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2"/>
  </p:notesMasterIdLst>
  <p:sldIdLst>
    <p:sldId id="316" r:id="rId2"/>
    <p:sldId id="258" r:id="rId3"/>
    <p:sldId id="345" r:id="rId4"/>
    <p:sldId id="262" r:id="rId5"/>
    <p:sldId id="323" r:id="rId6"/>
    <p:sldId id="319" r:id="rId7"/>
    <p:sldId id="324" r:id="rId8"/>
    <p:sldId id="335" r:id="rId9"/>
    <p:sldId id="336" r:id="rId10"/>
    <p:sldId id="344" r:id="rId11"/>
  </p:sldIdLst>
  <p:sldSz cx="9144000" cy="5143500" type="screen16x9"/>
  <p:notesSz cx="6858000" cy="9144000"/>
  <p:embeddedFontLst>
    <p:embeddedFont>
      <p:font typeface="Hind" panose="020B0502040504020204" pitchFamily="34" charset="0"/>
      <p:regular r:id="rId13"/>
      <p:bold r:id="rId14"/>
    </p:embeddedFont>
    <p:embeddedFont>
      <p:font typeface="Lexend" pitchFamily="2" charset="0"/>
      <p:regular r:id="rId15"/>
      <p:bold r:id="rId16"/>
    </p:embeddedFont>
    <p:embeddedFont>
      <p:font typeface="Nunito Light" pitchFamily="2" charset="0"/>
      <p:regular r:id="rId17"/>
      <p:italic r:id="rId18"/>
    </p:embeddedFont>
    <p:embeddedFont>
      <p:font typeface="Onest" pitchFamily="2" charset="0"/>
      <p:regular r:id="rId19"/>
      <p:bold r:id="rId20"/>
    </p:embeddedFont>
    <p:embeddedFont>
      <p:font typeface="Open Sans Light" panose="020B0306030504020204" pitchFamily="34" charset="0"/>
      <p:regular r:id="rId21"/>
      <p:italic r:id="rId22"/>
    </p:embeddedFont>
    <p:embeddedFont>
      <p:font typeface="Pompiere" panose="020B0604020202020204" pitchFamily="34" charset="0"/>
      <p:regular r:id="rId23"/>
    </p:embeddedFont>
    <p:embeddedFont>
      <p:font typeface="PT Sans" panose="020B05030202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82FB3C-3DAF-4786-A8B5-7869BA4D553B}">
  <a:tblStyle styleId="{C582FB3C-3DAF-4786-A8B5-7869BA4D55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4ADFE2-6355-42AC-9A54-0B49991AD68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1.fntdata" /><Relationship Id="rId18" Type="http://schemas.openxmlformats.org/officeDocument/2006/relationships/font" Target="fonts/font6.fntdata" /><Relationship Id="rId26" Type="http://schemas.openxmlformats.org/officeDocument/2006/relationships/font" Target="fonts/font14.fntdata" /><Relationship Id="rId3" Type="http://schemas.openxmlformats.org/officeDocument/2006/relationships/slide" Target="slides/slide2.xml" /><Relationship Id="rId21" Type="http://schemas.openxmlformats.org/officeDocument/2006/relationships/font" Target="fonts/font9.fntdata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17" Type="http://schemas.openxmlformats.org/officeDocument/2006/relationships/font" Target="fonts/font5.fntdata" /><Relationship Id="rId25" Type="http://schemas.openxmlformats.org/officeDocument/2006/relationships/font" Target="fonts/font13.fntdata" /><Relationship Id="rId2" Type="http://schemas.openxmlformats.org/officeDocument/2006/relationships/slide" Target="slides/slide1.xml" /><Relationship Id="rId16" Type="http://schemas.openxmlformats.org/officeDocument/2006/relationships/font" Target="fonts/font4.fntdata" /><Relationship Id="rId20" Type="http://schemas.openxmlformats.org/officeDocument/2006/relationships/font" Target="fonts/font8.fntdata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2.fntdata" /><Relationship Id="rId5" Type="http://schemas.openxmlformats.org/officeDocument/2006/relationships/slide" Target="slides/slide4.xml" /><Relationship Id="rId15" Type="http://schemas.openxmlformats.org/officeDocument/2006/relationships/font" Target="fonts/font3.fntdata" /><Relationship Id="rId23" Type="http://schemas.openxmlformats.org/officeDocument/2006/relationships/font" Target="fonts/font11.fntdata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font" Target="fonts/font7.fntdata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2.fntdata" /><Relationship Id="rId22" Type="http://schemas.openxmlformats.org/officeDocument/2006/relationships/font" Target="fonts/font10.fntdata" /><Relationship Id="rId27" Type="http://schemas.openxmlformats.org/officeDocument/2006/relationships/font" Target="fonts/font15.fntdata" /><Relationship Id="rId3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>
          <a:extLst>
            <a:ext uri="{FF2B5EF4-FFF2-40B4-BE49-F238E27FC236}">
              <a16:creationId xmlns:a16="http://schemas.microsoft.com/office/drawing/2014/main" id="{639EE305-FAD4-8669-FBFE-9B5E0DAEC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2b4f8a284af_0_0:notes">
            <a:extLst>
              <a:ext uri="{FF2B5EF4-FFF2-40B4-BE49-F238E27FC236}">
                <a16:creationId xmlns:a16="http://schemas.microsoft.com/office/drawing/2014/main" id="{ADEBD348-E69A-A98F-FA0F-A0D1F57F5B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2b4f8a284af_0_0:notes">
            <a:extLst>
              <a:ext uri="{FF2B5EF4-FFF2-40B4-BE49-F238E27FC236}">
                <a16:creationId xmlns:a16="http://schemas.microsoft.com/office/drawing/2014/main" id="{AE07AF1F-F0AF-550D-69F5-D8DC15F131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423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Google Shape;2870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1" name="Google Shape;2871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2" name="Google Shape;349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3" name="Google Shape;349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1">
          <a:extLst>
            <a:ext uri="{FF2B5EF4-FFF2-40B4-BE49-F238E27FC236}">
              <a16:creationId xmlns:a16="http://schemas.microsoft.com/office/drawing/2014/main" id="{4BFB2085-B6DA-B964-C7DF-EE41B9B3D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2" name="Google Shape;3492;g54dda1946d_6_322:notes">
            <a:extLst>
              <a:ext uri="{FF2B5EF4-FFF2-40B4-BE49-F238E27FC236}">
                <a16:creationId xmlns:a16="http://schemas.microsoft.com/office/drawing/2014/main" id="{E7992202-9EE4-20E6-110A-21F5826198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3" name="Google Shape;3493;g54dda1946d_6_322:notes">
            <a:extLst>
              <a:ext uri="{FF2B5EF4-FFF2-40B4-BE49-F238E27FC236}">
                <a16:creationId xmlns:a16="http://schemas.microsoft.com/office/drawing/2014/main" id="{0654549C-9C2E-4D37-F743-6750A759D9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8980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1">
          <a:extLst>
            <a:ext uri="{FF2B5EF4-FFF2-40B4-BE49-F238E27FC236}">
              <a16:creationId xmlns:a16="http://schemas.microsoft.com/office/drawing/2014/main" id="{61237A1C-CCFB-FBA2-B121-698B457E1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2" name="Google Shape;3492;g54dda1946d_6_322:notes">
            <a:extLst>
              <a:ext uri="{FF2B5EF4-FFF2-40B4-BE49-F238E27FC236}">
                <a16:creationId xmlns:a16="http://schemas.microsoft.com/office/drawing/2014/main" id="{98AA1ADD-17AE-28A9-7E3B-334025CE8E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3" name="Google Shape;3493;g54dda1946d_6_322:notes">
            <a:extLst>
              <a:ext uri="{FF2B5EF4-FFF2-40B4-BE49-F238E27FC236}">
                <a16:creationId xmlns:a16="http://schemas.microsoft.com/office/drawing/2014/main" id="{08780EFB-A8F9-9183-57AE-DFC45277D2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806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1">
          <a:extLst>
            <a:ext uri="{FF2B5EF4-FFF2-40B4-BE49-F238E27FC236}">
              <a16:creationId xmlns:a16="http://schemas.microsoft.com/office/drawing/2014/main" id="{B1397367-9237-7AB3-8655-0201FB280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2" name="Google Shape;3492;g54dda1946d_6_322:notes">
            <a:extLst>
              <a:ext uri="{FF2B5EF4-FFF2-40B4-BE49-F238E27FC236}">
                <a16:creationId xmlns:a16="http://schemas.microsoft.com/office/drawing/2014/main" id="{E768BD6C-A95B-3936-BABE-4AAF7C6683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3" name="Google Shape;3493;g54dda1946d_6_322:notes">
            <a:extLst>
              <a:ext uri="{FF2B5EF4-FFF2-40B4-BE49-F238E27FC236}">
                <a16:creationId xmlns:a16="http://schemas.microsoft.com/office/drawing/2014/main" id="{BD589213-E626-EBEB-74DE-ED545E148A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577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2">
          <a:extLst>
            <a:ext uri="{FF2B5EF4-FFF2-40B4-BE49-F238E27FC236}">
              <a16:creationId xmlns:a16="http://schemas.microsoft.com/office/drawing/2014/main" id="{75AF98C2-9423-841F-A012-56BBB3206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3" name="Google Shape;3583;g54dda1946d_6_344:notes">
            <a:extLst>
              <a:ext uri="{FF2B5EF4-FFF2-40B4-BE49-F238E27FC236}">
                <a16:creationId xmlns:a16="http://schemas.microsoft.com/office/drawing/2014/main" id="{E643E606-4B78-FB01-B948-45E5509C5B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4" name="Google Shape;3584;g54dda1946d_6_344:notes">
            <a:extLst>
              <a:ext uri="{FF2B5EF4-FFF2-40B4-BE49-F238E27FC236}">
                <a16:creationId xmlns:a16="http://schemas.microsoft.com/office/drawing/2014/main" id="{73671FF5-25B9-EAF4-CFCE-09CD189992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832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9">
          <a:extLst>
            <a:ext uri="{FF2B5EF4-FFF2-40B4-BE49-F238E27FC236}">
              <a16:creationId xmlns:a16="http://schemas.microsoft.com/office/drawing/2014/main" id="{C4095A66-052E-DBB9-28C1-CA27A8D1B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0" name="Google Shape;3240;g54dda1946d_6_308:notes">
            <a:extLst>
              <a:ext uri="{FF2B5EF4-FFF2-40B4-BE49-F238E27FC236}">
                <a16:creationId xmlns:a16="http://schemas.microsoft.com/office/drawing/2014/main" id="{144F7046-6C58-B707-6C9B-63EFC7A6C3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1" name="Google Shape;3241;g54dda1946d_6_308:notes">
            <a:extLst>
              <a:ext uri="{FF2B5EF4-FFF2-40B4-BE49-F238E27FC236}">
                <a16:creationId xmlns:a16="http://schemas.microsoft.com/office/drawing/2014/main" id="{E0810865-6F8C-B092-D21B-23E54F92C4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9796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2">
          <a:extLst>
            <a:ext uri="{FF2B5EF4-FFF2-40B4-BE49-F238E27FC236}">
              <a16:creationId xmlns:a16="http://schemas.microsoft.com/office/drawing/2014/main" id="{F6156ED5-18A7-5FE5-E0B1-188C05C9F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3" name="Google Shape;3763;g54dda1946d_6_377:notes">
            <a:extLst>
              <a:ext uri="{FF2B5EF4-FFF2-40B4-BE49-F238E27FC236}">
                <a16:creationId xmlns:a16="http://schemas.microsoft.com/office/drawing/2014/main" id="{689D798B-4D7F-3B49-6930-E172D263EA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4" name="Google Shape;3764;g54dda1946d_6_377:notes">
            <a:extLst>
              <a:ext uri="{FF2B5EF4-FFF2-40B4-BE49-F238E27FC236}">
                <a16:creationId xmlns:a16="http://schemas.microsoft.com/office/drawing/2014/main" id="{FE821DFF-029F-7DAE-FA9F-C0F7F5583D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899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 /><Relationship Id="rId2" Type="http://schemas.openxmlformats.org/officeDocument/2006/relationships/hyperlink" Target="https://bit.ly/3A1uf1Q" TargetMode="External" /><Relationship Id="rId1" Type="http://schemas.openxmlformats.org/officeDocument/2006/relationships/slideMaster" Target="../slideMasters/slideMaster1.xml" /><Relationship Id="rId4" Type="http://schemas.openxmlformats.org/officeDocument/2006/relationships/hyperlink" Target="http://bit.ly/2TtBDfr" TargetMode="Externa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755400"/>
            <a:ext cx="4805400" cy="26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55250"/>
            <a:ext cx="4805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270968" y="-293034"/>
            <a:ext cx="1291015" cy="1267431"/>
            <a:chOff x="-270968" y="-293034"/>
            <a:chExt cx="1291015" cy="1267431"/>
          </a:xfrm>
        </p:grpSpPr>
        <p:grpSp>
          <p:nvGrpSpPr>
            <p:cNvPr id="12" name="Google Shape;12;p2"/>
            <p:cNvGrpSpPr/>
            <p:nvPr/>
          </p:nvGrpSpPr>
          <p:grpSpPr>
            <a:xfrm rot="291299">
              <a:off x="-180817" y="-141683"/>
              <a:ext cx="939370" cy="642015"/>
              <a:chOff x="-98491" y="4156616"/>
              <a:chExt cx="1568101" cy="1071724"/>
            </a:xfrm>
          </p:grpSpPr>
          <p:sp>
            <p:nvSpPr>
              <p:cNvPr id="13" name="Google Shape;13;p2"/>
              <p:cNvSpPr/>
              <p:nvPr/>
            </p:nvSpPr>
            <p:spPr>
              <a:xfrm rot="-5227826">
                <a:off x="187123" y="3932428"/>
                <a:ext cx="996874" cy="1520101"/>
              </a:xfrm>
              <a:custGeom>
                <a:avLst/>
                <a:gdLst/>
                <a:ahLst/>
                <a:cxnLst/>
                <a:rect l="l" t="t" r="r" b="b"/>
                <a:pathLst>
                  <a:path w="998119" h="1522000" extrusionOk="0">
                    <a:moveTo>
                      <a:pt x="668977" y="83697"/>
                    </a:moveTo>
                    <a:cubicBezTo>
                      <a:pt x="634116" y="95603"/>
                      <a:pt x="596016" y="101127"/>
                      <a:pt x="564488" y="121130"/>
                    </a:cubicBezTo>
                    <a:cubicBezTo>
                      <a:pt x="507909" y="156944"/>
                      <a:pt x="519149" y="218380"/>
                      <a:pt x="508100" y="275626"/>
                    </a:cubicBezTo>
                    <a:cubicBezTo>
                      <a:pt x="491717" y="360208"/>
                      <a:pt x="401325" y="356874"/>
                      <a:pt x="341698" y="395450"/>
                    </a:cubicBezTo>
                    <a:cubicBezTo>
                      <a:pt x="298836" y="423168"/>
                      <a:pt x="288453" y="468316"/>
                      <a:pt x="295788" y="516322"/>
                    </a:cubicBezTo>
                    <a:cubicBezTo>
                      <a:pt x="304265" y="571377"/>
                      <a:pt x="338079" y="636052"/>
                      <a:pt x="315123" y="691297"/>
                    </a:cubicBezTo>
                    <a:cubicBezTo>
                      <a:pt x="297312" y="734350"/>
                      <a:pt x="250353" y="749209"/>
                      <a:pt x="212349" y="769306"/>
                    </a:cubicBezTo>
                    <a:cubicBezTo>
                      <a:pt x="183583" y="784546"/>
                      <a:pt x="158342" y="804168"/>
                      <a:pt x="139101" y="830647"/>
                    </a:cubicBezTo>
                    <a:cubicBezTo>
                      <a:pt x="99763" y="884559"/>
                      <a:pt x="97191" y="943328"/>
                      <a:pt x="107478" y="1006764"/>
                    </a:cubicBezTo>
                    <a:cubicBezTo>
                      <a:pt x="114908" y="1052675"/>
                      <a:pt x="112717" y="1090585"/>
                      <a:pt x="89952" y="1131733"/>
                    </a:cubicBezTo>
                    <a:cubicBezTo>
                      <a:pt x="72903" y="1162594"/>
                      <a:pt x="50424" y="1189835"/>
                      <a:pt x="32326" y="1220029"/>
                    </a:cubicBezTo>
                    <a:cubicBezTo>
                      <a:pt x="-27300" y="1319470"/>
                      <a:pt x="-7679" y="1479205"/>
                      <a:pt x="118337" y="1516828"/>
                    </a:cubicBezTo>
                    <a:cubicBezTo>
                      <a:pt x="176630" y="1534259"/>
                      <a:pt x="233589" y="1505589"/>
                      <a:pt x="271404" y="1461488"/>
                    </a:cubicBezTo>
                    <a:cubicBezTo>
                      <a:pt x="296645" y="1431960"/>
                      <a:pt x="312266" y="1393765"/>
                      <a:pt x="343032" y="1369000"/>
                    </a:cubicBezTo>
                    <a:cubicBezTo>
                      <a:pt x="379512" y="1339568"/>
                      <a:pt x="429042" y="1341664"/>
                      <a:pt x="472286" y="1330138"/>
                    </a:cubicBezTo>
                    <a:cubicBezTo>
                      <a:pt x="522006" y="1316899"/>
                      <a:pt x="552963" y="1284895"/>
                      <a:pt x="561059" y="1234031"/>
                    </a:cubicBezTo>
                    <a:cubicBezTo>
                      <a:pt x="569631" y="1179739"/>
                      <a:pt x="553248" y="1119350"/>
                      <a:pt x="577442" y="1067820"/>
                    </a:cubicBezTo>
                    <a:cubicBezTo>
                      <a:pt x="611065" y="996097"/>
                      <a:pt x="707458" y="995906"/>
                      <a:pt x="764703" y="952282"/>
                    </a:cubicBezTo>
                    <a:cubicBezTo>
                      <a:pt x="808137" y="919134"/>
                      <a:pt x="818520" y="867604"/>
                      <a:pt x="818996" y="815693"/>
                    </a:cubicBezTo>
                    <a:cubicBezTo>
                      <a:pt x="819758" y="748828"/>
                      <a:pt x="804518" y="667579"/>
                      <a:pt x="859382" y="616525"/>
                    </a:cubicBezTo>
                    <a:cubicBezTo>
                      <a:pt x="910531" y="568805"/>
                      <a:pt x="987969" y="552613"/>
                      <a:pt x="997113" y="472222"/>
                    </a:cubicBezTo>
                    <a:cubicBezTo>
                      <a:pt x="1005114" y="402689"/>
                      <a:pt x="963871" y="337729"/>
                      <a:pt x="927200" y="282769"/>
                    </a:cubicBezTo>
                    <a:cubicBezTo>
                      <a:pt x="869859" y="196854"/>
                      <a:pt x="800613" y="113129"/>
                      <a:pt x="794802" y="5497"/>
                    </a:cubicBezTo>
                    <a:cubicBezTo>
                      <a:pt x="794517" y="1115"/>
                      <a:pt x="790707" y="-218"/>
                      <a:pt x="787373" y="829"/>
                    </a:cubicBezTo>
                    <a:cubicBezTo>
                      <a:pt x="784896" y="-504"/>
                      <a:pt x="781658" y="-409"/>
                      <a:pt x="779467" y="2449"/>
                    </a:cubicBezTo>
                    <a:cubicBezTo>
                      <a:pt x="750892" y="40739"/>
                      <a:pt x="714316" y="68076"/>
                      <a:pt x="668977" y="835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-5227826">
                <a:off x="302179" y="4043064"/>
                <a:ext cx="720566" cy="1430564"/>
              </a:xfrm>
              <a:custGeom>
                <a:avLst/>
                <a:gdLst/>
                <a:ahLst/>
                <a:cxnLst/>
                <a:rect l="l" t="t" r="r" b="b"/>
                <a:pathLst>
                  <a:path w="721466" h="1432351" extrusionOk="0">
                    <a:moveTo>
                      <a:pt x="697764" y="7677"/>
                    </a:moveTo>
                    <a:cubicBezTo>
                      <a:pt x="666332" y="71590"/>
                      <a:pt x="646615" y="143218"/>
                      <a:pt x="622422" y="210274"/>
                    </a:cubicBezTo>
                    <a:cubicBezTo>
                      <a:pt x="599466" y="273806"/>
                      <a:pt x="576702" y="337433"/>
                      <a:pt x="554127" y="401060"/>
                    </a:cubicBezTo>
                    <a:cubicBezTo>
                      <a:pt x="509741" y="525837"/>
                      <a:pt x="468117" y="651377"/>
                      <a:pt x="411443" y="771296"/>
                    </a:cubicBezTo>
                    <a:cubicBezTo>
                      <a:pt x="355912" y="888835"/>
                      <a:pt x="290475" y="1001420"/>
                      <a:pt x="219895" y="1110482"/>
                    </a:cubicBezTo>
                    <a:cubicBezTo>
                      <a:pt x="185986" y="1162869"/>
                      <a:pt x="150648" y="1214495"/>
                      <a:pt x="115215" y="1265930"/>
                    </a:cubicBezTo>
                    <a:cubicBezTo>
                      <a:pt x="77592" y="1320508"/>
                      <a:pt x="35205" y="1372991"/>
                      <a:pt x="344" y="1429379"/>
                    </a:cubicBezTo>
                    <a:cubicBezTo>
                      <a:pt x="-990" y="1431569"/>
                      <a:pt x="1868" y="1433474"/>
                      <a:pt x="3582" y="1431569"/>
                    </a:cubicBezTo>
                    <a:cubicBezTo>
                      <a:pt x="47969" y="1382611"/>
                      <a:pt x="86355" y="1326318"/>
                      <a:pt x="125788" y="1273264"/>
                    </a:cubicBezTo>
                    <a:cubicBezTo>
                      <a:pt x="163031" y="1223067"/>
                      <a:pt x="198845" y="1172013"/>
                      <a:pt x="233611" y="1120007"/>
                    </a:cubicBezTo>
                    <a:cubicBezTo>
                      <a:pt x="304477" y="1014088"/>
                      <a:pt x="370104" y="904456"/>
                      <a:pt x="426397" y="789965"/>
                    </a:cubicBezTo>
                    <a:cubicBezTo>
                      <a:pt x="485643" y="669379"/>
                      <a:pt x="531934" y="543077"/>
                      <a:pt x="578035" y="417062"/>
                    </a:cubicBezTo>
                    <a:cubicBezTo>
                      <a:pt x="602038" y="351530"/>
                      <a:pt x="625851" y="285902"/>
                      <a:pt x="649568" y="220275"/>
                    </a:cubicBezTo>
                    <a:cubicBezTo>
                      <a:pt x="673761" y="153314"/>
                      <a:pt x="704337" y="85496"/>
                      <a:pt x="721005" y="16250"/>
                    </a:cubicBezTo>
                    <a:cubicBezTo>
                      <a:pt x="724720" y="819"/>
                      <a:pt x="705003" y="-6706"/>
                      <a:pt x="697955" y="76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5227826">
                <a:off x="1320320" y="4987787"/>
                <a:ext cx="41960" cy="105924"/>
              </a:xfrm>
              <a:custGeom>
                <a:avLst/>
                <a:gdLst/>
                <a:ahLst/>
                <a:cxnLst/>
                <a:rect l="l" t="t" r="r" b="b"/>
                <a:pathLst>
                  <a:path w="42012" h="106056" extrusionOk="0">
                    <a:moveTo>
                      <a:pt x="1091" y="7981"/>
                    </a:moveTo>
                    <a:cubicBezTo>
                      <a:pt x="11092" y="21792"/>
                      <a:pt x="18427" y="34841"/>
                      <a:pt x="20808" y="51891"/>
                    </a:cubicBezTo>
                    <a:cubicBezTo>
                      <a:pt x="22903" y="66750"/>
                      <a:pt x="19951" y="80847"/>
                      <a:pt x="20141" y="95611"/>
                    </a:cubicBezTo>
                    <a:cubicBezTo>
                      <a:pt x="20236" y="105803"/>
                      <a:pt x="34714" y="110851"/>
                      <a:pt x="38620" y="99897"/>
                    </a:cubicBezTo>
                    <a:cubicBezTo>
                      <a:pt x="50050" y="67798"/>
                      <a:pt x="30714" y="25031"/>
                      <a:pt x="8711" y="1694"/>
                    </a:cubicBezTo>
                    <a:cubicBezTo>
                      <a:pt x="4330" y="-2973"/>
                      <a:pt x="-2719" y="2933"/>
                      <a:pt x="1091" y="81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-5227826">
                <a:off x="1243092" y="4913812"/>
                <a:ext cx="53470" cy="114674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114817" extrusionOk="0">
                    <a:moveTo>
                      <a:pt x="1334" y="11147"/>
                    </a:moveTo>
                    <a:cubicBezTo>
                      <a:pt x="21432" y="41627"/>
                      <a:pt x="30481" y="71059"/>
                      <a:pt x="34672" y="107064"/>
                    </a:cubicBezTo>
                    <a:cubicBezTo>
                      <a:pt x="35910" y="117636"/>
                      <a:pt x="53436" y="117351"/>
                      <a:pt x="53531" y="106492"/>
                    </a:cubicBezTo>
                    <a:cubicBezTo>
                      <a:pt x="53912" y="68678"/>
                      <a:pt x="37815" y="29721"/>
                      <a:pt x="11812" y="2384"/>
                    </a:cubicBezTo>
                    <a:cubicBezTo>
                      <a:pt x="5620" y="-4093"/>
                      <a:pt x="-3428" y="3908"/>
                      <a:pt x="1334" y="111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-5227826">
                <a:off x="1158762" y="4826576"/>
                <a:ext cx="66087" cy="122006"/>
              </a:xfrm>
              <a:custGeom>
                <a:avLst/>
                <a:gdLst/>
                <a:ahLst/>
                <a:cxnLst/>
                <a:rect l="l" t="t" r="r" b="b"/>
                <a:pathLst>
                  <a:path w="66170" h="122158" extrusionOk="0">
                    <a:moveTo>
                      <a:pt x="699" y="4752"/>
                    </a:moveTo>
                    <a:cubicBezTo>
                      <a:pt x="27655" y="35137"/>
                      <a:pt x="41657" y="74285"/>
                      <a:pt x="46419" y="114004"/>
                    </a:cubicBezTo>
                    <a:cubicBezTo>
                      <a:pt x="47943" y="126958"/>
                      <a:pt x="67088" y="123434"/>
                      <a:pt x="66136" y="110765"/>
                    </a:cubicBezTo>
                    <a:cubicBezTo>
                      <a:pt x="62707" y="64664"/>
                      <a:pt x="39847" y="28755"/>
                      <a:pt x="4509" y="561"/>
                    </a:cubicBezTo>
                    <a:cubicBezTo>
                      <a:pt x="1937" y="-1439"/>
                      <a:pt x="-1492" y="2371"/>
                      <a:pt x="699" y="47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-5227826">
                <a:off x="1070123" y="4696200"/>
                <a:ext cx="106922" cy="180402"/>
              </a:xfrm>
              <a:custGeom>
                <a:avLst/>
                <a:gdLst/>
                <a:ahLst/>
                <a:cxnLst/>
                <a:rect l="l" t="t" r="r" b="b"/>
                <a:pathLst>
                  <a:path w="107056" h="180627" extrusionOk="0">
                    <a:moveTo>
                      <a:pt x="2296" y="10414"/>
                    </a:moveTo>
                    <a:cubicBezTo>
                      <a:pt x="28299" y="31559"/>
                      <a:pt x="48492" y="55848"/>
                      <a:pt x="62780" y="86328"/>
                    </a:cubicBezTo>
                    <a:cubicBezTo>
                      <a:pt x="75924" y="114522"/>
                      <a:pt x="78401" y="141764"/>
                      <a:pt x="84402" y="171577"/>
                    </a:cubicBezTo>
                    <a:cubicBezTo>
                      <a:pt x="86878" y="183769"/>
                      <a:pt x="105261" y="183769"/>
                      <a:pt x="106500" y="170815"/>
                    </a:cubicBezTo>
                    <a:cubicBezTo>
                      <a:pt x="112881" y="103282"/>
                      <a:pt x="63447" y="35274"/>
                      <a:pt x="8868" y="984"/>
                    </a:cubicBezTo>
                    <a:cubicBezTo>
                      <a:pt x="2582" y="-2921"/>
                      <a:pt x="-3419" y="5746"/>
                      <a:pt x="2296" y="104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-5227826">
                <a:off x="955315" y="4676146"/>
                <a:ext cx="74044" cy="123038"/>
              </a:xfrm>
              <a:custGeom>
                <a:avLst/>
                <a:gdLst/>
                <a:ahLst/>
                <a:cxnLst/>
                <a:rect l="l" t="t" r="r" b="b"/>
                <a:pathLst>
                  <a:path w="74136" h="123192" extrusionOk="0">
                    <a:moveTo>
                      <a:pt x="1709" y="11365"/>
                    </a:moveTo>
                    <a:cubicBezTo>
                      <a:pt x="16377" y="27748"/>
                      <a:pt x="29903" y="42703"/>
                      <a:pt x="39523" y="62801"/>
                    </a:cubicBezTo>
                    <a:cubicBezTo>
                      <a:pt x="48000" y="80517"/>
                      <a:pt x="51334" y="99472"/>
                      <a:pt x="57049" y="118046"/>
                    </a:cubicBezTo>
                    <a:cubicBezTo>
                      <a:pt x="59716" y="126618"/>
                      <a:pt x="73813" y="123665"/>
                      <a:pt x="74099" y="115188"/>
                    </a:cubicBezTo>
                    <a:cubicBezTo>
                      <a:pt x="75337" y="72421"/>
                      <a:pt x="46095" y="24510"/>
                      <a:pt x="11043" y="1174"/>
                    </a:cubicBezTo>
                    <a:cubicBezTo>
                      <a:pt x="4661" y="-3112"/>
                      <a:pt x="-3625" y="5269"/>
                      <a:pt x="1709" y="11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-5227826">
                <a:off x="835654" y="4599325"/>
                <a:ext cx="100781" cy="128240"/>
              </a:xfrm>
              <a:custGeom>
                <a:avLst/>
                <a:gdLst/>
                <a:ahLst/>
                <a:cxnLst/>
                <a:rect l="l" t="t" r="r" b="b"/>
                <a:pathLst>
                  <a:path w="100907" h="128400" extrusionOk="0">
                    <a:moveTo>
                      <a:pt x="2423" y="10234"/>
                    </a:moveTo>
                    <a:cubicBezTo>
                      <a:pt x="22616" y="22998"/>
                      <a:pt x="40523" y="38714"/>
                      <a:pt x="54143" y="58431"/>
                    </a:cubicBezTo>
                    <a:cubicBezTo>
                      <a:pt x="68145" y="78624"/>
                      <a:pt x="72717" y="100627"/>
                      <a:pt x="81861" y="122820"/>
                    </a:cubicBezTo>
                    <a:cubicBezTo>
                      <a:pt x="85576" y="131773"/>
                      <a:pt x="100340" y="129392"/>
                      <a:pt x="100816" y="119677"/>
                    </a:cubicBezTo>
                    <a:cubicBezTo>
                      <a:pt x="103292" y="66146"/>
                      <a:pt x="55096" y="16902"/>
                      <a:pt x="7661" y="328"/>
                    </a:cubicBezTo>
                    <a:cubicBezTo>
                      <a:pt x="1756" y="-1767"/>
                      <a:pt x="-3102" y="6710"/>
                      <a:pt x="2423" y="103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-5227826">
                <a:off x="721000" y="4483180"/>
                <a:ext cx="134074" cy="169437"/>
              </a:xfrm>
              <a:custGeom>
                <a:avLst/>
                <a:gdLst/>
                <a:ahLst/>
                <a:cxnLst/>
                <a:rect l="l" t="t" r="r" b="b"/>
                <a:pathLst>
                  <a:path w="134241" h="169649" extrusionOk="0">
                    <a:moveTo>
                      <a:pt x="1944" y="9903"/>
                    </a:moveTo>
                    <a:cubicBezTo>
                      <a:pt x="53665" y="52003"/>
                      <a:pt x="86240" y="100771"/>
                      <a:pt x="110053" y="162588"/>
                    </a:cubicBezTo>
                    <a:cubicBezTo>
                      <a:pt x="115101" y="175638"/>
                      <a:pt x="137390" y="169065"/>
                      <a:pt x="133865" y="155349"/>
                    </a:cubicBezTo>
                    <a:cubicBezTo>
                      <a:pt x="116720" y="87912"/>
                      <a:pt x="68905" y="31143"/>
                      <a:pt x="6897" y="568"/>
                    </a:cubicBezTo>
                    <a:cubicBezTo>
                      <a:pt x="1182" y="-2289"/>
                      <a:pt x="-2437" y="6378"/>
                      <a:pt x="1944" y="99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-5227826">
                <a:off x="596816" y="4426497"/>
                <a:ext cx="145035" cy="158456"/>
              </a:xfrm>
              <a:custGeom>
                <a:avLst/>
                <a:gdLst/>
                <a:ahLst/>
                <a:cxnLst/>
                <a:rect l="l" t="t" r="r" b="b"/>
                <a:pathLst>
                  <a:path w="145216" h="158654" extrusionOk="0">
                    <a:moveTo>
                      <a:pt x="2756" y="10661"/>
                    </a:moveTo>
                    <a:cubicBezTo>
                      <a:pt x="62097" y="44379"/>
                      <a:pt x="98768" y="87908"/>
                      <a:pt x="122295" y="151821"/>
                    </a:cubicBezTo>
                    <a:cubicBezTo>
                      <a:pt x="126962" y="164489"/>
                      <a:pt x="147727" y="158012"/>
                      <a:pt x="144964" y="144868"/>
                    </a:cubicBezTo>
                    <a:cubicBezTo>
                      <a:pt x="130867" y="77717"/>
                      <a:pt x="74860" y="17423"/>
                      <a:pt x="8281" y="183"/>
                    </a:cubicBezTo>
                    <a:cubicBezTo>
                      <a:pt x="2280" y="-1341"/>
                      <a:pt x="-3626" y="7041"/>
                      <a:pt x="2756" y="10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-5227826">
                <a:off x="462399" y="4395747"/>
                <a:ext cx="114143" cy="125524"/>
              </a:xfrm>
              <a:custGeom>
                <a:avLst/>
                <a:gdLst/>
                <a:ahLst/>
                <a:cxnLst/>
                <a:rect l="l" t="t" r="r" b="b"/>
                <a:pathLst>
                  <a:path w="114286" h="125681" extrusionOk="0">
                    <a:moveTo>
                      <a:pt x="3151" y="12244"/>
                    </a:moveTo>
                    <a:cubicBezTo>
                      <a:pt x="24296" y="24341"/>
                      <a:pt x="43537" y="37676"/>
                      <a:pt x="59348" y="56535"/>
                    </a:cubicBezTo>
                    <a:cubicBezTo>
                      <a:pt x="75445" y="75776"/>
                      <a:pt x="82399" y="97398"/>
                      <a:pt x="93067" y="119400"/>
                    </a:cubicBezTo>
                    <a:cubicBezTo>
                      <a:pt x="98686" y="130926"/>
                      <a:pt x="115546" y="125306"/>
                      <a:pt x="114212" y="112923"/>
                    </a:cubicBezTo>
                    <a:cubicBezTo>
                      <a:pt x="108783" y="61012"/>
                      <a:pt x="57634" y="13673"/>
                      <a:pt x="9437" y="243"/>
                    </a:cubicBezTo>
                    <a:cubicBezTo>
                      <a:pt x="2484" y="-1662"/>
                      <a:pt x="-4088" y="8148"/>
                      <a:pt x="3151" y="122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-5227826">
                <a:off x="295286" y="4282297"/>
                <a:ext cx="178150" cy="178042"/>
              </a:xfrm>
              <a:custGeom>
                <a:avLst/>
                <a:gdLst/>
                <a:ahLst/>
                <a:cxnLst/>
                <a:rect l="l" t="t" r="r" b="b"/>
                <a:pathLst>
                  <a:path w="178373" h="178264" extrusionOk="0">
                    <a:moveTo>
                      <a:pt x="3294" y="13241"/>
                    </a:moveTo>
                    <a:cubicBezTo>
                      <a:pt x="74827" y="51436"/>
                      <a:pt x="119309" y="99823"/>
                      <a:pt x="156075" y="171451"/>
                    </a:cubicBezTo>
                    <a:cubicBezTo>
                      <a:pt x="163219" y="185453"/>
                      <a:pt x="182174" y="175737"/>
                      <a:pt x="177697" y="161545"/>
                    </a:cubicBezTo>
                    <a:cubicBezTo>
                      <a:pt x="154266" y="87250"/>
                      <a:pt x="84162" y="22289"/>
                      <a:pt x="10152" y="287"/>
                    </a:cubicBezTo>
                    <a:cubicBezTo>
                      <a:pt x="2723" y="-1904"/>
                      <a:pt x="-4421" y="9050"/>
                      <a:pt x="3390" y="132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-5227826">
                <a:off x="164155" y="4275911"/>
                <a:ext cx="113752" cy="110365"/>
              </a:xfrm>
              <a:custGeom>
                <a:avLst/>
                <a:gdLst/>
                <a:ahLst/>
                <a:cxnLst/>
                <a:rect l="l" t="t" r="r" b="b"/>
                <a:pathLst>
                  <a:path w="113894" h="110503" extrusionOk="0">
                    <a:moveTo>
                      <a:pt x="4495" y="14461"/>
                    </a:moveTo>
                    <a:cubicBezTo>
                      <a:pt x="44309" y="32463"/>
                      <a:pt x="74885" y="61991"/>
                      <a:pt x="90220" y="103139"/>
                    </a:cubicBezTo>
                    <a:cubicBezTo>
                      <a:pt x="95840" y="118284"/>
                      <a:pt x="118700" y="107711"/>
                      <a:pt x="112985" y="92661"/>
                    </a:cubicBezTo>
                    <a:cubicBezTo>
                      <a:pt x="95173" y="45608"/>
                      <a:pt x="57263" y="10365"/>
                      <a:pt x="7733" y="174"/>
                    </a:cubicBezTo>
                    <a:cubicBezTo>
                      <a:pt x="-934" y="-1636"/>
                      <a:pt x="-2744" y="11223"/>
                      <a:pt x="4495" y="144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-5227826">
                <a:off x="1202345" y="5138720"/>
                <a:ext cx="76108" cy="22856"/>
              </a:xfrm>
              <a:custGeom>
                <a:avLst/>
                <a:gdLst/>
                <a:ahLst/>
                <a:cxnLst/>
                <a:rect l="l" t="t" r="r" b="b"/>
                <a:pathLst>
                  <a:path w="76203" h="22885" extrusionOk="0">
                    <a:moveTo>
                      <a:pt x="12205" y="22064"/>
                    </a:moveTo>
                    <a:cubicBezTo>
                      <a:pt x="33160" y="12349"/>
                      <a:pt x="51448" y="14063"/>
                      <a:pt x="73831" y="14063"/>
                    </a:cubicBezTo>
                    <a:cubicBezTo>
                      <a:pt x="75927" y="14063"/>
                      <a:pt x="77165" y="11491"/>
                      <a:pt x="75260" y="10063"/>
                    </a:cubicBezTo>
                    <a:cubicBezTo>
                      <a:pt x="55829" y="-4225"/>
                      <a:pt x="26397" y="-1272"/>
                      <a:pt x="4966" y="6443"/>
                    </a:cubicBezTo>
                    <a:cubicBezTo>
                      <a:pt x="-5321" y="10158"/>
                      <a:pt x="2013" y="26731"/>
                      <a:pt x="12109" y="220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-5227826">
                <a:off x="1093772" y="5090322"/>
                <a:ext cx="114901" cy="39805"/>
              </a:xfrm>
              <a:custGeom>
                <a:avLst/>
                <a:gdLst/>
                <a:ahLst/>
                <a:cxnLst/>
                <a:rect l="l" t="t" r="r" b="b"/>
                <a:pathLst>
                  <a:path w="115045" h="39855" extrusionOk="0">
                    <a:moveTo>
                      <a:pt x="10047" y="21312"/>
                    </a:moveTo>
                    <a:cubicBezTo>
                      <a:pt x="43670" y="14168"/>
                      <a:pt x="76150" y="19598"/>
                      <a:pt x="105106" y="38648"/>
                    </a:cubicBezTo>
                    <a:cubicBezTo>
                      <a:pt x="112155" y="43315"/>
                      <a:pt x="118822" y="33314"/>
                      <a:pt x="112536" y="28075"/>
                    </a:cubicBezTo>
                    <a:cubicBezTo>
                      <a:pt x="83770" y="3881"/>
                      <a:pt x="43861" y="-5739"/>
                      <a:pt x="7189" y="3405"/>
                    </a:cubicBezTo>
                    <a:cubicBezTo>
                      <a:pt x="-4050" y="6263"/>
                      <a:pt x="-1383" y="23789"/>
                      <a:pt x="10142" y="213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-5227826">
                <a:off x="1002049" y="5004658"/>
                <a:ext cx="110101" cy="31346"/>
              </a:xfrm>
              <a:custGeom>
                <a:avLst/>
                <a:gdLst/>
                <a:ahLst/>
                <a:cxnLst/>
                <a:rect l="l" t="t" r="r" b="b"/>
                <a:pathLst>
                  <a:path w="110239" h="31385" extrusionOk="0">
                    <a:moveTo>
                      <a:pt x="4057" y="12568"/>
                    </a:moveTo>
                    <a:cubicBezTo>
                      <a:pt x="-6135" y="19331"/>
                      <a:pt x="4914" y="32951"/>
                      <a:pt x="14820" y="29522"/>
                    </a:cubicBezTo>
                    <a:cubicBezTo>
                      <a:pt x="30060" y="24189"/>
                      <a:pt x="42824" y="18569"/>
                      <a:pt x="59492" y="19140"/>
                    </a:cubicBezTo>
                    <a:cubicBezTo>
                      <a:pt x="74637" y="19616"/>
                      <a:pt x="88162" y="24569"/>
                      <a:pt x="101878" y="30761"/>
                    </a:cubicBezTo>
                    <a:cubicBezTo>
                      <a:pt x="108927" y="33999"/>
                      <a:pt x="113213" y="23807"/>
                      <a:pt x="107784" y="19426"/>
                    </a:cubicBezTo>
                    <a:cubicBezTo>
                      <a:pt x="80828" y="-2767"/>
                      <a:pt x="33489" y="-7149"/>
                      <a:pt x="4057" y="125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-5227826">
                <a:off x="870365" y="4960665"/>
                <a:ext cx="176074" cy="54021"/>
              </a:xfrm>
              <a:custGeom>
                <a:avLst/>
                <a:gdLst/>
                <a:ahLst/>
                <a:cxnLst/>
                <a:rect l="l" t="t" r="r" b="b"/>
                <a:pathLst>
                  <a:path w="176294" h="54088" extrusionOk="0">
                    <a:moveTo>
                      <a:pt x="13323" y="27913"/>
                    </a:moveTo>
                    <a:cubicBezTo>
                      <a:pt x="66949" y="18578"/>
                      <a:pt x="119527" y="25531"/>
                      <a:pt x="167056" y="53154"/>
                    </a:cubicBezTo>
                    <a:cubicBezTo>
                      <a:pt x="173629" y="56964"/>
                      <a:pt x="179915" y="48201"/>
                      <a:pt x="173819" y="43438"/>
                    </a:cubicBezTo>
                    <a:cubicBezTo>
                      <a:pt x="127432" y="7339"/>
                      <a:pt x="67330" y="-8378"/>
                      <a:pt x="9513" y="4386"/>
                    </a:cubicBezTo>
                    <a:cubicBezTo>
                      <a:pt x="-5346" y="7720"/>
                      <a:pt x="-1822" y="30484"/>
                      <a:pt x="13323" y="278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-5227826">
                <a:off x="723269" y="4911124"/>
                <a:ext cx="224118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224398" h="72115" extrusionOk="0">
                    <a:moveTo>
                      <a:pt x="13269" y="36999"/>
                    </a:moveTo>
                    <a:cubicBezTo>
                      <a:pt x="80802" y="18901"/>
                      <a:pt x="161955" y="6328"/>
                      <a:pt x="210627" y="69098"/>
                    </a:cubicBezTo>
                    <a:cubicBezTo>
                      <a:pt x="217009" y="77290"/>
                      <a:pt x="228630" y="67098"/>
                      <a:pt x="222819" y="58811"/>
                    </a:cubicBezTo>
                    <a:cubicBezTo>
                      <a:pt x="173766" y="-11674"/>
                      <a:pt x="83373" y="-7483"/>
                      <a:pt x="9364" y="13377"/>
                    </a:cubicBezTo>
                    <a:cubicBezTo>
                      <a:pt x="-5304" y="17473"/>
                      <a:pt x="-1780" y="41095"/>
                      <a:pt x="13269" y="370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-5227826">
                <a:off x="660069" y="4816853"/>
                <a:ext cx="168852" cy="65303"/>
              </a:xfrm>
              <a:custGeom>
                <a:avLst/>
                <a:gdLst/>
                <a:ahLst/>
                <a:cxnLst/>
                <a:rect l="l" t="t" r="r" b="b"/>
                <a:pathLst>
                  <a:path w="169063" h="65385" extrusionOk="0">
                    <a:moveTo>
                      <a:pt x="11393" y="22143"/>
                    </a:moveTo>
                    <a:cubicBezTo>
                      <a:pt x="65495" y="18333"/>
                      <a:pt x="115215" y="29287"/>
                      <a:pt x="158173" y="63767"/>
                    </a:cubicBezTo>
                    <a:cubicBezTo>
                      <a:pt x="165507" y="69673"/>
                      <a:pt x="173223" y="57957"/>
                      <a:pt x="166460" y="51956"/>
                    </a:cubicBezTo>
                    <a:cubicBezTo>
                      <a:pt x="124074" y="14428"/>
                      <a:pt x="64828" y="-7289"/>
                      <a:pt x="8154" y="2236"/>
                    </a:cubicBezTo>
                    <a:cubicBezTo>
                      <a:pt x="-4800" y="4427"/>
                      <a:pt x="-1275" y="23000"/>
                      <a:pt x="11393" y="22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5227826">
                <a:off x="586963" y="4754686"/>
                <a:ext cx="115583" cy="27634"/>
              </a:xfrm>
              <a:custGeom>
                <a:avLst/>
                <a:gdLst/>
                <a:ahLst/>
                <a:cxnLst/>
                <a:rect l="l" t="t" r="r" b="b"/>
                <a:pathLst>
                  <a:path w="115727" h="27669" extrusionOk="0">
                    <a:moveTo>
                      <a:pt x="8995" y="21111"/>
                    </a:moveTo>
                    <a:cubicBezTo>
                      <a:pt x="43951" y="14158"/>
                      <a:pt x="74527" y="13967"/>
                      <a:pt x="108245" y="27207"/>
                    </a:cubicBezTo>
                    <a:cubicBezTo>
                      <a:pt x="115294" y="29969"/>
                      <a:pt x="118818" y="19587"/>
                      <a:pt x="112246" y="16348"/>
                    </a:cubicBezTo>
                    <a:cubicBezTo>
                      <a:pt x="80908" y="1013"/>
                      <a:pt x="40237" y="-5273"/>
                      <a:pt x="6328" y="5109"/>
                    </a:cubicBezTo>
                    <a:cubicBezTo>
                      <a:pt x="-3293" y="8062"/>
                      <a:pt x="-1578" y="23206"/>
                      <a:pt x="8995" y="21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-5227826">
                <a:off x="411600" y="4715817"/>
                <a:ext cx="187071" cy="66495"/>
              </a:xfrm>
              <a:custGeom>
                <a:avLst/>
                <a:gdLst/>
                <a:ahLst/>
                <a:cxnLst/>
                <a:rect l="l" t="t" r="r" b="b"/>
                <a:pathLst>
                  <a:path w="187305" h="66578" extrusionOk="0">
                    <a:moveTo>
                      <a:pt x="12287" y="22932"/>
                    </a:moveTo>
                    <a:cubicBezTo>
                      <a:pt x="71247" y="15312"/>
                      <a:pt x="130397" y="30838"/>
                      <a:pt x="178594" y="65413"/>
                    </a:cubicBezTo>
                    <a:cubicBezTo>
                      <a:pt x="184690" y="69795"/>
                      <a:pt x="190595" y="60746"/>
                      <a:pt x="185166" y="55984"/>
                    </a:cubicBezTo>
                    <a:cubicBezTo>
                      <a:pt x="136017" y="12740"/>
                      <a:pt x="73724" y="-5834"/>
                      <a:pt x="8763" y="1596"/>
                    </a:cubicBezTo>
                    <a:cubicBezTo>
                      <a:pt x="-5048" y="3120"/>
                      <a:pt x="-1524" y="24646"/>
                      <a:pt x="12287" y="229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-5227826">
                <a:off x="272625" y="4665800"/>
                <a:ext cx="194473" cy="63060"/>
              </a:xfrm>
              <a:custGeom>
                <a:avLst/>
                <a:gdLst/>
                <a:ahLst/>
                <a:cxnLst/>
                <a:rect l="l" t="t" r="r" b="b"/>
                <a:pathLst>
                  <a:path w="194716" h="63139" extrusionOk="0">
                    <a:moveTo>
                      <a:pt x="12011" y="25391"/>
                    </a:moveTo>
                    <a:cubicBezTo>
                      <a:pt x="74590" y="16342"/>
                      <a:pt x="132693" y="28439"/>
                      <a:pt x="186319" y="62158"/>
                    </a:cubicBezTo>
                    <a:cubicBezTo>
                      <a:pt x="192415" y="65968"/>
                      <a:pt x="197844" y="57776"/>
                      <a:pt x="192605" y="53204"/>
                    </a:cubicBezTo>
                    <a:cubicBezTo>
                      <a:pt x="143266" y="9389"/>
                      <a:pt x="73257" y="-9185"/>
                      <a:pt x="8582" y="4341"/>
                    </a:cubicBezTo>
                    <a:cubicBezTo>
                      <a:pt x="-4848" y="7198"/>
                      <a:pt x="-1610" y="27391"/>
                      <a:pt x="12011" y="253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-5227826">
                <a:off x="199814" y="4565947"/>
                <a:ext cx="89232" cy="32257"/>
              </a:xfrm>
              <a:custGeom>
                <a:avLst/>
                <a:gdLst/>
                <a:ahLst/>
                <a:cxnLst/>
                <a:rect l="l" t="t" r="r" b="b"/>
                <a:pathLst>
                  <a:path w="89343" h="32297" extrusionOk="0">
                    <a:moveTo>
                      <a:pt x="9389" y="18711"/>
                    </a:moveTo>
                    <a:cubicBezTo>
                      <a:pt x="36535" y="13758"/>
                      <a:pt x="58347" y="16139"/>
                      <a:pt x="81874" y="31569"/>
                    </a:cubicBezTo>
                    <a:cubicBezTo>
                      <a:pt x="86065" y="34332"/>
                      <a:pt x="91971" y="28617"/>
                      <a:pt x="88065" y="24807"/>
                    </a:cubicBezTo>
                    <a:cubicBezTo>
                      <a:pt x="67206" y="4137"/>
                      <a:pt x="33011" y="-5483"/>
                      <a:pt x="4722" y="3185"/>
                    </a:cubicBezTo>
                    <a:cubicBezTo>
                      <a:pt x="-4137" y="5947"/>
                      <a:pt x="626" y="20235"/>
                      <a:pt x="9484" y="186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-5227826">
                <a:off x="38029" y="4530392"/>
                <a:ext cx="115514" cy="33096"/>
              </a:xfrm>
              <a:custGeom>
                <a:avLst/>
                <a:gdLst/>
                <a:ahLst/>
                <a:cxnLst/>
                <a:rect l="l" t="t" r="r" b="b"/>
                <a:pathLst>
                  <a:path w="115658" h="33137" extrusionOk="0">
                    <a:moveTo>
                      <a:pt x="10567" y="19433"/>
                    </a:moveTo>
                    <a:cubicBezTo>
                      <a:pt x="44285" y="13813"/>
                      <a:pt x="76861" y="18671"/>
                      <a:pt x="107912" y="32673"/>
                    </a:cubicBezTo>
                    <a:cubicBezTo>
                      <a:pt x="113818" y="35340"/>
                      <a:pt x="118866" y="25815"/>
                      <a:pt x="113151" y="22576"/>
                    </a:cubicBezTo>
                    <a:cubicBezTo>
                      <a:pt x="80861" y="4098"/>
                      <a:pt x="44381" y="-2856"/>
                      <a:pt x="7519" y="1050"/>
                    </a:cubicBezTo>
                    <a:cubicBezTo>
                      <a:pt x="-4292" y="2288"/>
                      <a:pt x="-1339" y="21338"/>
                      <a:pt x="10472" y="19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 rot="-5400000">
              <a:off x="458514" y="-296391"/>
              <a:ext cx="558176" cy="564890"/>
              <a:chOff x="1798693" y="1800541"/>
              <a:chExt cx="1044296" cy="1056856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1798693" y="1800541"/>
                <a:ext cx="1044296" cy="1056856"/>
              </a:xfrm>
              <a:custGeom>
                <a:avLst/>
                <a:gdLst/>
                <a:ahLst/>
                <a:cxnLst/>
                <a:rect l="l" t="t" r="r" b="b"/>
                <a:pathLst>
                  <a:path w="1044296" h="1056856" extrusionOk="0">
                    <a:moveTo>
                      <a:pt x="482979" y="70059"/>
                    </a:moveTo>
                    <a:cubicBezTo>
                      <a:pt x="479931" y="102920"/>
                      <a:pt x="498600" y="134829"/>
                      <a:pt x="508602" y="165118"/>
                    </a:cubicBezTo>
                    <a:cubicBezTo>
                      <a:pt x="514888" y="184263"/>
                      <a:pt x="520412" y="203790"/>
                      <a:pt x="524794" y="223506"/>
                    </a:cubicBezTo>
                    <a:cubicBezTo>
                      <a:pt x="527461" y="235413"/>
                      <a:pt x="530795" y="247986"/>
                      <a:pt x="531461" y="260273"/>
                    </a:cubicBezTo>
                    <a:cubicBezTo>
                      <a:pt x="531271" y="266655"/>
                      <a:pt x="530890" y="272941"/>
                      <a:pt x="530604" y="279228"/>
                    </a:cubicBezTo>
                    <a:cubicBezTo>
                      <a:pt x="525270" y="305231"/>
                      <a:pt x="509078" y="309327"/>
                      <a:pt x="482122" y="291610"/>
                    </a:cubicBezTo>
                    <a:cubicBezTo>
                      <a:pt x="481741" y="290658"/>
                      <a:pt x="480884" y="290086"/>
                      <a:pt x="480122" y="289991"/>
                    </a:cubicBezTo>
                    <a:cubicBezTo>
                      <a:pt x="479550" y="288848"/>
                      <a:pt x="479074" y="287705"/>
                      <a:pt x="478503" y="286562"/>
                    </a:cubicBezTo>
                    <a:cubicBezTo>
                      <a:pt x="474883" y="277132"/>
                      <a:pt x="472311" y="267321"/>
                      <a:pt x="469930" y="257511"/>
                    </a:cubicBezTo>
                    <a:cubicBezTo>
                      <a:pt x="465644" y="239699"/>
                      <a:pt x="463072" y="221601"/>
                      <a:pt x="459262" y="203790"/>
                    </a:cubicBezTo>
                    <a:cubicBezTo>
                      <a:pt x="452785" y="173119"/>
                      <a:pt x="443355" y="143877"/>
                      <a:pt x="424686" y="118255"/>
                    </a:cubicBezTo>
                    <a:cubicBezTo>
                      <a:pt x="410780" y="99110"/>
                      <a:pt x="377442" y="60915"/>
                      <a:pt x="348867" y="64534"/>
                    </a:cubicBezTo>
                    <a:cubicBezTo>
                      <a:pt x="348010" y="63867"/>
                      <a:pt x="346962" y="63486"/>
                      <a:pt x="345724" y="63677"/>
                    </a:cubicBezTo>
                    <a:cubicBezTo>
                      <a:pt x="270381" y="73011"/>
                      <a:pt x="169797" y="153783"/>
                      <a:pt x="198182" y="239889"/>
                    </a:cubicBezTo>
                    <a:cubicBezTo>
                      <a:pt x="211231" y="279513"/>
                      <a:pt x="251617" y="299325"/>
                      <a:pt x="286288" y="316470"/>
                    </a:cubicBezTo>
                    <a:cubicBezTo>
                      <a:pt x="315149" y="330853"/>
                      <a:pt x="343152" y="345903"/>
                      <a:pt x="368489" y="366191"/>
                    </a:cubicBezTo>
                    <a:cubicBezTo>
                      <a:pt x="380109" y="375525"/>
                      <a:pt x="391063" y="385527"/>
                      <a:pt x="401064" y="396385"/>
                    </a:cubicBezTo>
                    <a:cubicBezTo>
                      <a:pt x="412113" y="408386"/>
                      <a:pt x="437545" y="436295"/>
                      <a:pt x="434211" y="458583"/>
                    </a:cubicBezTo>
                    <a:cubicBezTo>
                      <a:pt x="431640" y="458869"/>
                      <a:pt x="429449" y="460584"/>
                      <a:pt x="429353" y="463917"/>
                    </a:cubicBezTo>
                    <a:cubicBezTo>
                      <a:pt x="423639" y="468299"/>
                      <a:pt x="418019" y="472680"/>
                      <a:pt x="412399" y="476967"/>
                    </a:cubicBezTo>
                    <a:cubicBezTo>
                      <a:pt x="403827" y="477062"/>
                      <a:pt x="395826" y="475252"/>
                      <a:pt x="388301" y="471442"/>
                    </a:cubicBezTo>
                    <a:cubicBezTo>
                      <a:pt x="379633" y="468108"/>
                      <a:pt x="373251" y="463917"/>
                      <a:pt x="366012" y="458298"/>
                    </a:cubicBezTo>
                    <a:cubicBezTo>
                      <a:pt x="353344" y="448868"/>
                      <a:pt x="342581" y="437533"/>
                      <a:pt x="331818" y="426103"/>
                    </a:cubicBezTo>
                    <a:cubicBezTo>
                      <a:pt x="311053" y="403910"/>
                      <a:pt x="289907" y="382193"/>
                      <a:pt x="265143" y="364381"/>
                    </a:cubicBezTo>
                    <a:cubicBezTo>
                      <a:pt x="234186" y="342093"/>
                      <a:pt x="170845" y="306183"/>
                      <a:pt x="133793" y="332949"/>
                    </a:cubicBezTo>
                    <a:cubicBezTo>
                      <a:pt x="133602" y="333044"/>
                      <a:pt x="133507" y="333234"/>
                      <a:pt x="133316" y="333330"/>
                    </a:cubicBezTo>
                    <a:cubicBezTo>
                      <a:pt x="131602" y="331139"/>
                      <a:pt x="128649" y="329996"/>
                      <a:pt x="126077" y="331996"/>
                    </a:cubicBezTo>
                    <a:cubicBezTo>
                      <a:pt x="87596" y="363238"/>
                      <a:pt x="57498" y="404100"/>
                      <a:pt x="38733" y="450011"/>
                    </a:cubicBezTo>
                    <a:cubicBezTo>
                      <a:pt x="24541" y="484586"/>
                      <a:pt x="9206" y="534783"/>
                      <a:pt x="38257" y="566406"/>
                    </a:cubicBezTo>
                    <a:cubicBezTo>
                      <a:pt x="65594" y="596220"/>
                      <a:pt x="112838" y="586790"/>
                      <a:pt x="148271" y="584885"/>
                    </a:cubicBezTo>
                    <a:cubicBezTo>
                      <a:pt x="190276" y="582599"/>
                      <a:pt x="321340" y="575360"/>
                      <a:pt x="338771" y="631748"/>
                    </a:cubicBezTo>
                    <a:cubicBezTo>
                      <a:pt x="328960" y="700709"/>
                      <a:pt x="192372" y="662133"/>
                      <a:pt x="151223" y="655275"/>
                    </a:cubicBezTo>
                    <a:cubicBezTo>
                      <a:pt x="109694" y="648321"/>
                      <a:pt x="44925" y="637272"/>
                      <a:pt x="13587" y="673944"/>
                    </a:cubicBezTo>
                    <a:cubicBezTo>
                      <a:pt x="-17083" y="709853"/>
                      <a:pt x="12158" y="768717"/>
                      <a:pt x="23588" y="806151"/>
                    </a:cubicBezTo>
                    <a:cubicBezTo>
                      <a:pt x="44925" y="876064"/>
                      <a:pt x="56354" y="947216"/>
                      <a:pt x="14540" y="1011986"/>
                    </a:cubicBezTo>
                    <a:cubicBezTo>
                      <a:pt x="13968" y="1012843"/>
                      <a:pt x="14540" y="1013605"/>
                      <a:pt x="15397" y="1013796"/>
                    </a:cubicBezTo>
                    <a:cubicBezTo>
                      <a:pt x="14730" y="1016558"/>
                      <a:pt x="18159" y="1019320"/>
                      <a:pt x="20636" y="1016844"/>
                    </a:cubicBezTo>
                    <a:cubicBezTo>
                      <a:pt x="71690" y="964837"/>
                      <a:pt x="142365" y="1005509"/>
                      <a:pt x="197324" y="1026654"/>
                    </a:cubicBezTo>
                    <a:cubicBezTo>
                      <a:pt x="243330" y="1044371"/>
                      <a:pt x="301528" y="1062087"/>
                      <a:pt x="351534" y="1055420"/>
                    </a:cubicBezTo>
                    <a:cubicBezTo>
                      <a:pt x="390396" y="1050276"/>
                      <a:pt x="403636" y="1022178"/>
                      <a:pt x="406874" y="986078"/>
                    </a:cubicBezTo>
                    <a:cubicBezTo>
                      <a:pt x="411923" y="929690"/>
                      <a:pt x="401445" y="873778"/>
                      <a:pt x="397445" y="817676"/>
                    </a:cubicBezTo>
                    <a:cubicBezTo>
                      <a:pt x="397921" y="816057"/>
                      <a:pt x="398493" y="814437"/>
                      <a:pt x="399159" y="812913"/>
                    </a:cubicBezTo>
                    <a:cubicBezTo>
                      <a:pt x="400207" y="811961"/>
                      <a:pt x="400969" y="810723"/>
                      <a:pt x="401160" y="809008"/>
                    </a:cubicBezTo>
                    <a:cubicBezTo>
                      <a:pt x="401160" y="808532"/>
                      <a:pt x="401350" y="808151"/>
                      <a:pt x="401445" y="807675"/>
                    </a:cubicBezTo>
                    <a:cubicBezTo>
                      <a:pt x="404207" y="801674"/>
                      <a:pt x="407636" y="795959"/>
                      <a:pt x="412494" y="791196"/>
                    </a:cubicBezTo>
                    <a:cubicBezTo>
                      <a:pt x="420972" y="782910"/>
                      <a:pt x="434021" y="779195"/>
                      <a:pt x="444022" y="785481"/>
                    </a:cubicBezTo>
                    <a:cubicBezTo>
                      <a:pt x="445070" y="786339"/>
                      <a:pt x="446213" y="787291"/>
                      <a:pt x="447261" y="788148"/>
                    </a:cubicBezTo>
                    <a:cubicBezTo>
                      <a:pt x="449832" y="796435"/>
                      <a:pt x="450404" y="811866"/>
                      <a:pt x="451642" y="820724"/>
                    </a:cubicBezTo>
                    <a:cubicBezTo>
                      <a:pt x="456786" y="855395"/>
                      <a:pt x="461834" y="890161"/>
                      <a:pt x="466977" y="924832"/>
                    </a:cubicBezTo>
                    <a:cubicBezTo>
                      <a:pt x="471644" y="957027"/>
                      <a:pt x="466691" y="1007223"/>
                      <a:pt x="508125" y="1012081"/>
                    </a:cubicBezTo>
                    <a:cubicBezTo>
                      <a:pt x="560322" y="1018082"/>
                      <a:pt x="617472" y="992364"/>
                      <a:pt x="663478" y="970933"/>
                    </a:cubicBezTo>
                    <a:cubicBezTo>
                      <a:pt x="701483" y="953217"/>
                      <a:pt x="725010" y="925308"/>
                      <a:pt x="723676" y="881874"/>
                    </a:cubicBezTo>
                    <a:cubicBezTo>
                      <a:pt x="722152" y="829582"/>
                      <a:pt x="685766" y="789958"/>
                      <a:pt x="655286" y="751001"/>
                    </a:cubicBezTo>
                    <a:cubicBezTo>
                      <a:pt x="648810" y="742714"/>
                      <a:pt x="642332" y="734332"/>
                      <a:pt x="636332" y="725474"/>
                    </a:cubicBezTo>
                    <a:cubicBezTo>
                      <a:pt x="628998" y="712901"/>
                      <a:pt x="623282" y="700137"/>
                      <a:pt x="619377" y="686802"/>
                    </a:cubicBezTo>
                    <a:cubicBezTo>
                      <a:pt x="621092" y="686326"/>
                      <a:pt x="622520" y="684326"/>
                      <a:pt x="621282" y="682516"/>
                    </a:cubicBezTo>
                    <a:cubicBezTo>
                      <a:pt x="612995" y="670800"/>
                      <a:pt x="612900" y="653274"/>
                      <a:pt x="624330" y="643368"/>
                    </a:cubicBezTo>
                    <a:cubicBezTo>
                      <a:pt x="636332" y="632986"/>
                      <a:pt x="651191" y="637558"/>
                      <a:pt x="662335" y="646226"/>
                    </a:cubicBezTo>
                    <a:cubicBezTo>
                      <a:pt x="663002" y="646702"/>
                      <a:pt x="663764" y="646988"/>
                      <a:pt x="664431" y="647178"/>
                    </a:cubicBezTo>
                    <a:cubicBezTo>
                      <a:pt x="664431" y="647178"/>
                      <a:pt x="664621" y="647178"/>
                      <a:pt x="664621" y="647369"/>
                    </a:cubicBezTo>
                    <a:cubicBezTo>
                      <a:pt x="677099" y="658037"/>
                      <a:pt x="687957" y="670705"/>
                      <a:pt x="697673" y="683850"/>
                    </a:cubicBezTo>
                    <a:cubicBezTo>
                      <a:pt x="727010" y="723093"/>
                      <a:pt x="747393" y="772623"/>
                      <a:pt x="785303" y="804817"/>
                    </a:cubicBezTo>
                    <a:cubicBezTo>
                      <a:pt x="815307" y="830344"/>
                      <a:pt x="847977" y="817962"/>
                      <a:pt x="876171" y="795768"/>
                    </a:cubicBezTo>
                    <a:cubicBezTo>
                      <a:pt x="910080" y="769098"/>
                      <a:pt x="945132" y="732808"/>
                      <a:pt x="950085" y="687850"/>
                    </a:cubicBezTo>
                    <a:cubicBezTo>
                      <a:pt x="954657" y="647464"/>
                      <a:pt x="933702" y="617079"/>
                      <a:pt x="897412" y="601554"/>
                    </a:cubicBezTo>
                    <a:cubicBezTo>
                      <a:pt x="876933" y="592791"/>
                      <a:pt x="855026" y="587361"/>
                      <a:pt x="834261" y="579456"/>
                    </a:cubicBezTo>
                    <a:cubicBezTo>
                      <a:pt x="816164" y="572598"/>
                      <a:pt x="798352" y="564978"/>
                      <a:pt x="780731" y="556691"/>
                    </a:cubicBezTo>
                    <a:cubicBezTo>
                      <a:pt x="776540" y="554691"/>
                      <a:pt x="772444" y="552595"/>
                      <a:pt x="768348" y="550595"/>
                    </a:cubicBezTo>
                    <a:cubicBezTo>
                      <a:pt x="762633" y="543832"/>
                      <a:pt x="754728" y="534117"/>
                      <a:pt x="752727" y="524401"/>
                    </a:cubicBezTo>
                    <a:cubicBezTo>
                      <a:pt x="753965" y="519067"/>
                      <a:pt x="755299" y="513828"/>
                      <a:pt x="756537" y="508494"/>
                    </a:cubicBezTo>
                    <a:cubicBezTo>
                      <a:pt x="756918" y="508018"/>
                      <a:pt x="757204" y="507637"/>
                      <a:pt x="757680" y="507161"/>
                    </a:cubicBezTo>
                    <a:cubicBezTo>
                      <a:pt x="769872" y="495064"/>
                      <a:pt x="786255" y="505637"/>
                      <a:pt x="800162" y="507447"/>
                    </a:cubicBezTo>
                    <a:cubicBezTo>
                      <a:pt x="802257" y="507732"/>
                      <a:pt x="803877" y="506780"/>
                      <a:pt x="804734" y="505542"/>
                    </a:cubicBezTo>
                    <a:cubicBezTo>
                      <a:pt x="815592" y="508875"/>
                      <a:pt x="825498" y="512590"/>
                      <a:pt x="831880" y="514590"/>
                    </a:cubicBezTo>
                    <a:cubicBezTo>
                      <a:pt x="855121" y="521925"/>
                      <a:pt x="878076" y="530497"/>
                      <a:pt x="902270" y="534307"/>
                    </a:cubicBezTo>
                    <a:cubicBezTo>
                      <a:pt x="995043" y="548785"/>
                      <a:pt x="1068576" y="457917"/>
                      <a:pt x="1036763" y="369334"/>
                    </a:cubicBezTo>
                    <a:cubicBezTo>
                      <a:pt x="1001520" y="270941"/>
                      <a:pt x="887601" y="247890"/>
                      <a:pt x="799971" y="286943"/>
                    </a:cubicBezTo>
                    <a:cubicBezTo>
                      <a:pt x="797114" y="288181"/>
                      <a:pt x="796542" y="290562"/>
                      <a:pt x="797209" y="292753"/>
                    </a:cubicBezTo>
                    <a:lnTo>
                      <a:pt x="794828" y="290372"/>
                    </a:lnTo>
                    <a:cubicBezTo>
                      <a:pt x="795495" y="289515"/>
                      <a:pt x="795971" y="288276"/>
                      <a:pt x="795971" y="286848"/>
                    </a:cubicBezTo>
                    <a:cubicBezTo>
                      <a:pt x="794637" y="218363"/>
                      <a:pt x="791018" y="142353"/>
                      <a:pt x="746345" y="86442"/>
                    </a:cubicBezTo>
                    <a:cubicBezTo>
                      <a:pt x="709865" y="40817"/>
                      <a:pt x="643285" y="5479"/>
                      <a:pt x="585087" y="431"/>
                    </a:cubicBezTo>
                    <a:cubicBezTo>
                      <a:pt x="540224" y="-3570"/>
                      <a:pt x="487551" y="20338"/>
                      <a:pt x="482884" y="701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844433" y="1844821"/>
                <a:ext cx="915504" cy="963202"/>
              </a:xfrm>
              <a:custGeom>
                <a:avLst/>
                <a:gdLst/>
                <a:ahLst/>
                <a:cxnLst/>
                <a:rect l="l" t="t" r="r" b="b"/>
                <a:pathLst>
                  <a:path w="915504" h="963202" extrusionOk="0">
                    <a:moveTo>
                      <a:pt x="495151" y="1966"/>
                    </a:moveTo>
                    <a:cubicBezTo>
                      <a:pt x="484959" y="125315"/>
                      <a:pt x="558588" y="269428"/>
                      <a:pt x="659743" y="339056"/>
                    </a:cubicBezTo>
                    <a:cubicBezTo>
                      <a:pt x="661267" y="340104"/>
                      <a:pt x="662791" y="340675"/>
                      <a:pt x="664315" y="340866"/>
                    </a:cubicBezTo>
                    <a:cubicBezTo>
                      <a:pt x="644408" y="362773"/>
                      <a:pt x="624120" y="384204"/>
                      <a:pt x="603450" y="405350"/>
                    </a:cubicBezTo>
                    <a:cubicBezTo>
                      <a:pt x="602879" y="405159"/>
                      <a:pt x="602307" y="405064"/>
                      <a:pt x="601736" y="404969"/>
                    </a:cubicBezTo>
                    <a:cubicBezTo>
                      <a:pt x="599926" y="400968"/>
                      <a:pt x="597640" y="397063"/>
                      <a:pt x="595068" y="393444"/>
                    </a:cubicBezTo>
                    <a:cubicBezTo>
                      <a:pt x="591925" y="388776"/>
                      <a:pt x="588211" y="384395"/>
                      <a:pt x="584305" y="380204"/>
                    </a:cubicBezTo>
                    <a:cubicBezTo>
                      <a:pt x="574209" y="369250"/>
                      <a:pt x="562207" y="360297"/>
                      <a:pt x="549729" y="352200"/>
                    </a:cubicBezTo>
                    <a:cubicBezTo>
                      <a:pt x="517535" y="331436"/>
                      <a:pt x="481626" y="317625"/>
                      <a:pt x="451146" y="294003"/>
                    </a:cubicBezTo>
                    <a:cubicBezTo>
                      <a:pt x="384280" y="242091"/>
                      <a:pt x="349419" y="171035"/>
                      <a:pt x="329511" y="90739"/>
                    </a:cubicBezTo>
                    <a:cubicBezTo>
                      <a:pt x="328749" y="87501"/>
                      <a:pt x="323606" y="88263"/>
                      <a:pt x="323701" y="91596"/>
                    </a:cubicBezTo>
                    <a:cubicBezTo>
                      <a:pt x="326368" y="167225"/>
                      <a:pt x="367135" y="244187"/>
                      <a:pt x="421523" y="295336"/>
                    </a:cubicBezTo>
                    <a:cubicBezTo>
                      <a:pt x="449241" y="321339"/>
                      <a:pt x="480864" y="339723"/>
                      <a:pt x="513249" y="359154"/>
                    </a:cubicBezTo>
                    <a:cubicBezTo>
                      <a:pt x="530870" y="369726"/>
                      <a:pt x="549063" y="380775"/>
                      <a:pt x="562874" y="396206"/>
                    </a:cubicBezTo>
                    <a:cubicBezTo>
                      <a:pt x="571065" y="405350"/>
                      <a:pt x="575161" y="417161"/>
                      <a:pt x="582210" y="426495"/>
                    </a:cubicBezTo>
                    <a:cubicBezTo>
                      <a:pt x="554111" y="454404"/>
                      <a:pt x="525441" y="481645"/>
                      <a:pt x="496104" y="508410"/>
                    </a:cubicBezTo>
                    <a:cubicBezTo>
                      <a:pt x="497151" y="506886"/>
                      <a:pt x="497818" y="505172"/>
                      <a:pt x="497723" y="503172"/>
                    </a:cubicBezTo>
                    <a:cubicBezTo>
                      <a:pt x="494865" y="430972"/>
                      <a:pt x="440001" y="353058"/>
                      <a:pt x="391710" y="303051"/>
                    </a:cubicBezTo>
                    <a:cubicBezTo>
                      <a:pt x="338941" y="248378"/>
                      <a:pt x="266646" y="202372"/>
                      <a:pt x="191113" y="189418"/>
                    </a:cubicBezTo>
                    <a:cubicBezTo>
                      <a:pt x="190637" y="189418"/>
                      <a:pt x="190256" y="190085"/>
                      <a:pt x="190732" y="190275"/>
                    </a:cubicBezTo>
                    <a:cubicBezTo>
                      <a:pt x="261122" y="220089"/>
                      <a:pt x="323225" y="256188"/>
                      <a:pt x="374946" y="313529"/>
                    </a:cubicBezTo>
                    <a:cubicBezTo>
                      <a:pt x="400758" y="342104"/>
                      <a:pt x="422761" y="373917"/>
                      <a:pt x="440382" y="408207"/>
                    </a:cubicBezTo>
                    <a:cubicBezTo>
                      <a:pt x="457051" y="440592"/>
                      <a:pt x="464195" y="475740"/>
                      <a:pt x="478863" y="508696"/>
                    </a:cubicBezTo>
                    <a:cubicBezTo>
                      <a:pt x="479435" y="509934"/>
                      <a:pt x="480197" y="510982"/>
                      <a:pt x="481149" y="511744"/>
                    </a:cubicBezTo>
                    <a:cubicBezTo>
                      <a:pt x="481340" y="514983"/>
                      <a:pt x="481626" y="518126"/>
                      <a:pt x="482102" y="521174"/>
                    </a:cubicBezTo>
                    <a:cubicBezTo>
                      <a:pt x="462957" y="538414"/>
                      <a:pt x="443621" y="555559"/>
                      <a:pt x="424095" y="572514"/>
                    </a:cubicBezTo>
                    <a:cubicBezTo>
                      <a:pt x="424095" y="570323"/>
                      <a:pt x="423618" y="568037"/>
                      <a:pt x="422094" y="565846"/>
                    </a:cubicBezTo>
                    <a:cubicBezTo>
                      <a:pt x="382851" y="506982"/>
                      <a:pt x="314271" y="462786"/>
                      <a:pt x="250835" y="434115"/>
                    </a:cubicBezTo>
                    <a:cubicBezTo>
                      <a:pt x="192637" y="407731"/>
                      <a:pt x="107769" y="379251"/>
                      <a:pt x="44428" y="400492"/>
                    </a:cubicBezTo>
                    <a:cubicBezTo>
                      <a:pt x="42618" y="401064"/>
                      <a:pt x="43380" y="403635"/>
                      <a:pt x="45285" y="403254"/>
                    </a:cubicBezTo>
                    <a:cubicBezTo>
                      <a:pt x="113294" y="388491"/>
                      <a:pt x="197400" y="422971"/>
                      <a:pt x="256169" y="455070"/>
                    </a:cubicBezTo>
                    <a:cubicBezTo>
                      <a:pt x="315510" y="487455"/>
                      <a:pt x="356753" y="533556"/>
                      <a:pt x="402759" y="581467"/>
                    </a:cubicBezTo>
                    <a:cubicBezTo>
                      <a:pt x="404854" y="583658"/>
                      <a:pt x="407235" y="584610"/>
                      <a:pt x="409712" y="584896"/>
                    </a:cubicBezTo>
                    <a:cubicBezTo>
                      <a:pt x="405045" y="588897"/>
                      <a:pt x="400473" y="592802"/>
                      <a:pt x="395805" y="596802"/>
                    </a:cubicBezTo>
                    <a:cubicBezTo>
                      <a:pt x="334274" y="649285"/>
                      <a:pt x="271885" y="700720"/>
                      <a:pt x="209973" y="752822"/>
                    </a:cubicBezTo>
                    <a:cubicBezTo>
                      <a:pt x="209306" y="751774"/>
                      <a:pt x="208544" y="750726"/>
                      <a:pt x="207401" y="749774"/>
                    </a:cubicBezTo>
                    <a:cubicBezTo>
                      <a:pt x="152727" y="702816"/>
                      <a:pt x="70527" y="692624"/>
                      <a:pt x="3947" y="718341"/>
                    </a:cubicBezTo>
                    <a:cubicBezTo>
                      <a:pt x="1566" y="719294"/>
                      <a:pt x="2518" y="722723"/>
                      <a:pt x="5090" y="722151"/>
                    </a:cubicBezTo>
                    <a:cubicBezTo>
                      <a:pt x="74241" y="706626"/>
                      <a:pt x="135678" y="724247"/>
                      <a:pt x="191399" y="766633"/>
                    </a:cubicBezTo>
                    <a:cubicBezTo>
                      <a:pt x="191875" y="767014"/>
                      <a:pt x="192256" y="767205"/>
                      <a:pt x="192732" y="767490"/>
                    </a:cubicBezTo>
                    <a:cubicBezTo>
                      <a:pt x="176349" y="781397"/>
                      <a:pt x="159871" y="795399"/>
                      <a:pt x="143488" y="809305"/>
                    </a:cubicBezTo>
                    <a:cubicBezTo>
                      <a:pt x="142155" y="809781"/>
                      <a:pt x="141107" y="810639"/>
                      <a:pt x="140345" y="811972"/>
                    </a:cubicBezTo>
                    <a:cubicBezTo>
                      <a:pt x="129010" y="821592"/>
                      <a:pt x="117771" y="831213"/>
                      <a:pt x="106341" y="840738"/>
                    </a:cubicBezTo>
                    <a:cubicBezTo>
                      <a:pt x="70527" y="870551"/>
                      <a:pt x="30807" y="898364"/>
                      <a:pt x="137" y="933606"/>
                    </a:cubicBezTo>
                    <a:cubicBezTo>
                      <a:pt x="-244" y="934083"/>
                      <a:pt x="232" y="934749"/>
                      <a:pt x="804" y="934368"/>
                    </a:cubicBezTo>
                    <a:cubicBezTo>
                      <a:pt x="39856" y="912937"/>
                      <a:pt x="74051" y="881695"/>
                      <a:pt x="109008" y="854263"/>
                    </a:cubicBezTo>
                    <a:cubicBezTo>
                      <a:pt x="119771" y="845786"/>
                      <a:pt x="130725" y="837404"/>
                      <a:pt x="141583" y="829022"/>
                    </a:cubicBezTo>
                    <a:cubicBezTo>
                      <a:pt x="144345" y="847881"/>
                      <a:pt x="146441" y="866169"/>
                      <a:pt x="143298" y="885505"/>
                    </a:cubicBezTo>
                    <a:cubicBezTo>
                      <a:pt x="139297" y="909603"/>
                      <a:pt x="127962" y="929511"/>
                      <a:pt x="115770" y="950180"/>
                    </a:cubicBezTo>
                    <a:cubicBezTo>
                      <a:pt x="115199" y="951132"/>
                      <a:pt x="116532" y="952085"/>
                      <a:pt x="117390" y="951323"/>
                    </a:cubicBezTo>
                    <a:cubicBezTo>
                      <a:pt x="149489" y="920843"/>
                      <a:pt x="167110" y="862455"/>
                      <a:pt x="155109" y="818830"/>
                    </a:cubicBezTo>
                    <a:cubicBezTo>
                      <a:pt x="175492" y="803304"/>
                      <a:pt x="195876" y="787874"/>
                      <a:pt x="216164" y="772158"/>
                    </a:cubicBezTo>
                    <a:cubicBezTo>
                      <a:pt x="230166" y="761394"/>
                      <a:pt x="244072" y="750631"/>
                      <a:pt x="257979" y="739773"/>
                    </a:cubicBezTo>
                    <a:cubicBezTo>
                      <a:pt x="272457" y="815782"/>
                      <a:pt x="276362" y="884934"/>
                      <a:pt x="256264" y="961419"/>
                    </a:cubicBezTo>
                    <a:cubicBezTo>
                      <a:pt x="255788" y="963324"/>
                      <a:pt x="258550" y="963896"/>
                      <a:pt x="259217" y="962181"/>
                    </a:cubicBezTo>
                    <a:cubicBezTo>
                      <a:pt x="287506" y="889601"/>
                      <a:pt x="298365" y="801685"/>
                      <a:pt x="275790" y="725961"/>
                    </a:cubicBezTo>
                    <a:cubicBezTo>
                      <a:pt x="311700" y="698053"/>
                      <a:pt x="347418" y="669954"/>
                      <a:pt x="382851" y="641379"/>
                    </a:cubicBezTo>
                    <a:cubicBezTo>
                      <a:pt x="465719" y="707483"/>
                      <a:pt x="506391" y="809591"/>
                      <a:pt x="492579" y="914747"/>
                    </a:cubicBezTo>
                    <a:cubicBezTo>
                      <a:pt x="492294" y="917033"/>
                      <a:pt x="495532" y="917985"/>
                      <a:pt x="496104" y="915604"/>
                    </a:cubicBezTo>
                    <a:cubicBezTo>
                      <a:pt x="521821" y="810543"/>
                      <a:pt x="483054" y="696434"/>
                      <a:pt x="400092" y="627378"/>
                    </a:cubicBezTo>
                    <a:cubicBezTo>
                      <a:pt x="403616" y="624520"/>
                      <a:pt x="407045" y="621758"/>
                      <a:pt x="410569" y="618900"/>
                    </a:cubicBezTo>
                    <a:cubicBezTo>
                      <a:pt x="430857" y="602327"/>
                      <a:pt x="450955" y="585563"/>
                      <a:pt x="470958" y="568513"/>
                    </a:cubicBezTo>
                    <a:cubicBezTo>
                      <a:pt x="479530" y="670145"/>
                      <a:pt x="543062" y="777968"/>
                      <a:pt x="620500" y="840642"/>
                    </a:cubicBezTo>
                    <a:cubicBezTo>
                      <a:pt x="622500" y="842262"/>
                      <a:pt x="624882" y="839690"/>
                      <a:pt x="623262" y="837785"/>
                    </a:cubicBezTo>
                    <a:cubicBezTo>
                      <a:pt x="586115" y="795494"/>
                      <a:pt x="553540" y="752631"/>
                      <a:pt x="530584" y="701006"/>
                    </a:cubicBezTo>
                    <a:cubicBezTo>
                      <a:pt x="509058" y="652714"/>
                      <a:pt x="500199" y="603851"/>
                      <a:pt x="489627" y="552606"/>
                    </a:cubicBezTo>
                    <a:cubicBezTo>
                      <a:pt x="513153" y="532318"/>
                      <a:pt x="536299" y="511649"/>
                      <a:pt x="559159" y="490599"/>
                    </a:cubicBezTo>
                    <a:cubicBezTo>
                      <a:pt x="607832" y="514316"/>
                      <a:pt x="652885" y="541748"/>
                      <a:pt x="691747" y="580038"/>
                    </a:cubicBezTo>
                    <a:cubicBezTo>
                      <a:pt x="731371" y="619186"/>
                      <a:pt x="758232" y="663573"/>
                      <a:pt x="786140" y="711007"/>
                    </a:cubicBezTo>
                    <a:cubicBezTo>
                      <a:pt x="786807" y="712150"/>
                      <a:pt x="788807" y="711388"/>
                      <a:pt x="788331" y="710055"/>
                    </a:cubicBezTo>
                    <a:cubicBezTo>
                      <a:pt x="755755" y="611566"/>
                      <a:pt x="667744" y="521936"/>
                      <a:pt x="575923" y="474978"/>
                    </a:cubicBezTo>
                    <a:cubicBezTo>
                      <a:pt x="616500" y="436782"/>
                      <a:pt x="655743" y="397063"/>
                      <a:pt x="692795" y="355534"/>
                    </a:cubicBezTo>
                    <a:cubicBezTo>
                      <a:pt x="694224" y="356582"/>
                      <a:pt x="696033" y="357344"/>
                      <a:pt x="698224" y="357439"/>
                    </a:cubicBezTo>
                    <a:cubicBezTo>
                      <a:pt x="778901" y="361821"/>
                      <a:pt x="844242" y="380394"/>
                      <a:pt x="913775" y="422304"/>
                    </a:cubicBezTo>
                    <a:cubicBezTo>
                      <a:pt x="914918" y="422971"/>
                      <a:pt x="916156" y="421352"/>
                      <a:pt x="915108" y="420399"/>
                    </a:cubicBezTo>
                    <a:cubicBezTo>
                      <a:pt x="861007" y="371822"/>
                      <a:pt x="781568" y="339627"/>
                      <a:pt x="707940" y="338103"/>
                    </a:cubicBezTo>
                    <a:cubicBezTo>
                      <a:pt x="720132" y="324006"/>
                      <a:pt x="732038" y="309719"/>
                      <a:pt x="743658" y="295146"/>
                    </a:cubicBezTo>
                    <a:cubicBezTo>
                      <a:pt x="785378" y="291240"/>
                      <a:pt x="825764" y="290669"/>
                      <a:pt x="867483" y="297432"/>
                    </a:cubicBezTo>
                    <a:cubicBezTo>
                      <a:pt x="869388" y="297717"/>
                      <a:pt x="870150" y="294955"/>
                      <a:pt x="868245" y="294479"/>
                    </a:cubicBezTo>
                    <a:cubicBezTo>
                      <a:pt x="831003" y="284668"/>
                      <a:pt x="792331" y="279620"/>
                      <a:pt x="753850" y="282192"/>
                    </a:cubicBezTo>
                    <a:cubicBezTo>
                      <a:pt x="758232" y="276572"/>
                      <a:pt x="762804" y="271047"/>
                      <a:pt x="767090" y="265428"/>
                    </a:cubicBezTo>
                    <a:cubicBezTo>
                      <a:pt x="778329" y="250569"/>
                      <a:pt x="757565" y="230185"/>
                      <a:pt x="745754" y="245139"/>
                    </a:cubicBezTo>
                    <a:cubicBezTo>
                      <a:pt x="733562" y="260570"/>
                      <a:pt x="721179" y="275619"/>
                      <a:pt x="708511" y="290574"/>
                    </a:cubicBezTo>
                    <a:cubicBezTo>
                      <a:pt x="678412" y="228185"/>
                      <a:pt x="664696" y="168749"/>
                      <a:pt x="650599" y="101217"/>
                    </a:cubicBezTo>
                    <a:cubicBezTo>
                      <a:pt x="650218" y="99407"/>
                      <a:pt x="647551" y="99978"/>
                      <a:pt x="647551" y="101693"/>
                    </a:cubicBezTo>
                    <a:cubicBezTo>
                      <a:pt x="648027" y="167606"/>
                      <a:pt x="652695" y="247902"/>
                      <a:pt x="692319" y="303432"/>
                    </a:cubicBezTo>
                    <a:cubicBezTo>
                      <a:pt x="693176" y="304575"/>
                      <a:pt x="694128" y="305528"/>
                      <a:pt x="695081" y="306195"/>
                    </a:cubicBezTo>
                    <a:cubicBezTo>
                      <a:pt x="689080" y="313148"/>
                      <a:pt x="683175" y="320101"/>
                      <a:pt x="677079" y="326959"/>
                    </a:cubicBezTo>
                    <a:cubicBezTo>
                      <a:pt x="676888" y="324483"/>
                      <a:pt x="675840" y="322101"/>
                      <a:pt x="673840" y="320101"/>
                    </a:cubicBezTo>
                    <a:cubicBezTo>
                      <a:pt x="628692" y="275905"/>
                      <a:pt x="587639" y="232947"/>
                      <a:pt x="557349" y="176750"/>
                    </a:cubicBezTo>
                    <a:cubicBezTo>
                      <a:pt x="527346" y="121029"/>
                      <a:pt x="512963" y="62545"/>
                      <a:pt x="499152" y="1395"/>
                    </a:cubicBezTo>
                    <a:cubicBezTo>
                      <a:pt x="498675" y="-891"/>
                      <a:pt x="495437" y="-129"/>
                      <a:pt x="495246" y="19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" name="Google Shape;40;p2"/>
            <p:cNvGrpSpPr/>
            <p:nvPr/>
          </p:nvGrpSpPr>
          <p:grpSpPr>
            <a:xfrm>
              <a:off x="-270968" y="45755"/>
              <a:ext cx="779672" cy="928642"/>
              <a:chOff x="-206343" y="1238230"/>
              <a:chExt cx="779672" cy="928642"/>
            </a:xfrm>
          </p:grpSpPr>
          <p:sp>
            <p:nvSpPr>
              <p:cNvPr id="41" name="Google Shape;41;p2"/>
              <p:cNvSpPr/>
              <p:nvPr/>
            </p:nvSpPr>
            <p:spPr>
              <a:xfrm rot="-4688137">
                <a:off x="-225321" y="1390091"/>
                <a:ext cx="817628" cy="624921"/>
              </a:xfrm>
              <a:custGeom>
                <a:avLst/>
                <a:gdLst/>
                <a:ahLst/>
                <a:cxnLst/>
                <a:rect l="l" t="t" r="r" b="b"/>
                <a:pathLst>
                  <a:path w="1344808" h="1027850" extrusionOk="0">
                    <a:moveTo>
                      <a:pt x="3709" y="1027844"/>
                    </a:moveTo>
                    <a:cubicBezTo>
                      <a:pt x="94196" y="1021939"/>
                      <a:pt x="184970" y="1015366"/>
                      <a:pt x="274790" y="1002508"/>
                    </a:cubicBezTo>
                    <a:cubicBezTo>
                      <a:pt x="300603" y="998793"/>
                      <a:pt x="331274" y="993459"/>
                      <a:pt x="347561" y="970599"/>
                    </a:cubicBezTo>
                    <a:cubicBezTo>
                      <a:pt x="364325" y="947072"/>
                      <a:pt x="354610" y="917164"/>
                      <a:pt x="356610" y="889922"/>
                    </a:cubicBezTo>
                    <a:lnTo>
                      <a:pt x="387948" y="949930"/>
                    </a:lnTo>
                    <a:cubicBezTo>
                      <a:pt x="388805" y="951644"/>
                      <a:pt x="391186" y="952787"/>
                      <a:pt x="392996" y="952216"/>
                    </a:cubicBezTo>
                    <a:cubicBezTo>
                      <a:pt x="426333" y="942024"/>
                      <a:pt x="459195" y="930308"/>
                      <a:pt x="491294" y="916592"/>
                    </a:cubicBezTo>
                    <a:cubicBezTo>
                      <a:pt x="518059" y="905162"/>
                      <a:pt x="550730" y="893542"/>
                      <a:pt x="569589" y="869920"/>
                    </a:cubicBezTo>
                    <a:cubicBezTo>
                      <a:pt x="588068" y="846679"/>
                      <a:pt x="587020" y="815722"/>
                      <a:pt x="588353" y="787624"/>
                    </a:cubicBezTo>
                    <a:cubicBezTo>
                      <a:pt x="589973" y="753905"/>
                      <a:pt x="591592" y="720187"/>
                      <a:pt x="593306" y="686468"/>
                    </a:cubicBezTo>
                    <a:cubicBezTo>
                      <a:pt x="606451" y="727426"/>
                      <a:pt x="618548" y="769526"/>
                      <a:pt x="635312" y="808769"/>
                    </a:cubicBezTo>
                    <a:cubicBezTo>
                      <a:pt x="644170" y="829438"/>
                      <a:pt x="662649" y="833153"/>
                      <a:pt x="683318" y="824962"/>
                    </a:cubicBezTo>
                    <a:cubicBezTo>
                      <a:pt x="737134" y="803530"/>
                      <a:pt x="735515" y="744094"/>
                      <a:pt x="724180" y="694850"/>
                    </a:cubicBezTo>
                    <a:cubicBezTo>
                      <a:pt x="739706" y="720758"/>
                      <a:pt x="755327" y="746761"/>
                      <a:pt x="770757" y="772669"/>
                    </a:cubicBezTo>
                    <a:cubicBezTo>
                      <a:pt x="772091" y="774860"/>
                      <a:pt x="774853" y="775717"/>
                      <a:pt x="777139" y="774574"/>
                    </a:cubicBezTo>
                    <a:cubicBezTo>
                      <a:pt x="821145" y="752191"/>
                      <a:pt x="865436" y="728664"/>
                      <a:pt x="906489" y="701232"/>
                    </a:cubicBezTo>
                    <a:cubicBezTo>
                      <a:pt x="936778" y="680944"/>
                      <a:pt x="961734" y="656274"/>
                      <a:pt x="970020" y="619793"/>
                    </a:cubicBezTo>
                    <a:cubicBezTo>
                      <a:pt x="978783" y="581217"/>
                      <a:pt x="971639" y="539212"/>
                      <a:pt x="967068" y="500635"/>
                    </a:cubicBezTo>
                    <a:cubicBezTo>
                      <a:pt x="962210" y="459487"/>
                      <a:pt x="955257" y="418625"/>
                      <a:pt x="946874" y="378049"/>
                    </a:cubicBezTo>
                    <a:cubicBezTo>
                      <a:pt x="990594" y="446057"/>
                      <a:pt x="1021741" y="520447"/>
                      <a:pt x="1039172" y="599791"/>
                    </a:cubicBezTo>
                    <a:cubicBezTo>
                      <a:pt x="1040029" y="603505"/>
                      <a:pt x="1044315" y="604077"/>
                      <a:pt x="1046982" y="601981"/>
                    </a:cubicBezTo>
                    <a:cubicBezTo>
                      <a:pt x="1130612" y="539402"/>
                      <a:pt x="1192143" y="451772"/>
                      <a:pt x="1220433" y="350998"/>
                    </a:cubicBezTo>
                    <a:cubicBezTo>
                      <a:pt x="1242912" y="270511"/>
                      <a:pt x="1248531" y="180691"/>
                      <a:pt x="1286060" y="106586"/>
                    </a:cubicBezTo>
                    <a:cubicBezTo>
                      <a:pt x="1298061" y="88393"/>
                      <a:pt x="1311492" y="71344"/>
                      <a:pt x="1326827" y="55532"/>
                    </a:cubicBezTo>
                    <a:cubicBezTo>
                      <a:pt x="1336066" y="46102"/>
                      <a:pt x="1343591" y="41911"/>
                      <a:pt x="1343210" y="32196"/>
                    </a:cubicBezTo>
                    <a:cubicBezTo>
                      <a:pt x="1343400" y="32005"/>
                      <a:pt x="1343591" y="31815"/>
                      <a:pt x="1343781" y="31624"/>
                    </a:cubicBezTo>
                    <a:cubicBezTo>
                      <a:pt x="1345877" y="29815"/>
                      <a:pt x="1344448" y="27148"/>
                      <a:pt x="1342353" y="26671"/>
                    </a:cubicBezTo>
                    <a:cubicBezTo>
                      <a:pt x="1342162" y="26005"/>
                      <a:pt x="1341971" y="25338"/>
                      <a:pt x="1341686" y="24671"/>
                    </a:cubicBezTo>
                    <a:cubicBezTo>
                      <a:pt x="1341686" y="24576"/>
                      <a:pt x="1341591" y="24481"/>
                      <a:pt x="1341400" y="24481"/>
                    </a:cubicBezTo>
                    <a:cubicBezTo>
                      <a:pt x="1341114" y="24195"/>
                      <a:pt x="1340829" y="23909"/>
                      <a:pt x="1340352" y="23814"/>
                    </a:cubicBezTo>
                    <a:cubicBezTo>
                      <a:pt x="1321969" y="20480"/>
                      <a:pt x="1303300" y="17908"/>
                      <a:pt x="1284536" y="15908"/>
                    </a:cubicBezTo>
                    <a:cubicBezTo>
                      <a:pt x="1190715" y="-5428"/>
                      <a:pt x="1093655" y="-5428"/>
                      <a:pt x="999357" y="16670"/>
                    </a:cubicBezTo>
                    <a:cubicBezTo>
                      <a:pt x="996881" y="17242"/>
                      <a:pt x="994785" y="20194"/>
                      <a:pt x="995738" y="22671"/>
                    </a:cubicBezTo>
                    <a:cubicBezTo>
                      <a:pt x="1005834" y="53818"/>
                      <a:pt x="1016026" y="85060"/>
                      <a:pt x="1026218" y="116302"/>
                    </a:cubicBezTo>
                    <a:cubicBezTo>
                      <a:pt x="1005549" y="96775"/>
                      <a:pt x="984974" y="77249"/>
                      <a:pt x="964115" y="57913"/>
                    </a:cubicBezTo>
                    <a:cubicBezTo>
                      <a:pt x="951828" y="46483"/>
                      <a:pt x="940493" y="35911"/>
                      <a:pt x="922872" y="36482"/>
                    </a:cubicBezTo>
                    <a:cubicBezTo>
                      <a:pt x="895535" y="37339"/>
                      <a:pt x="863626" y="53056"/>
                      <a:pt x="838099" y="62485"/>
                    </a:cubicBezTo>
                    <a:cubicBezTo>
                      <a:pt x="811429" y="72391"/>
                      <a:pt x="785045" y="83536"/>
                      <a:pt x="759708" y="96680"/>
                    </a:cubicBezTo>
                    <a:cubicBezTo>
                      <a:pt x="717036" y="118969"/>
                      <a:pt x="664935" y="150401"/>
                      <a:pt x="638741" y="192121"/>
                    </a:cubicBezTo>
                    <a:cubicBezTo>
                      <a:pt x="630168" y="205837"/>
                      <a:pt x="630359" y="218314"/>
                      <a:pt x="637788" y="232507"/>
                    </a:cubicBezTo>
                    <a:cubicBezTo>
                      <a:pt x="648361" y="252795"/>
                      <a:pt x="663030" y="271940"/>
                      <a:pt x="677222" y="290800"/>
                    </a:cubicBezTo>
                    <a:cubicBezTo>
                      <a:pt x="642837" y="267368"/>
                      <a:pt x="608547" y="243937"/>
                      <a:pt x="574161" y="220505"/>
                    </a:cubicBezTo>
                    <a:cubicBezTo>
                      <a:pt x="572447" y="219457"/>
                      <a:pt x="569399" y="219648"/>
                      <a:pt x="568065" y="221172"/>
                    </a:cubicBezTo>
                    <a:cubicBezTo>
                      <a:pt x="537204" y="256891"/>
                      <a:pt x="506629" y="292895"/>
                      <a:pt x="476339" y="329090"/>
                    </a:cubicBezTo>
                    <a:cubicBezTo>
                      <a:pt x="461861" y="346426"/>
                      <a:pt x="447479" y="363856"/>
                      <a:pt x="433096" y="381287"/>
                    </a:cubicBezTo>
                    <a:cubicBezTo>
                      <a:pt x="425285" y="390812"/>
                      <a:pt x="414713" y="401194"/>
                      <a:pt x="410998" y="413386"/>
                    </a:cubicBezTo>
                    <a:cubicBezTo>
                      <a:pt x="403283" y="438818"/>
                      <a:pt x="425666" y="454153"/>
                      <a:pt x="441859" y="470346"/>
                    </a:cubicBezTo>
                    <a:cubicBezTo>
                      <a:pt x="468720" y="497111"/>
                      <a:pt x="495485" y="523972"/>
                      <a:pt x="522345" y="550832"/>
                    </a:cubicBezTo>
                    <a:cubicBezTo>
                      <a:pt x="468815" y="521400"/>
                      <a:pt x="416046" y="490729"/>
                      <a:pt x="364325" y="458249"/>
                    </a:cubicBezTo>
                    <a:cubicBezTo>
                      <a:pt x="362135" y="456820"/>
                      <a:pt x="358991" y="457678"/>
                      <a:pt x="357658" y="459868"/>
                    </a:cubicBezTo>
                    <a:cubicBezTo>
                      <a:pt x="316986" y="526639"/>
                      <a:pt x="272695" y="591028"/>
                      <a:pt x="224213" y="652369"/>
                    </a:cubicBezTo>
                    <a:cubicBezTo>
                      <a:pt x="211735" y="668180"/>
                      <a:pt x="175254" y="697612"/>
                      <a:pt x="175254" y="720758"/>
                    </a:cubicBezTo>
                    <a:cubicBezTo>
                      <a:pt x="175254" y="730855"/>
                      <a:pt x="184112" y="740761"/>
                      <a:pt x="189065" y="748285"/>
                    </a:cubicBezTo>
                    <a:cubicBezTo>
                      <a:pt x="195257" y="757525"/>
                      <a:pt x="201543" y="766764"/>
                      <a:pt x="207830" y="776003"/>
                    </a:cubicBezTo>
                    <a:cubicBezTo>
                      <a:pt x="194209" y="766192"/>
                      <a:pt x="180588" y="756477"/>
                      <a:pt x="166967" y="746761"/>
                    </a:cubicBezTo>
                    <a:cubicBezTo>
                      <a:pt x="165348" y="745618"/>
                      <a:pt x="162395" y="745904"/>
                      <a:pt x="160967" y="747428"/>
                    </a:cubicBezTo>
                    <a:cubicBezTo>
                      <a:pt x="150108" y="759430"/>
                      <a:pt x="139250" y="771336"/>
                      <a:pt x="128391" y="783337"/>
                    </a:cubicBezTo>
                    <a:cubicBezTo>
                      <a:pt x="126962" y="784957"/>
                      <a:pt x="126391" y="787338"/>
                      <a:pt x="127534" y="789338"/>
                    </a:cubicBezTo>
                    <a:cubicBezTo>
                      <a:pt x="138107" y="807721"/>
                      <a:pt x="148679" y="826105"/>
                      <a:pt x="159347" y="844488"/>
                    </a:cubicBezTo>
                    <a:cubicBezTo>
                      <a:pt x="142679" y="832296"/>
                      <a:pt x="126105" y="820008"/>
                      <a:pt x="109532" y="807721"/>
                    </a:cubicBezTo>
                    <a:cubicBezTo>
                      <a:pt x="107531" y="806293"/>
                      <a:pt x="104102" y="807245"/>
                      <a:pt x="102959" y="809341"/>
                    </a:cubicBezTo>
                    <a:cubicBezTo>
                      <a:pt x="68669" y="880111"/>
                      <a:pt x="34665" y="950977"/>
                      <a:pt x="470" y="1021748"/>
                    </a:cubicBezTo>
                    <a:cubicBezTo>
                      <a:pt x="-768" y="1024225"/>
                      <a:pt x="470" y="1028035"/>
                      <a:pt x="3804" y="1027844"/>
                    </a:cubicBezTo>
                    <a:close/>
                    <a:moveTo>
                      <a:pt x="1338638" y="27910"/>
                    </a:moveTo>
                    <a:cubicBezTo>
                      <a:pt x="1337876" y="28576"/>
                      <a:pt x="1337114" y="29243"/>
                      <a:pt x="1336352" y="29910"/>
                    </a:cubicBezTo>
                    <a:cubicBezTo>
                      <a:pt x="1333304" y="28957"/>
                      <a:pt x="1330161" y="28005"/>
                      <a:pt x="1327113" y="27148"/>
                    </a:cubicBezTo>
                    <a:cubicBezTo>
                      <a:pt x="1330923" y="27433"/>
                      <a:pt x="1334828" y="27719"/>
                      <a:pt x="1338638" y="279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-4688137">
                <a:off x="-215998" y="1401411"/>
                <a:ext cx="808194" cy="599263"/>
              </a:xfrm>
              <a:custGeom>
                <a:avLst/>
                <a:gdLst/>
                <a:ahLst/>
                <a:cxnLst/>
                <a:rect l="l" t="t" r="r" b="b"/>
                <a:pathLst>
                  <a:path w="1329292" h="985649" extrusionOk="0">
                    <a:moveTo>
                      <a:pt x="76854" y="853846"/>
                    </a:moveTo>
                    <a:cubicBezTo>
                      <a:pt x="103333" y="867562"/>
                      <a:pt x="124384" y="880325"/>
                      <a:pt x="142672" y="903757"/>
                    </a:cubicBezTo>
                    <a:cubicBezTo>
                      <a:pt x="95999" y="929951"/>
                      <a:pt x="48184" y="954334"/>
                      <a:pt x="1130" y="981671"/>
                    </a:cubicBezTo>
                    <a:cubicBezTo>
                      <a:pt x="-1346" y="983100"/>
                      <a:pt x="654" y="986434"/>
                      <a:pt x="3226" y="985481"/>
                    </a:cubicBezTo>
                    <a:cubicBezTo>
                      <a:pt x="62566" y="961002"/>
                      <a:pt x="121145" y="930903"/>
                      <a:pt x="176676" y="896803"/>
                    </a:cubicBezTo>
                    <a:cubicBezTo>
                      <a:pt x="182010" y="911663"/>
                      <a:pt x="185915" y="925759"/>
                      <a:pt x="185248" y="942047"/>
                    </a:cubicBezTo>
                    <a:cubicBezTo>
                      <a:pt x="185248" y="944143"/>
                      <a:pt x="188677" y="944809"/>
                      <a:pt x="189058" y="942619"/>
                    </a:cubicBezTo>
                    <a:cubicBezTo>
                      <a:pt x="191821" y="926140"/>
                      <a:pt x="191249" y="907757"/>
                      <a:pt x="184391" y="892136"/>
                    </a:cubicBezTo>
                    <a:cubicBezTo>
                      <a:pt x="203441" y="880230"/>
                      <a:pt x="222205" y="867943"/>
                      <a:pt x="240398" y="855274"/>
                    </a:cubicBezTo>
                    <a:cubicBezTo>
                      <a:pt x="240398" y="856227"/>
                      <a:pt x="240684" y="857180"/>
                      <a:pt x="241160" y="858227"/>
                    </a:cubicBezTo>
                    <a:cubicBezTo>
                      <a:pt x="254114" y="886136"/>
                      <a:pt x="256591" y="915853"/>
                      <a:pt x="253828" y="946048"/>
                    </a:cubicBezTo>
                    <a:cubicBezTo>
                      <a:pt x="253447" y="950334"/>
                      <a:pt x="259734" y="950810"/>
                      <a:pt x="260972" y="947095"/>
                    </a:cubicBezTo>
                    <a:cubicBezTo>
                      <a:pt x="271831" y="915377"/>
                      <a:pt x="267354" y="881468"/>
                      <a:pt x="253924" y="851274"/>
                    </a:cubicBezTo>
                    <a:cubicBezTo>
                      <a:pt x="253162" y="849655"/>
                      <a:pt x="252114" y="848607"/>
                      <a:pt x="250876" y="847940"/>
                    </a:cubicBezTo>
                    <a:cubicBezTo>
                      <a:pt x="253066" y="846416"/>
                      <a:pt x="255257" y="844892"/>
                      <a:pt x="257353" y="843368"/>
                    </a:cubicBezTo>
                    <a:cubicBezTo>
                      <a:pt x="313169" y="803078"/>
                      <a:pt x="361556" y="754595"/>
                      <a:pt x="409562" y="705732"/>
                    </a:cubicBezTo>
                    <a:cubicBezTo>
                      <a:pt x="432327" y="748880"/>
                      <a:pt x="448329" y="791838"/>
                      <a:pt x="454330" y="840701"/>
                    </a:cubicBezTo>
                    <a:cubicBezTo>
                      <a:pt x="454615" y="842892"/>
                      <a:pt x="458140" y="842416"/>
                      <a:pt x="458140" y="840225"/>
                    </a:cubicBezTo>
                    <a:cubicBezTo>
                      <a:pt x="457854" y="790314"/>
                      <a:pt x="446805" y="738117"/>
                      <a:pt x="422421" y="694302"/>
                    </a:cubicBezTo>
                    <a:cubicBezTo>
                      <a:pt x="422230" y="693921"/>
                      <a:pt x="421945" y="693635"/>
                      <a:pt x="421754" y="693349"/>
                    </a:cubicBezTo>
                    <a:cubicBezTo>
                      <a:pt x="442995" y="671728"/>
                      <a:pt x="464236" y="650106"/>
                      <a:pt x="486238" y="629246"/>
                    </a:cubicBezTo>
                    <a:cubicBezTo>
                      <a:pt x="495668" y="620293"/>
                      <a:pt x="505193" y="611434"/>
                      <a:pt x="514813" y="602767"/>
                    </a:cubicBezTo>
                    <a:cubicBezTo>
                      <a:pt x="517004" y="652106"/>
                      <a:pt x="522529" y="701351"/>
                      <a:pt x="526434" y="750499"/>
                    </a:cubicBezTo>
                    <a:cubicBezTo>
                      <a:pt x="526624" y="752690"/>
                      <a:pt x="529863" y="752786"/>
                      <a:pt x="529863" y="750499"/>
                    </a:cubicBezTo>
                    <a:cubicBezTo>
                      <a:pt x="529387" y="697445"/>
                      <a:pt x="530720" y="644105"/>
                      <a:pt x="527767" y="591146"/>
                    </a:cubicBezTo>
                    <a:cubicBezTo>
                      <a:pt x="570058" y="553522"/>
                      <a:pt x="614350" y="517994"/>
                      <a:pt x="659689" y="483704"/>
                    </a:cubicBezTo>
                    <a:cubicBezTo>
                      <a:pt x="706266" y="544950"/>
                      <a:pt x="741889" y="612673"/>
                      <a:pt x="761797" y="687349"/>
                    </a:cubicBezTo>
                    <a:cubicBezTo>
                      <a:pt x="762749" y="690873"/>
                      <a:pt x="767893" y="689539"/>
                      <a:pt x="767226" y="686015"/>
                    </a:cubicBezTo>
                    <a:cubicBezTo>
                      <a:pt x="752462" y="608101"/>
                      <a:pt x="722935" y="535330"/>
                      <a:pt x="675786" y="471607"/>
                    </a:cubicBezTo>
                    <a:cubicBezTo>
                      <a:pt x="691121" y="460177"/>
                      <a:pt x="706647" y="448843"/>
                      <a:pt x="722268" y="437698"/>
                    </a:cubicBezTo>
                    <a:cubicBezTo>
                      <a:pt x="721792" y="438746"/>
                      <a:pt x="721696" y="439889"/>
                      <a:pt x="722458" y="440937"/>
                    </a:cubicBezTo>
                    <a:cubicBezTo>
                      <a:pt x="743890" y="471417"/>
                      <a:pt x="762178" y="502183"/>
                      <a:pt x="774941" y="537425"/>
                    </a:cubicBezTo>
                    <a:cubicBezTo>
                      <a:pt x="775894" y="540187"/>
                      <a:pt x="780370" y="539235"/>
                      <a:pt x="779418" y="536282"/>
                    </a:cubicBezTo>
                    <a:cubicBezTo>
                      <a:pt x="768083" y="500563"/>
                      <a:pt x="751891" y="465988"/>
                      <a:pt x="728650" y="436460"/>
                    </a:cubicBezTo>
                    <a:cubicBezTo>
                      <a:pt x="727792" y="435412"/>
                      <a:pt x="726745" y="435127"/>
                      <a:pt x="725602" y="435317"/>
                    </a:cubicBezTo>
                    <a:cubicBezTo>
                      <a:pt x="799706" y="382168"/>
                      <a:pt x="875716" y="331495"/>
                      <a:pt x="950773" y="280441"/>
                    </a:cubicBezTo>
                    <a:cubicBezTo>
                      <a:pt x="1001922" y="342067"/>
                      <a:pt x="1041832" y="409123"/>
                      <a:pt x="1074312" y="482371"/>
                    </a:cubicBezTo>
                    <a:cubicBezTo>
                      <a:pt x="1075169" y="484371"/>
                      <a:pt x="1078693" y="483037"/>
                      <a:pt x="1078027" y="480942"/>
                    </a:cubicBezTo>
                    <a:cubicBezTo>
                      <a:pt x="1051261" y="405694"/>
                      <a:pt x="1011542" y="335495"/>
                      <a:pt x="963250" y="271963"/>
                    </a:cubicBezTo>
                    <a:cubicBezTo>
                      <a:pt x="978109" y="261867"/>
                      <a:pt x="992873" y="251675"/>
                      <a:pt x="1007637" y="241579"/>
                    </a:cubicBezTo>
                    <a:cubicBezTo>
                      <a:pt x="1041355" y="218242"/>
                      <a:pt x="1075264" y="195192"/>
                      <a:pt x="1109078" y="171951"/>
                    </a:cubicBezTo>
                    <a:cubicBezTo>
                      <a:pt x="1135748" y="202907"/>
                      <a:pt x="1155370" y="234721"/>
                      <a:pt x="1163942" y="275869"/>
                    </a:cubicBezTo>
                    <a:cubicBezTo>
                      <a:pt x="1164895" y="280536"/>
                      <a:pt x="1171657" y="278631"/>
                      <a:pt x="1170991" y="274154"/>
                    </a:cubicBezTo>
                    <a:cubicBezTo>
                      <a:pt x="1165371" y="234530"/>
                      <a:pt x="1149464" y="193192"/>
                      <a:pt x="1121937" y="163093"/>
                    </a:cubicBezTo>
                    <a:cubicBezTo>
                      <a:pt x="1188898" y="117277"/>
                      <a:pt x="1255858" y="71653"/>
                      <a:pt x="1323010" y="26218"/>
                    </a:cubicBezTo>
                    <a:cubicBezTo>
                      <a:pt x="1337392" y="16503"/>
                      <a:pt x="1324534" y="-7500"/>
                      <a:pt x="1309961" y="2311"/>
                    </a:cubicBezTo>
                    <a:cubicBezTo>
                      <a:pt x="1255763" y="38601"/>
                      <a:pt x="1201661" y="75082"/>
                      <a:pt x="1147750" y="111753"/>
                    </a:cubicBezTo>
                    <a:cubicBezTo>
                      <a:pt x="1136605" y="74605"/>
                      <a:pt x="1119651" y="36315"/>
                      <a:pt x="1092600" y="8502"/>
                    </a:cubicBezTo>
                    <a:cubicBezTo>
                      <a:pt x="1089933" y="5740"/>
                      <a:pt x="1084885" y="9169"/>
                      <a:pt x="1087076" y="12598"/>
                    </a:cubicBezTo>
                    <a:cubicBezTo>
                      <a:pt x="1108697" y="46888"/>
                      <a:pt x="1127938" y="79082"/>
                      <a:pt x="1137463" y="118897"/>
                    </a:cubicBezTo>
                    <a:cubicBezTo>
                      <a:pt x="1091457" y="150234"/>
                      <a:pt x="1045642" y="181666"/>
                      <a:pt x="999826" y="213289"/>
                    </a:cubicBezTo>
                    <a:cubicBezTo>
                      <a:pt x="1000398" y="210813"/>
                      <a:pt x="999922" y="207860"/>
                      <a:pt x="997731" y="204907"/>
                    </a:cubicBezTo>
                    <a:cubicBezTo>
                      <a:pt x="958393" y="153377"/>
                      <a:pt x="909720" y="108991"/>
                      <a:pt x="853903" y="75844"/>
                    </a:cubicBezTo>
                    <a:cubicBezTo>
                      <a:pt x="849427" y="73177"/>
                      <a:pt x="845807" y="79654"/>
                      <a:pt x="849808" y="82606"/>
                    </a:cubicBezTo>
                    <a:cubicBezTo>
                      <a:pt x="901147" y="120897"/>
                      <a:pt x="945058" y="163950"/>
                      <a:pt x="982586" y="215861"/>
                    </a:cubicBezTo>
                    <a:cubicBezTo>
                      <a:pt x="984586" y="218623"/>
                      <a:pt x="987063" y="219957"/>
                      <a:pt x="989539" y="220338"/>
                    </a:cubicBezTo>
                    <a:cubicBezTo>
                      <a:pt x="938390" y="255771"/>
                      <a:pt x="887431" y="291299"/>
                      <a:pt x="836663" y="327208"/>
                    </a:cubicBezTo>
                    <a:cubicBezTo>
                      <a:pt x="836663" y="327208"/>
                      <a:pt x="836663" y="327113"/>
                      <a:pt x="836663" y="327018"/>
                    </a:cubicBezTo>
                    <a:cubicBezTo>
                      <a:pt x="819232" y="293776"/>
                      <a:pt x="788562" y="265582"/>
                      <a:pt x="762178" y="239197"/>
                    </a:cubicBezTo>
                    <a:cubicBezTo>
                      <a:pt x="735508" y="212527"/>
                      <a:pt x="707409" y="185762"/>
                      <a:pt x="675976" y="164617"/>
                    </a:cubicBezTo>
                    <a:cubicBezTo>
                      <a:pt x="674643" y="163664"/>
                      <a:pt x="673119" y="165664"/>
                      <a:pt x="674167" y="166807"/>
                    </a:cubicBezTo>
                    <a:cubicBezTo>
                      <a:pt x="700265" y="194049"/>
                      <a:pt x="728173" y="219290"/>
                      <a:pt x="753129" y="247675"/>
                    </a:cubicBezTo>
                    <a:cubicBezTo>
                      <a:pt x="777894" y="275869"/>
                      <a:pt x="797706" y="309682"/>
                      <a:pt x="823995" y="336067"/>
                    </a:cubicBezTo>
                    <a:cubicBezTo>
                      <a:pt x="803802" y="350354"/>
                      <a:pt x="783514" y="364737"/>
                      <a:pt x="763321" y="379215"/>
                    </a:cubicBezTo>
                    <a:cubicBezTo>
                      <a:pt x="713505" y="414838"/>
                      <a:pt x="663784" y="450843"/>
                      <a:pt x="615683" y="488943"/>
                    </a:cubicBezTo>
                    <a:cubicBezTo>
                      <a:pt x="615302" y="487705"/>
                      <a:pt x="614731" y="486371"/>
                      <a:pt x="613683" y="485228"/>
                    </a:cubicBezTo>
                    <a:cubicBezTo>
                      <a:pt x="573106" y="437508"/>
                      <a:pt x="517195" y="399313"/>
                      <a:pt x="460330" y="373881"/>
                    </a:cubicBezTo>
                    <a:cubicBezTo>
                      <a:pt x="457949" y="372833"/>
                      <a:pt x="455949" y="375881"/>
                      <a:pt x="458235" y="377405"/>
                    </a:cubicBezTo>
                    <a:cubicBezTo>
                      <a:pt x="511194" y="412838"/>
                      <a:pt x="555676" y="452938"/>
                      <a:pt x="600919" y="497420"/>
                    </a:cubicBezTo>
                    <a:cubicBezTo>
                      <a:pt x="601681" y="498087"/>
                      <a:pt x="602443" y="498658"/>
                      <a:pt x="603205" y="499039"/>
                    </a:cubicBezTo>
                    <a:cubicBezTo>
                      <a:pt x="575964" y="521042"/>
                      <a:pt x="549199" y="543712"/>
                      <a:pt x="523481" y="567524"/>
                    </a:cubicBezTo>
                    <a:cubicBezTo>
                      <a:pt x="513956" y="576287"/>
                      <a:pt x="504622" y="585336"/>
                      <a:pt x="495382" y="594480"/>
                    </a:cubicBezTo>
                    <a:cubicBezTo>
                      <a:pt x="495192" y="592480"/>
                      <a:pt x="494239" y="590480"/>
                      <a:pt x="492430" y="588670"/>
                    </a:cubicBezTo>
                    <a:cubicBezTo>
                      <a:pt x="453568" y="550760"/>
                      <a:pt x="406705" y="521042"/>
                      <a:pt x="354317" y="505707"/>
                    </a:cubicBezTo>
                    <a:cubicBezTo>
                      <a:pt x="350888" y="504659"/>
                      <a:pt x="348602" y="509707"/>
                      <a:pt x="351841" y="511517"/>
                    </a:cubicBezTo>
                    <a:cubicBezTo>
                      <a:pt x="398132" y="537044"/>
                      <a:pt x="439566" y="565810"/>
                      <a:pt x="477380" y="602957"/>
                    </a:cubicBezTo>
                    <a:cubicBezTo>
                      <a:pt x="479380" y="604957"/>
                      <a:pt x="481762" y="605815"/>
                      <a:pt x="483952" y="605910"/>
                    </a:cubicBezTo>
                    <a:cubicBezTo>
                      <a:pt x="436518" y="653916"/>
                      <a:pt x="392227" y="704970"/>
                      <a:pt x="344697" y="752786"/>
                    </a:cubicBezTo>
                    <a:cubicBezTo>
                      <a:pt x="345935" y="750023"/>
                      <a:pt x="345649" y="746785"/>
                      <a:pt x="342601" y="744022"/>
                    </a:cubicBezTo>
                    <a:cubicBezTo>
                      <a:pt x="306121" y="710876"/>
                      <a:pt x="259258" y="685825"/>
                      <a:pt x="212966" y="669442"/>
                    </a:cubicBezTo>
                    <a:cubicBezTo>
                      <a:pt x="209251" y="668108"/>
                      <a:pt x="206584" y="674109"/>
                      <a:pt x="210204" y="675823"/>
                    </a:cubicBezTo>
                    <a:cubicBezTo>
                      <a:pt x="255067" y="697540"/>
                      <a:pt x="291643" y="724211"/>
                      <a:pt x="329743" y="756214"/>
                    </a:cubicBezTo>
                    <a:cubicBezTo>
                      <a:pt x="333076" y="758977"/>
                      <a:pt x="336982" y="758977"/>
                      <a:pt x="340030" y="757453"/>
                    </a:cubicBezTo>
                    <a:cubicBezTo>
                      <a:pt x="328028" y="769454"/>
                      <a:pt x="315741" y="781265"/>
                      <a:pt x="303168" y="792790"/>
                    </a:cubicBezTo>
                    <a:cubicBezTo>
                      <a:pt x="256876" y="834986"/>
                      <a:pt x="206013" y="867752"/>
                      <a:pt x="153340" y="897756"/>
                    </a:cubicBezTo>
                    <a:cubicBezTo>
                      <a:pt x="135528" y="874039"/>
                      <a:pt x="108191" y="852798"/>
                      <a:pt x="78378" y="848607"/>
                    </a:cubicBezTo>
                    <a:cubicBezTo>
                      <a:pt x="75520" y="848226"/>
                      <a:pt x="74473" y="852703"/>
                      <a:pt x="76854" y="8539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-4688137">
                <a:off x="354135" y="1883281"/>
                <a:ext cx="18851" cy="53990"/>
              </a:xfrm>
              <a:custGeom>
                <a:avLst/>
                <a:gdLst/>
                <a:ahLst/>
                <a:cxnLst/>
                <a:rect l="l" t="t" r="r" b="b"/>
                <a:pathLst>
                  <a:path w="31006" h="88801" extrusionOk="0">
                    <a:moveTo>
                      <a:pt x="229" y="5202"/>
                    </a:moveTo>
                    <a:cubicBezTo>
                      <a:pt x="12135" y="31967"/>
                      <a:pt x="21374" y="59685"/>
                      <a:pt x="28709" y="87974"/>
                    </a:cubicBezTo>
                    <a:cubicBezTo>
                      <a:pt x="29090" y="89403"/>
                      <a:pt x="31185" y="88831"/>
                      <a:pt x="30995" y="87403"/>
                    </a:cubicBezTo>
                    <a:cubicBezTo>
                      <a:pt x="25851" y="58066"/>
                      <a:pt x="17374" y="29586"/>
                      <a:pt x="6420" y="1868"/>
                    </a:cubicBezTo>
                    <a:cubicBezTo>
                      <a:pt x="4801" y="-2228"/>
                      <a:pt x="-1486" y="1106"/>
                      <a:pt x="324" y="5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-4688137">
                <a:off x="180242" y="1864438"/>
                <a:ext cx="53975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88776" h="53632" extrusionOk="0">
                    <a:moveTo>
                      <a:pt x="991" y="3426"/>
                    </a:moveTo>
                    <a:cubicBezTo>
                      <a:pt x="29662" y="17523"/>
                      <a:pt x="56427" y="34096"/>
                      <a:pt x="82335" y="52765"/>
                    </a:cubicBezTo>
                    <a:cubicBezTo>
                      <a:pt x="87002" y="56194"/>
                      <a:pt x="91384" y="48574"/>
                      <a:pt x="86907" y="45145"/>
                    </a:cubicBezTo>
                    <a:cubicBezTo>
                      <a:pt x="61285" y="25429"/>
                      <a:pt x="32900" y="10570"/>
                      <a:pt x="2420" y="92"/>
                    </a:cubicBezTo>
                    <a:cubicBezTo>
                      <a:pt x="420" y="-575"/>
                      <a:pt x="-1009" y="2568"/>
                      <a:pt x="896" y="3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-4688137">
                <a:off x="267459" y="1692046"/>
                <a:ext cx="42350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69656" h="182793" extrusionOk="0">
                    <a:moveTo>
                      <a:pt x="683" y="6299"/>
                    </a:moveTo>
                    <a:cubicBezTo>
                      <a:pt x="37068" y="60782"/>
                      <a:pt x="54594" y="117361"/>
                      <a:pt x="65834" y="181369"/>
                    </a:cubicBezTo>
                    <a:cubicBezTo>
                      <a:pt x="66215" y="183560"/>
                      <a:pt x="69644" y="183083"/>
                      <a:pt x="69644" y="180893"/>
                    </a:cubicBezTo>
                    <a:cubicBezTo>
                      <a:pt x="70310" y="117837"/>
                      <a:pt x="44783" y="52781"/>
                      <a:pt x="8493" y="2013"/>
                    </a:cubicBezTo>
                    <a:cubicBezTo>
                      <a:pt x="5255" y="-2559"/>
                      <a:pt x="-2461" y="1442"/>
                      <a:pt x="778" y="62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-4688137">
                <a:off x="56541" y="1702612"/>
                <a:ext cx="51928" cy="42691"/>
              </a:xfrm>
              <a:custGeom>
                <a:avLst/>
                <a:gdLst/>
                <a:ahLst/>
                <a:cxnLst/>
                <a:rect l="l" t="t" r="r" b="b"/>
                <a:pathLst>
                  <a:path w="85410" h="70217" extrusionOk="0">
                    <a:moveTo>
                      <a:pt x="1164" y="4825"/>
                    </a:moveTo>
                    <a:cubicBezTo>
                      <a:pt x="32406" y="19684"/>
                      <a:pt x="56028" y="41401"/>
                      <a:pt x="76888" y="68642"/>
                    </a:cubicBezTo>
                    <a:cubicBezTo>
                      <a:pt x="80222" y="72929"/>
                      <a:pt x="87746" y="67595"/>
                      <a:pt x="84698" y="63023"/>
                    </a:cubicBezTo>
                    <a:cubicBezTo>
                      <a:pt x="65077" y="33495"/>
                      <a:pt x="36121" y="12731"/>
                      <a:pt x="3260" y="158"/>
                    </a:cubicBezTo>
                    <a:cubicBezTo>
                      <a:pt x="593" y="-890"/>
                      <a:pt x="-1408" y="3587"/>
                      <a:pt x="1259" y="48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-4688137">
                <a:off x="220096" y="1534874"/>
                <a:ext cx="28276" cy="101053"/>
              </a:xfrm>
              <a:custGeom>
                <a:avLst/>
                <a:gdLst/>
                <a:ahLst/>
                <a:cxnLst/>
                <a:rect l="l" t="t" r="r" b="b"/>
                <a:pathLst>
                  <a:path w="46507" h="166209" extrusionOk="0">
                    <a:moveTo>
                      <a:pt x="185" y="3657"/>
                    </a:moveTo>
                    <a:cubicBezTo>
                      <a:pt x="10186" y="29756"/>
                      <a:pt x="20664" y="55283"/>
                      <a:pt x="27522" y="82429"/>
                    </a:cubicBezTo>
                    <a:cubicBezTo>
                      <a:pt x="34475" y="109575"/>
                      <a:pt x="37237" y="137007"/>
                      <a:pt x="42000" y="164534"/>
                    </a:cubicBezTo>
                    <a:cubicBezTo>
                      <a:pt x="42476" y="167106"/>
                      <a:pt x="46381" y="166535"/>
                      <a:pt x="46476" y="164058"/>
                    </a:cubicBezTo>
                    <a:cubicBezTo>
                      <a:pt x="47334" y="110147"/>
                      <a:pt x="30570" y="49187"/>
                      <a:pt x="5805" y="1466"/>
                    </a:cubicBezTo>
                    <a:cubicBezTo>
                      <a:pt x="4281" y="-1486"/>
                      <a:pt x="-1053" y="419"/>
                      <a:pt x="185" y="36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-4688137">
                <a:off x="-11447" y="1534324"/>
                <a:ext cx="60534" cy="58960"/>
              </a:xfrm>
              <a:custGeom>
                <a:avLst/>
                <a:gdLst/>
                <a:ahLst/>
                <a:cxnLst/>
                <a:rect l="l" t="t" r="r" b="b"/>
                <a:pathLst>
                  <a:path w="99565" h="96976" extrusionOk="0">
                    <a:moveTo>
                      <a:pt x="1475" y="5731"/>
                    </a:moveTo>
                    <a:cubicBezTo>
                      <a:pt x="37098" y="30019"/>
                      <a:pt x="65387" y="59833"/>
                      <a:pt x="90248" y="94789"/>
                    </a:cubicBezTo>
                    <a:cubicBezTo>
                      <a:pt x="93772" y="99742"/>
                      <a:pt x="102249" y="95456"/>
                      <a:pt x="98725" y="90122"/>
                    </a:cubicBezTo>
                    <a:cubicBezTo>
                      <a:pt x="74531" y="53165"/>
                      <a:pt x="41956" y="23638"/>
                      <a:pt x="4523" y="492"/>
                    </a:cubicBezTo>
                    <a:cubicBezTo>
                      <a:pt x="1189" y="-1604"/>
                      <a:pt x="-1859" y="3540"/>
                      <a:pt x="1379" y="57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-4688137">
                <a:off x="102689" y="1393980"/>
                <a:ext cx="36189" cy="56792"/>
              </a:xfrm>
              <a:custGeom>
                <a:avLst/>
                <a:gdLst/>
                <a:ahLst/>
                <a:cxnLst/>
                <a:rect l="l" t="t" r="r" b="b"/>
                <a:pathLst>
                  <a:path w="59523" h="93409" extrusionOk="0">
                    <a:moveTo>
                      <a:pt x="772" y="6215"/>
                    </a:moveTo>
                    <a:cubicBezTo>
                      <a:pt x="21537" y="34028"/>
                      <a:pt x="40682" y="61175"/>
                      <a:pt x="56017" y="92417"/>
                    </a:cubicBezTo>
                    <a:cubicBezTo>
                      <a:pt x="57065" y="94607"/>
                      <a:pt x="60303" y="92798"/>
                      <a:pt x="59351" y="90607"/>
                    </a:cubicBezTo>
                    <a:cubicBezTo>
                      <a:pt x="45349" y="59079"/>
                      <a:pt x="28299" y="27742"/>
                      <a:pt x="6011" y="1262"/>
                    </a:cubicBezTo>
                    <a:cubicBezTo>
                      <a:pt x="2963" y="-2357"/>
                      <a:pt x="-1895" y="2596"/>
                      <a:pt x="772" y="62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1"/>
          <p:cNvSpPr txBox="1">
            <a:spLocks noGrp="1"/>
          </p:cNvSpPr>
          <p:nvPr>
            <p:ph type="title" hasCustomPrompt="1"/>
          </p:nvPr>
        </p:nvSpPr>
        <p:spPr>
          <a:xfrm>
            <a:off x="3349975" y="1740175"/>
            <a:ext cx="5080800" cy="1013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51" name="Google Shape;451;p11"/>
          <p:cNvSpPr txBox="1">
            <a:spLocks noGrp="1"/>
          </p:cNvSpPr>
          <p:nvPr>
            <p:ph type="subTitle" idx="1"/>
          </p:nvPr>
        </p:nvSpPr>
        <p:spPr>
          <a:xfrm>
            <a:off x="3349975" y="2906225"/>
            <a:ext cx="5080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52" name="Google Shape;452;p11"/>
          <p:cNvGrpSpPr/>
          <p:nvPr/>
        </p:nvGrpSpPr>
        <p:grpSpPr>
          <a:xfrm>
            <a:off x="8030525" y="-214847"/>
            <a:ext cx="1446446" cy="1443928"/>
            <a:chOff x="8030525" y="-214847"/>
            <a:chExt cx="1446446" cy="1443928"/>
          </a:xfrm>
        </p:grpSpPr>
        <p:grpSp>
          <p:nvGrpSpPr>
            <p:cNvPr id="453" name="Google Shape;453;p11"/>
            <p:cNvGrpSpPr/>
            <p:nvPr/>
          </p:nvGrpSpPr>
          <p:grpSpPr>
            <a:xfrm rot="5400000">
              <a:off x="8105010" y="-289332"/>
              <a:ext cx="779672" cy="928642"/>
              <a:chOff x="-206343" y="1238230"/>
              <a:chExt cx="779672" cy="928642"/>
            </a:xfrm>
          </p:grpSpPr>
          <p:sp>
            <p:nvSpPr>
              <p:cNvPr id="454" name="Google Shape;454;p11"/>
              <p:cNvSpPr/>
              <p:nvPr/>
            </p:nvSpPr>
            <p:spPr>
              <a:xfrm rot="-4688137">
                <a:off x="-225321" y="1390091"/>
                <a:ext cx="817628" cy="624921"/>
              </a:xfrm>
              <a:custGeom>
                <a:avLst/>
                <a:gdLst/>
                <a:ahLst/>
                <a:cxnLst/>
                <a:rect l="l" t="t" r="r" b="b"/>
                <a:pathLst>
                  <a:path w="1344808" h="1027850" extrusionOk="0">
                    <a:moveTo>
                      <a:pt x="3709" y="1027844"/>
                    </a:moveTo>
                    <a:cubicBezTo>
                      <a:pt x="94196" y="1021939"/>
                      <a:pt x="184970" y="1015366"/>
                      <a:pt x="274790" y="1002508"/>
                    </a:cubicBezTo>
                    <a:cubicBezTo>
                      <a:pt x="300603" y="998793"/>
                      <a:pt x="331274" y="993459"/>
                      <a:pt x="347561" y="970599"/>
                    </a:cubicBezTo>
                    <a:cubicBezTo>
                      <a:pt x="364325" y="947072"/>
                      <a:pt x="354610" y="917164"/>
                      <a:pt x="356610" y="889922"/>
                    </a:cubicBezTo>
                    <a:lnTo>
                      <a:pt x="387948" y="949930"/>
                    </a:lnTo>
                    <a:cubicBezTo>
                      <a:pt x="388805" y="951644"/>
                      <a:pt x="391186" y="952787"/>
                      <a:pt x="392996" y="952216"/>
                    </a:cubicBezTo>
                    <a:cubicBezTo>
                      <a:pt x="426333" y="942024"/>
                      <a:pt x="459195" y="930308"/>
                      <a:pt x="491294" y="916592"/>
                    </a:cubicBezTo>
                    <a:cubicBezTo>
                      <a:pt x="518059" y="905162"/>
                      <a:pt x="550730" y="893542"/>
                      <a:pt x="569589" y="869920"/>
                    </a:cubicBezTo>
                    <a:cubicBezTo>
                      <a:pt x="588068" y="846679"/>
                      <a:pt x="587020" y="815722"/>
                      <a:pt x="588353" y="787624"/>
                    </a:cubicBezTo>
                    <a:cubicBezTo>
                      <a:pt x="589973" y="753905"/>
                      <a:pt x="591592" y="720187"/>
                      <a:pt x="593306" y="686468"/>
                    </a:cubicBezTo>
                    <a:cubicBezTo>
                      <a:pt x="606451" y="727426"/>
                      <a:pt x="618548" y="769526"/>
                      <a:pt x="635312" y="808769"/>
                    </a:cubicBezTo>
                    <a:cubicBezTo>
                      <a:pt x="644170" y="829438"/>
                      <a:pt x="662649" y="833153"/>
                      <a:pt x="683318" y="824962"/>
                    </a:cubicBezTo>
                    <a:cubicBezTo>
                      <a:pt x="737134" y="803530"/>
                      <a:pt x="735515" y="744094"/>
                      <a:pt x="724180" y="694850"/>
                    </a:cubicBezTo>
                    <a:cubicBezTo>
                      <a:pt x="739706" y="720758"/>
                      <a:pt x="755327" y="746761"/>
                      <a:pt x="770757" y="772669"/>
                    </a:cubicBezTo>
                    <a:cubicBezTo>
                      <a:pt x="772091" y="774860"/>
                      <a:pt x="774853" y="775717"/>
                      <a:pt x="777139" y="774574"/>
                    </a:cubicBezTo>
                    <a:cubicBezTo>
                      <a:pt x="821145" y="752191"/>
                      <a:pt x="865436" y="728664"/>
                      <a:pt x="906489" y="701232"/>
                    </a:cubicBezTo>
                    <a:cubicBezTo>
                      <a:pt x="936778" y="680944"/>
                      <a:pt x="961734" y="656274"/>
                      <a:pt x="970020" y="619793"/>
                    </a:cubicBezTo>
                    <a:cubicBezTo>
                      <a:pt x="978783" y="581217"/>
                      <a:pt x="971639" y="539212"/>
                      <a:pt x="967068" y="500635"/>
                    </a:cubicBezTo>
                    <a:cubicBezTo>
                      <a:pt x="962210" y="459487"/>
                      <a:pt x="955257" y="418625"/>
                      <a:pt x="946874" y="378049"/>
                    </a:cubicBezTo>
                    <a:cubicBezTo>
                      <a:pt x="990594" y="446057"/>
                      <a:pt x="1021741" y="520447"/>
                      <a:pt x="1039172" y="599791"/>
                    </a:cubicBezTo>
                    <a:cubicBezTo>
                      <a:pt x="1040029" y="603505"/>
                      <a:pt x="1044315" y="604077"/>
                      <a:pt x="1046982" y="601981"/>
                    </a:cubicBezTo>
                    <a:cubicBezTo>
                      <a:pt x="1130612" y="539402"/>
                      <a:pt x="1192143" y="451772"/>
                      <a:pt x="1220433" y="350998"/>
                    </a:cubicBezTo>
                    <a:cubicBezTo>
                      <a:pt x="1242912" y="270511"/>
                      <a:pt x="1248531" y="180691"/>
                      <a:pt x="1286060" y="106586"/>
                    </a:cubicBezTo>
                    <a:cubicBezTo>
                      <a:pt x="1298061" y="88393"/>
                      <a:pt x="1311492" y="71344"/>
                      <a:pt x="1326827" y="55532"/>
                    </a:cubicBezTo>
                    <a:cubicBezTo>
                      <a:pt x="1336066" y="46102"/>
                      <a:pt x="1343591" y="41911"/>
                      <a:pt x="1343210" y="32196"/>
                    </a:cubicBezTo>
                    <a:cubicBezTo>
                      <a:pt x="1343400" y="32005"/>
                      <a:pt x="1343591" y="31815"/>
                      <a:pt x="1343781" y="31624"/>
                    </a:cubicBezTo>
                    <a:cubicBezTo>
                      <a:pt x="1345877" y="29815"/>
                      <a:pt x="1344448" y="27148"/>
                      <a:pt x="1342353" y="26671"/>
                    </a:cubicBezTo>
                    <a:cubicBezTo>
                      <a:pt x="1342162" y="26005"/>
                      <a:pt x="1341971" y="25338"/>
                      <a:pt x="1341686" y="24671"/>
                    </a:cubicBezTo>
                    <a:cubicBezTo>
                      <a:pt x="1341686" y="24576"/>
                      <a:pt x="1341591" y="24481"/>
                      <a:pt x="1341400" y="24481"/>
                    </a:cubicBezTo>
                    <a:cubicBezTo>
                      <a:pt x="1341114" y="24195"/>
                      <a:pt x="1340829" y="23909"/>
                      <a:pt x="1340352" y="23814"/>
                    </a:cubicBezTo>
                    <a:cubicBezTo>
                      <a:pt x="1321969" y="20480"/>
                      <a:pt x="1303300" y="17908"/>
                      <a:pt x="1284536" y="15908"/>
                    </a:cubicBezTo>
                    <a:cubicBezTo>
                      <a:pt x="1190715" y="-5428"/>
                      <a:pt x="1093655" y="-5428"/>
                      <a:pt x="999357" y="16670"/>
                    </a:cubicBezTo>
                    <a:cubicBezTo>
                      <a:pt x="996881" y="17242"/>
                      <a:pt x="994785" y="20194"/>
                      <a:pt x="995738" y="22671"/>
                    </a:cubicBezTo>
                    <a:cubicBezTo>
                      <a:pt x="1005834" y="53818"/>
                      <a:pt x="1016026" y="85060"/>
                      <a:pt x="1026218" y="116302"/>
                    </a:cubicBezTo>
                    <a:cubicBezTo>
                      <a:pt x="1005549" y="96775"/>
                      <a:pt x="984974" y="77249"/>
                      <a:pt x="964115" y="57913"/>
                    </a:cubicBezTo>
                    <a:cubicBezTo>
                      <a:pt x="951828" y="46483"/>
                      <a:pt x="940493" y="35911"/>
                      <a:pt x="922872" y="36482"/>
                    </a:cubicBezTo>
                    <a:cubicBezTo>
                      <a:pt x="895535" y="37339"/>
                      <a:pt x="863626" y="53056"/>
                      <a:pt x="838099" y="62485"/>
                    </a:cubicBezTo>
                    <a:cubicBezTo>
                      <a:pt x="811429" y="72391"/>
                      <a:pt x="785045" y="83536"/>
                      <a:pt x="759708" y="96680"/>
                    </a:cubicBezTo>
                    <a:cubicBezTo>
                      <a:pt x="717036" y="118969"/>
                      <a:pt x="664935" y="150401"/>
                      <a:pt x="638741" y="192121"/>
                    </a:cubicBezTo>
                    <a:cubicBezTo>
                      <a:pt x="630168" y="205837"/>
                      <a:pt x="630359" y="218314"/>
                      <a:pt x="637788" y="232507"/>
                    </a:cubicBezTo>
                    <a:cubicBezTo>
                      <a:pt x="648361" y="252795"/>
                      <a:pt x="663030" y="271940"/>
                      <a:pt x="677222" y="290800"/>
                    </a:cubicBezTo>
                    <a:cubicBezTo>
                      <a:pt x="642837" y="267368"/>
                      <a:pt x="608547" y="243937"/>
                      <a:pt x="574161" y="220505"/>
                    </a:cubicBezTo>
                    <a:cubicBezTo>
                      <a:pt x="572447" y="219457"/>
                      <a:pt x="569399" y="219648"/>
                      <a:pt x="568065" y="221172"/>
                    </a:cubicBezTo>
                    <a:cubicBezTo>
                      <a:pt x="537204" y="256891"/>
                      <a:pt x="506629" y="292895"/>
                      <a:pt x="476339" y="329090"/>
                    </a:cubicBezTo>
                    <a:cubicBezTo>
                      <a:pt x="461861" y="346426"/>
                      <a:pt x="447479" y="363856"/>
                      <a:pt x="433096" y="381287"/>
                    </a:cubicBezTo>
                    <a:cubicBezTo>
                      <a:pt x="425285" y="390812"/>
                      <a:pt x="414713" y="401194"/>
                      <a:pt x="410998" y="413386"/>
                    </a:cubicBezTo>
                    <a:cubicBezTo>
                      <a:pt x="403283" y="438818"/>
                      <a:pt x="425666" y="454153"/>
                      <a:pt x="441859" y="470346"/>
                    </a:cubicBezTo>
                    <a:cubicBezTo>
                      <a:pt x="468720" y="497111"/>
                      <a:pt x="495485" y="523972"/>
                      <a:pt x="522345" y="550832"/>
                    </a:cubicBezTo>
                    <a:cubicBezTo>
                      <a:pt x="468815" y="521400"/>
                      <a:pt x="416046" y="490729"/>
                      <a:pt x="364325" y="458249"/>
                    </a:cubicBezTo>
                    <a:cubicBezTo>
                      <a:pt x="362135" y="456820"/>
                      <a:pt x="358991" y="457678"/>
                      <a:pt x="357658" y="459868"/>
                    </a:cubicBezTo>
                    <a:cubicBezTo>
                      <a:pt x="316986" y="526639"/>
                      <a:pt x="272695" y="591028"/>
                      <a:pt x="224213" y="652369"/>
                    </a:cubicBezTo>
                    <a:cubicBezTo>
                      <a:pt x="211735" y="668180"/>
                      <a:pt x="175254" y="697612"/>
                      <a:pt x="175254" y="720758"/>
                    </a:cubicBezTo>
                    <a:cubicBezTo>
                      <a:pt x="175254" y="730855"/>
                      <a:pt x="184112" y="740761"/>
                      <a:pt x="189065" y="748285"/>
                    </a:cubicBezTo>
                    <a:cubicBezTo>
                      <a:pt x="195257" y="757525"/>
                      <a:pt x="201543" y="766764"/>
                      <a:pt x="207830" y="776003"/>
                    </a:cubicBezTo>
                    <a:cubicBezTo>
                      <a:pt x="194209" y="766192"/>
                      <a:pt x="180588" y="756477"/>
                      <a:pt x="166967" y="746761"/>
                    </a:cubicBezTo>
                    <a:cubicBezTo>
                      <a:pt x="165348" y="745618"/>
                      <a:pt x="162395" y="745904"/>
                      <a:pt x="160967" y="747428"/>
                    </a:cubicBezTo>
                    <a:cubicBezTo>
                      <a:pt x="150108" y="759430"/>
                      <a:pt x="139250" y="771336"/>
                      <a:pt x="128391" y="783337"/>
                    </a:cubicBezTo>
                    <a:cubicBezTo>
                      <a:pt x="126962" y="784957"/>
                      <a:pt x="126391" y="787338"/>
                      <a:pt x="127534" y="789338"/>
                    </a:cubicBezTo>
                    <a:cubicBezTo>
                      <a:pt x="138107" y="807721"/>
                      <a:pt x="148679" y="826105"/>
                      <a:pt x="159347" y="844488"/>
                    </a:cubicBezTo>
                    <a:cubicBezTo>
                      <a:pt x="142679" y="832296"/>
                      <a:pt x="126105" y="820008"/>
                      <a:pt x="109532" y="807721"/>
                    </a:cubicBezTo>
                    <a:cubicBezTo>
                      <a:pt x="107531" y="806293"/>
                      <a:pt x="104102" y="807245"/>
                      <a:pt x="102959" y="809341"/>
                    </a:cubicBezTo>
                    <a:cubicBezTo>
                      <a:pt x="68669" y="880111"/>
                      <a:pt x="34665" y="950977"/>
                      <a:pt x="470" y="1021748"/>
                    </a:cubicBezTo>
                    <a:cubicBezTo>
                      <a:pt x="-768" y="1024225"/>
                      <a:pt x="470" y="1028035"/>
                      <a:pt x="3804" y="1027844"/>
                    </a:cubicBezTo>
                    <a:close/>
                    <a:moveTo>
                      <a:pt x="1338638" y="27910"/>
                    </a:moveTo>
                    <a:cubicBezTo>
                      <a:pt x="1337876" y="28576"/>
                      <a:pt x="1337114" y="29243"/>
                      <a:pt x="1336352" y="29910"/>
                    </a:cubicBezTo>
                    <a:cubicBezTo>
                      <a:pt x="1333304" y="28957"/>
                      <a:pt x="1330161" y="28005"/>
                      <a:pt x="1327113" y="27148"/>
                    </a:cubicBezTo>
                    <a:cubicBezTo>
                      <a:pt x="1330923" y="27433"/>
                      <a:pt x="1334828" y="27719"/>
                      <a:pt x="1338638" y="279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 rot="-4688137">
                <a:off x="-215998" y="1401411"/>
                <a:ext cx="808194" cy="599263"/>
              </a:xfrm>
              <a:custGeom>
                <a:avLst/>
                <a:gdLst/>
                <a:ahLst/>
                <a:cxnLst/>
                <a:rect l="l" t="t" r="r" b="b"/>
                <a:pathLst>
                  <a:path w="1329292" h="985649" extrusionOk="0">
                    <a:moveTo>
                      <a:pt x="76854" y="853846"/>
                    </a:moveTo>
                    <a:cubicBezTo>
                      <a:pt x="103333" y="867562"/>
                      <a:pt x="124384" y="880325"/>
                      <a:pt x="142672" y="903757"/>
                    </a:cubicBezTo>
                    <a:cubicBezTo>
                      <a:pt x="95999" y="929951"/>
                      <a:pt x="48184" y="954334"/>
                      <a:pt x="1130" y="981671"/>
                    </a:cubicBezTo>
                    <a:cubicBezTo>
                      <a:pt x="-1346" y="983100"/>
                      <a:pt x="654" y="986434"/>
                      <a:pt x="3226" y="985481"/>
                    </a:cubicBezTo>
                    <a:cubicBezTo>
                      <a:pt x="62566" y="961002"/>
                      <a:pt x="121145" y="930903"/>
                      <a:pt x="176676" y="896803"/>
                    </a:cubicBezTo>
                    <a:cubicBezTo>
                      <a:pt x="182010" y="911663"/>
                      <a:pt x="185915" y="925759"/>
                      <a:pt x="185248" y="942047"/>
                    </a:cubicBezTo>
                    <a:cubicBezTo>
                      <a:pt x="185248" y="944143"/>
                      <a:pt x="188677" y="944809"/>
                      <a:pt x="189058" y="942619"/>
                    </a:cubicBezTo>
                    <a:cubicBezTo>
                      <a:pt x="191821" y="926140"/>
                      <a:pt x="191249" y="907757"/>
                      <a:pt x="184391" y="892136"/>
                    </a:cubicBezTo>
                    <a:cubicBezTo>
                      <a:pt x="203441" y="880230"/>
                      <a:pt x="222205" y="867943"/>
                      <a:pt x="240398" y="855274"/>
                    </a:cubicBezTo>
                    <a:cubicBezTo>
                      <a:pt x="240398" y="856227"/>
                      <a:pt x="240684" y="857180"/>
                      <a:pt x="241160" y="858227"/>
                    </a:cubicBezTo>
                    <a:cubicBezTo>
                      <a:pt x="254114" y="886136"/>
                      <a:pt x="256591" y="915853"/>
                      <a:pt x="253828" y="946048"/>
                    </a:cubicBezTo>
                    <a:cubicBezTo>
                      <a:pt x="253447" y="950334"/>
                      <a:pt x="259734" y="950810"/>
                      <a:pt x="260972" y="947095"/>
                    </a:cubicBezTo>
                    <a:cubicBezTo>
                      <a:pt x="271831" y="915377"/>
                      <a:pt x="267354" y="881468"/>
                      <a:pt x="253924" y="851274"/>
                    </a:cubicBezTo>
                    <a:cubicBezTo>
                      <a:pt x="253162" y="849655"/>
                      <a:pt x="252114" y="848607"/>
                      <a:pt x="250876" y="847940"/>
                    </a:cubicBezTo>
                    <a:cubicBezTo>
                      <a:pt x="253066" y="846416"/>
                      <a:pt x="255257" y="844892"/>
                      <a:pt x="257353" y="843368"/>
                    </a:cubicBezTo>
                    <a:cubicBezTo>
                      <a:pt x="313169" y="803078"/>
                      <a:pt x="361556" y="754595"/>
                      <a:pt x="409562" y="705732"/>
                    </a:cubicBezTo>
                    <a:cubicBezTo>
                      <a:pt x="432327" y="748880"/>
                      <a:pt x="448329" y="791838"/>
                      <a:pt x="454330" y="840701"/>
                    </a:cubicBezTo>
                    <a:cubicBezTo>
                      <a:pt x="454615" y="842892"/>
                      <a:pt x="458140" y="842416"/>
                      <a:pt x="458140" y="840225"/>
                    </a:cubicBezTo>
                    <a:cubicBezTo>
                      <a:pt x="457854" y="790314"/>
                      <a:pt x="446805" y="738117"/>
                      <a:pt x="422421" y="694302"/>
                    </a:cubicBezTo>
                    <a:cubicBezTo>
                      <a:pt x="422230" y="693921"/>
                      <a:pt x="421945" y="693635"/>
                      <a:pt x="421754" y="693349"/>
                    </a:cubicBezTo>
                    <a:cubicBezTo>
                      <a:pt x="442995" y="671728"/>
                      <a:pt x="464236" y="650106"/>
                      <a:pt x="486238" y="629246"/>
                    </a:cubicBezTo>
                    <a:cubicBezTo>
                      <a:pt x="495668" y="620293"/>
                      <a:pt x="505193" y="611434"/>
                      <a:pt x="514813" y="602767"/>
                    </a:cubicBezTo>
                    <a:cubicBezTo>
                      <a:pt x="517004" y="652106"/>
                      <a:pt x="522529" y="701351"/>
                      <a:pt x="526434" y="750499"/>
                    </a:cubicBezTo>
                    <a:cubicBezTo>
                      <a:pt x="526624" y="752690"/>
                      <a:pt x="529863" y="752786"/>
                      <a:pt x="529863" y="750499"/>
                    </a:cubicBezTo>
                    <a:cubicBezTo>
                      <a:pt x="529387" y="697445"/>
                      <a:pt x="530720" y="644105"/>
                      <a:pt x="527767" y="591146"/>
                    </a:cubicBezTo>
                    <a:cubicBezTo>
                      <a:pt x="570058" y="553522"/>
                      <a:pt x="614350" y="517994"/>
                      <a:pt x="659689" y="483704"/>
                    </a:cubicBezTo>
                    <a:cubicBezTo>
                      <a:pt x="706266" y="544950"/>
                      <a:pt x="741889" y="612673"/>
                      <a:pt x="761797" y="687349"/>
                    </a:cubicBezTo>
                    <a:cubicBezTo>
                      <a:pt x="762749" y="690873"/>
                      <a:pt x="767893" y="689539"/>
                      <a:pt x="767226" y="686015"/>
                    </a:cubicBezTo>
                    <a:cubicBezTo>
                      <a:pt x="752462" y="608101"/>
                      <a:pt x="722935" y="535330"/>
                      <a:pt x="675786" y="471607"/>
                    </a:cubicBezTo>
                    <a:cubicBezTo>
                      <a:pt x="691121" y="460177"/>
                      <a:pt x="706647" y="448843"/>
                      <a:pt x="722268" y="437698"/>
                    </a:cubicBezTo>
                    <a:cubicBezTo>
                      <a:pt x="721792" y="438746"/>
                      <a:pt x="721696" y="439889"/>
                      <a:pt x="722458" y="440937"/>
                    </a:cubicBezTo>
                    <a:cubicBezTo>
                      <a:pt x="743890" y="471417"/>
                      <a:pt x="762178" y="502183"/>
                      <a:pt x="774941" y="537425"/>
                    </a:cubicBezTo>
                    <a:cubicBezTo>
                      <a:pt x="775894" y="540187"/>
                      <a:pt x="780370" y="539235"/>
                      <a:pt x="779418" y="536282"/>
                    </a:cubicBezTo>
                    <a:cubicBezTo>
                      <a:pt x="768083" y="500563"/>
                      <a:pt x="751891" y="465988"/>
                      <a:pt x="728650" y="436460"/>
                    </a:cubicBezTo>
                    <a:cubicBezTo>
                      <a:pt x="727792" y="435412"/>
                      <a:pt x="726745" y="435127"/>
                      <a:pt x="725602" y="435317"/>
                    </a:cubicBezTo>
                    <a:cubicBezTo>
                      <a:pt x="799706" y="382168"/>
                      <a:pt x="875716" y="331495"/>
                      <a:pt x="950773" y="280441"/>
                    </a:cubicBezTo>
                    <a:cubicBezTo>
                      <a:pt x="1001922" y="342067"/>
                      <a:pt x="1041832" y="409123"/>
                      <a:pt x="1074312" y="482371"/>
                    </a:cubicBezTo>
                    <a:cubicBezTo>
                      <a:pt x="1075169" y="484371"/>
                      <a:pt x="1078693" y="483037"/>
                      <a:pt x="1078027" y="480942"/>
                    </a:cubicBezTo>
                    <a:cubicBezTo>
                      <a:pt x="1051261" y="405694"/>
                      <a:pt x="1011542" y="335495"/>
                      <a:pt x="963250" y="271963"/>
                    </a:cubicBezTo>
                    <a:cubicBezTo>
                      <a:pt x="978109" y="261867"/>
                      <a:pt x="992873" y="251675"/>
                      <a:pt x="1007637" y="241579"/>
                    </a:cubicBezTo>
                    <a:cubicBezTo>
                      <a:pt x="1041355" y="218242"/>
                      <a:pt x="1075264" y="195192"/>
                      <a:pt x="1109078" y="171951"/>
                    </a:cubicBezTo>
                    <a:cubicBezTo>
                      <a:pt x="1135748" y="202907"/>
                      <a:pt x="1155370" y="234721"/>
                      <a:pt x="1163942" y="275869"/>
                    </a:cubicBezTo>
                    <a:cubicBezTo>
                      <a:pt x="1164895" y="280536"/>
                      <a:pt x="1171657" y="278631"/>
                      <a:pt x="1170991" y="274154"/>
                    </a:cubicBezTo>
                    <a:cubicBezTo>
                      <a:pt x="1165371" y="234530"/>
                      <a:pt x="1149464" y="193192"/>
                      <a:pt x="1121937" y="163093"/>
                    </a:cubicBezTo>
                    <a:cubicBezTo>
                      <a:pt x="1188898" y="117277"/>
                      <a:pt x="1255858" y="71653"/>
                      <a:pt x="1323010" y="26218"/>
                    </a:cubicBezTo>
                    <a:cubicBezTo>
                      <a:pt x="1337392" y="16503"/>
                      <a:pt x="1324534" y="-7500"/>
                      <a:pt x="1309961" y="2311"/>
                    </a:cubicBezTo>
                    <a:cubicBezTo>
                      <a:pt x="1255763" y="38601"/>
                      <a:pt x="1201661" y="75082"/>
                      <a:pt x="1147750" y="111753"/>
                    </a:cubicBezTo>
                    <a:cubicBezTo>
                      <a:pt x="1136605" y="74605"/>
                      <a:pt x="1119651" y="36315"/>
                      <a:pt x="1092600" y="8502"/>
                    </a:cubicBezTo>
                    <a:cubicBezTo>
                      <a:pt x="1089933" y="5740"/>
                      <a:pt x="1084885" y="9169"/>
                      <a:pt x="1087076" y="12598"/>
                    </a:cubicBezTo>
                    <a:cubicBezTo>
                      <a:pt x="1108697" y="46888"/>
                      <a:pt x="1127938" y="79082"/>
                      <a:pt x="1137463" y="118897"/>
                    </a:cubicBezTo>
                    <a:cubicBezTo>
                      <a:pt x="1091457" y="150234"/>
                      <a:pt x="1045642" y="181666"/>
                      <a:pt x="999826" y="213289"/>
                    </a:cubicBezTo>
                    <a:cubicBezTo>
                      <a:pt x="1000398" y="210813"/>
                      <a:pt x="999922" y="207860"/>
                      <a:pt x="997731" y="204907"/>
                    </a:cubicBezTo>
                    <a:cubicBezTo>
                      <a:pt x="958393" y="153377"/>
                      <a:pt x="909720" y="108991"/>
                      <a:pt x="853903" y="75844"/>
                    </a:cubicBezTo>
                    <a:cubicBezTo>
                      <a:pt x="849427" y="73177"/>
                      <a:pt x="845807" y="79654"/>
                      <a:pt x="849808" y="82606"/>
                    </a:cubicBezTo>
                    <a:cubicBezTo>
                      <a:pt x="901147" y="120897"/>
                      <a:pt x="945058" y="163950"/>
                      <a:pt x="982586" y="215861"/>
                    </a:cubicBezTo>
                    <a:cubicBezTo>
                      <a:pt x="984586" y="218623"/>
                      <a:pt x="987063" y="219957"/>
                      <a:pt x="989539" y="220338"/>
                    </a:cubicBezTo>
                    <a:cubicBezTo>
                      <a:pt x="938390" y="255771"/>
                      <a:pt x="887431" y="291299"/>
                      <a:pt x="836663" y="327208"/>
                    </a:cubicBezTo>
                    <a:cubicBezTo>
                      <a:pt x="836663" y="327208"/>
                      <a:pt x="836663" y="327113"/>
                      <a:pt x="836663" y="327018"/>
                    </a:cubicBezTo>
                    <a:cubicBezTo>
                      <a:pt x="819232" y="293776"/>
                      <a:pt x="788562" y="265582"/>
                      <a:pt x="762178" y="239197"/>
                    </a:cubicBezTo>
                    <a:cubicBezTo>
                      <a:pt x="735508" y="212527"/>
                      <a:pt x="707409" y="185762"/>
                      <a:pt x="675976" y="164617"/>
                    </a:cubicBezTo>
                    <a:cubicBezTo>
                      <a:pt x="674643" y="163664"/>
                      <a:pt x="673119" y="165664"/>
                      <a:pt x="674167" y="166807"/>
                    </a:cubicBezTo>
                    <a:cubicBezTo>
                      <a:pt x="700265" y="194049"/>
                      <a:pt x="728173" y="219290"/>
                      <a:pt x="753129" y="247675"/>
                    </a:cubicBezTo>
                    <a:cubicBezTo>
                      <a:pt x="777894" y="275869"/>
                      <a:pt x="797706" y="309682"/>
                      <a:pt x="823995" y="336067"/>
                    </a:cubicBezTo>
                    <a:cubicBezTo>
                      <a:pt x="803802" y="350354"/>
                      <a:pt x="783514" y="364737"/>
                      <a:pt x="763321" y="379215"/>
                    </a:cubicBezTo>
                    <a:cubicBezTo>
                      <a:pt x="713505" y="414838"/>
                      <a:pt x="663784" y="450843"/>
                      <a:pt x="615683" y="488943"/>
                    </a:cubicBezTo>
                    <a:cubicBezTo>
                      <a:pt x="615302" y="487705"/>
                      <a:pt x="614731" y="486371"/>
                      <a:pt x="613683" y="485228"/>
                    </a:cubicBezTo>
                    <a:cubicBezTo>
                      <a:pt x="573106" y="437508"/>
                      <a:pt x="517195" y="399313"/>
                      <a:pt x="460330" y="373881"/>
                    </a:cubicBezTo>
                    <a:cubicBezTo>
                      <a:pt x="457949" y="372833"/>
                      <a:pt x="455949" y="375881"/>
                      <a:pt x="458235" y="377405"/>
                    </a:cubicBezTo>
                    <a:cubicBezTo>
                      <a:pt x="511194" y="412838"/>
                      <a:pt x="555676" y="452938"/>
                      <a:pt x="600919" y="497420"/>
                    </a:cubicBezTo>
                    <a:cubicBezTo>
                      <a:pt x="601681" y="498087"/>
                      <a:pt x="602443" y="498658"/>
                      <a:pt x="603205" y="499039"/>
                    </a:cubicBezTo>
                    <a:cubicBezTo>
                      <a:pt x="575964" y="521042"/>
                      <a:pt x="549199" y="543712"/>
                      <a:pt x="523481" y="567524"/>
                    </a:cubicBezTo>
                    <a:cubicBezTo>
                      <a:pt x="513956" y="576287"/>
                      <a:pt x="504622" y="585336"/>
                      <a:pt x="495382" y="594480"/>
                    </a:cubicBezTo>
                    <a:cubicBezTo>
                      <a:pt x="495192" y="592480"/>
                      <a:pt x="494239" y="590480"/>
                      <a:pt x="492430" y="588670"/>
                    </a:cubicBezTo>
                    <a:cubicBezTo>
                      <a:pt x="453568" y="550760"/>
                      <a:pt x="406705" y="521042"/>
                      <a:pt x="354317" y="505707"/>
                    </a:cubicBezTo>
                    <a:cubicBezTo>
                      <a:pt x="350888" y="504659"/>
                      <a:pt x="348602" y="509707"/>
                      <a:pt x="351841" y="511517"/>
                    </a:cubicBezTo>
                    <a:cubicBezTo>
                      <a:pt x="398132" y="537044"/>
                      <a:pt x="439566" y="565810"/>
                      <a:pt x="477380" y="602957"/>
                    </a:cubicBezTo>
                    <a:cubicBezTo>
                      <a:pt x="479380" y="604957"/>
                      <a:pt x="481762" y="605815"/>
                      <a:pt x="483952" y="605910"/>
                    </a:cubicBezTo>
                    <a:cubicBezTo>
                      <a:pt x="436518" y="653916"/>
                      <a:pt x="392227" y="704970"/>
                      <a:pt x="344697" y="752786"/>
                    </a:cubicBezTo>
                    <a:cubicBezTo>
                      <a:pt x="345935" y="750023"/>
                      <a:pt x="345649" y="746785"/>
                      <a:pt x="342601" y="744022"/>
                    </a:cubicBezTo>
                    <a:cubicBezTo>
                      <a:pt x="306121" y="710876"/>
                      <a:pt x="259258" y="685825"/>
                      <a:pt x="212966" y="669442"/>
                    </a:cubicBezTo>
                    <a:cubicBezTo>
                      <a:pt x="209251" y="668108"/>
                      <a:pt x="206584" y="674109"/>
                      <a:pt x="210204" y="675823"/>
                    </a:cubicBezTo>
                    <a:cubicBezTo>
                      <a:pt x="255067" y="697540"/>
                      <a:pt x="291643" y="724211"/>
                      <a:pt x="329743" y="756214"/>
                    </a:cubicBezTo>
                    <a:cubicBezTo>
                      <a:pt x="333076" y="758977"/>
                      <a:pt x="336982" y="758977"/>
                      <a:pt x="340030" y="757453"/>
                    </a:cubicBezTo>
                    <a:cubicBezTo>
                      <a:pt x="328028" y="769454"/>
                      <a:pt x="315741" y="781265"/>
                      <a:pt x="303168" y="792790"/>
                    </a:cubicBezTo>
                    <a:cubicBezTo>
                      <a:pt x="256876" y="834986"/>
                      <a:pt x="206013" y="867752"/>
                      <a:pt x="153340" y="897756"/>
                    </a:cubicBezTo>
                    <a:cubicBezTo>
                      <a:pt x="135528" y="874039"/>
                      <a:pt x="108191" y="852798"/>
                      <a:pt x="78378" y="848607"/>
                    </a:cubicBezTo>
                    <a:cubicBezTo>
                      <a:pt x="75520" y="848226"/>
                      <a:pt x="74473" y="852703"/>
                      <a:pt x="76854" y="8539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 rot="-4688137">
                <a:off x="354135" y="1883281"/>
                <a:ext cx="18851" cy="53990"/>
              </a:xfrm>
              <a:custGeom>
                <a:avLst/>
                <a:gdLst/>
                <a:ahLst/>
                <a:cxnLst/>
                <a:rect l="l" t="t" r="r" b="b"/>
                <a:pathLst>
                  <a:path w="31006" h="88801" extrusionOk="0">
                    <a:moveTo>
                      <a:pt x="229" y="5202"/>
                    </a:moveTo>
                    <a:cubicBezTo>
                      <a:pt x="12135" y="31967"/>
                      <a:pt x="21374" y="59685"/>
                      <a:pt x="28709" y="87974"/>
                    </a:cubicBezTo>
                    <a:cubicBezTo>
                      <a:pt x="29090" y="89403"/>
                      <a:pt x="31185" y="88831"/>
                      <a:pt x="30995" y="87403"/>
                    </a:cubicBezTo>
                    <a:cubicBezTo>
                      <a:pt x="25851" y="58066"/>
                      <a:pt x="17374" y="29586"/>
                      <a:pt x="6420" y="1868"/>
                    </a:cubicBezTo>
                    <a:cubicBezTo>
                      <a:pt x="4801" y="-2228"/>
                      <a:pt x="-1486" y="1106"/>
                      <a:pt x="324" y="5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 rot="-4688137">
                <a:off x="180242" y="1864438"/>
                <a:ext cx="53975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88776" h="53632" extrusionOk="0">
                    <a:moveTo>
                      <a:pt x="991" y="3426"/>
                    </a:moveTo>
                    <a:cubicBezTo>
                      <a:pt x="29662" y="17523"/>
                      <a:pt x="56427" y="34096"/>
                      <a:pt x="82335" y="52765"/>
                    </a:cubicBezTo>
                    <a:cubicBezTo>
                      <a:pt x="87002" y="56194"/>
                      <a:pt x="91384" y="48574"/>
                      <a:pt x="86907" y="45145"/>
                    </a:cubicBezTo>
                    <a:cubicBezTo>
                      <a:pt x="61285" y="25429"/>
                      <a:pt x="32900" y="10570"/>
                      <a:pt x="2420" y="92"/>
                    </a:cubicBezTo>
                    <a:cubicBezTo>
                      <a:pt x="420" y="-575"/>
                      <a:pt x="-1009" y="2568"/>
                      <a:pt x="896" y="3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 rot="-4688137">
                <a:off x="267459" y="1692046"/>
                <a:ext cx="42350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69656" h="182793" extrusionOk="0">
                    <a:moveTo>
                      <a:pt x="683" y="6299"/>
                    </a:moveTo>
                    <a:cubicBezTo>
                      <a:pt x="37068" y="60782"/>
                      <a:pt x="54594" y="117361"/>
                      <a:pt x="65834" y="181369"/>
                    </a:cubicBezTo>
                    <a:cubicBezTo>
                      <a:pt x="66215" y="183560"/>
                      <a:pt x="69644" y="183083"/>
                      <a:pt x="69644" y="180893"/>
                    </a:cubicBezTo>
                    <a:cubicBezTo>
                      <a:pt x="70310" y="117837"/>
                      <a:pt x="44783" y="52781"/>
                      <a:pt x="8493" y="2013"/>
                    </a:cubicBezTo>
                    <a:cubicBezTo>
                      <a:pt x="5255" y="-2559"/>
                      <a:pt x="-2461" y="1442"/>
                      <a:pt x="778" y="62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 rot="-4688137">
                <a:off x="56541" y="1702612"/>
                <a:ext cx="51928" cy="42691"/>
              </a:xfrm>
              <a:custGeom>
                <a:avLst/>
                <a:gdLst/>
                <a:ahLst/>
                <a:cxnLst/>
                <a:rect l="l" t="t" r="r" b="b"/>
                <a:pathLst>
                  <a:path w="85410" h="70217" extrusionOk="0">
                    <a:moveTo>
                      <a:pt x="1164" y="4825"/>
                    </a:moveTo>
                    <a:cubicBezTo>
                      <a:pt x="32406" y="19684"/>
                      <a:pt x="56028" y="41401"/>
                      <a:pt x="76888" y="68642"/>
                    </a:cubicBezTo>
                    <a:cubicBezTo>
                      <a:pt x="80222" y="72929"/>
                      <a:pt x="87746" y="67595"/>
                      <a:pt x="84698" y="63023"/>
                    </a:cubicBezTo>
                    <a:cubicBezTo>
                      <a:pt x="65077" y="33495"/>
                      <a:pt x="36121" y="12731"/>
                      <a:pt x="3260" y="158"/>
                    </a:cubicBezTo>
                    <a:cubicBezTo>
                      <a:pt x="593" y="-890"/>
                      <a:pt x="-1408" y="3587"/>
                      <a:pt x="1259" y="48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 rot="-4688137">
                <a:off x="220096" y="1534874"/>
                <a:ext cx="28276" cy="101053"/>
              </a:xfrm>
              <a:custGeom>
                <a:avLst/>
                <a:gdLst/>
                <a:ahLst/>
                <a:cxnLst/>
                <a:rect l="l" t="t" r="r" b="b"/>
                <a:pathLst>
                  <a:path w="46507" h="166209" extrusionOk="0">
                    <a:moveTo>
                      <a:pt x="185" y="3657"/>
                    </a:moveTo>
                    <a:cubicBezTo>
                      <a:pt x="10186" y="29756"/>
                      <a:pt x="20664" y="55283"/>
                      <a:pt x="27522" y="82429"/>
                    </a:cubicBezTo>
                    <a:cubicBezTo>
                      <a:pt x="34475" y="109575"/>
                      <a:pt x="37237" y="137007"/>
                      <a:pt x="42000" y="164534"/>
                    </a:cubicBezTo>
                    <a:cubicBezTo>
                      <a:pt x="42476" y="167106"/>
                      <a:pt x="46381" y="166535"/>
                      <a:pt x="46476" y="164058"/>
                    </a:cubicBezTo>
                    <a:cubicBezTo>
                      <a:pt x="47334" y="110147"/>
                      <a:pt x="30570" y="49187"/>
                      <a:pt x="5805" y="1466"/>
                    </a:cubicBezTo>
                    <a:cubicBezTo>
                      <a:pt x="4281" y="-1486"/>
                      <a:pt x="-1053" y="419"/>
                      <a:pt x="185" y="36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 rot="-4688137">
                <a:off x="-11447" y="1534324"/>
                <a:ext cx="60534" cy="58960"/>
              </a:xfrm>
              <a:custGeom>
                <a:avLst/>
                <a:gdLst/>
                <a:ahLst/>
                <a:cxnLst/>
                <a:rect l="l" t="t" r="r" b="b"/>
                <a:pathLst>
                  <a:path w="99565" h="96976" extrusionOk="0">
                    <a:moveTo>
                      <a:pt x="1475" y="5731"/>
                    </a:moveTo>
                    <a:cubicBezTo>
                      <a:pt x="37098" y="30019"/>
                      <a:pt x="65387" y="59833"/>
                      <a:pt x="90248" y="94789"/>
                    </a:cubicBezTo>
                    <a:cubicBezTo>
                      <a:pt x="93772" y="99742"/>
                      <a:pt x="102249" y="95456"/>
                      <a:pt x="98725" y="90122"/>
                    </a:cubicBezTo>
                    <a:cubicBezTo>
                      <a:pt x="74531" y="53165"/>
                      <a:pt x="41956" y="23638"/>
                      <a:pt x="4523" y="492"/>
                    </a:cubicBezTo>
                    <a:cubicBezTo>
                      <a:pt x="1189" y="-1604"/>
                      <a:pt x="-1859" y="3540"/>
                      <a:pt x="1379" y="57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 rot="-4688137">
                <a:off x="102689" y="1393980"/>
                <a:ext cx="36189" cy="56792"/>
              </a:xfrm>
              <a:custGeom>
                <a:avLst/>
                <a:gdLst/>
                <a:ahLst/>
                <a:cxnLst/>
                <a:rect l="l" t="t" r="r" b="b"/>
                <a:pathLst>
                  <a:path w="59523" h="93409" extrusionOk="0">
                    <a:moveTo>
                      <a:pt x="772" y="6215"/>
                    </a:moveTo>
                    <a:cubicBezTo>
                      <a:pt x="21537" y="34028"/>
                      <a:pt x="40682" y="61175"/>
                      <a:pt x="56017" y="92417"/>
                    </a:cubicBezTo>
                    <a:cubicBezTo>
                      <a:pt x="57065" y="94607"/>
                      <a:pt x="60303" y="92798"/>
                      <a:pt x="59351" y="90607"/>
                    </a:cubicBezTo>
                    <a:cubicBezTo>
                      <a:pt x="45349" y="59079"/>
                      <a:pt x="28299" y="27742"/>
                      <a:pt x="6011" y="1262"/>
                    </a:cubicBezTo>
                    <a:cubicBezTo>
                      <a:pt x="2963" y="-2357"/>
                      <a:pt x="-1895" y="2596"/>
                      <a:pt x="772" y="62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3" name="Google Shape;463;p11"/>
            <p:cNvGrpSpPr/>
            <p:nvPr/>
          </p:nvGrpSpPr>
          <p:grpSpPr>
            <a:xfrm rot="6336404" flipH="1">
              <a:off x="8746971" y="601843"/>
              <a:ext cx="558183" cy="564897"/>
              <a:chOff x="1798693" y="1800541"/>
              <a:chExt cx="1044296" cy="1056856"/>
            </a:xfrm>
          </p:grpSpPr>
          <p:sp>
            <p:nvSpPr>
              <p:cNvPr id="464" name="Google Shape;464;p11"/>
              <p:cNvSpPr/>
              <p:nvPr/>
            </p:nvSpPr>
            <p:spPr>
              <a:xfrm>
                <a:off x="1798693" y="1800541"/>
                <a:ext cx="1044296" cy="1056856"/>
              </a:xfrm>
              <a:custGeom>
                <a:avLst/>
                <a:gdLst/>
                <a:ahLst/>
                <a:cxnLst/>
                <a:rect l="l" t="t" r="r" b="b"/>
                <a:pathLst>
                  <a:path w="1044296" h="1056856" extrusionOk="0">
                    <a:moveTo>
                      <a:pt x="482979" y="70059"/>
                    </a:moveTo>
                    <a:cubicBezTo>
                      <a:pt x="479931" y="102920"/>
                      <a:pt x="498600" y="134829"/>
                      <a:pt x="508602" y="165118"/>
                    </a:cubicBezTo>
                    <a:cubicBezTo>
                      <a:pt x="514888" y="184263"/>
                      <a:pt x="520412" y="203790"/>
                      <a:pt x="524794" y="223506"/>
                    </a:cubicBezTo>
                    <a:cubicBezTo>
                      <a:pt x="527461" y="235413"/>
                      <a:pt x="530795" y="247986"/>
                      <a:pt x="531461" y="260273"/>
                    </a:cubicBezTo>
                    <a:cubicBezTo>
                      <a:pt x="531271" y="266655"/>
                      <a:pt x="530890" y="272941"/>
                      <a:pt x="530604" y="279228"/>
                    </a:cubicBezTo>
                    <a:cubicBezTo>
                      <a:pt x="525270" y="305231"/>
                      <a:pt x="509078" y="309327"/>
                      <a:pt x="482122" y="291610"/>
                    </a:cubicBezTo>
                    <a:cubicBezTo>
                      <a:pt x="481741" y="290658"/>
                      <a:pt x="480884" y="290086"/>
                      <a:pt x="480122" y="289991"/>
                    </a:cubicBezTo>
                    <a:cubicBezTo>
                      <a:pt x="479550" y="288848"/>
                      <a:pt x="479074" y="287705"/>
                      <a:pt x="478503" y="286562"/>
                    </a:cubicBezTo>
                    <a:cubicBezTo>
                      <a:pt x="474883" y="277132"/>
                      <a:pt x="472311" y="267321"/>
                      <a:pt x="469930" y="257511"/>
                    </a:cubicBezTo>
                    <a:cubicBezTo>
                      <a:pt x="465644" y="239699"/>
                      <a:pt x="463072" y="221601"/>
                      <a:pt x="459262" y="203790"/>
                    </a:cubicBezTo>
                    <a:cubicBezTo>
                      <a:pt x="452785" y="173119"/>
                      <a:pt x="443355" y="143877"/>
                      <a:pt x="424686" y="118255"/>
                    </a:cubicBezTo>
                    <a:cubicBezTo>
                      <a:pt x="410780" y="99110"/>
                      <a:pt x="377442" y="60915"/>
                      <a:pt x="348867" y="64534"/>
                    </a:cubicBezTo>
                    <a:cubicBezTo>
                      <a:pt x="348010" y="63867"/>
                      <a:pt x="346962" y="63486"/>
                      <a:pt x="345724" y="63677"/>
                    </a:cubicBezTo>
                    <a:cubicBezTo>
                      <a:pt x="270381" y="73011"/>
                      <a:pt x="169797" y="153783"/>
                      <a:pt x="198182" y="239889"/>
                    </a:cubicBezTo>
                    <a:cubicBezTo>
                      <a:pt x="211231" y="279513"/>
                      <a:pt x="251617" y="299325"/>
                      <a:pt x="286288" y="316470"/>
                    </a:cubicBezTo>
                    <a:cubicBezTo>
                      <a:pt x="315149" y="330853"/>
                      <a:pt x="343152" y="345903"/>
                      <a:pt x="368489" y="366191"/>
                    </a:cubicBezTo>
                    <a:cubicBezTo>
                      <a:pt x="380109" y="375525"/>
                      <a:pt x="391063" y="385527"/>
                      <a:pt x="401064" y="396385"/>
                    </a:cubicBezTo>
                    <a:cubicBezTo>
                      <a:pt x="412113" y="408386"/>
                      <a:pt x="437545" y="436295"/>
                      <a:pt x="434211" y="458583"/>
                    </a:cubicBezTo>
                    <a:cubicBezTo>
                      <a:pt x="431640" y="458869"/>
                      <a:pt x="429449" y="460584"/>
                      <a:pt x="429353" y="463917"/>
                    </a:cubicBezTo>
                    <a:cubicBezTo>
                      <a:pt x="423639" y="468299"/>
                      <a:pt x="418019" y="472680"/>
                      <a:pt x="412399" y="476967"/>
                    </a:cubicBezTo>
                    <a:cubicBezTo>
                      <a:pt x="403827" y="477062"/>
                      <a:pt x="395826" y="475252"/>
                      <a:pt x="388301" y="471442"/>
                    </a:cubicBezTo>
                    <a:cubicBezTo>
                      <a:pt x="379633" y="468108"/>
                      <a:pt x="373251" y="463917"/>
                      <a:pt x="366012" y="458298"/>
                    </a:cubicBezTo>
                    <a:cubicBezTo>
                      <a:pt x="353344" y="448868"/>
                      <a:pt x="342581" y="437533"/>
                      <a:pt x="331818" y="426103"/>
                    </a:cubicBezTo>
                    <a:cubicBezTo>
                      <a:pt x="311053" y="403910"/>
                      <a:pt x="289907" y="382193"/>
                      <a:pt x="265143" y="364381"/>
                    </a:cubicBezTo>
                    <a:cubicBezTo>
                      <a:pt x="234186" y="342093"/>
                      <a:pt x="170845" y="306183"/>
                      <a:pt x="133793" y="332949"/>
                    </a:cubicBezTo>
                    <a:cubicBezTo>
                      <a:pt x="133602" y="333044"/>
                      <a:pt x="133507" y="333234"/>
                      <a:pt x="133316" y="333330"/>
                    </a:cubicBezTo>
                    <a:cubicBezTo>
                      <a:pt x="131602" y="331139"/>
                      <a:pt x="128649" y="329996"/>
                      <a:pt x="126077" y="331996"/>
                    </a:cubicBezTo>
                    <a:cubicBezTo>
                      <a:pt x="87596" y="363238"/>
                      <a:pt x="57498" y="404100"/>
                      <a:pt x="38733" y="450011"/>
                    </a:cubicBezTo>
                    <a:cubicBezTo>
                      <a:pt x="24541" y="484586"/>
                      <a:pt x="9206" y="534783"/>
                      <a:pt x="38257" y="566406"/>
                    </a:cubicBezTo>
                    <a:cubicBezTo>
                      <a:pt x="65594" y="596220"/>
                      <a:pt x="112838" y="586790"/>
                      <a:pt x="148271" y="584885"/>
                    </a:cubicBezTo>
                    <a:cubicBezTo>
                      <a:pt x="190276" y="582599"/>
                      <a:pt x="321340" y="575360"/>
                      <a:pt x="338771" y="631748"/>
                    </a:cubicBezTo>
                    <a:cubicBezTo>
                      <a:pt x="328960" y="700709"/>
                      <a:pt x="192372" y="662133"/>
                      <a:pt x="151223" y="655275"/>
                    </a:cubicBezTo>
                    <a:cubicBezTo>
                      <a:pt x="109694" y="648321"/>
                      <a:pt x="44925" y="637272"/>
                      <a:pt x="13587" y="673944"/>
                    </a:cubicBezTo>
                    <a:cubicBezTo>
                      <a:pt x="-17083" y="709853"/>
                      <a:pt x="12158" y="768717"/>
                      <a:pt x="23588" y="806151"/>
                    </a:cubicBezTo>
                    <a:cubicBezTo>
                      <a:pt x="44925" y="876064"/>
                      <a:pt x="56354" y="947216"/>
                      <a:pt x="14540" y="1011986"/>
                    </a:cubicBezTo>
                    <a:cubicBezTo>
                      <a:pt x="13968" y="1012843"/>
                      <a:pt x="14540" y="1013605"/>
                      <a:pt x="15397" y="1013796"/>
                    </a:cubicBezTo>
                    <a:cubicBezTo>
                      <a:pt x="14730" y="1016558"/>
                      <a:pt x="18159" y="1019320"/>
                      <a:pt x="20636" y="1016844"/>
                    </a:cubicBezTo>
                    <a:cubicBezTo>
                      <a:pt x="71690" y="964837"/>
                      <a:pt x="142365" y="1005509"/>
                      <a:pt x="197324" y="1026654"/>
                    </a:cubicBezTo>
                    <a:cubicBezTo>
                      <a:pt x="243330" y="1044371"/>
                      <a:pt x="301528" y="1062087"/>
                      <a:pt x="351534" y="1055420"/>
                    </a:cubicBezTo>
                    <a:cubicBezTo>
                      <a:pt x="390396" y="1050276"/>
                      <a:pt x="403636" y="1022178"/>
                      <a:pt x="406874" y="986078"/>
                    </a:cubicBezTo>
                    <a:cubicBezTo>
                      <a:pt x="411923" y="929690"/>
                      <a:pt x="401445" y="873778"/>
                      <a:pt x="397445" y="817676"/>
                    </a:cubicBezTo>
                    <a:cubicBezTo>
                      <a:pt x="397921" y="816057"/>
                      <a:pt x="398493" y="814437"/>
                      <a:pt x="399159" y="812913"/>
                    </a:cubicBezTo>
                    <a:cubicBezTo>
                      <a:pt x="400207" y="811961"/>
                      <a:pt x="400969" y="810723"/>
                      <a:pt x="401160" y="809008"/>
                    </a:cubicBezTo>
                    <a:cubicBezTo>
                      <a:pt x="401160" y="808532"/>
                      <a:pt x="401350" y="808151"/>
                      <a:pt x="401445" y="807675"/>
                    </a:cubicBezTo>
                    <a:cubicBezTo>
                      <a:pt x="404207" y="801674"/>
                      <a:pt x="407636" y="795959"/>
                      <a:pt x="412494" y="791196"/>
                    </a:cubicBezTo>
                    <a:cubicBezTo>
                      <a:pt x="420972" y="782910"/>
                      <a:pt x="434021" y="779195"/>
                      <a:pt x="444022" y="785481"/>
                    </a:cubicBezTo>
                    <a:cubicBezTo>
                      <a:pt x="445070" y="786339"/>
                      <a:pt x="446213" y="787291"/>
                      <a:pt x="447261" y="788148"/>
                    </a:cubicBezTo>
                    <a:cubicBezTo>
                      <a:pt x="449832" y="796435"/>
                      <a:pt x="450404" y="811866"/>
                      <a:pt x="451642" y="820724"/>
                    </a:cubicBezTo>
                    <a:cubicBezTo>
                      <a:pt x="456786" y="855395"/>
                      <a:pt x="461834" y="890161"/>
                      <a:pt x="466977" y="924832"/>
                    </a:cubicBezTo>
                    <a:cubicBezTo>
                      <a:pt x="471644" y="957027"/>
                      <a:pt x="466691" y="1007223"/>
                      <a:pt x="508125" y="1012081"/>
                    </a:cubicBezTo>
                    <a:cubicBezTo>
                      <a:pt x="560322" y="1018082"/>
                      <a:pt x="617472" y="992364"/>
                      <a:pt x="663478" y="970933"/>
                    </a:cubicBezTo>
                    <a:cubicBezTo>
                      <a:pt x="701483" y="953217"/>
                      <a:pt x="725010" y="925308"/>
                      <a:pt x="723676" y="881874"/>
                    </a:cubicBezTo>
                    <a:cubicBezTo>
                      <a:pt x="722152" y="829582"/>
                      <a:pt x="685766" y="789958"/>
                      <a:pt x="655286" y="751001"/>
                    </a:cubicBezTo>
                    <a:cubicBezTo>
                      <a:pt x="648810" y="742714"/>
                      <a:pt x="642332" y="734332"/>
                      <a:pt x="636332" y="725474"/>
                    </a:cubicBezTo>
                    <a:cubicBezTo>
                      <a:pt x="628998" y="712901"/>
                      <a:pt x="623282" y="700137"/>
                      <a:pt x="619377" y="686802"/>
                    </a:cubicBezTo>
                    <a:cubicBezTo>
                      <a:pt x="621092" y="686326"/>
                      <a:pt x="622520" y="684326"/>
                      <a:pt x="621282" y="682516"/>
                    </a:cubicBezTo>
                    <a:cubicBezTo>
                      <a:pt x="612995" y="670800"/>
                      <a:pt x="612900" y="653274"/>
                      <a:pt x="624330" y="643368"/>
                    </a:cubicBezTo>
                    <a:cubicBezTo>
                      <a:pt x="636332" y="632986"/>
                      <a:pt x="651191" y="637558"/>
                      <a:pt x="662335" y="646226"/>
                    </a:cubicBezTo>
                    <a:cubicBezTo>
                      <a:pt x="663002" y="646702"/>
                      <a:pt x="663764" y="646988"/>
                      <a:pt x="664431" y="647178"/>
                    </a:cubicBezTo>
                    <a:cubicBezTo>
                      <a:pt x="664431" y="647178"/>
                      <a:pt x="664621" y="647178"/>
                      <a:pt x="664621" y="647369"/>
                    </a:cubicBezTo>
                    <a:cubicBezTo>
                      <a:pt x="677099" y="658037"/>
                      <a:pt x="687957" y="670705"/>
                      <a:pt x="697673" y="683850"/>
                    </a:cubicBezTo>
                    <a:cubicBezTo>
                      <a:pt x="727010" y="723093"/>
                      <a:pt x="747393" y="772623"/>
                      <a:pt x="785303" y="804817"/>
                    </a:cubicBezTo>
                    <a:cubicBezTo>
                      <a:pt x="815307" y="830344"/>
                      <a:pt x="847977" y="817962"/>
                      <a:pt x="876171" y="795768"/>
                    </a:cubicBezTo>
                    <a:cubicBezTo>
                      <a:pt x="910080" y="769098"/>
                      <a:pt x="945132" y="732808"/>
                      <a:pt x="950085" y="687850"/>
                    </a:cubicBezTo>
                    <a:cubicBezTo>
                      <a:pt x="954657" y="647464"/>
                      <a:pt x="933702" y="617079"/>
                      <a:pt x="897412" y="601554"/>
                    </a:cubicBezTo>
                    <a:cubicBezTo>
                      <a:pt x="876933" y="592791"/>
                      <a:pt x="855026" y="587361"/>
                      <a:pt x="834261" y="579456"/>
                    </a:cubicBezTo>
                    <a:cubicBezTo>
                      <a:pt x="816164" y="572598"/>
                      <a:pt x="798352" y="564978"/>
                      <a:pt x="780731" y="556691"/>
                    </a:cubicBezTo>
                    <a:cubicBezTo>
                      <a:pt x="776540" y="554691"/>
                      <a:pt x="772444" y="552595"/>
                      <a:pt x="768348" y="550595"/>
                    </a:cubicBezTo>
                    <a:cubicBezTo>
                      <a:pt x="762633" y="543832"/>
                      <a:pt x="754728" y="534117"/>
                      <a:pt x="752727" y="524401"/>
                    </a:cubicBezTo>
                    <a:cubicBezTo>
                      <a:pt x="753965" y="519067"/>
                      <a:pt x="755299" y="513828"/>
                      <a:pt x="756537" y="508494"/>
                    </a:cubicBezTo>
                    <a:cubicBezTo>
                      <a:pt x="756918" y="508018"/>
                      <a:pt x="757204" y="507637"/>
                      <a:pt x="757680" y="507161"/>
                    </a:cubicBezTo>
                    <a:cubicBezTo>
                      <a:pt x="769872" y="495064"/>
                      <a:pt x="786255" y="505637"/>
                      <a:pt x="800162" y="507447"/>
                    </a:cubicBezTo>
                    <a:cubicBezTo>
                      <a:pt x="802257" y="507732"/>
                      <a:pt x="803877" y="506780"/>
                      <a:pt x="804734" y="505542"/>
                    </a:cubicBezTo>
                    <a:cubicBezTo>
                      <a:pt x="815592" y="508875"/>
                      <a:pt x="825498" y="512590"/>
                      <a:pt x="831880" y="514590"/>
                    </a:cubicBezTo>
                    <a:cubicBezTo>
                      <a:pt x="855121" y="521925"/>
                      <a:pt x="878076" y="530497"/>
                      <a:pt x="902270" y="534307"/>
                    </a:cubicBezTo>
                    <a:cubicBezTo>
                      <a:pt x="995043" y="548785"/>
                      <a:pt x="1068576" y="457917"/>
                      <a:pt x="1036763" y="369334"/>
                    </a:cubicBezTo>
                    <a:cubicBezTo>
                      <a:pt x="1001520" y="270941"/>
                      <a:pt x="887601" y="247890"/>
                      <a:pt x="799971" y="286943"/>
                    </a:cubicBezTo>
                    <a:cubicBezTo>
                      <a:pt x="797114" y="288181"/>
                      <a:pt x="796542" y="290562"/>
                      <a:pt x="797209" y="292753"/>
                    </a:cubicBezTo>
                    <a:lnTo>
                      <a:pt x="794828" y="290372"/>
                    </a:lnTo>
                    <a:cubicBezTo>
                      <a:pt x="795495" y="289515"/>
                      <a:pt x="795971" y="288276"/>
                      <a:pt x="795971" y="286848"/>
                    </a:cubicBezTo>
                    <a:cubicBezTo>
                      <a:pt x="794637" y="218363"/>
                      <a:pt x="791018" y="142353"/>
                      <a:pt x="746345" y="86442"/>
                    </a:cubicBezTo>
                    <a:cubicBezTo>
                      <a:pt x="709865" y="40817"/>
                      <a:pt x="643285" y="5479"/>
                      <a:pt x="585087" y="431"/>
                    </a:cubicBezTo>
                    <a:cubicBezTo>
                      <a:pt x="540224" y="-3570"/>
                      <a:pt x="487551" y="20338"/>
                      <a:pt x="482884" y="701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1844433" y="1844821"/>
                <a:ext cx="915504" cy="963202"/>
              </a:xfrm>
              <a:custGeom>
                <a:avLst/>
                <a:gdLst/>
                <a:ahLst/>
                <a:cxnLst/>
                <a:rect l="l" t="t" r="r" b="b"/>
                <a:pathLst>
                  <a:path w="915504" h="963202" extrusionOk="0">
                    <a:moveTo>
                      <a:pt x="495151" y="1966"/>
                    </a:moveTo>
                    <a:cubicBezTo>
                      <a:pt x="484959" y="125315"/>
                      <a:pt x="558588" y="269428"/>
                      <a:pt x="659743" y="339056"/>
                    </a:cubicBezTo>
                    <a:cubicBezTo>
                      <a:pt x="661267" y="340104"/>
                      <a:pt x="662791" y="340675"/>
                      <a:pt x="664315" y="340866"/>
                    </a:cubicBezTo>
                    <a:cubicBezTo>
                      <a:pt x="644408" y="362773"/>
                      <a:pt x="624120" y="384204"/>
                      <a:pt x="603450" y="405350"/>
                    </a:cubicBezTo>
                    <a:cubicBezTo>
                      <a:pt x="602879" y="405159"/>
                      <a:pt x="602307" y="405064"/>
                      <a:pt x="601736" y="404969"/>
                    </a:cubicBezTo>
                    <a:cubicBezTo>
                      <a:pt x="599926" y="400968"/>
                      <a:pt x="597640" y="397063"/>
                      <a:pt x="595068" y="393444"/>
                    </a:cubicBezTo>
                    <a:cubicBezTo>
                      <a:pt x="591925" y="388776"/>
                      <a:pt x="588211" y="384395"/>
                      <a:pt x="584305" y="380204"/>
                    </a:cubicBezTo>
                    <a:cubicBezTo>
                      <a:pt x="574209" y="369250"/>
                      <a:pt x="562207" y="360297"/>
                      <a:pt x="549729" y="352200"/>
                    </a:cubicBezTo>
                    <a:cubicBezTo>
                      <a:pt x="517535" y="331436"/>
                      <a:pt x="481626" y="317625"/>
                      <a:pt x="451146" y="294003"/>
                    </a:cubicBezTo>
                    <a:cubicBezTo>
                      <a:pt x="384280" y="242091"/>
                      <a:pt x="349419" y="171035"/>
                      <a:pt x="329511" y="90739"/>
                    </a:cubicBezTo>
                    <a:cubicBezTo>
                      <a:pt x="328749" y="87501"/>
                      <a:pt x="323606" y="88263"/>
                      <a:pt x="323701" y="91596"/>
                    </a:cubicBezTo>
                    <a:cubicBezTo>
                      <a:pt x="326368" y="167225"/>
                      <a:pt x="367135" y="244187"/>
                      <a:pt x="421523" y="295336"/>
                    </a:cubicBezTo>
                    <a:cubicBezTo>
                      <a:pt x="449241" y="321339"/>
                      <a:pt x="480864" y="339723"/>
                      <a:pt x="513249" y="359154"/>
                    </a:cubicBezTo>
                    <a:cubicBezTo>
                      <a:pt x="530870" y="369726"/>
                      <a:pt x="549063" y="380775"/>
                      <a:pt x="562874" y="396206"/>
                    </a:cubicBezTo>
                    <a:cubicBezTo>
                      <a:pt x="571065" y="405350"/>
                      <a:pt x="575161" y="417161"/>
                      <a:pt x="582210" y="426495"/>
                    </a:cubicBezTo>
                    <a:cubicBezTo>
                      <a:pt x="554111" y="454404"/>
                      <a:pt x="525441" y="481645"/>
                      <a:pt x="496104" y="508410"/>
                    </a:cubicBezTo>
                    <a:cubicBezTo>
                      <a:pt x="497151" y="506886"/>
                      <a:pt x="497818" y="505172"/>
                      <a:pt x="497723" y="503172"/>
                    </a:cubicBezTo>
                    <a:cubicBezTo>
                      <a:pt x="494865" y="430972"/>
                      <a:pt x="440001" y="353058"/>
                      <a:pt x="391710" y="303051"/>
                    </a:cubicBezTo>
                    <a:cubicBezTo>
                      <a:pt x="338941" y="248378"/>
                      <a:pt x="266646" y="202372"/>
                      <a:pt x="191113" y="189418"/>
                    </a:cubicBezTo>
                    <a:cubicBezTo>
                      <a:pt x="190637" y="189418"/>
                      <a:pt x="190256" y="190085"/>
                      <a:pt x="190732" y="190275"/>
                    </a:cubicBezTo>
                    <a:cubicBezTo>
                      <a:pt x="261122" y="220089"/>
                      <a:pt x="323225" y="256188"/>
                      <a:pt x="374946" y="313529"/>
                    </a:cubicBezTo>
                    <a:cubicBezTo>
                      <a:pt x="400758" y="342104"/>
                      <a:pt x="422761" y="373917"/>
                      <a:pt x="440382" y="408207"/>
                    </a:cubicBezTo>
                    <a:cubicBezTo>
                      <a:pt x="457051" y="440592"/>
                      <a:pt x="464195" y="475740"/>
                      <a:pt x="478863" y="508696"/>
                    </a:cubicBezTo>
                    <a:cubicBezTo>
                      <a:pt x="479435" y="509934"/>
                      <a:pt x="480197" y="510982"/>
                      <a:pt x="481149" y="511744"/>
                    </a:cubicBezTo>
                    <a:cubicBezTo>
                      <a:pt x="481340" y="514983"/>
                      <a:pt x="481626" y="518126"/>
                      <a:pt x="482102" y="521174"/>
                    </a:cubicBezTo>
                    <a:cubicBezTo>
                      <a:pt x="462957" y="538414"/>
                      <a:pt x="443621" y="555559"/>
                      <a:pt x="424095" y="572514"/>
                    </a:cubicBezTo>
                    <a:cubicBezTo>
                      <a:pt x="424095" y="570323"/>
                      <a:pt x="423618" y="568037"/>
                      <a:pt x="422094" y="565846"/>
                    </a:cubicBezTo>
                    <a:cubicBezTo>
                      <a:pt x="382851" y="506982"/>
                      <a:pt x="314271" y="462786"/>
                      <a:pt x="250835" y="434115"/>
                    </a:cubicBezTo>
                    <a:cubicBezTo>
                      <a:pt x="192637" y="407731"/>
                      <a:pt x="107769" y="379251"/>
                      <a:pt x="44428" y="400492"/>
                    </a:cubicBezTo>
                    <a:cubicBezTo>
                      <a:pt x="42618" y="401064"/>
                      <a:pt x="43380" y="403635"/>
                      <a:pt x="45285" y="403254"/>
                    </a:cubicBezTo>
                    <a:cubicBezTo>
                      <a:pt x="113294" y="388491"/>
                      <a:pt x="197400" y="422971"/>
                      <a:pt x="256169" y="455070"/>
                    </a:cubicBezTo>
                    <a:cubicBezTo>
                      <a:pt x="315510" y="487455"/>
                      <a:pt x="356753" y="533556"/>
                      <a:pt x="402759" y="581467"/>
                    </a:cubicBezTo>
                    <a:cubicBezTo>
                      <a:pt x="404854" y="583658"/>
                      <a:pt x="407235" y="584610"/>
                      <a:pt x="409712" y="584896"/>
                    </a:cubicBezTo>
                    <a:cubicBezTo>
                      <a:pt x="405045" y="588897"/>
                      <a:pt x="400473" y="592802"/>
                      <a:pt x="395805" y="596802"/>
                    </a:cubicBezTo>
                    <a:cubicBezTo>
                      <a:pt x="334274" y="649285"/>
                      <a:pt x="271885" y="700720"/>
                      <a:pt x="209973" y="752822"/>
                    </a:cubicBezTo>
                    <a:cubicBezTo>
                      <a:pt x="209306" y="751774"/>
                      <a:pt x="208544" y="750726"/>
                      <a:pt x="207401" y="749774"/>
                    </a:cubicBezTo>
                    <a:cubicBezTo>
                      <a:pt x="152727" y="702816"/>
                      <a:pt x="70527" y="692624"/>
                      <a:pt x="3947" y="718341"/>
                    </a:cubicBezTo>
                    <a:cubicBezTo>
                      <a:pt x="1566" y="719294"/>
                      <a:pt x="2518" y="722723"/>
                      <a:pt x="5090" y="722151"/>
                    </a:cubicBezTo>
                    <a:cubicBezTo>
                      <a:pt x="74241" y="706626"/>
                      <a:pt x="135678" y="724247"/>
                      <a:pt x="191399" y="766633"/>
                    </a:cubicBezTo>
                    <a:cubicBezTo>
                      <a:pt x="191875" y="767014"/>
                      <a:pt x="192256" y="767205"/>
                      <a:pt x="192732" y="767490"/>
                    </a:cubicBezTo>
                    <a:cubicBezTo>
                      <a:pt x="176349" y="781397"/>
                      <a:pt x="159871" y="795399"/>
                      <a:pt x="143488" y="809305"/>
                    </a:cubicBezTo>
                    <a:cubicBezTo>
                      <a:pt x="142155" y="809781"/>
                      <a:pt x="141107" y="810639"/>
                      <a:pt x="140345" y="811972"/>
                    </a:cubicBezTo>
                    <a:cubicBezTo>
                      <a:pt x="129010" y="821592"/>
                      <a:pt x="117771" y="831213"/>
                      <a:pt x="106341" y="840738"/>
                    </a:cubicBezTo>
                    <a:cubicBezTo>
                      <a:pt x="70527" y="870551"/>
                      <a:pt x="30807" y="898364"/>
                      <a:pt x="137" y="933606"/>
                    </a:cubicBezTo>
                    <a:cubicBezTo>
                      <a:pt x="-244" y="934083"/>
                      <a:pt x="232" y="934749"/>
                      <a:pt x="804" y="934368"/>
                    </a:cubicBezTo>
                    <a:cubicBezTo>
                      <a:pt x="39856" y="912937"/>
                      <a:pt x="74051" y="881695"/>
                      <a:pt x="109008" y="854263"/>
                    </a:cubicBezTo>
                    <a:cubicBezTo>
                      <a:pt x="119771" y="845786"/>
                      <a:pt x="130725" y="837404"/>
                      <a:pt x="141583" y="829022"/>
                    </a:cubicBezTo>
                    <a:cubicBezTo>
                      <a:pt x="144345" y="847881"/>
                      <a:pt x="146441" y="866169"/>
                      <a:pt x="143298" y="885505"/>
                    </a:cubicBezTo>
                    <a:cubicBezTo>
                      <a:pt x="139297" y="909603"/>
                      <a:pt x="127962" y="929511"/>
                      <a:pt x="115770" y="950180"/>
                    </a:cubicBezTo>
                    <a:cubicBezTo>
                      <a:pt x="115199" y="951132"/>
                      <a:pt x="116532" y="952085"/>
                      <a:pt x="117390" y="951323"/>
                    </a:cubicBezTo>
                    <a:cubicBezTo>
                      <a:pt x="149489" y="920843"/>
                      <a:pt x="167110" y="862455"/>
                      <a:pt x="155109" y="818830"/>
                    </a:cubicBezTo>
                    <a:cubicBezTo>
                      <a:pt x="175492" y="803304"/>
                      <a:pt x="195876" y="787874"/>
                      <a:pt x="216164" y="772158"/>
                    </a:cubicBezTo>
                    <a:cubicBezTo>
                      <a:pt x="230166" y="761394"/>
                      <a:pt x="244072" y="750631"/>
                      <a:pt x="257979" y="739773"/>
                    </a:cubicBezTo>
                    <a:cubicBezTo>
                      <a:pt x="272457" y="815782"/>
                      <a:pt x="276362" y="884934"/>
                      <a:pt x="256264" y="961419"/>
                    </a:cubicBezTo>
                    <a:cubicBezTo>
                      <a:pt x="255788" y="963324"/>
                      <a:pt x="258550" y="963896"/>
                      <a:pt x="259217" y="962181"/>
                    </a:cubicBezTo>
                    <a:cubicBezTo>
                      <a:pt x="287506" y="889601"/>
                      <a:pt x="298365" y="801685"/>
                      <a:pt x="275790" y="725961"/>
                    </a:cubicBezTo>
                    <a:cubicBezTo>
                      <a:pt x="311700" y="698053"/>
                      <a:pt x="347418" y="669954"/>
                      <a:pt x="382851" y="641379"/>
                    </a:cubicBezTo>
                    <a:cubicBezTo>
                      <a:pt x="465719" y="707483"/>
                      <a:pt x="506391" y="809591"/>
                      <a:pt x="492579" y="914747"/>
                    </a:cubicBezTo>
                    <a:cubicBezTo>
                      <a:pt x="492294" y="917033"/>
                      <a:pt x="495532" y="917985"/>
                      <a:pt x="496104" y="915604"/>
                    </a:cubicBezTo>
                    <a:cubicBezTo>
                      <a:pt x="521821" y="810543"/>
                      <a:pt x="483054" y="696434"/>
                      <a:pt x="400092" y="627378"/>
                    </a:cubicBezTo>
                    <a:cubicBezTo>
                      <a:pt x="403616" y="624520"/>
                      <a:pt x="407045" y="621758"/>
                      <a:pt x="410569" y="618900"/>
                    </a:cubicBezTo>
                    <a:cubicBezTo>
                      <a:pt x="430857" y="602327"/>
                      <a:pt x="450955" y="585563"/>
                      <a:pt x="470958" y="568513"/>
                    </a:cubicBezTo>
                    <a:cubicBezTo>
                      <a:pt x="479530" y="670145"/>
                      <a:pt x="543062" y="777968"/>
                      <a:pt x="620500" y="840642"/>
                    </a:cubicBezTo>
                    <a:cubicBezTo>
                      <a:pt x="622500" y="842262"/>
                      <a:pt x="624882" y="839690"/>
                      <a:pt x="623262" y="837785"/>
                    </a:cubicBezTo>
                    <a:cubicBezTo>
                      <a:pt x="586115" y="795494"/>
                      <a:pt x="553540" y="752631"/>
                      <a:pt x="530584" y="701006"/>
                    </a:cubicBezTo>
                    <a:cubicBezTo>
                      <a:pt x="509058" y="652714"/>
                      <a:pt x="500199" y="603851"/>
                      <a:pt x="489627" y="552606"/>
                    </a:cubicBezTo>
                    <a:cubicBezTo>
                      <a:pt x="513153" y="532318"/>
                      <a:pt x="536299" y="511649"/>
                      <a:pt x="559159" y="490599"/>
                    </a:cubicBezTo>
                    <a:cubicBezTo>
                      <a:pt x="607832" y="514316"/>
                      <a:pt x="652885" y="541748"/>
                      <a:pt x="691747" y="580038"/>
                    </a:cubicBezTo>
                    <a:cubicBezTo>
                      <a:pt x="731371" y="619186"/>
                      <a:pt x="758232" y="663573"/>
                      <a:pt x="786140" y="711007"/>
                    </a:cubicBezTo>
                    <a:cubicBezTo>
                      <a:pt x="786807" y="712150"/>
                      <a:pt x="788807" y="711388"/>
                      <a:pt x="788331" y="710055"/>
                    </a:cubicBezTo>
                    <a:cubicBezTo>
                      <a:pt x="755755" y="611566"/>
                      <a:pt x="667744" y="521936"/>
                      <a:pt x="575923" y="474978"/>
                    </a:cubicBezTo>
                    <a:cubicBezTo>
                      <a:pt x="616500" y="436782"/>
                      <a:pt x="655743" y="397063"/>
                      <a:pt x="692795" y="355534"/>
                    </a:cubicBezTo>
                    <a:cubicBezTo>
                      <a:pt x="694224" y="356582"/>
                      <a:pt x="696033" y="357344"/>
                      <a:pt x="698224" y="357439"/>
                    </a:cubicBezTo>
                    <a:cubicBezTo>
                      <a:pt x="778901" y="361821"/>
                      <a:pt x="844242" y="380394"/>
                      <a:pt x="913775" y="422304"/>
                    </a:cubicBezTo>
                    <a:cubicBezTo>
                      <a:pt x="914918" y="422971"/>
                      <a:pt x="916156" y="421352"/>
                      <a:pt x="915108" y="420399"/>
                    </a:cubicBezTo>
                    <a:cubicBezTo>
                      <a:pt x="861007" y="371822"/>
                      <a:pt x="781568" y="339627"/>
                      <a:pt x="707940" y="338103"/>
                    </a:cubicBezTo>
                    <a:cubicBezTo>
                      <a:pt x="720132" y="324006"/>
                      <a:pt x="732038" y="309719"/>
                      <a:pt x="743658" y="295146"/>
                    </a:cubicBezTo>
                    <a:cubicBezTo>
                      <a:pt x="785378" y="291240"/>
                      <a:pt x="825764" y="290669"/>
                      <a:pt x="867483" y="297432"/>
                    </a:cubicBezTo>
                    <a:cubicBezTo>
                      <a:pt x="869388" y="297717"/>
                      <a:pt x="870150" y="294955"/>
                      <a:pt x="868245" y="294479"/>
                    </a:cubicBezTo>
                    <a:cubicBezTo>
                      <a:pt x="831003" y="284668"/>
                      <a:pt x="792331" y="279620"/>
                      <a:pt x="753850" y="282192"/>
                    </a:cubicBezTo>
                    <a:cubicBezTo>
                      <a:pt x="758232" y="276572"/>
                      <a:pt x="762804" y="271047"/>
                      <a:pt x="767090" y="265428"/>
                    </a:cubicBezTo>
                    <a:cubicBezTo>
                      <a:pt x="778329" y="250569"/>
                      <a:pt x="757565" y="230185"/>
                      <a:pt x="745754" y="245139"/>
                    </a:cubicBezTo>
                    <a:cubicBezTo>
                      <a:pt x="733562" y="260570"/>
                      <a:pt x="721179" y="275619"/>
                      <a:pt x="708511" y="290574"/>
                    </a:cubicBezTo>
                    <a:cubicBezTo>
                      <a:pt x="678412" y="228185"/>
                      <a:pt x="664696" y="168749"/>
                      <a:pt x="650599" y="101217"/>
                    </a:cubicBezTo>
                    <a:cubicBezTo>
                      <a:pt x="650218" y="99407"/>
                      <a:pt x="647551" y="99978"/>
                      <a:pt x="647551" y="101693"/>
                    </a:cubicBezTo>
                    <a:cubicBezTo>
                      <a:pt x="648027" y="167606"/>
                      <a:pt x="652695" y="247902"/>
                      <a:pt x="692319" y="303432"/>
                    </a:cubicBezTo>
                    <a:cubicBezTo>
                      <a:pt x="693176" y="304575"/>
                      <a:pt x="694128" y="305528"/>
                      <a:pt x="695081" y="306195"/>
                    </a:cubicBezTo>
                    <a:cubicBezTo>
                      <a:pt x="689080" y="313148"/>
                      <a:pt x="683175" y="320101"/>
                      <a:pt x="677079" y="326959"/>
                    </a:cubicBezTo>
                    <a:cubicBezTo>
                      <a:pt x="676888" y="324483"/>
                      <a:pt x="675840" y="322101"/>
                      <a:pt x="673840" y="320101"/>
                    </a:cubicBezTo>
                    <a:cubicBezTo>
                      <a:pt x="628692" y="275905"/>
                      <a:pt x="587639" y="232947"/>
                      <a:pt x="557349" y="176750"/>
                    </a:cubicBezTo>
                    <a:cubicBezTo>
                      <a:pt x="527346" y="121029"/>
                      <a:pt x="512963" y="62545"/>
                      <a:pt x="499152" y="1395"/>
                    </a:cubicBezTo>
                    <a:cubicBezTo>
                      <a:pt x="498675" y="-891"/>
                      <a:pt x="495437" y="-129"/>
                      <a:pt x="495246" y="19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6" name="Google Shape;466;p11"/>
            <p:cNvGrpSpPr/>
            <p:nvPr/>
          </p:nvGrpSpPr>
          <p:grpSpPr>
            <a:xfrm rot="9919297">
              <a:off x="8463226" y="17459"/>
              <a:ext cx="924508" cy="823417"/>
              <a:chOff x="-975425" y="3526549"/>
              <a:chExt cx="1553475" cy="1383608"/>
            </a:xfrm>
          </p:grpSpPr>
          <p:sp>
            <p:nvSpPr>
              <p:cNvPr id="467" name="Google Shape;467;p11"/>
              <p:cNvSpPr/>
              <p:nvPr/>
            </p:nvSpPr>
            <p:spPr>
              <a:xfrm>
                <a:off x="-975425" y="3526549"/>
                <a:ext cx="1553475" cy="1383608"/>
              </a:xfrm>
              <a:custGeom>
                <a:avLst/>
                <a:gdLst/>
                <a:ahLst/>
                <a:cxnLst/>
                <a:rect l="l" t="t" r="r" b="b"/>
                <a:pathLst>
                  <a:path w="1553475" h="1383608" extrusionOk="0">
                    <a:moveTo>
                      <a:pt x="1114271" y="538496"/>
                    </a:moveTo>
                    <a:cubicBezTo>
                      <a:pt x="1113224" y="538115"/>
                      <a:pt x="1111985" y="538305"/>
                      <a:pt x="1110938" y="539353"/>
                    </a:cubicBezTo>
                    <a:cubicBezTo>
                      <a:pt x="1092935" y="557546"/>
                      <a:pt x="1074933" y="575834"/>
                      <a:pt x="1056931" y="594217"/>
                    </a:cubicBezTo>
                    <a:cubicBezTo>
                      <a:pt x="1088459" y="525732"/>
                      <a:pt x="1094745" y="450008"/>
                      <a:pt x="1097793" y="374570"/>
                    </a:cubicBezTo>
                    <a:cubicBezTo>
                      <a:pt x="1099793" y="325136"/>
                      <a:pt x="1100651" y="275320"/>
                      <a:pt x="1108842" y="226457"/>
                    </a:cubicBezTo>
                    <a:cubicBezTo>
                      <a:pt x="1118177" y="170259"/>
                      <a:pt x="1139132" y="117776"/>
                      <a:pt x="1160658" y="65484"/>
                    </a:cubicBezTo>
                    <a:cubicBezTo>
                      <a:pt x="1163325" y="59198"/>
                      <a:pt x="1154943" y="53292"/>
                      <a:pt x="1150276" y="58817"/>
                    </a:cubicBezTo>
                    <a:cubicBezTo>
                      <a:pt x="1022260" y="213598"/>
                      <a:pt x="939107" y="432387"/>
                      <a:pt x="1024260" y="627173"/>
                    </a:cubicBezTo>
                    <a:cubicBezTo>
                      <a:pt x="1000352" y="650986"/>
                      <a:pt x="976254" y="674608"/>
                      <a:pt x="951489" y="697563"/>
                    </a:cubicBezTo>
                    <a:cubicBezTo>
                      <a:pt x="940345" y="502586"/>
                      <a:pt x="950727" y="307514"/>
                      <a:pt x="981969" y="114728"/>
                    </a:cubicBezTo>
                    <a:cubicBezTo>
                      <a:pt x="983207" y="106823"/>
                      <a:pt x="973016" y="104441"/>
                      <a:pt x="969301" y="110728"/>
                    </a:cubicBezTo>
                    <a:cubicBezTo>
                      <a:pt x="860525" y="289417"/>
                      <a:pt x="828617" y="527732"/>
                      <a:pt x="930153" y="716994"/>
                    </a:cubicBezTo>
                    <a:cubicBezTo>
                      <a:pt x="910627" y="734615"/>
                      <a:pt x="890910" y="751856"/>
                      <a:pt x="870527" y="768429"/>
                    </a:cubicBezTo>
                    <a:cubicBezTo>
                      <a:pt x="857192" y="779192"/>
                      <a:pt x="843571" y="789479"/>
                      <a:pt x="829760" y="799576"/>
                    </a:cubicBezTo>
                    <a:cubicBezTo>
                      <a:pt x="855953" y="723662"/>
                      <a:pt x="860049" y="644985"/>
                      <a:pt x="844238" y="564689"/>
                    </a:cubicBezTo>
                    <a:cubicBezTo>
                      <a:pt x="823283" y="458486"/>
                      <a:pt x="804995" y="357521"/>
                      <a:pt x="810710" y="248555"/>
                    </a:cubicBezTo>
                    <a:cubicBezTo>
                      <a:pt x="811186" y="241316"/>
                      <a:pt x="801470" y="237125"/>
                      <a:pt x="797946" y="244459"/>
                    </a:cubicBezTo>
                    <a:cubicBezTo>
                      <a:pt x="708602" y="428101"/>
                      <a:pt x="700029" y="645366"/>
                      <a:pt x="780992" y="833390"/>
                    </a:cubicBezTo>
                    <a:cubicBezTo>
                      <a:pt x="744035" y="857488"/>
                      <a:pt x="705649" y="879205"/>
                      <a:pt x="666215" y="898922"/>
                    </a:cubicBezTo>
                    <a:cubicBezTo>
                      <a:pt x="703268" y="716708"/>
                      <a:pt x="600683" y="536972"/>
                      <a:pt x="636212" y="353901"/>
                    </a:cubicBezTo>
                    <a:cubicBezTo>
                      <a:pt x="637640" y="346376"/>
                      <a:pt x="626210" y="342566"/>
                      <a:pt x="623162" y="349805"/>
                    </a:cubicBezTo>
                    <a:cubicBezTo>
                      <a:pt x="581729" y="451437"/>
                      <a:pt x="554201" y="559927"/>
                      <a:pt x="561250" y="670417"/>
                    </a:cubicBezTo>
                    <a:cubicBezTo>
                      <a:pt x="564488" y="719566"/>
                      <a:pt x="574394" y="768334"/>
                      <a:pt x="592111" y="814340"/>
                    </a:cubicBezTo>
                    <a:cubicBezTo>
                      <a:pt x="604970" y="847868"/>
                      <a:pt x="620686" y="885396"/>
                      <a:pt x="650213" y="907018"/>
                    </a:cubicBezTo>
                    <a:cubicBezTo>
                      <a:pt x="634307" y="914733"/>
                      <a:pt x="618209" y="922163"/>
                      <a:pt x="601826" y="929116"/>
                    </a:cubicBezTo>
                    <a:cubicBezTo>
                      <a:pt x="562964" y="945785"/>
                      <a:pt x="523626" y="960358"/>
                      <a:pt x="483812" y="973502"/>
                    </a:cubicBezTo>
                    <a:cubicBezTo>
                      <a:pt x="532103" y="910637"/>
                      <a:pt x="530960" y="821769"/>
                      <a:pt x="520578" y="744998"/>
                    </a:cubicBezTo>
                    <a:cubicBezTo>
                      <a:pt x="505052" y="629174"/>
                      <a:pt x="465714" y="515159"/>
                      <a:pt x="488288" y="397621"/>
                    </a:cubicBezTo>
                    <a:cubicBezTo>
                      <a:pt x="489812" y="390001"/>
                      <a:pt x="478097" y="386096"/>
                      <a:pt x="475049" y="393430"/>
                    </a:cubicBezTo>
                    <a:cubicBezTo>
                      <a:pt x="431138" y="497348"/>
                      <a:pt x="404278" y="607838"/>
                      <a:pt x="398468" y="720804"/>
                    </a:cubicBezTo>
                    <a:cubicBezTo>
                      <a:pt x="393800" y="811196"/>
                      <a:pt x="398182" y="905494"/>
                      <a:pt x="440187" y="987218"/>
                    </a:cubicBezTo>
                    <a:cubicBezTo>
                      <a:pt x="390371" y="1002077"/>
                      <a:pt x="339984" y="1014746"/>
                      <a:pt x="289311" y="1025985"/>
                    </a:cubicBezTo>
                    <a:cubicBezTo>
                      <a:pt x="324935" y="958929"/>
                      <a:pt x="345699" y="884920"/>
                      <a:pt x="348842" y="808910"/>
                    </a:cubicBezTo>
                    <a:cubicBezTo>
                      <a:pt x="352748" y="715089"/>
                      <a:pt x="310076" y="623744"/>
                      <a:pt x="322839" y="530971"/>
                    </a:cubicBezTo>
                    <a:cubicBezTo>
                      <a:pt x="323792" y="523827"/>
                      <a:pt x="313790" y="520493"/>
                      <a:pt x="310647" y="527161"/>
                    </a:cubicBezTo>
                    <a:cubicBezTo>
                      <a:pt x="235876" y="682704"/>
                      <a:pt x="215969" y="864917"/>
                      <a:pt x="266451" y="1031033"/>
                    </a:cubicBezTo>
                    <a:cubicBezTo>
                      <a:pt x="181583" y="1049131"/>
                      <a:pt x="95858" y="1063609"/>
                      <a:pt x="10324" y="1077706"/>
                    </a:cubicBezTo>
                    <a:cubicBezTo>
                      <a:pt x="9848" y="1077706"/>
                      <a:pt x="9562" y="1078087"/>
                      <a:pt x="9086" y="1078182"/>
                    </a:cubicBezTo>
                    <a:cubicBezTo>
                      <a:pt x="8419" y="1075801"/>
                      <a:pt x="4228" y="1075515"/>
                      <a:pt x="3466" y="1078563"/>
                    </a:cubicBezTo>
                    <a:cubicBezTo>
                      <a:pt x="2418" y="1082183"/>
                      <a:pt x="323" y="1085802"/>
                      <a:pt x="37" y="1089612"/>
                    </a:cubicBezTo>
                    <a:cubicBezTo>
                      <a:pt x="-249" y="1093803"/>
                      <a:pt x="1180" y="1099042"/>
                      <a:pt x="2609" y="1102947"/>
                    </a:cubicBezTo>
                    <a:cubicBezTo>
                      <a:pt x="5085" y="1109805"/>
                      <a:pt x="9371" y="1115901"/>
                      <a:pt x="15086" y="1120473"/>
                    </a:cubicBezTo>
                    <a:cubicBezTo>
                      <a:pt x="15944" y="1122664"/>
                      <a:pt x="17849" y="1124569"/>
                      <a:pt x="20897" y="1124283"/>
                    </a:cubicBezTo>
                    <a:cubicBezTo>
                      <a:pt x="114718" y="1117616"/>
                      <a:pt x="207682" y="1102280"/>
                      <a:pt x="298455" y="1078754"/>
                    </a:cubicBezTo>
                    <a:cubicBezTo>
                      <a:pt x="295788" y="1098947"/>
                      <a:pt x="320934" y="1131236"/>
                      <a:pt x="330364" y="1145143"/>
                    </a:cubicBezTo>
                    <a:cubicBezTo>
                      <a:pt x="354462" y="1180766"/>
                      <a:pt x="385609" y="1211246"/>
                      <a:pt x="419708" y="1237154"/>
                    </a:cubicBezTo>
                    <a:cubicBezTo>
                      <a:pt x="503909" y="1301353"/>
                      <a:pt x="605636" y="1336595"/>
                      <a:pt x="699934" y="1382982"/>
                    </a:cubicBezTo>
                    <a:cubicBezTo>
                      <a:pt x="704792" y="1385459"/>
                      <a:pt x="710411" y="1380125"/>
                      <a:pt x="708506" y="1375076"/>
                    </a:cubicBezTo>
                    <a:cubicBezTo>
                      <a:pt x="646594" y="1213247"/>
                      <a:pt x="494670" y="1089517"/>
                      <a:pt x="320458" y="1073039"/>
                    </a:cubicBezTo>
                    <a:cubicBezTo>
                      <a:pt x="379037" y="1056846"/>
                      <a:pt x="436568" y="1037415"/>
                      <a:pt x="492956" y="1014460"/>
                    </a:cubicBezTo>
                    <a:cubicBezTo>
                      <a:pt x="490003" y="1017032"/>
                      <a:pt x="489336" y="1022937"/>
                      <a:pt x="493813" y="1025795"/>
                    </a:cubicBezTo>
                    <a:cubicBezTo>
                      <a:pt x="659072" y="1130093"/>
                      <a:pt x="828521" y="1233630"/>
                      <a:pt x="1020069" y="1280493"/>
                    </a:cubicBezTo>
                    <a:cubicBezTo>
                      <a:pt x="1025975" y="1281922"/>
                      <a:pt x="1029499" y="1273635"/>
                      <a:pt x="1024927" y="1270016"/>
                    </a:cubicBezTo>
                    <a:cubicBezTo>
                      <a:pt x="940726" y="1202198"/>
                      <a:pt x="857477" y="1128188"/>
                      <a:pt x="766418" y="1069514"/>
                    </a:cubicBezTo>
                    <a:cubicBezTo>
                      <a:pt x="685646" y="1017317"/>
                      <a:pt x="596207" y="1012555"/>
                      <a:pt x="502671" y="1016174"/>
                    </a:cubicBezTo>
                    <a:cubicBezTo>
                      <a:pt x="501528" y="1015508"/>
                      <a:pt x="500385" y="1014746"/>
                      <a:pt x="499242" y="1014079"/>
                    </a:cubicBezTo>
                    <a:cubicBezTo>
                      <a:pt x="498004" y="1013317"/>
                      <a:pt x="496766" y="1013126"/>
                      <a:pt x="495718" y="1013222"/>
                    </a:cubicBezTo>
                    <a:cubicBezTo>
                      <a:pt x="543533" y="993695"/>
                      <a:pt x="590492" y="971788"/>
                      <a:pt x="636307" y="947404"/>
                    </a:cubicBezTo>
                    <a:cubicBezTo>
                      <a:pt x="657738" y="935974"/>
                      <a:pt x="679074" y="923877"/>
                      <a:pt x="700315" y="911399"/>
                    </a:cubicBezTo>
                    <a:cubicBezTo>
                      <a:pt x="699077" y="913685"/>
                      <a:pt x="699172" y="916543"/>
                      <a:pt x="701744" y="918734"/>
                    </a:cubicBezTo>
                    <a:cubicBezTo>
                      <a:pt x="764799" y="972359"/>
                      <a:pt x="837475" y="1028843"/>
                      <a:pt x="915485" y="1058751"/>
                    </a:cubicBezTo>
                    <a:cubicBezTo>
                      <a:pt x="993875" y="1088755"/>
                      <a:pt x="1084553" y="1094565"/>
                      <a:pt x="1166849" y="1108472"/>
                    </a:cubicBezTo>
                    <a:cubicBezTo>
                      <a:pt x="1172469" y="1109424"/>
                      <a:pt x="1176755" y="1101518"/>
                      <a:pt x="1171707" y="1097994"/>
                    </a:cubicBezTo>
                    <a:cubicBezTo>
                      <a:pt x="1103699" y="1049131"/>
                      <a:pt x="1036643" y="992076"/>
                      <a:pt x="961014" y="955310"/>
                    </a:cubicBezTo>
                    <a:cubicBezTo>
                      <a:pt x="885671" y="918638"/>
                      <a:pt x="796136" y="911590"/>
                      <a:pt x="713459" y="907685"/>
                    </a:cubicBezTo>
                    <a:cubicBezTo>
                      <a:pt x="711935" y="907685"/>
                      <a:pt x="710888" y="908637"/>
                      <a:pt x="710411" y="909875"/>
                    </a:cubicBezTo>
                    <a:cubicBezTo>
                      <a:pt x="710221" y="909685"/>
                      <a:pt x="709935" y="909494"/>
                      <a:pt x="709745" y="909304"/>
                    </a:cubicBezTo>
                    <a:cubicBezTo>
                      <a:pt x="708697" y="908351"/>
                      <a:pt x="707554" y="908066"/>
                      <a:pt x="706411" y="907875"/>
                    </a:cubicBezTo>
                    <a:cubicBezTo>
                      <a:pt x="738986" y="888444"/>
                      <a:pt x="771276" y="868061"/>
                      <a:pt x="802804" y="846153"/>
                    </a:cubicBezTo>
                    <a:cubicBezTo>
                      <a:pt x="803375" y="846820"/>
                      <a:pt x="804233" y="847487"/>
                      <a:pt x="805185" y="847677"/>
                    </a:cubicBezTo>
                    <a:cubicBezTo>
                      <a:pt x="816806" y="850725"/>
                      <a:pt x="828617" y="851773"/>
                      <a:pt x="840523" y="850916"/>
                    </a:cubicBezTo>
                    <a:cubicBezTo>
                      <a:pt x="840523" y="850916"/>
                      <a:pt x="840523" y="850916"/>
                      <a:pt x="840713" y="850916"/>
                    </a:cubicBezTo>
                    <a:cubicBezTo>
                      <a:pt x="871955" y="863489"/>
                      <a:pt x="900626" y="894159"/>
                      <a:pt x="931487" y="907494"/>
                    </a:cubicBezTo>
                    <a:cubicBezTo>
                      <a:pt x="967205" y="923020"/>
                      <a:pt x="1005782" y="931307"/>
                      <a:pt x="1044358" y="935688"/>
                    </a:cubicBezTo>
                    <a:cubicBezTo>
                      <a:pt x="1136274" y="946166"/>
                      <a:pt x="1229048" y="934831"/>
                      <a:pt x="1320964" y="948071"/>
                    </a:cubicBezTo>
                    <a:cubicBezTo>
                      <a:pt x="1326488" y="948833"/>
                      <a:pt x="1331060" y="941117"/>
                      <a:pt x="1325917" y="937403"/>
                    </a:cubicBezTo>
                    <a:cubicBezTo>
                      <a:pt x="1184947" y="838152"/>
                      <a:pt x="1007401" y="797099"/>
                      <a:pt x="838999" y="836533"/>
                    </a:cubicBezTo>
                    <a:cubicBezTo>
                      <a:pt x="835475" y="835485"/>
                      <a:pt x="831950" y="834628"/>
                      <a:pt x="828140" y="834056"/>
                    </a:cubicBezTo>
                    <a:cubicBezTo>
                      <a:pt x="826331" y="833866"/>
                      <a:pt x="824902" y="834437"/>
                      <a:pt x="823664" y="835295"/>
                    </a:cubicBezTo>
                    <a:cubicBezTo>
                      <a:pt x="822044" y="834914"/>
                      <a:pt x="820330" y="834723"/>
                      <a:pt x="818615" y="834628"/>
                    </a:cubicBezTo>
                    <a:cubicBezTo>
                      <a:pt x="866717" y="800433"/>
                      <a:pt x="913103" y="763667"/>
                      <a:pt x="956728" y="723947"/>
                    </a:cubicBezTo>
                    <a:cubicBezTo>
                      <a:pt x="957204" y="724328"/>
                      <a:pt x="957680" y="724709"/>
                      <a:pt x="958252" y="725090"/>
                    </a:cubicBezTo>
                    <a:cubicBezTo>
                      <a:pt x="1123130" y="804148"/>
                      <a:pt x="1300485" y="701849"/>
                      <a:pt x="1471554" y="721852"/>
                    </a:cubicBezTo>
                    <a:cubicBezTo>
                      <a:pt x="1478507" y="722709"/>
                      <a:pt x="1481174" y="713851"/>
                      <a:pt x="1475174" y="710422"/>
                    </a:cubicBezTo>
                    <a:cubicBezTo>
                      <a:pt x="1397354" y="666512"/>
                      <a:pt x="1312201" y="653081"/>
                      <a:pt x="1226285" y="657272"/>
                    </a:cubicBezTo>
                    <a:cubicBezTo>
                      <a:pt x="1140275" y="661559"/>
                      <a:pt x="1053502" y="683276"/>
                      <a:pt x="972635" y="709374"/>
                    </a:cubicBezTo>
                    <a:cubicBezTo>
                      <a:pt x="996352" y="686990"/>
                      <a:pt x="1019307" y="663845"/>
                      <a:pt x="1041215" y="639842"/>
                    </a:cubicBezTo>
                    <a:cubicBezTo>
                      <a:pt x="1042929" y="640413"/>
                      <a:pt x="1044834" y="640413"/>
                      <a:pt x="1046644" y="638889"/>
                    </a:cubicBezTo>
                    <a:cubicBezTo>
                      <a:pt x="1060646" y="627935"/>
                      <a:pt x="1103222" y="642223"/>
                      <a:pt x="1119034" y="644033"/>
                    </a:cubicBezTo>
                    <a:cubicBezTo>
                      <a:pt x="1137703" y="646128"/>
                      <a:pt x="1156372" y="647271"/>
                      <a:pt x="1175136" y="647557"/>
                    </a:cubicBezTo>
                    <a:cubicBezTo>
                      <a:pt x="1191900" y="647843"/>
                      <a:pt x="1208664" y="647462"/>
                      <a:pt x="1225333" y="646319"/>
                    </a:cubicBezTo>
                    <a:cubicBezTo>
                      <a:pt x="1251622" y="644604"/>
                      <a:pt x="1277911" y="640985"/>
                      <a:pt x="1303724" y="635746"/>
                    </a:cubicBezTo>
                    <a:cubicBezTo>
                      <a:pt x="1342014" y="628031"/>
                      <a:pt x="1379733" y="616601"/>
                      <a:pt x="1415833" y="601456"/>
                    </a:cubicBezTo>
                    <a:cubicBezTo>
                      <a:pt x="1459267" y="583263"/>
                      <a:pt x="1499177" y="558879"/>
                      <a:pt x="1547945" y="560403"/>
                    </a:cubicBezTo>
                    <a:cubicBezTo>
                      <a:pt x="1554993" y="560594"/>
                      <a:pt x="1555469" y="548687"/>
                      <a:pt x="1548421" y="547925"/>
                    </a:cubicBezTo>
                    <a:cubicBezTo>
                      <a:pt x="1463363" y="539543"/>
                      <a:pt x="1377733" y="513254"/>
                      <a:pt x="1292103" y="529828"/>
                    </a:cubicBezTo>
                    <a:cubicBezTo>
                      <a:pt x="1211998" y="545258"/>
                      <a:pt x="1133607" y="584787"/>
                      <a:pt x="1060741" y="621077"/>
                    </a:cubicBezTo>
                    <a:cubicBezTo>
                      <a:pt x="1059693" y="621077"/>
                      <a:pt x="1058645" y="621268"/>
                      <a:pt x="1057598" y="621458"/>
                    </a:cubicBezTo>
                    <a:cubicBezTo>
                      <a:pt x="1076076" y="600313"/>
                      <a:pt x="1093793" y="578786"/>
                      <a:pt x="1110461" y="556498"/>
                    </a:cubicBezTo>
                    <a:cubicBezTo>
                      <a:pt x="1111033" y="556498"/>
                      <a:pt x="1111604" y="556498"/>
                      <a:pt x="1112271" y="556212"/>
                    </a:cubicBezTo>
                    <a:cubicBezTo>
                      <a:pt x="1344681" y="468677"/>
                      <a:pt x="1385162" y="181118"/>
                      <a:pt x="1530228" y="9382"/>
                    </a:cubicBezTo>
                    <a:cubicBezTo>
                      <a:pt x="1534705" y="4143"/>
                      <a:pt x="1527942" y="-2429"/>
                      <a:pt x="1522513" y="905"/>
                    </a:cubicBezTo>
                    <a:cubicBezTo>
                      <a:pt x="1331537" y="113681"/>
                      <a:pt x="1139703" y="307038"/>
                      <a:pt x="1113890" y="5385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8" name="Google Shape;468;p11"/>
              <p:cNvGrpSpPr/>
              <p:nvPr/>
            </p:nvGrpSpPr>
            <p:grpSpPr>
              <a:xfrm>
                <a:off x="-711164" y="3533620"/>
                <a:ext cx="1282461" cy="1364167"/>
                <a:chOff x="5583840" y="2745555"/>
                <a:chExt cx="1282461" cy="1364167"/>
              </a:xfrm>
            </p:grpSpPr>
            <p:sp>
              <p:nvSpPr>
                <p:cNvPr id="469" name="Google Shape;469;p11"/>
                <p:cNvSpPr/>
                <p:nvPr/>
              </p:nvSpPr>
              <p:spPr>
                <a:xfrm>
                  <a:off x="6431888" y="2745555"/>
                  <a:ext cx="413683" cy="552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683" h="552278" extrusionOk="0">
                      <a:moveTo>
                        <a:pt x="11774" y="550189"/>
                      </a:moveTo>
                      <a:cubicBezTo>
                        <a:pt x="87688" y="474179"/>
                        <a:pt x="141218" y="375310"/>
                        <a:pt x="195892" y="283775"/>
                      </a:cubicBezTo>
                      <a:cubicBezTo>
                        <a:pt x="257614" y="180428"/>
                        <a:pt x="321241" y="84512"/>
                        <a:pt x="412681" y="5073"/>
                      </a:cubicBezTo>
                      <a:cubicBezTo>
                        <a:pt x="415253" y="2787"/>
                        <a:pt x="412395" y="-1594"/>
                        <a:pt x="409538" y="596"/>
                      </a:cubicBezTo>
                      <a:cubicBezTo>
                        <a:pt x="323908" y="64700"/>
                        <a:pt x="261043" y="156616"/>
                        <a:pt x="204750" y="246056"/>
                      </a:cubicBezTo>
                      <a:cubicBezTo>
                        <a:pt x="140456" y="348164"/>
                        <a:pt x="79592" y="448938"/>
                        <a:pt x="1677" y="541616"/>
                      </a:cubicBezTo>
                      <a:cubicBezTo>
                        <a:pt x="-3943" y="548284"/>
                        <a:pt x="5868" y="556094"/>
                        <a:pt x="11869" y="5501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11"/>
                <p:cNvSpPr/>
                <p:nvPr/>
              </p:nvSpPr>
              <p:spPr>
                <a:xfrm>
                  <a:off x="6342995" y="2803669"/>
                  <a:ext cx="127818" cy="551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18" h="551212" extrusionOk="0">
                      <a:moveTo>
                        <a:pt x="22942" y="545320"/>
                      </a:moveTo>
                      <a:cubicBezTo>
                        <a:pt x="4464" y="353392"/>
                        <a:pt x="32658" y="171845"/>
                        <a:pt x="127622" y="2110"/>
                      </a:cubicBezTo>
                      <a:cubicBezTo>
                        <a:pt x="128575" y="300"/>
                        <a:pt x="125812" y="-843"/>
                        <a:pt x="124765" y="776"/>
                      </a:cubicBezTo>
                      <a:cubicBezTo>
                        <a:pt x="24276" y="158320"/>
                        <a:pt x="-24206" y="361202"/>
                        <a:pt x="11893" y="546463"/>
                      </a:cubicBezTo>
                      <a:cubicBezTo>
                        <a:pt x="13227" y="553321"/>
                        <a:pt x="23514" y="552559"/>
                        <a:pt x="22847" y="5454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11"/>
                <p:cNvSpPr/>
                <p:nvPr/>
              </p:nvSpPr>
              <p:spPr>
                <a:xfrm>
                  <a:off x="6216846" y="2847843"/>
                  <a:ext cx="85982" cy="581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82" h="581662" extrusionOk="0">
                      <a:moveTo>
                        <a:pt x="49555" y="573441"/>
                      </a:moveTo>
                      <a:cubicBezTo>
                        <a:pt x="-7118" y="385988"/>
                        <a:pt x="4502" y="184344"/>
                        <a:pt x="85560" y="5941"/>
                      </a:cubicBezTo>
                      <a:cubicBezTo>
                        <a:pt x="87846" y="988"/>
                        <a:pt x="80226" y="-2536"/>
                        <a:pt x="77845" y="2321"/>
                      </a:cubicBezTo>
                      <a:cubicBezTo>
                        <a:pt x="-9023" y="181773"/>
                        <a:pt x="-24454" y="388275"/>
                        <a:pt x="37935" y="577727"/>
                      </a:cubicBezTo>
                      <a:cubicBezTo>
                        <a:pt x="40411" y="585252"/>
                        <a:pt x="51746" y="580965"/>
                        <a:pt x="49460" y="5734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472;p11"/>
                <p:cNvSpPr/>
                <p:nvPr/>
              </p:nvSpPr>
              <p:spPr>
                <a:xfrm>
                  <a:off x="6074947" y="2989393"/>
                  <a:ext cx="49955" cy="563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55" h="563871" extrusionOk="0">
                      <a:moveTo>
                        <a:pt x="47627" y="556192"/>
                      </a:moveTo>
                      <a:cubicBezTo>
                        <a:pt x="34482" y="465228"/>
                        <a:pt x="19433" y="374550"/>
                        <a:pt x="15813" y="282634"/>
                      </a:cubicBezTo>
                      <a:cubicBezTo>
                        <a:pt x="12003" y="185098"/>
                        <a:pt x="26005" y="95563"/>
                        <a:pt x="49913" y="1551"/>
                      </a:cubicBezTo>
                      <a:cubicBezTo>
                        <a:pt x="50294" y="27"/>
                        <a:pt x="48008" y="-640"/>
                        <a:pt x="47341" y="789"/>
                      </a:cubicBezTo>
                      <a:cubicBezTo>
                        <a:pt x="-30002" y="169096"/>
                        <a:pt x="4098" y="382075"/>
                        <a:pt x="33054" y="557621"/>
                      </a:cubicBezTo>
                      <a:cubicBezTo>
                        <a:pt x="34578" y="566765"/>
                        <a:pt x="48865" y="565526"/>
                        <a:pt x="47532" y="5561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473;p11"/>
                <p:cNvSpPr/>
                <p:nvPr/>
              </p:nvSpPr>
              <p:spPr>
                <a:xfrm>
                  <a:off x="5914420" y="3093482"/>
                  <a:ext cx="65535" cy="54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35" h="545765" extrusionOk="0">
                      <a:moveTo>
                        <a:pt x="65184" y="536970"/>
                      </a:moveTo>
                      <a:cubicBezTo>
                        <a:pt x="38038" y="450960"/>
                        <a:pt x="21464" y="362187"/>
                        <a:pt x="17083" y="272080"/>
                      </a:cubicBezTo>
                      <a:cubicBezTo>
                        <a:pt x="12606" y="180640"/>
                        <a:pt x="24988" y="93486"/>
                        <a:pt x="35656" y="3189"/>
                      </a:cubicBezTo>
                      <a:cubicBezTo>
                        <a:pt x="36133" y="-525"/>
                        <a:pt x="31180" y="-1192"/>
                        <a:pt x="30132" y="2237"/>
                      </a:cubicBezTo>
                      <a:cubicBezTo>
                        <a:pt x="-22732" y="173211"/>
                        <a:pt x="-253" y="373902"/>
                        <a:pt x="52897" y="541542"/>
                      </a:cubicBezTo>
                      <a:cubicBezTo>
                        <a:pt x="55468" y="549639"/>
                        <a:pt x="67756" y="544971"/>
                        <a:pt x="65184" y="5369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474;p11"/>
                <p:cNvSpPr/>
                <p:nvPr/>
              </p:nvSpPr>
              <p:spPr>
                <a:xfrm>
                  <a:off x="5760290" y="3142414"/>
                  <a:ext cx="44462" cy="57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62" h="571994" extrusionOk="0">
                      <a:moveTo>
                        <a:pt x="31480" y="564238"/>
                      </a:moveTo>
                      <a:cubicBezTo>
                        <a:pt x="23575" y="472513"/>
                        <a:pt x="15669" y="380501"/>
                        <a:pt x="15288" y="288299"/>
                      </a:cubicBezTo>
                      <a:cubicBezTo>
                        <a:pt x="14812" y="190858"/>
                        <a:pt x="27385" y="97990"/>
                        <a:pt x="44434" y="2454"/>
                      </a:cubicBezTo>
                      <a:cubicBezTo>
                        <a:pt x="44815" y="168"/>
                        <a:pt x="41196" y="-1070"/>
                        <a:pt x="40434" y="1216"/>
                      </a:cubicBezTo>
                      <a:cubicBezTo>
                        <a:pt x="-21098" y="178571"/>
                        <a:pt x="1953" y="382501"/>
                        <a:pt x="17002" y="565667"/>
                      </a:cubicBezTo>
                      <a:cubicBezTo>
                        <a:pt x="17764" y="575002"/>
                        <a:pt x="32242" y="573573"/>
                        <a:pt x="31480" y="56423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475;p11"/>
                <p:cNvSpPr/>
                <p:nvPr/>
              </p:nvSpPr>
              <p:spPr>
                <a:xfrm>
                  <a:off x="5583840" y="3263245"/>
                  <a:ext cx="51832" cy="503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32" h="503747" extrusionOk="0">
                      <a:moveTo>
                        <a:pt x="12573" y="499891"/>
                      </a:moveTo>
                      <a:cubicBezTo>
                        <a:pt x="42291" y="429882"/>
                        <a:pt x="36861" y="353587"/>
                        <a:pt x="34480" y="279387"/>
                      </a:cubicBezTo>
                      <a:cubicBezTo>
                        <a:pt x="31527" y="185851"/>
                        <a:pt x="40957" y="94792"/>
                        <a:pt x="51816" y="2114"/>
                      </a:cubicBezTo>
                      <a:cubicBezTo>
                        <a:pt x="52101" y="-267"/>
                        <a:pt x="48768" y="-839"/>
                        <a:pt x="48196" y="1447"/>
                      </a:cubicBezTo>
                      <a:cubicBezTo>
                        <a:pt x="29622" y="77171"/>
                        <a:pt x="23145" y="156800"/>
                        <a:pt x="22288" y="234619"/>
                      </a:cubicBezTo>
                      <a:cubicBezTo>
                        <a:pt x="21336" y="322726"/>
                        <a:pt x="32004" y="409784"/>
                        <a:pt x="476" y="494271"/>
                      </a:cubicBezTo>
                      <a:cubicBezTo>
                        <a:pt x="-2477" y="502177"/>
                        <a:pt x="9144" y="507892"/>
                        <a:pt x="12477" y="49989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11"/>
                <p:cNvSpPr/>
                <p:nvPr/>
              </p:nvSpPr>
              <p:spPr>
                <a:xfrm>
                  <a:off x="6376633" y="3280161"/>
                  <a:ext cx="489668" cy="95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668" h="95535" extrusionOk="0">
                      <a:moveTo>
                        <a:pt x="223048" y="74163"/>
                      </a:moveTo>
                      <a:cubicBezTo>
                        <a:pt x="262863" y="62351"/>
                        <a:pt x="301725" y="47492"/>
                        <a:pt x="341158" y="34538"/>
                      </a:cubicBezTo>
                      <a:cubicBezTo>
                        <a:pt x="390212" y="18536"/>
                        <a:pt x="436980" y="13869"/>
                        <a:pt x="487462" y="7202"/>
                      </a:cubicBezTo>
                      <a:cubicBezTo>
                        <a:pt x="490225" y="6821"/>
                        <a:pt x="490510" y="2630"/>
                        <a:pt x="487653" y="2153"/>
                      </a:cubicBezTo>
                      <a:cubicBezTo>
                        <a:pt x="419835" y="-8515"/>
                        <a:pt x="341349" y="22823"/>
                        <a:pt x="278198" y="44159"/>
                      </a:cubicBezTo>
                      <a:cubicBezTo>
                        <a:pt x="189901" y="74067"/>
                        <a:pt x="99414" y="100642"/>
                        <a:pt x="7593" y="69876"/>
                      </a:cubicBezTo>
                      <a:cubicBezTo>
                        <a:pt x="1306" y="67781"/>
                        <a:pt x="-3361" y="77020"/>
                        <a:pt x="3116" y="79497"/>
                      </a:cubicBezTo>
                      <a:cubicBezTo>
                        <a:pt x="74744" y="106833"/>
                        <a:pt x="151325" y="95308"/>
                        <a:pt x="223048" y="740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11"/>
                <p:cNvSpPr/>
                <p:nvPr/>
              </p:nvSpPr>
              <p:spPr>
                <a:xfrm>
                  <a:off x="6297734" y="3430118"/>
                  <a:ext cx="495230" cy="40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230" h="40890" extrusionOk="0">
                      <a:moveTo>
                        <a:pt x="228986" y="22503"/>
                      </a:moveTo>
                      <a:cubicBezTo>
                        <a:pt x="317664" y="9549"/>
                        <a:pt x="402532" y="12406"/>
                        <a:pt x="491686" y="18407"/>
                      </a:cubicBezTo>
                      <a:cubicBezTo>
                        <a:pt x="495591" y="18693"/>
                        <a:pt x="496734" y="13168"/>
                        <a:pt x="492733" y="12311"/>
                      </a:cubicBezTo>
                      <a:cubicBezTo>
                        <a:pt x="329856" y="-25503"/>
                        <a:pt x="167359" y="36504"/>
                        <a:pt x="3624" y="29646"/>
                      </a:cubicBezTo>
                      <a:cubicBezTo>
                        <a:pt x="-281" y="29456"/>
                        <a:pt x="-1614" y="35171"/>
                        <a:pt x="2577" y="35933"/>
                      </a:cubicBezTo>
                      <a:cubicBezTo>
                        <a:pt x="77824" y="48982"/>
                        <a:pt x="154405" y="33361"/>
                        <a:pt x="228986" y="225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11"/>
                <p:cNvSpPr/>
                <p:nvPr/>
              </p:nvSpPr>
              <p:spPr>
                <a:xfrm>
                  <a:off x="6163007" y="3568878"/>
                  <a:ext cx="479508" cy="10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508" h="109175" extrusionOk="0">
                      <a:moveTo>
                        <a:pt x="477536" y="109105"/>
                      </a:moveTo>
                      <a:cubicBezTo>
                        <a:pt x="479441" y="109676"/>
                        <a:pt x="480298" y="106628"/>
                        <a:pt x="478584" y="105771"/>
                      </a:cubicBezTo>
                      <a:cubicBezTo>
                        <a:pt x="409528" y="72529"/>
                        <a:pt x="333137" y="45192"/>
                        <a:pt x="257604" y="31190"/>
                      </a:cubicBezTo>
                      <a:cubicBezTo>
                        <a:pt x="175498" y="15950"/>
                        <a:pt x="89964" y="27952"/>
                        <a:pt x="10049" y="425"/>
                      </a:cubicBezTo>
                      <a:cubicBezTo>
                        <a:pt x="1667" y="-2433"/>
                        <a:pt x="-4429" y="9950"/>
                        <a:pt x="4144" y="13093"/>
                      </a:cubicBezTo>
                      <a:cubicBezTo>
                        <a:pt x="78058" y="40049"/>
                        <a:pt x="156067" y="29476"/>
                        <a:pt x="232744" y="39477"/>
                      </a:cubicBezTo>
                      <a:cubicBezTo>
                        <a:pt x="318183" y="50621"/>
                        <a:pt x="395907" y="84245"/>
                        <a:pt x="477536" y="1091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11"/>
                <p:cNvSpPr/>
                <p:nvPr/>
              </p:nvSpPr>
              <p:spPr>
                <a:xfrm>
                  <a:off x="6034954" y="3652657"/>
                  <a:ext cx="452218" cy="184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218" h="184374" extrusionOk="0">
                      <a:moveTo>
                        <a:pt x="450618" y="178964"/>
                      </a:moveTo>
                      <a:cubicBezTo>
                        <a:pt x="298218" y="129529"/>
                        <a:pt x="154771" y="68760"/>
                        <a:pt x="9801" y="751"/>
                      </a:cubicBezTo>
                      <a:cubicBezTo>
                        <a:pt x="1514" y="-3154"/>
                        <a:pt x="-4106" y="9228"/>
                        <a:pt x="3800" y="13515"/>
                      </a:cubicBezTo>
                      <a:cubicBezTo>
                        <a:pt x="141627" y="89524"/>
                        <a:pt x="296313" y="146198"/>
                        <a:pt x="448903" y="184298"/>
                      </a:cubicBezTo>
                      <a:cubicBezTo>
                        <a:pt x="451951" y="185060"/>
                        <a:pt x="453666" y="179917"/>
                        <a:pt x="450618" y="1789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11"/>
                <p:cNvSpPr/>
                <p:nvPr/>
              </p:nvSpPr>
              <p:spPr>
                <a:xfrm>
                  <a:off x="5830737" y="3757713"/>
                  <a:ext cx="505138" cy="253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138" h="253295" extrusionOk="0">
                      <a:moveTo>
                        <a:pt x="504339" y="249549"/>
                      </a:moveTo>
                      <a:cubicBezTo>
                        <a:pt x="364988" y="134011"/>
                        <a:pt x="185061" y="41904"/>
                        <a:pt x="8753" y="184"/>
                      </a:cubicBezTo>
                      <a:cubicBezTo>
                        <a:pt x="657" y="-1721"/>
                        <a:pt x="-3820" y="11710"/>
                        <a:pt x="4277" y="14377"/>
                      </a:cubicBezTo>
                      <a:cubicBezTo>
                        <a:pt x="90478" y="42285"/>
                        <a:pt x="175346" y="69622"/>
                        <a:pt x="257356" y="108674"/>
                      </a:cubicBezTo>
                      <a:cubicBezTo>
                        <a:pt x="343271" y="149632"/>
                        <a:pt x="422615" y="200019"/>
                        <a:pt x="501482" y="252883"/>
                      </a:cubicBezTo>
                      <a:cubicBezTo>
                        <a:pt x="503768" y="254407"/>
                        <a:pt x="506530" y="251359"/>
                        <a:pt x="504339" y="24954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11"/>
                <p:cNvSpPr/>
                <p:nvPr/>
              </p:nvSpPr>
              <p:spPr>
                <a:xfrm>
                  <a:off x="5622573" y="3815015"/>
                  <a:ext cx="399657" cy="294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657" h="294707" extrusionOk="0">
                      <a:moveTo>
                        <a:pt x="398560" y="289878"/>
                      </a:moveTo>
                      <a:cubicBezTo>
                        <a:pt x="273973" y="189580"/>
                        <a:pt x="143290" y="95282"/>
                        <a:pt x="13559" y="1652"/>
                      </a:cubicBezTo>
                      <a:cubicBezTo>
                        <a:pt x="5177" y="-4444"/>
                        <a:pt x="-5300" y="7843"/>
                        <a:pt x="3082" y="14034"/>
                      </a:cubicBezTo>
                      <a:cubicBezTo>
                        <a:pt x="131764" y="109475"/>
                        <a:pt x="261400" y="205582"/>
                        <a:pt x="394940" y="294165"/>
                      </a:cubicBezTo>
                      <a:cubicBezTo>
                        <a:pt x="397893" y="296165"/>
                        <a:pt x="401512" y="292164"/>
                        <a:pt x="398560" y="2898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400" y="1336150"/>
            <a:ext cx="734700" cy="615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6" name="Google Shape;486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400" y="2932953"/>
            <a:ext cx="734700" cy="615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7" name="Google Shape;487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72" y="1336150"/>
            <a:ext cx="734700" cy="615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71" y="2932953"/>
            <a:ext cx="734700" cy="615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9" name="Google Shape;489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50" y="1336150"/>
            <a:ext cx="734700" cy="615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0" name="Google Shape;490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50" y="2932953"/>
            <a:ext cx="734700" cy="615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1" name="Google Shape;491;p13"/>
          <p:cNvSpPr txBox="1">
            <a:spLocks noGrp="1"/>
          </p:cNvSpPr>
          <p:nvPr>
            <p:ph type="subTitle" idx="1"/>
          </p:nvPr>
        </p:nvSpPr>
        <p:spPr>
          <a:xfrm>
            <a:off x="720000" y="1973643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0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>
            <a:endParaRPr/>
          </a:p>
        </p:txBody>
      </p:sp>
      <p:sp>
        <p:nvSpPr>
          <p:cNvPr id="492" name="Google Shape;492;p13"/>
          <p:cNvSpPr txBox="1">
            <a:spLocks noGrp="1"/>
          </p:cNvSpPr>
          <p:nvPr>
            <p:ph type="subTitle" idx="8"/>
          </p:nvPr>
        </p:nvSpPr>
        <p:spPr>
          <a:xfrm>
            <a:off x="3419271" y="1973643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0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>
            <a:endParaRPr/>
          </a:p>
        </p:txBody>
      </p:sp>
      <p:sp>
        <p:nvSpPr>
          <p:cNvPr id="493" name="Google Shape;493;p13"/>
          <p:cNvSpPr txBox="1">
            <a:spLocks noGrp="1"/>
          </p:cNvSpPr>
          <p:nvPr>
            <p:ph type="subTitle" idx="9"/>
          </p:nvPr>
        </p:nvSpPr>
        <p:spPr>
          <a:xfrm>
            <a:off x="6118549" y="1973643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0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>
            <a:endParaRPr/>
          </a:p>
        </p:txBody>
      </p:sp>
      <p:sp>
        <p:nvSpPr>
          <p:cNvPr id="494" name="Google Shape;494;p13"/>
          <p:cNvSpPr txBox="1">
            <a:spLocks noGrp="1"/>
          </p:cNvSpPr>
          <p:nvPr>
            <p:ph type="subTitle" idx="13"/>
          </p:nvPr>
        </p:nvSpPr>
        <p:spPr>
          <a:xfrm>
            <a:off x="720000" y="35704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0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>
            <a:endParaRPr/>
          </a:p>
        </p:txBody>
      </p:sp>
      <p:sp>
        <p:nvSpPr>
          <p:cNvPr id="495" name="Google Shape;495;p13"/>
          <p:cNvSpPr txBox="1">
            <a:spLocks noGrp="1"/>
          </p:cNvSpPr>
          <p:nvPr>
            <p:ph type="subTitle" idx="14"/>
          </p:nvPr>
        </p:nvSpPr>
        <p:spPr>
          <a:xfrm>
            <a:off x="3419271" y="35704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0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5"/>
          </p:nvPr>
        </p:nvSpPr>
        <p:spPr>
          <a:xfrm>
            <a:off x="6118549" y="35704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0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ExtraBold"/>
              <a:buNone/>
              <a:defRPr sz="2400"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>
            <a:endParaRPr/>
          </a:p>
        </p:txBody>
      </p:sp>
      <p:grpSp>
        <p:nvGrpSpPr>
          <p:cNvPr id="497" name="Google Shape;497;p13"/>
          <p:cNvGrpSpPr/>
          <p:nvPr/>
        </p:nvGrpSpPr>
        <p:grpSpPr>
          <a:xfrm>
            <a:off x="-172499" y="3388801"/>
            <a:ext cx="2048621" cy="1793893"/>
            <a:chOff x="-172499" y="3388801"/>
            <a:chExt cx="2048621" cy="1793893"/>
          </a:xfrm>
        </p:grpSpPr>
        <p:grpSp>
          <p:nvGrpSpPr>
            <p:cNvPr id="498" name="Google Shape;498;p13"/>
            <p:cNvGrpSpPr/>
            <p:nvPr/>
          </p:nvGrpSpPr>
          <p:grpSpPr>
            <a:xfrm flipH="1">
              <a:off x="-172499" y="4292495"/>
              <a:ext cx="1262207" cy="890199"/>
              <a:chOff x="10223728" y="5187699"/>
              <a:chExt cx="1165042" cy="821672"/>
            </a:xfrm>
          </p:grpSpPr>
          <p:sp>
            <p:nvSpPr>
              <p:cNvPr id="499" name="Google Shape;499;p13"/>
              <p:cNvSpPr/>
              <p:nvPr/>
            </p:nvSpPr>
            <p:spPr>
              <a:xfrm>
                <a:off x="10223728" y="5187699"/>
                <a:ext cx="680934" cy="706971"/>
              </a:xfrm>
              <a:custGeom>
                <a:avLst/>
                <a:gdLst/>
                <a:ahLst/>
                <a:cxnLst/>
                <a:rect l="l" t="t" r="r" b="b"/>
                <a:pathLst>
                  <a:path w="680934" h="706971" extrusionOk="0">
                    <a:moveTo>
                      <a:pt x="646768" y="584393"/>
                    </a:moveTo>
                    <a:lnTo>
                      <a:pt x="542473" y="679582"/>
                    </a:lnTo>
                    <a:cubicBezTo>
                      <a:pt x="499693" y="718627"/>
                      <a:pt x="433133" y="715548"/>
                      <a:pt x="394088" y="672769"/>
                    </a:cubicBezTo>
                    <a:lnTo>
                      <a:pt x="27419" y="270985"/>
                    </a:lnTo>
                    <a:cubicBezTo>
                      <a:pt x="-11626" y="228206"/>
                      <a:pt x="-8612" y="161646"/>
                      <a:pt x="34167" y="122601"/>
                    </a:cubicBezTo>
                    <a:lnTo>
                      <a:pt x="65743" y="93776"/>
                    </a:lnTo>
                    <a:cubicBezTo>
                      <a:pt x="69347" y="90500"/>
                      <a:pt x="74850" y="90762"/>
                      <a:pt x="78125" y="94365"/>
                    </a:cubicBezTo>
                    <a:cubicBezTo>
                      <a:pt x="81401" y="97968"/>
                      <a:pt x="81139" y="103472"/>
                      <a:pt x="77601" y="106747"/>
                    </a:cubicBezTo>
                    <a:lnTo>
                      <a:pt x="46024" y="135573"/>
                    </a:lnTo>
                    <a:cubicBezTo>
                      <a:pt x="10386" y="168066"/>
                      <a:pt x="7831" y="223555"/>
                      <a:pt x="40390" y="259128"/>
                    </a:cubicBezTo>
                    <a:lnTo>
                      <a:pt x="407059" y="660911"/>
                    </a:lnTo>
                    <a:cubicBezTo>
                      <a:pt x="439554" y="696550"/>
                      <a:pt x="495042" y="699104"/>
                      <a:pt x="530615" y="666545"/>
                    </a:cubicBezTo>
                    <a:lnTo>
                      <a:pt x="634910" y="571356"/>
                    </a:lnTo>
                    <a:cubicBezTo>
                      <a:pt x="670548" y="538863"/>
                      <a:pt x="673103" y="483374"/>
                      <a:pt x="640543" y="447801"/>
                    </a:cubicBezTo>
                    <a:lnTo>
                      <a:pt x="273874" y="46018"/>
                    </a:lnTo>
                    <a:cubicBezTo>
                      <a:pt x="241381" y="10379"/>
                      <a:pt x="185892" y="7890"/>
                      <a:pt x="150254" y="40384"/>
                    </a:cubicBezTo>
                    <a:lnTo>
                      <a:pt x="118677" y="69209"/>
                    </a:lnTo>
                    <a:cubicBezTo>
                      <a:pt x="115074" y="72485"/>
                      <a:pt x="109506" y="72222"/>
                      <a:pt x="106296" y="68619"/>
                    </a:cubicBezTo>
                    <a:cubicBezTo>
                      <a:pt x="103020" y="65016"/>
                      <a:pt x="103282" y="59513"/>
                      <a:pt x="106885" y="56238"/>
                    </a:cubicBezTo>
                    <a:lnTo>
                      <a:pt x="138461" y="27413"/>
                    </a:lnTo>
                    <a:cubicBezTo>
                      <a:pt x="181241" y="-11633"/>
                      <a:pt x="247801" y="-8619"/>
                      <a:pt x="286846" y="34226"/>
                    </a:cubicBezTo>
                    <a:lnTo>
                      <a:pt x="653515" y="436009"/>
                    </a:lnTo>
                    <a:cubicBezTo>
                      <a:pt x="692560" y="478788"/>
                      <a:pt x="689546" y="545348"/>
                      <a:pt x="646768" y="58439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10405999" y="5390494"/>
                <a:ext cx="505945" cy="511527"/>
              </a:xfrm>
              <a:custGeom>
                <a:avLst/>
                <a:gdLst/>
                <a:ahLst/>
                <a:cxnLst/>
                <a:rect l="l" t="t" r="r" b="b"/>
                <a:pathLst>
                  <a:path w="505945" h="511527" extrusionOk="0">
                    <a:moveTo>
                      <a:pt x="469411" y="387036"/>
                    </a:moveTo>
                    <a:lnTo>
                      <a:pt x="365116" y="482224"/>
                    </a:lnTo>
                    <a:cubicBezTo>
                      <a:pt x="319388" y="523955"/>
                      <a:pt x="248177" y="520745"/>
                      <a:pt x="206381" y="474952"/>
                    </a:cubicBezTo>
                    <a:lnTo>
                      <a:pt x="4212" y="253392"/>
                    </a:lnTo>
                    <a:cubicBezTo>
                      <a:pt x="-1816" y="246841"/>
                      <a:pt x="-1292" y="236621"/>
                      <a:pt x="5259" y="230659"/>
                    </a:cubicBezTo>
                    <a:cubicBezTo>
                      <a:pt x="11810" y="224698"/>
                      <a:pt x="21965" y="225156"/>
                      <a:pt x="27992" y="231708"/>
                    </a:cubicBezTo>
                    <a:lnTo>
                      <a:pt x="230162" y="453268"/>
                    </a:lnTo>
                    <a:cubicBezTo>
                      <a:pt x="259969" y="485893"/>
                      <a:pt x="310740" y="488251"/>
                      <a:pt x="343431" y="458444"/>
                    </a:cubicBezTo>
                    <a:lnTo>
                      <a:pt x="447726" y="363255"/>
                    </a:lnTo>
                    <a:cubicBezTo>
                      <a:pt x="480351" y="333447"/>
                      <a:pt x="482709" y="282676"/>
                      <a:pt x="452901" y="249985"/>
                    </a:cubicBezTo>
                    <a:lnTo>
                      <a:pt x="249290" y="26918"/>
                    </a:lnTo>
                    <a:cubicBezTo>
                      <a:pt x="243329" y="20367"/>
                      <a:pt x="243788" y="10147"/>
                      <a:pt x="250339" y="4185"/>
                    </a:cubicBezTo>
                    <a:cubicBezTo>
                      <a:pt x="256890" y="-1776"/>
                      <a:pt x="267045" y="-1318"/>
                      <a:pt x="273071" y="5233"/>
                    </a:cubicBezTo>
                    <a:lnTo>
                      <a:pt x="476617" y="228301"/>
                    </a:lnTo>
                    <a:cubicBezTo>
                      <a:pt x="518413" y="274094"/>
                      <a:pt x="515138" y="345239"/>
                      <a:pt x="469345" y="387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 rot="-2547986">
                <a:off x="10264052" y="5280707"/>
                <a:ext cx="43686" cy="32747"/>
              </a:xfrm>
              <a:custGeom>
                <a:avLst/>
                <a:gdLst/>
                <a:ahLst/>
                <a:cxnLst/>
                <a:rect l="l" t="t" r="r" b="b"/>
                <a:pathLst>
                  <a:path w="43696" h="32755" extrusionOk="0">
                    <a:moveTo>
                      <a:pt x="0" y="0"/>
                    </a:moveTo>
                    <a:lnTo>
                      <a:pt x="43696" y="0"/>
                    </a:lnTo>
                    <a:lnTo>
                      <a:pt x="43696" y="32756"/>
                    </a:lnTo>
                    <a:lnTo>
                      <a:pt x="0" y="327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 rot="-2547986">
                <a:off x="10324440" y="5224896"/>
                <a:ext cx="43620" cy="32747"/>
              </a:xfrm>
              <a:custGeom>
                <a:avLst/>
                <a:gdLst/>
                <a:ahLst/>
                <a:cxnLst/>
                <a:rect l="l" t="t" r="r" b="b"/>
                <a:pathLst>
                  <a:path w="43630" h="32755" extrusionOk="0">
                    <a:moveTo>
                      <a:pt x="0" y="0"/>
                    </a:moveTo>
                    <a:lnTo>
                      <a:pt x="43631" y="0"/>
                    </a:lnTo>
                    <a:lnTo>
                      <a:pt x="43631" y="32756"/>
                    </a:lnTo>
                    <a:lnTo>
                      <a:pt x="0" y="327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10274188" y="5254399"/>
                <a:ext cx="55423" cy="55332"/>
              </a:xfrm>
              <a:custGeom>
                <a:avLst/>
                <a:gdLst/>
                <a:ahLst/>
                <a:cxnLst/>
                <a:rect l="l" t="t" r="r" b="b"/>
                <a:pathLst>
                  <a:path w="55423" h="55332" extrusionOk="0">
                    <a:moveTo>
                      <a:pt x="48171" y="8995"/>
                    </a:moveTo>
                    <a:cubicBezTo>
                      <a:pt x="58522" y="20263"/>
                      <a:pt x="57670" y="37820"/>
                      <a:pt x="46402" y="48106"/>
                    </a:cubicBezTo>
                    <a:cubicBezTo>
                      <a:pt x="35069" y="58391"/>
                      <a:pt x="17577" y="57605"/>
                      <a:pt x="7226" y="46337"/>
                    </a:cubicBezTo>
                    <a:cubicBezTo>
                      <a:pt x="-3059" y="35003"/>
                      <a:pt x="-2273" y="17512"/>
                      <a:pt x="8995" y="7227"/>
                    </a:cubicBezTo>
                    <a:cubicBezTo>
                      <a:pt x="20263" y="-3059"/>
                      <a:pt x="37820" y="-2273"/>
                      <a:pt x="48105" y="89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10302554" y="5228456"/>
                <a:ext cx="55397" cy="55423"/>
              </a:xfrm>
              <a:custGeom>
                <a:avLst/>
                <a:gdLst/>
                <a:ahLst/>
                <a:cxnLst/>
                <a:rect l="l" t="t" r="r" b="b"/>
                <a:pathLst>
                  <a:path w="55397" h="55423" extrusionOk="0">
                    <a:moveTo>
                      <a:pt x="48171" y="9061"/>
                    </a:moveTo>
                    <a:cubicBezTo>
                      <a:pt x="58457" y="20329"/>
                      <a:pt x="57671" y="37886"/>
                      <a:pt x="46402" y="48171"/>
                    </a:cubicBezTo>
                    <a:cubicBezTo>
                      <a:pt x="35069" y="58522"/>
                      <a:pt x="17578" y="57670"/>
                      <a:pt x="7226" y="46402"/>
                    </a:cubicBezTo>
                    <a:cubicBezTo>
                      <a:pt x="-3059" y="35069"/>
                      <a:pt x="-2273" y="17577"/>
                      <a:pt x="8995" y="7227"/>
                    </a:cubicBezTo>
                    <a:cubicBezTo>
                      <a:pt x="20329" y="-3059"/>
                      <a:pt x="37820" y="-2273"/>
                      <a:pt x="48171" y="89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10799030" y="5358590"/>
                <a:ext cx="589740" cy="650781"/>
              </a:xfrm>
              <a:custGeom>
                <a:avLst/>
                <a:gdLst/>
                <a:ahLst/>
                <a:cxnLst/>
                <a:rect l="l" t="t" r="r" b="b"/>
                <a:pathLst>
                  <a:path w="589740" h="650781" extrusionOk="0">
                    <a:moveTo>
                      <a:pt x="532472" y="563393"/>
                    </a:moveTo>
                    <a:cubicBezTo>
                      <a:pt x="527166" y="568241"/>
                      <a:pt x="521466" y="572893"/>
                      <a:pt x="515439" y="577282"/>
                    </a:cubicBezTo>
                    <a:cubicBezTo>
                      <a:pt x="450910" y="624450"/>
                      <a:pt x="359784" y="653865"/>
                      <a:pt x="288703" y="650524"/>
                    </a:cubicBezTo>
                    <a:cubicBezTo>
                      <a:pt x="165999" y="644694"/>
                      <a:pt x="84110" y="565621"/>
                      <a:pt x="4186" y="478097"/>
                    </a:cubicBezTo>
                    <a:cubicBezTo>
                      <a:pt x="-1776" y="471546"/>
                      <a:pt x="-1318" y="461326"/>
                      <a:pt x="5233" y="455364"/>
                    </a:cubicBezTo>
                    <a:cubicBezTo>
                      <a:pt x="11784" y="449403"/>
                      <a:pt x="22005" y="449862"/>
                      <a:pt x="27966" y="456413"/>
                    </a:cubicBezTo>
                    <a:cubicBezTo>
                      <a:pt x="103174" y="538761"/>
                      <a:pt x="179757" y="613182"/>
                      <a:pt x="290209" y="618423"/>
                    </a:cubicBezTo>
                    <a:cubicBezTo>
                      <a:pt x="354477" y="621437"/>
                      <a:pt x="437349" y="594511"/>
                      <a:pt x="496441" y="551339"/>
                    </a:cubicBezTo>
                    <a:cubicBezTo>
                      <a:pt x="531031" y="526052"/>
                      <a:pt x="551209" y="492968"/>
                      <a:pt x="556384" y="453137"/>
                    </a:cubicBezTo>
                    <a:cubicBezTo>
                      <a:pt x="560773" y="419333"/>
                      <a:pt x="553239" y="381664"/>
                      <a:pt x="536272" y="348187"/>
                    </a:cubicBezTo>
                    <a:cubicBezTo>
                      <a:pt x="522842" y="375047"/>
                      <a:pt x="502730" y="398959"/>
                      <a:pt x="477442" y="418154"/>
                    </a:cubicBezTo>
                    <a:cubicBezTo>
                      <a:pt x="420775" y="461129"/>
                      <a:pt x="335151" y="478490"/>
                      <a:pt x="281038" y="428570"/>
                    </a:cubicBezTo>
                    <a:cubicBezTo>
                      <a:pt x="255554" y="405051"/>
                      <a:pt x="243303" y="372427"/>
                      <a:pt x="246382" y="336723"/>
                    </a:cubicBezTo>
                    <a:cubicBezTo>
                      <a:pt x="249855" y="297285"/>
                      <a:pt x="271539" y="261057"/>
                      <a:pt x="304491" y="239896"/>
                    </a:cubicBezTo>
                    <a:cubicBezTo>
                      <a:pt x="375834" y="193973"/>
                      <a:pt x="469712" y="222667"/>
                      <a:pt x="524676" y="277369"/>
                    </a:cubicBezTo>
                    <a:cubicBezTo>
                      <a:pt x="528411" y="244482"/>
                      <a:pt x="517863" y="218474"/>
                      <a:pt x="497227" y="183360"/>
                    </a:cubicBezTo>
                    <a:cubicBezTo>
                      <a:pt x="469908" y="137043"/>
                      <a:pt x="431650" y="96229"/>
                      <a:pt x="394701" y="56726"/>
                    </a:cubicBezTo>
                    <a:cubicBezTo>
                      <a:pt x="385595" y="46964"/>
                      <a:pt x="376161" y="36875"/>
                      <a:pt x="366990" y="26918"/>
                    </a:cubicBezTo>
                    <a:cubicBezTo>
                      <a:pt x="360962" y="20367"/>
                      <a:pt x="361486" y="10147"/>
                      <a:pt x="368037" y="4185"/>
                    </a:cubicBezTo>
                    <a:cubicBezTo>
                      <a:pt x="374588" y="-1776"/>
                      <a:pt x="384809" y="-1318"/>
                      <a:pt x="390770" y="5233"/>
                    </a:cubicBezTo>
                    <a:cubicBezTo>
                      <a:pt x="399746" y="15060"/>
                      <a:pt x="409113" y="25083"/>
                      <a:pt x="418154" y="34714"/>
                    </a:cubicBezTo>
                    <a:cubicBezTo>
                      <a:pt x="456348" y="75462"/>
                      <a:pt x="495785" y="117586"/>
                      <a:pt x="524938" y="166982"/>
                    </a:cubicBezTo>
                    <a:cubicBezTo>
                      <a:pt x="553436" y="215264"/>
                      <a:pt x="566407" y="254047"/>
                      <a:pt x="550881" y="309470"/>
                    </a:cubicBezTo>
                    <a:cubicBezTo>
                      <a:pt x="580755" y="354084"/>
                      <a:pt x="594577" y="407934"/>
                      <a:pt x="588223" y="457265"/>
                    </a:cubicBezTo>
                    <a:cubicBezTo>
                      <a:pt x="582916" y="498537"/>
                      <a:pt x="563721" y="534830"/>
                      <a:pt x="532407" y="563459"/>
                    </a:cubicBezTo>
                    <a:close/>
                    <a:moveTo>
                      <a:pt x="309994" y="276124"/>
                    </a:moveTo>
                    <a:cubicBezTo>
                      <a:pt x="292306" y="292240"/>
                      <a:pt x="280645" y="315366"/>
                      <a:pt x="278549" y="339474"/>
                    </a:cubicBezTo>
                    <a:cubicBezTo>
                      <a:pt x="276321" y="365024"/>
                      <a:pt x="284969" y="388215"/>
                      <a:pt x="302985" y="404855"/>
                    </a:cubicBezTo>
                    <a:cubicBezTo>
                      <a:pt x="344061" y="442786"/>
                      <a:pt x="412062" y="427326"/>
                      <a:pt x="458051" y="392473"/>
                    </a:cubicBezTo>
                    <a:cubicBezTo>
                      <a:pt x="483666" y="373082"/>
                      <a:pt x="502861" y="347991"/>
                      <a:pt x="513539" y="320017"/>
                    </a:cubicBezTo>
                    <a:cubicBezTo>
                      <a:pt x="514194" y="318380"/>
                      <a:pt x="514784" y="316742"/>
                      <a:pt x="515374" y="315104"/>
                    </a:cubicBezTo>
                    <a:cubicBezTo>
                      <a:pt x="514653" y="314187"/>
                      <a:pt x="513866" y="313204"/>
                      <a:pt x="513146" y="312287"/>
                    </a:cubicBezTo>
                    <a:cubicBezTo>
                      <a:pt x="469908" y="259157"/>
                      <a:pt x="384612" y="226663"/>
                      <a:pt x="322049" y="266887"/>
                    </a:cubicBezTo>
                    <a:cubicBezTo>
                      <a:pt x="317790" y="269639"/>
                      <a:pt x="313794" y="272718"/>
                      <a:pt x="310060" y="2761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11007827" y="5195870"/>
                <a:ext cx="182412" cy="182412"/>
              </a:xfrm>
              <a:custGeom>
                <a:avLst/>
                <a:gdLst/>
                <a:ahLst/>
                <a:cxnLst/>
                <a:rect l="l" t="t" r="r" b="b"/>
                <a:pathLst>
                  <a:path w="182412" h="182412" extrusionOk="0">
                    <a:moveTo>
                      <a:pt x="158585" y="29789"/>
                    </a:moveTo>
                    <a:cubicBezTo>
                      <a:pt x="192520" y="66999"/>
                      <a:pt x="189899" y="124650"/>
                      <a:pt x="152688" y="158585"/>
                    </a:cubicBezTo>
                    <a:cubicBezTo>
                      <a:pt x="115478" y="192520"/>
                      <a:pt x="57828" y="189900"/>
                      <a:pt x="23827" y="152689"/>
                    </a:cubicBezTo>
                    <a:cubicBezTo>
                      <a:pt x="-10108" y="115478"/>
                      <a:pt x="-7487" y="57828"/>
                      <a:pt x="29724" y="23827"/>
                    </a:cubicBezTo>
                    <a:cubicBezTo>
                      <a:pt x="66934" y="-10108"/>
                      <a:pt x="124584" y="-7487"/>
                      <a:pt x="158585" y="2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3"/>
              <p:cNvSpPr/>
              <p:nvPr/>
            </p:nvSpPr>
            <p:spPr>
              <a:xfrm rot="-2547986">
                <a:off x="11128123" y="5291815"/>
                <a:ext cx="46305" cy="104793"/>
              </a:xfrm>
              <a:custGeom>
                <a:avLst/>
                <a:gdLst/>
                <a:ahLst/>
                <a:cxnLst/>
                <a:rect l="l" t="t" r="r" b="b"/>
                <a:pathLst>
                  <a:path w="46316" h="104818" extrusionOk="0">
                    <a:moveTo>
                      <a:pt x="0" y="0"/>
                    </a:moveTo>
                    <a:lnTo>
                      <a:pt x="46316" y="0"/>
                    </a:lnTo>
                    <a:lnTo>
                      <a:pt x="46316" y="104819"/>
                    </a:lnTo>
                    <a:lnTo>
                      <a:pt x="0" y="1048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3"/>
              <p:cNvSpPr/>
              <p:nvPr/>
            </p:nvSpPr>
            <p:spPr>
              <a:xfrm>
                <a:off x="11050103" y="5238146"/>
                <a:ext cx="97925" cy="97925"/>
              </a:xfrm>
              <a:custGeom>
                <a:avLst/>
                <a:gdLst/>
                <a:ahLst/>
                <a:cxnLst/>
                <a:rect l="l" t="t" r="r" b="b"/>
                <a:pathLst>
                  <a:path w="97925" h="97925" extrusionOk="0">
                    <a:moveTo>
                      <a:pt x="85125" y="15945"/>
                    </a:moveTo>
                    <a:cubicBezTo>
                      <a:pt x="103337" y="35926"/>
                      <a:pt x="101962" y="66847"/>
                      <a:pt x="81981" y="85125"/>
                    </a:cubicBezTo>
                    <a:cubicBezTo>
                      <a:pt x="62000" y="103338"/>
                      <a:pt x="31078" y="101962"/>
                      <a:pt x="12801" y="81981"/>
                    </a:cubicBezTo>
                    <a:cubicBezTo>
                      <a:pt x="-5412" y="62000"/>
                      <a:pt x="-4036" y="31013"/>
                      <a:pt x="15945" y="12800"/>
                    </a:cubicBezTo>
                    <a:cubicBezTo>
                      <a:pt x="35926" y="-5412"/>
                      <a:pt x="66848" y="-4036"/>
                      <a:pt x="85125" y="159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11083196" y="5271246"/>
                <a:ext cx="31732" cy="31725"/>
              </a:xfrm>
              <a:custGeom>
                <a:avLst/>
                <a:gdLst/>
                <a:ahLst/>
                <a:cxnLst/>
                <a:rect l="l" t="t" r="r" b="b"/>
                <a:pathLst>
                  <a:path w="31732" h="31725" extrusionOk="0">
                    <a:moveTo>
                      <a:pt x="27596" y="5184"/>
                    </a:moveTo>
                    <a:cubicBezTo>
                      <a:pt x="33492" y="11670"/>
                      <a:pt x="33034" y="21693"/>
                      <a:pt x="26548" y="27589"/>
                    </a:cubicBezTo>
                    <a:cubicBezTo>
                      <a:pt x="20062" y="33485"/>
                      <a:pt x="10039" y="33027"/>
                      <a:pt x="4143" y="26541"/>
                    </a:cubicBezTo>
                    <a:cubicBezTo>
                      <a:pt x="-1753" y="20056"/>
                      <a:pt x="-1295" y="10032"/>
                      <a:pt x="5126" y="4136"/>
                    </a:cubicBezTo>
                    <a:cubicBezTo>
                      <a:pt x="11612" y="-1760"/>
                      <a:pt x="21634" y="-1301"/>
                      <a:pt x="27531" y="518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0" name="Google Shape;510;p13"/>
            <p:cNvGrpSpPr/>
            <p:nvPr/>
          </p:nvGrpSpPr>
          <p:grpSpPr>
            <a:xfrm>
              <a:off x="415056" y="3790510"/>
              <a:ext cx="233793" cy="339757"/>
              <a:chOff x="10722976" y="5140949"/>
              <a:chExt cx="201095" cy="292239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10722976" y="5141031"/>
                <a:ext cx="201095" cy="292157"/>
              </a:xfrm>
              <a:custGeom>
                <a:avLst/>
                <a:gdLst/>
                <a:ahLst/>
                <a:cxnLst/>
                <a:rect l="l" t="t" r="r" b="b"/>
                <a:pathLst>
                  <a:path w="201095" h="292157" extrusionOk="0">
                    <a:moveTo>
                      <a:pt x="124525" y="38902"/>
                    </a:moveTo>
                    <a:lnTo>
                      <a:pt x="195605" y="201043"/>
                    </a:lnTo>
                    <a:cubicBezTo>
                      <a:pt x="210018" y="233930"/>
                      <a:pt x="195082" y="272254"/>
                      <a:pt x="162195" y="286667"/>
                    </a:cubicBezTo>
                    <a:lnTo>
                      <a:pt x="162195" y="286667"/>
                    </a:lnTo>
                    <a:cubicBezTo>
                      <a:pt x="129308" y="301079"/>
                      <a:pt x="90983" y="286143"/>
                      <a:pt x="76570" y="253256"/>
                    </a:cubicBezTo>
                    <a:lnTo>
                      <a:pt x="5490" y="91114"/>
                    </a:lnTo>
                    <a:cubicBezTo>
                      <a:pt x="-8922" y="58227"/>
                      <a:pt x="6014" y="19903"/>
                      <a:pt x="38901" y="5490"/>
                    </a:cubicBezTo>
                    <a:lnTo>
                      <a:pt x="38901" y="5490"/>
                    </a:lnTo>
                    <a:cubicBezTo>
                      <a:pt x="71788" y="-8922"/>
                      <a:pt x="110112" y="6015"/>
                      <a:pt x="124525" y="3890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10723041" y="5141031"/>
                <a:ext cx="160097" cy="172152"/>
              </a:xfrm>
              <a:custGeom>
                <a:avLst/>
                <a:gdLst/>
                <a:ahLst/>
                <a:cxnLst/>
                <a:rect l="l" t="t" r="r" b="b"/>
                <a:pathLst>
                  <a:path w="160097" h="172152" extrusionOk="0">
                    <a:moveTo>
                      <a:pt x="5425" y="91114"/>
                    </a:moveTo>
                    <a:lnTo>
                      <a:pt x="40998" y="172152"/>
                    </a:lnTo>
                    <a:lnTo>
                      <a:pt x="160098" y="119940"/>
                    </a:lnTo>
                    <a:lnTo>
                      <a:pt x="124525" y="38902"/>
                    </a:lnTo>
                    <a:cubicBezTo>
                      <a:pt x="110112" y="6015"/>
                      <a:pt x="71788" y="-8922"/>
                      <a:pt x="38901" y="5490"/>
                    </a:cubicBezTo>
                    <a:cubicBezTo>
                      <a:pt x="6014" y="19903"/>
                      <a:pt x="-8922" y="58227"/>
                      <a:pt x="5490" y="911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10723576" y="5140949"/>
                <a:ext cx="200480" cy="279018"/>
              </a:xfrm>
              <a:custGeom>
                <a:avLst/>
                <a:gdLst/>
                <a:ahLst/>
                <a:cxnLst/>
                <a:rect l="l" t="t" r="r" b="b"/>
                <a:pathLst>
                  <a:path w="200480" h="279018" extrusionOk="0">
                    <a:moveTo>
                      <a:pt x="5741" y="93161"/>
                    </a:moveTo>
                    <a:lnTo>
                      <a:pt x="14716" y="113667"/>
                    </a:lnTo>
                    <a:lnTo>
                      <a:pt x="51665" y="97485"/>
                    </a:lnTo>
                    <a:cubicBezTo>
                      <a:pt x="71711" y="88707"/>
                      <a:pt x="95165" y="97813"/>
                      <a:pt x="103943" y="117859"/>
                    </a:cubicBezTo>
                    <a:lnTo>
                      <a:pt x="174631" y="279018"/>
                    </a:lnTo>
                    <a:cubicBezTo>
                      <a:pt x="198149" y="261265"/>
                      <a:pt x="207321" y="229229"/>
                      <a:pt x="195005" y="201059"/>
                    </a:cubicBezTo>
                    <a:lnTo>
                      <a:pt x="123925" y="38918"/>
                    </a:lnTo>
                    <a:cubicBezTo>
                      <a:pt x="109316" y="5638"/>
                      <a:pt x="70270" y="-9234"/>
                      <a:pt x="37187" y="5965"/>
                    </a:cubicBezTo>
                    <a:cubicBezTo>
                      <a:pt x="4693" y="20968"/>
                      <a:pt x="-8605" y="60275"/>
                      <a:pt x="5741" y="93096"/>
                    </a:cubicBezTo>
                    <a:close/>
                  </a:path>
                </a:pathLst>
              </a:custGeom>
              <a:solidFill>
                <a:srgbClr val="013057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14" name="Google Shape;514;p13"/>
              <p:cNvGrpSpPr/>
              <p:nvPr/>
            </p:nvGrpSpPr>
            <p:grpSpPr>
              <a:xfrm>
                <a:off x="10780582" y="5309810"/>
                <a:ext cx="40931" cy="76440"/>
                <a:chOff x="10780582" y="5309810"/>
                <a:chExt cx="40931" cy="76440"/>
              </a:xfrm>
            </p:grpSpPr>
            <p:sp>
              <p:nvSpPr>
                <p:cNvPr id="515" name="Google Shape;515;p13"/>
                <p:cNvSpPr/>
                <p:nvPr/>
              </p:nvSpPr>
              <p:spPr>
                <a:xfrm>
                  <a:off x="10788518" y="5327770"/>
                  <a:ext cx="32995" cy="5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5" h="58480" extrusionOk="0">
                      <a:moveTo>
                        <a:pt x="29043" y="57934"/>
                      </a:moveTo>
                      <a:lnTo>
                        <a:pt x="29043" y="57934"/>
                      </a:lnTo>
                      <a:cubicBezTo>
                        <a:pt x="25768" y="59376"/>
                        <a:pt x="21837" y="57869"/>
                        <a:pt x="20396" y="54527"/>
                      </a:cubicBezTo>
                      <a:lnTo>
                        <a:pt x="546" y="9193"/>
                      </a:lnTo>
                      <a:cubicBezTo>
                        <a:pt x="-895" y="5852"/>
                        <a:pt x="611" y="1987"/>
                        <a:pt x="3953" y="546"/>
                      </a:cubicBezTo>
                      <a:lnTo>
                        <a:pt x="3953" y="546"/>
                      </a:lnTo>
                      <a:cubicBezTo>
                        <a:pt x="7294" y="-895"/>
                        <a:pt x="11159" y="611"/>
                        <a:pt x="12600" y="3953"/>
                      </a:cubicBezTo>
                      <a:lnTo>
                        <a:pt x="32450" y="49287"/>
                      </a:lnTo>
                      <a:cubicBezTo>
                        <a:pt x="33891" y="52628"/>
                        <a:pt x="32384" y="56493"/>
                        <a:pt x="29043" y="5793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6" name="Google Shape;516;p13"/>
                <p:cNvSpPr/>
                <p:nvPr/>
              </p:nvSpPr>
              <p:spPr>
                <a:xfrm>
                  <a:off x="10780582" y="5309810"/>
                  <a:ext cx="13165" cy="13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5" h="13165" extrusionOk="0">
                      <a:moveTo>
                        <a:pt x="3963" y="556"/>
                      </a:moveTo>
                      <a:cubicBezTo>
                        <a:pt x="7303" y="-885"/>
                        <a:pt x="11169" y="556"/>
                        <a:pt x="12610" y="3962"/>
                      </a:cubicBezTo>
                      <a:cubicBezTo>
                        <a:pt x="14051" y="7369"/>
                        <a:pt x="12610" y="11169"/>
                        <a:pt x="9203" y="12610"/>
                      </a:cubicBezTo>
                      <a:cubicBezTo>
                        <a:pt x="5862" y="14051"/>
                        <a:pt x="1997" y="12610"/>
                        <a:pt x="556" y="9203"/>
                      </a:cubicBezTo>
                      <a:cubicBezTo>
                        <a:pt x="-886" y="5862"/>
                        <a:pt x="556" y="1997"/>
                        <a:pt x="3963" y="55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17" name="Google Shape;517;p13"/>
            <p:cNvSpPr/>
            <p:nvPr/>
          </p:nvSpPr>
          <p:spPr>
            <a:xfrm>
              <a:off x="40868" y="3388801"/>
              <a:ext cx="236114" cy="236260"/>
            </a:xfrm>
            <a:custGeom>
              <a:avLst/>
              <a:gdLst/>
              <a:ahLst/>
              <a:cxnLst/>
              <a:rect l="l" t="t" r="r" b="b"/>
              <a:pathLst>
                <a:path w="106718" h="106784" extrusionOk="0">
                  <a:moveTo>
                    <a:pt x="70818" y="106784"/>
                  </a:moveTo>
                  <a:lnTo>
                    <a:pt x="35901" y="106784"/>
                  </a:lnTo>
                  <a:lnTo>
                    <a:pt x="35901" y="70883"/>
                  </a:lnTo>
                  <a:lnTo>
                    <a:pt x="0" y="70883"/>
                  </a:lnTo>
                  <a:lnTo>
                    <a:pt x="0" y="35900"/>
                  </a:lnTo>
                  <a:lnTo>
                    <a:pt x="35901" y="35900"/>
                  </a:lnTo>
                  <a:lnTo>
                    <a:pt x="35901" y="0"/>
                  </a:lnTo>
                  <a:lnTo>
                    <a:pt x="70818" y="0"/>
                  </a:lnTo>
                  <a:lnTo>
                    <a:pt x="70818" y="35900"/>
                  </a:lnTo>
                  <a:lnTo>
                    <a:pt x="106719" y="35900"/>
                  </a:lnTo>
                  <a:lnTo>
                    <a:pt x="106719" y="70883"/>
                  </a:lnTo>
                  <a:lnTo>
                    <a:pt x="70818" y="70883"/>
                  </a:lnTo>
                  <a:lnTo>
                    <a:pt x="70818" y="106784"/>
                  </a:lnTo>
                  <a:close/>
                  <a:moveTo>
                    <a:pt x="41076" y="101608"/>
                  </a:moveTo>
                  <a:lnTo>
                    <a:pt x="65643" y="101608"/>
                  </a:lnTo>
                  <a:lnTo>
                    <a:pt x="65643" y="65708"/>
                  </a:lnTo>
                  <a:lnTo>
                    <a:pt x="101543" y="65708"/>
                  </a:lnTo>
                  <a:lnTo>
                    <a:pt x="101543" y="41141"/>
                  </a:lnTo>
                  <a:lnTo>
                    <a:pt x="65643" y="41141"/>
                  </a:lnTo>
                  <a:lnTo>
                    <a:pt x="65643" y="5241"/>
                  </a:lnTo>
                  <a:lnTo>
                    <a:pt x="41076" y="5241"/>
                  </a:lnTo>
                  <a:lnTo>
                    <a:pt x="41076" y="41141"/>
                  </a:lnTo>
                  <a:lnTo>
                    <a:pt x="5175" y="41141"/>
                  </a:lnTo>
                  <a:lnTo>
                    <a:pt x="5175" y="65708"/>
                  </a:lnTo>
                  <a:lnTo>
                    <a:pt x="41076" y="65708"/>
                  </a:lnTo>
                  <a:lnTo>
                    <a:pt x="41076" y="1016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8" name="Google Shape;518;p13"/>
            <p:cNvGrpSpPr/>
            <p:nvPr/>
          </p:nvGrpSpPr>
          <p:grpSpPr>
            <a:xfrm flipH="1">
              <a:off x="1505406" y="4682141"/>
              <a:ext cx="370716" cy="394415"/>
              <a:chOff x="4121933" y="3841623"/>
              <a:chExt cx="279934" cy="297851"/>
            </a:xfrm>
          </p:grpSpPr>
          <p:sp>
            <p:nvSpPr>
              <p:cNvPr id="519" name="Google Shape;519;p13"/>
              <p:cNvSpPr/>
              <p:nvPr/>
            </p:nvSpPr>
            <p:spPr>
              <a:xfrm>
                <a:off x="4256431" y="3841623"/>
                <a:ext cx="145436" cy="145436"/>
              </a:xfrm>
              <a:custGeom>
                <a:avLst/>
                <a:gdLst/>
                <a:ahLst/>
                <a:cxnLst/>
                <a:rect l="l" t="t" r="r" b="b"/>
                <a:pathLst>
                  <a:path w="145436" h="145436" extrusionOk="0">
                    <a:moveTo>
                      <a:pt x="145436" y="51427"/>
                    </a:moveTo>
                    <a:lnTo>
                      <a:pt x="94009" y="51427"/>
                    </a:lnTo>
                    <a:lnTo>
                      <a:pt x="94009" y="0"/>
                    </a:lnTo>
                    <a:lnTo>
                      <a:pt x="51427" y="0"/>
                    </a:lnTo>
                    <a:lnTo>
                      <a:pt x="51427" y="51427"/>
                    </a:lnTo>
                    <a:lnTo>
                      <a:pt x="0" y="51427"/>
                    </a:lnTo>
                    <a:lnTo>
                      <a:pt x="0" y="94010"/>
                    </a:lnTo>
                    <a:lnTo>
                      <a:pt x="51427" y="94010"/>
                    </a:lnTo>
                    <a:lnTo>
                      <a:pt x="51427" y="145436"/>
                    </a:lnTo>
                    <a:lnTo>
                      <a:pt x="94009" y="145436"/>
                    </a:lnTo>
                    <a:lnTo>
                      <a:pt x="94009" y="94010"/>
                    </a:lnTo>
                    <a:lnTo>
                      <a:pt x="145436" y="94010"/>
                    </a:lnTo>
                    <a:lnTo>
                      <a:pt x="145436" y="5142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4121933" y="4032690"/>
                <a:ext cx="106718" cy="106784"/>
              </a:xfrm>
              <a:custGeom>
                <a:avLst/>
                <a:gdLst/>
                <a:ahLst/>
                <a:cxnLst/>
                <a:rect l="l" t="t" r="r" b="b"/>
                <a:pathLst>
                  <a:path w="106718" h="106784" extrusionOk="0">
                    <a:moveTo>
                      <a:pt x="70818" y="106784"/>
                    </a:moveTo>
                    <a:lnTo>
                      <a:pt x="35901" y="106784"/>
                    </a:lnTo>
                    <a:lnTo>
                      <a:pt x="35901" y="70883"/>
                    </a:lnTo>
                    <a:lnTo>
                      <a:pt x="0" y="70883"/>
                    </a:lnTo>
                    <a:lnTo>
                      <a:pt x="0" y="35900"/>
                    </a:lnTo>
                    <a:lnTo>
                      <a:pt x="35901" y="35900"/>
                    </a:lnTo>
                    <a:lnTo>
                      <a:pt x="35901" y="0"/>
                    </a:lnTo>
                    <a:lnTo>
                      <a:pt x="70818" y="0"/>
                    </a:lnTo>
                    <a:lnTo>
                      <a:pt x="70818" y="35900"/>
                    </a:lnTo>
                    <a:lnTo>
                      <a:pt x="106719" y="35900"/>
                    </a:lnTo>
                    <a:lnTo>
                      <a:pt x="106719" y="70883"/>
                    </a:lnTo>
                    <a:lnTo>
                      <a:pt x="70818" y="70883"/>
                    </a:lnTo>
                    <a:lnTo>
                      <a:pt x="70818" y="106784"/>
                    </a:lnTo>
                    <a:close/>
                    <a:moveTo>
                      <a:pt x="41076" y="101608"/>
                    </a:moveTo>
                    <a:lnTo>
                      <a:pt x="65643" y="101608"/>
                    </a:lnTo>
                    <a:lnTo>
                      <a:pt x="65643" y="65708"/>
                    </a:lnTo>
                    <a:lnTo>
                      <a:pt x="101543" y="65708"/>
                    </a:lnTo>
                    <a:lnTo>
                      <a:pt x="101543" y="41141"/>
                    </a:lnTo>
                    <a:lnTo>
                      <a:pt x="65643" y="41141"/>
                    </a:lnTo>
                    <a:lnTo>
                      <a:pt x="65643" y="5241"/>
                    </a:lnTo>
                    <a:lnTo>
                      <a:pt x="41076" y="5241"/>
                    </a:lnTo>
                    <a:lnTo>
                      <a:pt x="41076" y="41141"/>
                    </a:lnTo>
                    <a:lnTo>
                      <a:pt x="5175" y="41141"/>
                    </a:lnTo>
                    <a:lnTo>
                      <a:pt x="5175" y="65708"/>
                    </a:lnTo>
                    <a:lnTo>
                      <a:pt x="41076" y="65708"/>
                    </a:lnTo>
                    <a:lnTo>
                      <a:pt x="41076" y="1016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1" name="Google Shape;521;p13"/>
          <p:cNvGrpSpPr/>
          <p:nvPr/>
        </p:nvGrpSpPr>
        <p:grpSpPr>
          <a:xfrm>
            <a:off x="8201666" y="-191893"/>
            <a:ext cx="1452332" cy="1593619"/>
            <a:chOff x="8201666" y="-191893"/>
            <a:chExt cx="1452332" cy="1593619"/>
          </a:xfrm>
        </p:grpSpPr>
        <p:grpSp>
          <p:nvGrpSpPr>
            <p:cNvPr id="522" name="Google Shape;522;p13"/>
            <p:cNvGrpSpPr/>
            <p:nvPr/>
          </p:nvGrpSpPr>
          <p:grpSpPr>
            <a:xfrm rot="5400000" flipH="1">
              <a:off x="8205036" y="-145266"/>
              <a:ext cx="558176" cy="564890"/>
              <a:chOff x="1798693" y="1800541"/>
              <a:chExt cx="1044296" cy="1056856"/>
            </a:xfrm>
          </p:grpSpPr>
          <p:sp>
            <p:nvSpPr>
              <p:cNvPr id="523" name="Google Shape;523;p13"/>
              <p:cNvSpPr/>
              <p:nvPr/>
            </p:nvSpPr>
            <p:spPr>
              <a:xfrm>
                <a:off x="1798693" y="1800541"/>
                <a:ext cx="1044296" cy="1056856"/>
              </a:xfrm>
              <a:custGeom>
                <a:avLst/>
                <a:gdLst/>
                <a:ahLst/>
                <a:cxnLst/>
                <a:rect l="l" t="t" r="r" b="b"/>
                <a:pathLst>
                  <a:path w="1044296" h="1056856" extrusionOk="0">
                    <a:moveTo>
                      <a:pt x="482979" y="70059"/>
                    </a:moveTo>
                    <a:cubicBezTo>
                      <a:pt x="479931" y="102920"/>
                      <a:pt x="498600" y="134829"/>
                      <a:pt x="508602" y="165118"/>
                    </a:cubicBezTo>
                    <a:cubicBezTo>
                      <a:pt x="514888" y="184263"/>
                      <a:pt x="520412" y="203790"/>
                      <a:pt x="524794" y="223506"/>
                    </a:cubicBezTo>
                    <a:cubicBezTo>
                      <a:pt x="527461" y="235413"/>
                      <a:pt x="530795" y="247986"/>
                      <a:pt x="531461" y="260273"/>
                    </a:cubicBezTo>
                    <a:cubicBezTo>
                      <a:pt x="531271" y="266655"/>
                      <a:pt x="530890" y="272941"/>
                      <a:pt x="530604" y="279228"/>
                    </a:cubicBezTo>
                    <a:cubicBezTo>
                      <a:pt x="525270" y="305231"/>
                      <a:pt x="509078" y="309327"/>
                      <a:pt x="482122" y="291610"/>
                    </a:cubicBezTo>
                    <a:cubicBezTo>
                      <a:pt x="481741" y="290658"/>
                      <a:pt x="480884" y="290086"/>
                      <a:pt x="480122" y="289991"/>
                    </a:cubicBezTo>
                    <a:cubicBezTo>
                      <a:pt x="479550" y="288848"/>
                      <a:pt x="479074" y="287705"/>
                      <a:pt x="478503" y="286562"/>
                    </a:cubicBezTo>
                    <a:cubicBezTo>
                      <a:pt x="474883" y="277132"/>
                      <a:pt x="472311" y="267321"/>
                      <a:pt x="469930" y="257511"/>
                    </a:cubicBezTo>
                    <a:cubicBezTo>
                      <a:pt x="465644" y="239699"/>
                      <a:pt x="463072" y="221601"/>
                      <a:pt x="459262" y="203790"/>
                    </a:cubicBezTo>
                    <a:cubicBezTo>
                      <a:pt x="452785" y="173119"/>
                      <a:pt x="443355" y="143877"/>
                      <a:pt x="424686" y="118255"/>
                    </a:cubicBezTo>
                    <a:cubicBezTo>
                      <a:pt x="410780" y="99110"/>
                      <a:pt x="377442" y="60915"/>
                      <a:pt x="348867" y="64534"/>
                    </a:cubicBezTo>
                    <a:cubicBezTo>
                      <a:pt x="348010" y="63867"/>
                      <a:pt x="346962" y="63486"/>
                      <a:pt x="345724" y="63677"/>
                    </a:cubicBezTo>
                    <a:cubicBezTo>
                      <a:pt x="270381" y="73011"/>
                      <a:pt x="169797" y="153783"/>
                      <a:pt x="198182" y="239889"/>
                    </a:cubicBezTo>
                    <a:cubicBezTo>
                      <a:pt x="211231" y="279513"/>
                      <a:pt x="251617" y="299325"/>
                      <a:pt x="286288" y="316470"/>
                    </a:cubicBezTo>
                    <a:cubicBezTo>
                      <a:pt x="315149" y="330853"/>
                      <a:pt x="343152" y="345903"/>
                      <a:pt x="368489" y="366191"/>
                    </a:cubicBezTo>
                    <a:cubicBezTo>
                      <a:pt x="380109" y="375525"/>
                      <a:pt x="391063" y="385527"/>
                      <a:pt x="401064" y="396385"/>
                    </a:cubicBezTo>
                    <a:cubicBezTo>
                      <a:pt x="412113" y="408386"/>
                      <a:pt x="437545" y="436295"/>
                      <a:pt x="434211" y="458583"/>
                    </a:cubicBezTo>
                    <a:cubicBezTo>
                      <a:pt x="431640" y="458869"/>
                      <a:pt x="429449" y="460584"/>
                      <a:pt x="429353" y="463917"/>
                    </a:cubicBezTo>
                    <a:cubicBezTo>
                      <a:pt x="423639" y="468299"/>
                      <a:pt x="418019" y="472680"/>
                      <a:pt x="412399" y="476967"/>
                    </a:cubicBezTo>
                    <a:cubicBezTo>
                      <a:pt x="403827" y="477062"/>
                      <a:pt x="395826" y="475252"/>
                      <a:pt x="388301" y="471442"/>
                    </a:cubicBezTo>
                    <a:cubicBezTo>
                      <a:pt x="379633" y="468108"/>
                      <a:pt x="373251" y="463917"/>
                      <a:pt x="366012" y="458298"/>
                    </a:cubicBezTo>
                    <a:cubicBezTo>
                      <a:pt x="353344" y="448868"/>
                      <a:pt x="342581" y="437533"/>
                      <a:pt x="331818" y="426103"/>
                    </a:cubicBezTo>
                    <a:cubicBezTo>
                      <a:pt x="311053" y="403910"/>
                      <a:pt x="289907" y="382193"/>
                      <a:pt x="265143" y="364381"/>
                    </a:cubicBezTo>
                    <a:cubicBezTo>
                      <a:pt x="234186" y="342093"/>
                      <a:pt x="170845" y="306183"/>
                      <a:pt x="133793" y="332949"/>
                    </a:cubicBezTo>
                    <a:cubicBezTo>
                      <a:pt x="133602" y="333044"/>
                      <a:pt x="133507" y="333234"/>
                      <a:pt x="133316" y="333330"/>
                    </a:cubicBezTo>
                    <a:cubicBezTo>
                      <a:pt x="131602" y="331139"/>
                      <a:pt x="128649" y="329996"/>
                      <a:pt x="126077" y="331996"/>
                    </a:cubicBezTo>
                    <a:cubicBezTo>
                      <a:pt x="87596" y="363238"/>
                      <a:pt x="57498" y="404100"/>
                      <a:pt x="38733" y="450011"/>
                    </a:cubicBezTo>
                    <a:cubicBezTo>
                      <a:pt x="24541" y="484586"/>
                      <a:pt x="9206" y="534783"/>
                      <a:pt x="38257" y="566406"/>
                    </a:cubicBezTo>
                    <a:cubicBezTo>
                      <a:pt x="65594" y="596220"/>
                      <a:pt x="112838" y="586790"/>
                      <a:pt x="148271" y="584885"/>
                    </a:cubicBezTo>
                    <a:cubicBezTo>
                      <a:pt x="190276" y="582599"/>
                      <a:pt x="321340" y="575360"/>
                      <a:pt x="338771" y="631748"/>
                    </a:cubicBezTo>
                    <a:cubicBezTo>
                      <a:pt x="328960" y="700709"/>
                      <a:pt x="192372" y="662133"/>
                      <a:pt x="151223" y="655275"/>
                    </a:cubicBezTo>
                    <a:cubicBezTo>
                      <a:pt x="109694" y="648321"/>
                      <a:pt x="44925" y="637272"/>
                      <a:pt x="13587" y="673944"/>
                    </a:cubicBezTo>
                    <a:cubicBezTo>
                      <a:pt x="-17083" y="709853"/>
                      <a:pt x="12158" y="768717"/>
                      <a:pt x="23588" y="806151"/>
                    </a:cubicBezTo>
                    <a:cubicBezTo>
                      <a:pt x="44925" y="876064"/>
                      <a:pt x="56354" y="947216"/>
                      <a:pt x="14540" y="1011986"/>
                    </a:cubicBezTo>
                    <a:cubicBezTo>
                      <a:pt x="13968" y="1012843"/>
                      <a:pt x="14540" y="1013605"/>
                      <a:pt x="15397" y="1013796"/>
                    </a:cubicBezTo>
                    <a:cubicBezTo>
                      <a:pt x="14730" y="1016558"/>
                      <a:pt x="18159" y="1019320"/>
                      <a:pt x="20636" y="1016844"/>
                    </a:cubicBezTo>
                    <a:cubicBezTo>
                      <a:pt x="71690" y="964837"/>
                      <a:pt x="142365" y="1005509"/>
                      <a:pt x="197324" y="1026654"/>
                    </a:cubicBezTo>
                    <a:cubicBezTo>
                      <a:pt x="243330" y="1044371"/>
                      <a:pt x="301528" y="1062087"/>
                      <a:pt x="351534" y="1055420"/>
                    </a:cubicBezTo>
                    <a:cubicBezTo>
                      <a:pt x="390396" y="1050276"/>
                      <a:pt x="403636" y="1022178"/>
                      <a:pt x="406874" y="986078"/>
                    </a:cubicBezTo>
                    <a:cubicBezTo>
                      <a:pt x="411923" y="929690"/>
                      <a:pt x="401445" y="873778"/>
                      <a:pt x="397445" y="817676"/>
                    </a:cubicBezTo>
                    <a:cubicBezTo>
                      <a:pt x="397921" y="816057"/>
                      <a:pt x="398493" y="814437"/>
                      <a:pt x="399159" y="812913"/>
                    </a:cubicBezTo>
                    <a:cubicBezTo>
                      <a:pt x="400207" y="811961"/>
                      <a:pt x="400969" y="810723"/>
                      <a:pt x="401160" y="809008"/>
                    </a:cubicBezTo>
                    <a:cubicBezTo>
                      <a:pt x="401160" y="808532"/>
                      <a:pt x="401350" y="808151"/>
                      <a:pt x="401445" y="807675"/>
                    </a:cubicBezTo>
                    <a:cubicBezTo>
                      <a:pt x="404207" y="801674"/>
                      <a:pt x="407636" y="795959"/>
                      <a:pt x="412494" y="791196"/>
                    </a:cubicBezTo>
                    <a:cubicBezTo>
                      <a:pt x="420972" y="782910"/>
                      <a:pt x="434021" y="779195"/>
                      <a:pt x="444022" y="785481"/>
                    </a:cubicBezTo>
                    <a:cubicBezTo>
                      <a:pt x="445070" y="786339"/>
                      <a:pt x="446213" y="787291"/>
                      <a:pt x="447261" y="788148"/>
                    </a:cubicBezTo>
                    <a:cubicBezTo>
                      <a:pt x="449832" y="796435"/>
                      <a:pt x="450404" y="811866"/>
                      <a:pt x="451642" y="820724"/>
                    </a:cubicBezTo>
                    <a:cubicBezTo>
                      <a:pt x="456786" y="855395"/>
                      <a:pt x="461834" y="890161"/>
                      <a:pt x="466977" y="924832"/>
                    </a:cubicBezTo>
                    <a:cubicBezTo>
                      <a:pt x="471644" y="957027"/>
                      <a:pt x="466691" y="1007223"/>
                      <a:pt x="508125" y="1012081"/>
                    </a:cubicBezTo>
                    <a:cubicBezTo>
                      <a:pt x="560322" y="1018082"/>
                      <a:pt x="617472" y="992364"/>
                      <a:pt x="663478" y="970933"/>
                    </a:cubicBezTo>
                    <a:cubicBezTo>
                      <a:pt x="701483" y="953217"/>
                      <a:pt x="725010" y="925308"/>
                      <a:pt x="723676" y="881874"/>
                    </a:cubicBezTo>
                    <a:cubicBezTo>
                      <a:pt x="722152" y="829582"/>
                      <a:pt x="685766" y="789958"/>
                      <a:pt x="655286" y="751001"/>
                    </a:cubicBezTo>
                    <a:cubicBezTo>
                      <a:pt x="648810" y="742714"/>
                      <a:pt x="642332" y="734332"/>
                      <a:pt x="636332" y="725474"/>
                    </a:cubicBezTo>
                    <a:cubicBezTo>
                      <a:pt x="628998" y="712901"/>
                      <a:pt x="623282" y="700137"/>
                      <a:pt x="619377" y="686802"/>
                    </a:cubicBezTo>
                    <a:cubicBezTo>
                      <a:pt x="621092" y="686326"/>
                      <a:pt x="622520" y="684326"/>
                      <a:pt x="621282" y="682516"/>
                    </a:cubicBezTo>
                    <a:cubicBezTo>
                      <a:pt x="612995" y="670800"/>
                      <a:pt x="612900" y="653274"/>
                      <a:pt x="624330" y="643368"/>
                    </a:cubicBezTo>
                    <a:cubicBezTo>
                      <a:pt x="636332" y="632986"/>
                      <a:pt x="651191" y="637558"/>
                      <a:pt x="662335" y="646226"/>
                    </a:cubicBezTo>
                    <a:cubicBezTo>
                      <a:pt x="663002" y="646702"/>
                      <a:pt x="663764" y="646988"/>
                      <a:pt x="664431" y="647178"/>
                    </a:cubicBezTo>
                    <a:cubicBezTo>
                      <a:pt x="664431" y="647178"/>
                      <a:pt x="664621" y="647178"/>
                      <a:pt x="664621" y="647369"/>
                    </a:cubicBezTo>
                    <a:cubicBezTo>
                      <a:pt x="677099" y="658037"/>
                      <a:pt x="687957" y="670705"/>
                      <a:pt x="697673" y="683850"/>
                    </a:cubicBezTo>
                    <a:cubicBezTo>
                      <a:pt x="727010" y="723093"/>
                      <a:pt x="747393" y="772623"/>
                      <a:pt x="785303" y="804817"/>
                    </a:cubicBezTo>
                    <a:cubicBezTo>
                      <a:pt x="815307" y="830344"/>
                      <a:pt x="847977" y="817962"/>
                      <a:pt x="876171" y="795768"/>
                    </a:cubicBezTo>
                    <a:cubicBezTo>
                      <a:pt x="910080" y="769098"/>
                      <a:pt x="945132" y="732808"/>
                      <a:pt x="950085" y="687850"/>
                    </a:cubicBezTo>
                    <a:cubicBezTo>
                      <a:pt x="954657" y="647464"/>
                      <a:pt x="933702" y="617079"/>
                      <a:pt x="897412" y="601554"/>
                    </a:cubicBezTo>
                    <a:cubicBezTo>
                      <a:pt x="876933" y="592791"/>
                      <a:pt x="855026" y="587361"/>
                      <a:pt x="834261" y="579456"/>
                    </a:cubicBezTo>
                    <a:cubicBezTo>
                      <a:pt x="816164" y="572598"/>
                      <a:pt x="798352" y="564978"/>
                      <a:pt x="780731" y="556691"/>
                    </a:cubicBezTo>
                    <a:cubicBezTo>
                      <a:pt x="776540" y="554691"/>
                      <a:pt x="772444" y="552595"/>
                      <a:pt x="768348" y="550595"/>
                    </a:cubicBezTo>
                    <a:cubicBezTo>
                      <a:pt x="762633" y="543832"/>
                      <a:pt x="754728" y="534117"/>
                      <a:pt x="752727" y="524401"/>
                    </a:cubicBezTo>
                    <a:cubicBezTo>
                      <a:pt x="753965" y="519067"/>
                      <a:pt x="755299" y="513828"/>
                      <a:pt x="756537" y="508494"/>
                    </a:cubicBezTo>
                    <a:cubicBezTo>
                      <a:pt x="756918" y="508018"/>
                      <a:pt x="757204" y="507637"/>
                      <a:pt x="757680" y="507161"/>
                    </a:cubicBezTo>
                    <a:cubicBezTo>
                      <a:pt x="769872" y="495064"/>
                      <a:pt x="786255" y="505637"/>
                      <a:pt x="800162" y="507447"/>
                    </a:cubicBezTo>
                    <a:cubicBezTo>
                      <a:pt x="802257" y="507732"/>
                      <a:pt x="803877" y="506780"/>
                      <a:pt x="804734" y="505542"/>
                    </a:cubicBezTo>
                    <a:cubicBezTo>
                      <a:pt x="815592" y="508875"/>
                      <a:pt x="825498" y="512590"/>
                      <a:pt x="831880" y="514590"/>
                    </a:cubicBezTo>
                    <a:cubicBezTo>
                      <a:pt x="855121" y="521925"/>
                      <a:pt x="878076" y="530497"/>
                      <a:pt x="902270" y="534307"/>
                    </a:cubicBezTo>
                    <a:cubicBezTo>
                      <a:pt x="995043" y="548785"/>
                      <a:pt x="1068576" y="457917"/>
                      <a:pt x="1036763" y="369334"/>
                    </a:cubicBezTo>
                    <a:cubicBezTo>
                      <a:pt x="1001520" y="270941"/>
                      <a:pt x="887601" y="247890"/>
                      <a:pt x="799971" y="286943"/>
                    </a:cubicBezTo>
                    <a:cubicBezTo>
                      <a:pt x="797114" y="288181"/>
                      <a:pt x="796542" y="290562"/>
                      <a:pt x="797209" y="292753"/>
                    </a:cubicBezTo>
                    <a:lnTo>
                      <a:pt x="794828" y="290372"/>
                    </a:lnTo>
                    <a:cubicBezTo>
                      <a:pt x="795495" y="289515"/>
                      <a:pt x="795971" y="288276"/>
                      <a:pt x="795971" y="286848"/>
                    </a:cubicBezTo>
                    <a:cubicBezTo>
                      <a:pt x="794637" y="218363"/>
                      <a:pt x="791018" y="142353"/>
                      <a:pt x="746345" y="86442"/>
                    </a:cubicBezTo>
                    <a:cubicBezTo>
                      <a:pt x="709865" y="40817"/>
                      <a:pt x="643285" y="5479"/>
                      <a:pt x="585087" y="431"/>
                    </a:cubicBezTo>
                    <a:cubicBezTo>
                      <a:pt x="540224" y="-3570"/>
                      <a:pt x="487551" y="20338"/>
                      <a:pt x="482884" y="701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1844433" y="1844821"/>
                <a:ext cx="915504" cy="963202"/>
              </a:xfrm>
              <a:custGeom>
                <a:avLst/>
                <a:gdLst/>
                <a:ahLst/>
                <a:cxnLst/>
                <a:rect l="l" t="t" r="r" b="b"/>
                <a:pathLst>
                  <a:path w="915504" h="963202" extrusionOk="0">
                    <a:moveTo>
                      <a:pt x="495151" y="1966"/>
                    </a:moveTo>
                    <a:cubicBezTo>
                      <a:pt x="484959" y="125315"/>
                      <a:pt x="558588" y="269428"/>
                      <a:pt x="659743" y="339056"/>
                    </a:cubicBezTo>
                    <a:cubicBezTo>
                      <a:pt x="661267" y="340104"/>
                      <a:pt x="662791" y="340675"/>
                      <a:pt x="664315" y="340866"/>
                    </a:cubicBezTo>
                    <a:cubicBezTo>
                      <a:pt x="644408" y="362773"/>
                      <a:pt x="624120" y="384204"/>
                      <a:pt x="603450" y="405350"/>
                    </a:cubicBezTo>
                    <a:cubicBezTo>
                      <a:pt x="602879" y="405159"/>
                      <a:pt x="602307" y="405064"/>
                      <a:pt x="601736" y="404969"/>
                    </a:cubicBezTo>
                    <a:cubicBezTo>
                      <a:pt x="599926" y="400968"/>
                      <a:pt x="597640" y="397063"/>
                      <a:pt x="595068" y="393444"/>
                    </a:cubicBezTo>
                    <a:cubicBezTo>
                      <a:pt x="591925" y="388776"/>
                      <a:pt x="588211" y="384395"/>
                      <a:pt x="584305" y="380204"/>
                    </a:cubicBezTo>
                    <a:cubicBezTo>
                      <a:pt x="574209" y="369250"/>
                      <a:pt x="562207" y="360297"/>
                      <a:pt x="549729" y="352200"/>
                    </a:cubicBezTo>
                    <a:cubicBezTo>
                      <a:pt x="517535" y="331436"/>
                      <a:pt x="481626" y="317625"/>
                      <a:pt x="451146" y="294003"/>
                    </a:cubicBezTo>
                    <a:cubicBezTo>
                      <a:pt x="384280" y="242091"/>
                      <a:pt x="349419" y="171035"/>
                      <a:pt x="329511" y="90739"/>
                    </a:cubicBezTo>
                    <a:cubicBezTo>
                      <a:pt x="328749" y="87501"/>
                      <a:pt x="323606" y="88263"/>
                      <a:pt x="323701" y="91596"/>
                    </a:cubicBezTo>
                    <a:cubicBezTo>
                      <a:pt x="326368" y="167225"/>
                      <a:pt x="367135" y="244187"/>
                      <a:pt x="421523" y="295336"/>
                    </a:cubicBezTo>
                    <a:cubicBezTo>
                      <a:pt x="449241" y="321339"/>
                      <a:pt x="480864" y="339723"/>
                      <a:pt x="513249" y="359154"/>
                    </a:cubicBezTo>
                    <a:cubicBezTo>
                      <a:pt x="530870" y="369726"/>
                      <a:pt x="549063" y="380775"/>
                      <a:pt x="562874" y="396206"/>
                    </a:cubicBezTo>
                    <a:cubicBezTo>
                      <a:pt x="571065" y="405350"/>
                      <a:pt x="575161" y="417161"/>
                      <a:pt x="582210" y="426495"/>
                    </a:cubicBezTo>
                    <a:cubicBezTo>
                      <a:pt x="554111" y="454404"/>
                      <a:pt x="525441" y="481645"/>
                      <a:pt x="496104" y="508410"/>
                    </a:cubicBezTo>
                    <a:cubicBezTo>
                      <a:pt x="497151" y="506886"/>
                      <a:pt x="497818" y="505172"/>
                      <a:pt x="497723" y="503172"/>
                    </a:cubicBezTo>
                    <a:cubicBezTo>
                      <a:pt x="494865" y="430972"/>
                      <a:pt x="440001" y="353058"/>
                      <a:pt x="391710" y="303051"/>
                    </a:cubicBezTo>
                    <a:cubicBezTo>
                      <a:pt x="338941" y="248378"/>
                      <a:pt x="266646" y="202372"/>
                      <a:pt x="191113" y="189418"/>
                    </a:cubicBezTo>
                    <a:cubicBezTo>
                      <a:pt x="190637" y="189418"/>
                      <a:pt x="190256" y="190085"/>
                      <a:pt x="190732" y="190275"/>
                    </a:cubicBezTo>
                    <a:cubicBezTo>
                      <a:pt x="261122" y="220089"/>
                      <a:pt x="323225" y="256188"/>
                      <a:pt x="374946" y="313529"/>
                    </a:cubicBezTo>
                    <a:cubicBezTo>
                      <a:pt x="400758" y="342104"/>
                      <a:pt x="422761" y="373917"/>
                      <a:pt x="440382" y="408207"/>
                    </a:cubicBezTo>
                    <a:cubicBezTo>
                      <a:pt x="457051" y="440592"/>
                      <a:pt x="464195" y="475740"/>
                      <a:pt x="478863" y="508696"/>
                    </a:cubicBezTo>
                    <a:cubicBezTo>
                      <a:pt x="479435" y="509934"/>
                      <a:pt x="480197" y="510982"/>
                      <a:pt x="481149" y="511744"/>
                    </a:cubicBezTo>
                    <a:cubicBezTo>
                      <a:pt x="481340" y="514983"/>
                      <a:pt x="481626" y="518126"/>
                      <a:pt x="482102" y="521174"/>
                    </a:cubicBezTo>
                    <a:cubicBezTo>
                      <a:pt x="462957" y="538414"/>
                      <a:pt x="443621" y="555559"/>
                      <a:pt x="424095" y="572514"/>
                    </a:cubicBezTo>
                    <a:cubicBezTo>
                      <a:pt x="424095" y="570323"/>
                      <a:pt x="423618" y="568037"/>
                      <a:pt x="422094" y="565846"/>
                    </a:cubicBezTo>
                    <a:cubicBezTo>
                      <a:pt x="382851" y="506982"/>
                      <a:pt x="314271" y="462786"/>
                      <a:pt x="250835" y="434115"/>
                    </a:cubicBezTo>
                    <a:cubicBezTo>
                      <a:pt x="192637" y="407731"/>
                      <a:pt x="107769" y="379251"/>
                      <a:pt x="44428" y="400492"/>
                    </a:cubicBezTo>
                    <a:cubicBezTo>
                      <a:pt x="42618" y="401064"/>
                      <a:pt x="43380" y="403635"/>
                      <a:pt x="45285" y="403254"/>
                    </a:cubicBezTo>
                    <a:cubicBezTo>
                      <a:pt x="113294" y="388491"/>
                      <a:pt x="197400" y="422971"/>
                      <a:pt x="256169" y="455070"/>
                    </a:cubicBezTo>
                    <a:cubicBezTo>
                      <a:pt x="315510" y="487455"/>
                      <a:pt x="356753" y="533556"/>
                      <a:pt x="402759" y="581467"/>
                    </a:cubicBezTo>
                    <a:cubicBezTo>
                      <a:pt x="404854" y="583658"/>
                      <a:pt x="407235" y="584610"/>
                      <a:pt x="409712" y="584896"/>
                    </a:cubicBezTo>
                    <a:cubicBezTo>
                      <a:pt x="405045" y="588897"/>
                      <a:pt x="400473" y="592802"/>
                      <a:pt x="395805" y="596802"/>
                    </a:cubicBezTo>
                    <a:cubicBezTo>
                      <a:pt x="334274" y="649285"/>
                      <a:pt x="271885" y="700720"/>
                      <a:pt x="209973" y="752822"/>
                    </a:cubicBezTo>
                    <a:cubicBezTo>
                      <a:pt x="209306" y="751774"/>
                      <a:pt x="208544" y="750726"/>
                      <a:pt x="207401" y="749774"/>
                    </a:cubicBezTo>
                    <a:cubicBezTo>
                      <a:pt x="152727" y="702816"/>
                      <a:pt x="70527" y="692624"/>
                      <a:pt x="3947" y="718341"/>
                    </a:cubicBezTo>
                    <a:cubicBezTo>
                      <a:pt x="1566" y="719294"/>
                      <a:pt x="2518" y="722723"/>
                      <a:pt x="5090" y="722151"/>
                    </a:cubicBezTo>
                    <a:cubicBezTo>
                      <a:pt x="74241" y="706626"/>
                      <a:pt x="135678" y="724247"/>
                      <a:pt x="191399" y="766633"/>
                    </a:cubicBezTo>
                    <a:cubicBezTo>
                      <a:pt x="191875" y="767014"/>
                      <a:pt x="192256" y="767205"/>
                      <a:pt x="192732" y="767490"/>
                    </a:cubicBezTo>
                    <a:cubicBezTo>
                      <a:pt x="176349" y="781397"/>
                      <a:pt x="159871" y="795399"/>
                      <a:pt x="143488" y="809305"/>
                    </a:cubicBezTo>
                    <a:cubicBezTo>
                      <a:pt x="142155" y="809781"/>
                      <a:pt x="141107" y="810639"/>
                      <a:pt x="140345" y="811972"/>
                    </a:cubicBezTo>
                    <a:cubicBezTo>
                      <a:pt x="129010" y="821592"/>
                      <a:pt x="117771" y="831213"/>
                      <a:pt x="106341" y="840738"/>
                    </a:cubicBezTo>
                    <a:cubicBezTo>
                      <a:pt x="70527" y="870551"/>
                      <a:pt x="30807" y="898364"/>
                      <a:pt x="137" y="933606"/>
                    </a:cubicBezTo>
                    <a:cubicBezTo>
                      <a:pt x="-244" y="934083"/>
                      <a:pt x="232" y="934749"/>
                      <a:pt x="804" y="934368"/>
                    </a:cubicBezTo>
                    <a:cubicBezTo>
                      <a:pt x="39856" y="912937"/>
                      <a:pt x="74051" y="881695"/>
                      <a:pt x="109008" y="854263"/>
                    </a:cubicBezTo>
                    <a:cubicBezTo>
                      <a:pt x="119771" y="845786"/>
                      <a:pt x="130725" y="837404"/>
                      <a:pt x="141583" y="829022"/>
                    </a:cubicBezTo>
                    <a:cubicBezTo>
                      <a:pt x="144345" y="847881"/>
                      <a:pt x="146441" y="866169"/>
                      <a:pt x="143298" y="885505"/>
                    </a:cubicBezTo>
                    <a:cubicBezTo>
                      <a:pt x="139297" y="909603"/>
                      <a:pt x="127962" y="929511"/>
                      <a:pt x="115770" y="950180"/>
                    </a:cubicBezTo>
                    <a:cubicBezTo>
                      <a:pt x="115199" y="951132"/>
                      <a:pt x="116532" y="952085"/>
                      <a:pt x="117390" y="951323"/>
                    </a:cubicBezTo>
                    <a:cubicBezTo>
                      <a:pt x="149489" y="920843"/>
                      <a:pt x="167110" y="862455"/>
                      <a:pt x="155109" y="818830"/>
                    </a:cubicBezTo>
                    <a:cubicBezTo>
                      <a:pt x="175492" y="803304"/>
                      <a:pt x="195876" y="787874"/>
                      <a:pt x="216164" y="772158"/>
                    </a:cubicBezTo>
                    <a:cubicBezTo>
                      <a:pt x="230166" y="761394"/>
                      <a:pt x="244072" y="750631"/>
                      <a:pt x="257979" y="739773"/>
                    </a:cubicBezTo>
                    <a:cubicBezTo>
                      <a:pt x="272457" y="815782"/>
                      <a:pt x="276362" y="884934"/>
                      <a:pt x="256264" y="961419"/>
                    </a:cubicBezTo>
                    <a:cubicBezTo>
                      <a:pt x="255788" y="963324"/>
                      <a:pt x="258550" y="963896"/>
                      <a:pt x="259217" y="962181"/>
                    </a:cubicBezTo>
                    <a:cubicBezTo>
                      <a:pt x="287506" y="889601"/>
                      <a:pt x="298365" y="801685"/>
                      <a:pt x="275790" y="725961"/>
                    </a:cubicBezTo>
                    <a:cubicBezTo>
                      <a:pt x="311700" y="698053"/>
                      <a:pt x="347418" y="669954"/>
                      <a:pt x="382851" y="641379"/>
                    </a:cubicBezTo>
                    <a:cubicBezTo>
                      <a:pt x="465719" y="707483"/>
                      <a:pt x="506391" y="809591"/>
                      <a:pt x="492579" y="914747"/>
                    </a:cubicBezTo>
                    <a:cubicBezTo>
                      <a:pt x="492294" y="917033"/>
                      <a:pt x="495532" y="917985"/>
                      <a:pt x="496104" y="915604"/>
                    </a:cubicBezTo>
                    <a:cubicBezTo>
                      <a:pt x="521821" y="810543"/>
                      <a:pt x="483054" y="696434"/>
                      <a:pt x="400092" y="627378"/>
                    </a:cubicBezTo>
                    <a:cubicBezTo>
                      <a:pt x="403616" y="624520"/>
                      <a:pt x="407045" y="621758"/>
                      <a:pt x="410569" y="618900"/>
                    </a:cubicBezTo>
                    <a:cubicBezTo>
                      <a:pt x="430857" y="602327"/>
                      <a:pt x="450955" y="585563"/>
                      <a:pt x="470958" y="568513"/>
                    </a:cubicBezTo>
                    <a:cubicBezTo>
                      <a:pt x="479530" y="670145"/>
                      <a:pt x="543062" y="777968"/>
                      <a:pt x="620500" y="840642"/>
                    </a:cubicBezTo>
                    <a:cubicBezTo>
                      <a:pt x="622500" y="842262"/>
                      <a:pt x="624882" y="839690"/>
                      <a:pt x="623262" y="837785"/>
                    </a:cubicBezTo>
                    <a:cubicBezTo>
                      <a:pt x="586115" y="795494"/>
                      <a:pt x="553540" y="752631"/>
                      <a:pt x="530584" y="701006"/>
                    </a:cubicBezTo>
                    <a:cubicBezTo>
                      <a:pt x="509058" y="652714"/>
                      <a:pt x="500199" y="603851"/>
                      <a:pt x="489627" y="552606"/>
                    </a:cubicBezTo>
                    <a:cubicBezTo>
                      <a:pt x="513153" y="532318"/>
                      <a:pt x="536299" y="511649"/>
                      <a:pt x="559159" y="490599"/>
                    </a:cubicBezTo>
                    <a:cubicBezTo>
                      <a:pt x="607832" y="514316"/>
                      <a:pt x="652885" y="541748"/>
                      <a:pt x="691747" y="580038"/>
                    </a:cubicBezTo>
                    <a:cubicBezTo>
                      <a:pt x="731371" y="619186"/>
                      <a:pt x="758232" y="663573"/>
                      <a:pt x="786140" y="711007"/>
                    </a:cubicBezTo>
                    <a:cubicBezTo>
                      <a:pt x="786807" y="712150"/>
                      <a:pt x="788807" y="711388"/>
                      <a:pt x="788331" y="710055"/>
                    </a:cubicBezTo>
                    <a:cubicBezTo>
                      <a:pt x="755755" y="611566"/>
                      <a:pt x="667744" y="521936"/>
                      <a:pt x="575923" y="474978"/>
                    </a:cubicBezTo>
                    <a:cubicBezTo>
                      <a:pt x="616500" y="436782"/>
                      <a:pt x="655743" y="397063"/>
                      <a:pt x="692795" y="355534"/>
                    </a:cubicBezTo>
                    <a:cubicBezTo>
                      <a:pt x="694224" y="356582"/>
                      <a:pt x="696033" y="357344"/>
                      <a:pt x="698224" y="357439"/>
                    </a:cubicBezTo>
                    <a:cubicBezTo>
                      <a:pt x="778901" y="361821"/>
                      <a:pt x="844242" y="380394"/>
                      <a:pt x="913775" y="422304"/>
                    </a:cubicBezTo>
                    <a:cubicBezTo>
                      <a:pt x="914918" y="422971"/>
                      <a:pt x="916156" y="421352"/>
                      <a:pt x="915108" y="420399"/>
                    </a:cubicBezTo>
                    <a:cubicBezTo>
                      <a:pt x="861007" y="371822"/>
                      <a:pt x="781568" y="339627"/>
                      <a:pt x="707940" y="338103"/>
                    </a:cubicBezTo>
                    <a:cubicBezTo>
                      <a:pt x="720132" y="324006"/>
                      <a:pt x="732038" y="309719"/>
                      <a:pt x="743658" y="295146"/>
                    </a:cubicBezTo>
                    <a:cubicBezTo>
                      <a:pt x="785378" y="291240"/>
                      <a:pt x="825764" y="290669"/>
                      <a:pt x="867483" y="297432"/>
                    </a:cubicBezTo>
                    <a:cubicBezTo>
                      <a:pt x="869388" y="297717"/>
                      <a:pt x="870150" y="294955"/>
                      <a:pt x="868245" y="294479"/>
                    </a:cubicBezTo>
                    <a:cubicBezTo>
                      <a:pt x="831003" y="284668"/>
                      <a:pt x="792331" y="279620"/>
                      <a:pt x="753850" y="282192"/>
                    </a:cubicBezTo>
                    <a:cubicBezTo>
                      <a:pt x="758232" y="276572"/>
                      <a:pt x="762804" y="271047"/>
                      <a:pt x="767090" y="265428"/>
                    </a:cubicBezTo>
                    <a:cubicBezTo>
                      <a:pt x="778329" y="250569"/>
                      <a:pt x="757565" y="230185"/>
                      <a:pt x="745754" y="245139"/>
                    </a:cubicBezTo>
                    <a:cubicBezTo>
                      <a:pt x="733562" y="260570"/>
                      <a:pt x="721179" y="275619"/>
                      <a:pt x="708511" y="290574"/>
                    </a:cubicBezTo>
                    <a:cubicBezTo>
                      <a:pt x="678412" y="228185"/>
                      <a:pt x="664696" y="168749"/>
                      <a:pt x="650599" y="101217"/>
                    </a:cubicBezTo>
                    <a:cubicBezTo>
                      <a:pt x="650218" y="99407"/>
                      <a:pt x="647551" y="99978"/>
                      <a:pt x="647551" y="101693"/>
                    </a:cubicBezTo>
                    <a:cubicBezTo>
                      <a:pt x="648027" y="167606"/>
                      <a:pt x="652695" y="247902"/>
                      <a:pt x="692319" y="303432"/>
                    </a:cubicBezTo>
                    <a:cubicBezTo>
                      <a:pt x="693176" y="304575"/>
                      <a:pt x="694128" y="305528"/>
                      <a:pt x="695081" y="306195"/>
                    </a:cubicBezTo>
                    <a:cubicBezTo>
                      <a:pt x="689080" y="313148"/>
                      <a:pt x="683175" y="320101"/>
                      <a:pt x="677079" y="326959"/>
                    </a:cubicBezTo>
                    <a:cubicBezTo>
                      <a:pt x="676888" y="324483"/>
                      <a:pt x="675840" y="322101"/>
                      <a:pt x="673840" y="320101"/>
                    </a:cubicBezTo>
                    <a:cubicBezTo>
                      <a:pt x="628692" y="275905"/>
                      <a:pt x="587639" y="232947"/>
                      <a:pt x="557349" y="176750"/>
                    </a:cubicBezTo>
                    <a:cubicBezTo>
                      <a:pt x="527346" y="121029"/>
                      <a:pt x="512963" y="62545"/>
                      <a:pt x="499152" y="1395"/>
                    </a:cubicBezTo>
                    <a:cubicBezTo>
                      <a:pt x="498675" y="-891"/>
                      <a:pt x="495437" y="-129"/>
                      <a:pt x="495246" y="19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5" name="Google Shape;525;p13"/>
            <p:cNvGrpSpPr/>
            <p:nvPr/>
          </p:nvGrpSpPr>
          <p:grpSpPr>
            <a:xfrm rot="8693523">
              <a:off x="8576700" y="387260"/>
              <a:ext cx="924599" cy="823498"/>
              <a:chOff x="-975425" y="3526549"/>
              <a:chExt cx="1553475" cy="1383608"/>
            </a:xfrm>
          </p:grpSpPr>
          <p:sp>
            <p:nvSpPr>
              <p:cNvPr id="526" name="Google Shape;526;p13"/>
              <p:cNvSpPr/>
              <p:nvPr/>
            </p:nvSpPr>
            <p:spPr>
              <a:xfrm>
                <a:off x="-975425" y="3526549"/>
                <a:ext cx="1553475" cy="1383608"/>
              </a:xfrm>
              <a:custGeom>
                <a:avLst/>
                <a:gdLst/>
                <a:ahLst/>
                <a:cxnLst/>
                <a:rect l="l" t="t" r="r" b="b"/>
                <a:pathLst>
                  <a:path w="1553475" h="1383608" extrusionOk="0">
                    <a:moveTo>
                      <a:pt x="1114271" y="538496"/>
                    </a:moveTo>
                    <a:cubicBezTo>
                      <a:pt x="1113224" y="538115"/>
                      <a:pt x="1111985" y="538305"/>
                      <a:pt x="1110938" y="539353"/>
                    </a:cubicBezTo>
                    <a:cubicBezTo>
                      <a:pt x="1092935" y="557546"/>
                      <a:pt x="1074933" y="575834"/>
                      <a:pt x="1056931" y="594217"/>
                    </a:cubicBezTo>
                    <a:cubicBezTo>
                      <a:pt x="1088459" y="525732"/>
                      <a:pt x="1094745" y="450008"/>
                      <a:pt x="1097793" y="374570"/>
                    </a:cubicBezTo>
                    <a:cubicBezTo>
                      <a:pt x="1099793" y="325136"/>
                      <a:pt x="1100651" y="275320"/>
                      <a:pt x="1108842" y="226457"/>
                    </a:cubicBezTo>
                    <a:cubicBezTo>
                      <a:pt x="1118177" y="170259"/>
                      <a:pt x="1139132" y="117776"/>
                      <a:pt x="1160658" y="65484"/>
                    </a:cubicBezTo>
                    <a:cubicBezTo>
                      <a:pt x="1163325" y="59198"/>
                      <a:pt x="1154943" y="53292"/>
                      <a:pt x="1150276" y="58817"/>
                    </a:cubicBezTo>
                    <a:cubicBezTo>
                      <a:pt x="1022260" y="213598"/>
                      <a:pt x="939107" y="432387"/>
                      <a:pt x="1024260" y="627173"/>
                    </a:cubicBezTo>
                    <a:cubicBezTo>
                      <a:pt x="1000352" y="650986"/>
                      <a:pt x="976254" y="674608"/>
                      <a:pt x="951489" y="697563"/>
                    </a:cubicBezTo>
                    <a:cubicBezTo>
                      <a:pt x="940345" y="502586"/>
                      <a:pt x="950727" y="307514"/>
                      <a:pt x="981969" y="114728"/>
                    </a:cubicBezTo>
                    <a:cubicBezTo>
                      <a:pt x="983207" y="106823"/>
                      <a:pt x="973016" y="104441"/>
                      <a:pt x="969301" y="110728"/>
                    </a:cubicBezTo>
                    <a:cubicBezTo>
                      <a:pt x="860525" y="289417"/>
                      <a:pt x="828617" y="527732"/>
                      <a:pt x="930153" y="716994"/>
                    </a:cubicBezTo>
                    <a:cubicBezTo>
                      <a:pt x="910627" y="734615"/>
                      <a:pt x="890910" y="751856"/>
                      <a:pt x="870527" y="768429"/>
                    </a:cubicBezTo>
                    <a:cubicBezTo>
                      <a:pt x="857192" y="779192"/>
                      <a:pt x="843571" y="789479"/>
                      <a:pt x="829760" y="799576"/>
                    </a:cubicBezTo>
                    <a:cubicBezTo>
                      <a:pt x="855953" y="723662"/>
                      <a:pt x="860049" y="644985"/>
                      <a:pt x="844238" y="564689"/>
                    </a:cubicBezTo>
                    <a:cubicBezTo>
                      <a:pt x="823283" y="458486"/>
                      <a:pt x="804995" y="357521"/>
                      <a:pt x="810710" y="248555"/>
                    </a:cubicBezTo>
                    <a:cubicBezTo>
                      <a:pt x="811186" y="241316"/>
                      <a:pt x="801470" y="237125"/>
                      <a:pt x="797946" y="244459"/>
                    </a:cubicBezTo>
                    <a:cubicBezTo>
                      <a:pt x="708602" y="428101"/>
                      <a:pt x="700029" y="645366"/>
                      <a:pt x="780992" y="833390"/>
                    </a:cubicBezTo>
                    <a:cubicBezTo>
                      <a:pt x="744035" y="857488"/>
                      <a:pt x="705649" y="879205"/>
                      <a:pt x="666215" y="898922"/>
                    </a:cubicBezTo>
                    <a:cubicBezTo>
                      <a:pt x="703268" y="716708"/>
                      <a:pt x="600683" y="536972"/>
                      <a:pt x="636212" y="353901"/>
                    </a:cubicBezTo>
                    <a:cubicBezTo>
                      <a:pt x="637640" y="346376"/>
                      <a:pt x="626210" y="342566"/>
                      <a:pt x="623162" y="349805"/>
                    </a:cubicBezTo>
                    <a:cubicBezTo>
                      <a:pt x="581729" y="451437"/>
                      <a:pt x="554201" y="559927"/>
                      <a:pt x="561250" y="670417"/>
                    </a:cubicBezTo>
                    <a:cubicBezTo>
                      <a:pt x="564488" y="719566"/>
                      <a:pt x="574394" y="768334"/>
                      <a:pt x="592111" y="814340"/>
                    </a:cubicBezTo>
                    <a:cubicBezTo>
                      <a:pt x="604970" y="847868"/>
                      <a:pt x="620686" y="885396"/>
                      <a:pt x="650213" y="907018"/>
                    </a:cubicBezTo>
                    <a:cubicBezTo>
                      <a:pt x="634307" y="914733"/>
                      <a:pt x="618209" y="922163"/>
                      <a:pt x="601826" y="929116"/>
                    </a:cubicBezTo>
                    <a:cubicBezTo>
                      <a:pt x="562964" y="945785"/>
                      <a:pt x="523626" y="960358"/>
                      <a:pt x="483812" y="973502"/>
                    </a:cubicBezTo>
                    <a:cubicBezTo>
                      <a:pt x="532103" y="910637"/>
                      <a:pt x="530960" y="821769"/>
                      <a:pt x="520578" y="744998"/>
                    </a:cubicBezTo>
                    <a:cubicBezTo>
                      <a:pt x="505052" y="629174"/>
                      <a:pt x="465714" y="515159"/>
                      <a:pt x="488288" y="397621"/>
                    </a:cubicBezTo>
                    <a:cubicBezTo>
                      <a:pt x="489812" y="390001"/>
                      <a:pt x="478097" y="386096"/>
                      <a:pt x="475049" y="393430"/>
                    </a:cubicBezTo>
                    <a:cubicBezTo>
                      <a:pt x="431138" y="497348"/>
                      <a:pt x="404278" y="607838"/>
                      <a:pt x="398468" y="720804"/>
                    </a:cubicBezTo>
                    <a:cubicBezTo>
                      <a:pt x="393800" y="811196"/>
                      <a:pt x="398182" y="905494"/>
                      <a:pt x="440187" y="987218"/>
                    </a:cubicBezTo>
                    <a:cubicBezTo>
                      <a:pt x="390371" y="1002077"/>
                      <a:pt x="339984" y="1014746"/>
                      <a:pt x="289311" y="1025985"/>
                    </a:cubicBezTo>
                    <a:cubicBezTo>
                      <a:pt x="324935" y="958929"/>
                      <a:pt x="345699" y="884920"/>
                      <a:pt x="348842" y="808910"/>
                    </a:cubicBezTo>
                    <a:cubicBezTo>
                      <a:pt x="352748" y="715089"/>
                      <a:pt x="310076" y="623744"/>
                      <a:pt x="322839" y="530971"/>
                    </a:cubicBezTo>
                    <a:cubicBezTo>
                      <a:pt x="323792" y="523827"/>
                      <a:pt x="313790" y="520493"/>
                      <a:pt x="310647" y="527161"/>
                    </a:cubicBezTo>
                    <a:cubicBezTo>
                      <a:pt x="235876" y="682704"/>
                      <a:pt x="215969" y="864917"/>
                      <a:pt x="266451" y="1031033"/>
                    </a:cubicBezTo>
                    <a:cubicBezTo>
                      <a:pt x="181583" y="1049131"/>
                      <a:pt x="95858" y="1063609"/>
                      <a:pt x="10324" y="1077706"/>
                    </a:cubicBezTo>
                    <a:cubicBezTo>
                      <a:pt x="9848" y="1077706"/>
                      <a:pt x="9562" y="1078087"/>
                      <a:pt x="9086" y="1078182"/>
                    </a:cubicBezTo>
                    <a:cubicBezTo>
                      <a:pt x="8419" y="1075801"/>
                      <a:pt x="4228" y="1075515"/>
                      <a:pt x="3466" y="1078563"/>
                    </a:cubicBezTo>
                    <a:cubicBezTo>
                      <a:pt x="2418" y="1082183"/>
                      <a:pt x="323" y="1085802"/>
                      <a:pt x="37" y="1089612"/>
                    </a:cubicBezTo>
                    <a:cubicBezTo>
                      <a:pt x="-249" y="1093803"/>
                      <a:pt x="1180" y="1099042"/>
                      <a:pt x="2609" y="1102947"/>
                    </a:cubicBezTo>
                    <a:cubicBezTo>
                      <a:pt x="5085" y="1109805"/>
                      <a:pt x="9371" y="1115901"/>
                      <a:pt x="15086" y="1120473"/>
                    </a:cubicBezTo>
                    <a:cubicBezTo>
                      <a:pt x="15944" y="1122664"/>
                      <a:pt x="17849" y="1124569"/>
                      <a:pt x="20897" y="1124283"/>
                    </a:cubicBezTo>
                    <a:cubicBezTo>
                      <a:pt x="114718" y="1117616"/>
                      <a:pt x="207682" y="1102280"/>
                      <a:pt x="298455" y="1078754"/>
                    </a:cubicBezTo>
                    <a:cubicBezTo>
                      <a:pt x="295788" y="1098947"/>
                      <a:pt x="320934" y="1131236"/>
                      <a:pt x="330364" y="1145143"/>
                    </a:cubicBezTo>
                    <a:cubicBezTo>
                      <a:pt x="354462" y="1180766"/>
                      <a:pt x="385609" y="1211246"/>
                      <a:pt x="419708" y="1237154"/>
                    </a:cubicBezTo>
                    <a:cubicBezTo>
                      <a:pt x="503909" y="1301353"/>
                      <a:pt x="605636" y="1336595"/>
                      <a:pt x="699934" y="1382982"/>
                    </a:cubicBezTo>
                    <a:cubicBezTo>
                      <a:pt x="704792" y="1385459"/>
                      <a:pt x="710411" y="1380125"/>
                      <a:pt x="708506" y="1375076"/>
                    </a:cubicBezTo>
                    <a:cubicBezTo>
                      <a:pt x="646594" y="1213247"/>
                      <a:pt x="494670" y="1089517"/>
                      <a:pt x="320458" y="1073039"/>
                    </a:cubicBezTo>
                    <a:cubicBezTo>
                      <a:pt x="379037" y="1056846"/>
                      <a:pt x="436568" y="1037415"/>
                      <a:pt x="492956" y="1014460"/>
                    </a:cubicBezTo>
                    <a:cubicBezTo>
                      <a:pt x="490003" y="1017032"/>
                      <a:pt x="489336" y="1022937"/>
                      <a:pt x="493813" y="1025795"/>
                    </a:cubicBezTo>
                    <a:cubicBezTo>
                      <a:pt x="659072" y="1130093"/>
                      <a:pt x="828521" y="1233630"/>
                      <a:pt x="1020069" y="1280493"/>
                    </a:cubicBezTo>
                    <a:cubicBezTo>
                      <a:pt x="1025975" y="1281922"/>
                      <a:pt x="1029499" y="1273635"/>
                      <a:pt x="1024927" y="1270016"/>
                    </a:cubicBezTo>
                    <a:cubicBezTo>
                      <a:pt x="940726" y="1202198"/>
                      <a:pt x="857477" y="1128188"/>
                      <a:pt x="766418" y="1069514"/>
                    </a:cubicBezTo>
                    <a:cubicBezTo>
                      <a:pt x="685646" y="1017317"/>
                      <a:pt x="596207" y="1012555"/>
                      <a:pt x="502671" y="1016174"/>
                    </a:cubicBezTo>
                    <a:cubicBezTo>
                      <a:pt x="501528" y="1015508"/>
                      <a:pt x="500385" y="1014746"/>
                      <a:pt x="499242" y="1014079"/>
                    </a:cubicBezTo>
                    <a:cubicBezTo>
                      <a:pt x="498004" y="1013317"/>
                      <a:pt x="496766" y="1013126"/>
                      <a:pt x="495718" y="1013222"/>
                    </a:cubicBezTo>
                    <a:cubicBezTo>
                      <a:pt x="543533" y="993695"/>
                      <a:pt x="590492" y="971788"/>
                      <a:pt x="636307" y="947404"/>
                    </a:cubicBezTo>
                    <a:cubicBezTo>
                      <a:pt x="657738" y="935974"/>
                      <a:pt x="679074" y="923877"/>
                      <a:pt x="700315" y="911399"/>
                    </a:cubicBezTo>
                    <a:cubicBezTo>
                      <a:pt x="699077" y="913685"/>
                      <a:pt x="699172" y="916543"/>
                      <a:pt x="701744" y="918734"/>
                    </a:cubicBezTo>
                    <a:cubicBezTo>
                      <a:pt x="764799" y="972359"/>
                      <a:pt x="837475" y="1028843"/>
                      <a:pt x="915485" y="1058751"/>
                    </a:cubicBezTo>
                    <a:cubicBezTo>
                      <a:pt x="993875" y="1088755"/>
                      <a:pt x="1084553" y="1094565"/>
                      <a:pt x="1166849" y="1108472"/>
                    </a:cubicBezTo>
                    <a:cubicBezTo>
                      <a:pt x="1172469" y="1109424"/>
                      <a:pt x="1176755" y="1101518"/>
                      <a:pt x="1171707" y="1097994"/>
                    </a:cubicBezTo>
                    <a:cubicBezTo>
                      <a:pt x="1103699" y="1049131"/>
                      <a:pt x="1036643" y="992076"/>
                      <a:pt x="961014" y="955310"/>
                    </a:cubicBezTo>
                    <a:cubicBezTo>
                      <a:pt x="885671" y="918638"/>
                      <a:pt x="796136" y="911590"/>
                      <a:pt x="713459" y="907685"/>
                    </a:cubicBezTo>
                    <a:cubicBezTo>
                      <a:pt x="711935" y="907685"/>
                      <a:pt x="710888" y="908637"/>
                      <a:pt x="710411" y="909875"/>
                    </a:cubicBezTo>
                    <a:cubicBezTo>
                      <a:pt x="710221" y="909685"/>
                      <a:pt x="709935" y="909494"/>
                      <a:pt x="709745" y="909304"/>
                    </a:cubicBezTo>
                    <a:cubicBezTo>
                      <a:pt x="708697" y="908351"/>
                      <a:pt x="707554" y="908066"/>
                      <a:pt x="706411" y="907875"/>
                    </a:cubicBezTo>
                    <a:cubicBezTo>
                      <a:pt x="738986" y="888444"/>
                      <a:pt x="771276" y="868061"/>
                      <a:pt x="802804" y="846153"/>
                    </a:cubicBezTo>
                    <a:cubicBezTo>
                      <a:pt x="803375" y="846820"/>
                      <a:pt x="804233" y="847487"/>
                      <a:pt x="805185" y="847677"/>
                    </a:cubicBezTo>
                    <a:cubicBezTo>
                      <a:pt x="816806" y="850725"/>
                      <a:pt x="828617" y="851773"/>
                      <a:pt x="840523" y="850916"/>
                    </a:cubicBezTo>
                    <a:cubicBezTo>
                      <a:pt x="840523" y="850916"/>
                      <a:pt x="840523" y="850916"/>
                      <a:pt x="840713" y="850916"/>
                    </a:cubicBezTo>
                    <a:cubicBezTo>
                      <a:pt x="871955" y="863489"/>
                      <a:pt x="900626" y="894159"/>
                      <a:pt x="931487" y="907494"/>
                    </a:cubicBezTo>
                    <a:cubicBezTo>
                      <a:pt x="967205" y="923020"/>
                      <a:pt x="1005782" y="931307"/>
                      <a:pt x="1044358" y="935688"/>
                    </a:cubicBezTo>
                    <a:cubicBezTo>
                      <a:pt x="1136274" y="946166"/>
                      <a:pt x="1229048" y="934831"/>
                      <a:pt x="1320964" y="948071"/>
                    </a:cubicBezTo>
                    <a:cubicBezTo>
                      <a:pt x="1326488" y="948833"/>
                      <a:pt x="1331060" y="941117"/>
                      <a:pt x="1325917" y="937403"/>
                    </a:cubicBezTo>
                    <a:cubicBezTo>
                      <a:pt x="1184947" y="838152"/>
                      <a:pt x="1007401" y="797099"/>
                      <a:pt x="838999" y="836533"/>
                    </a:cubicBezTo>
                    <a:cubicBezTo>
                      <a:pt x="835475" y="835485"/>
                      <a:pt x="831950" y="834628"/>
                      <a:pt x="828140" y="834056"/>
                    </a:cubicBezTo>
                    <a:cubicBezTo>
                      <a:pt x="826331" y="833866"/>
                      <a:pt x="824902" y="834437"/>
                      <a:pt x="823664" y="835295"/>
                    </a:cubicBezTo>
                    <a:cubicBezTo>
                      <a:pt x="822044" y="834914"/>
                      <a:pt x="820330" y="834723"/>
                      <a:pt x="818615" y="834628"/>
                    </a:cubicBezTo>
                    <a:cubicBezTo>
                      <a:pt x="866717" y="800433"/>
                      <a:pt x="913103" y="763667"/>
                      <a:pt x="956728" y="723947"/>
                    </a:cubicBezTo>
                    <a:cubicBezTo>
                      <a:pt x="957204" y="724328"/>
                      <a:pt x="957680" y="724709"/>
                      <a:pt x="958252" y="725090"/>
                    </a:cubicBezTo>
                    <a:cubicBezTo>
                      <a:pt x="1123130" y="804148"/>
                      <a:pt x="1300485" y="701849"/>
                      <a:pt x="1471554" y="721852"/>
                    </a:cubicBezTo>
                    <a:cubicBezTo>
                      <a:pt x="1478507" y="722709"/>
                      <a:pt x="1481174" y="713851"/>
                      <a:pt x="1475174" y="710422"/>
                    </a:cubicBezTo>
                    <a:cubicBezTo>
                      <a:pt x="1397354" y="666512"/>
                      <a:pt x="1312201" y="653081"/>
                      <a:pt x="1226285" y="657272"/>
                    </a:cubicBezTo>
                    <a:cubicBezTo>
                      <a:pt x="1140275" y="661559"/>
                      <a:pt x="1053502" y="683276"/>
                      <a:pt x="972635" y="709374"/>
                    </a:cubicBezTo>
                    <a:cubicBezTo>
                      <a:pt x="996352" y="686990"/>
                      <a:pt x="1019307" y="663845"/>
                      <a:pt x="1041215" y="639842"/>
                    </a:cubicBezTo>
                    <a:cubicBezTo>
                      <a:pt x="1042929" y="640413"/>
                      <a:pt x="1044834" y="640413"/>
                      <a:pt x="1046644" y="638889"/>
                    </a:cubicBezTo>
                    <a:cubicBezTo>
                      <a:pt x="1060646" y="627935"/>
                      <a:pt x="1103222" y="642223"/>
                      <a:pt x="1119034" y="644033"/>
                    </a:cubicBezTo>
                    <a:cubicBezTo>
                      <a:pt x="1137703" y="646128"/>
                      <a:pt x="1156372" y="647271"/>
                      <a:pt x="1175136" y="647557"/>
                    </a:cubicBezTo>
                    <a:cubicBezTo>
                      <a:pt x="1191900" y="647843"/>
                      <a:pt x="1208664" y="647462"/>
                      <a:pt x="1225333" y="646319"/>
                    </a:cubicBezTo>
                    <a:cubicBezTo>
                      <a:pt x="1251622" y="644604"/>
                      <a:pt x="1277911" y="640985"/>
                      <a:pt x="1303724" y="635746"/>
                    </a:cubicBezTo>
                    <a:cubicBezTo>
                      <a:pt x="1342014" y="628031"/>
                      <a:pt x="1379733" y="616601"/>
                      <a:pt x="1415833" y="601456"/>
                    </a:cubicBezTo>
                    <a:cubicBezTo>
                      <a:pt x="1459267" y="583263"/>
                      <a:pt x="1499177" y="558879"/>
                      <a:pt x="1547945" y="560403"/>
                    </a:cubicBezTo>
                    <a:cubicBezTo>
                      <a:pt x="1554993" y="560594"/>
                      <a:pt x="1555469" y="548687"/>
                      <a:pt x="1548421" y="547925"/>
                    </a:cubicBezTo>
                    <a:cubicBezTo>
                      <a:pt x="1463363" y="539543"/>
                      <a:pt x="1377733" y="513254"/>
                      <a:pt x="1292103" y="529828"/>
                    </a:cubicBezTo>
                    <a:cubicBezTo>
                      <a:pt x="1211998" y="545258"/>
                      <a:pt x="1133607" y="584787"/>
                      <a:pt x="1060741" y="621077"/>
                    </a:cubicBezTo>
                    <a:cubicBezTo>
                      <a:pt x="1059693" y="621077"/>
                      <a:pt x="1058645" y="621268"/>
                      <a:pt x="1057598" y="621458"/>
                    </a:cubicBezTo>
                    <a:cubicBezTo>
                      <a:pt x="1076076" y="600313"/>
                      <a:pt x="1093793" y="578786"/>
                      <a:pt x="1110461" y="556498"/>
                    </a:cubicBezTo>
                    <a:cubicBezTo>
                      <a:pt x="1111033" y="556498"/>
                      <a:pt x="1111604" y="556498"/>
                      <a:pt x="1112271" y="556212"/>
                    </a:cubicBezTo>
                    <a:cubicBezTo>
                      <a:pt x="1344681" y="468677"/>
                      <a:pt x="1385162" y="181118"/>
                      <a:pt x="1530228" y="9382"/>
                    </a:cubicBezTo>
                    <a:cubicBezTo>
                      <a:pt x="1534705" y="4143"/>
                      <a:pt x="1527942" y="-2429"/>
                      <a:pt x="1522513" y="905"/>
                    </a:cubicBezTo>
                    <a:cubicBezTo>
                      <a:pt x="1331537" y="113681"/>
                      <a:pt x="1139703" y="307038"/>
                      <a:pt x="1113890" y="5385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27" name="Google Shape;527;p13"/>
              <p:cNvGrpSpPr/>
              <p:nvPr/>
            </p:nvGrpSpPr>
            <p:grpSpPr>
              <a:xfrm>
                <a:off x="-711164" y="3533620"/>
                <a:ext cx="1282461" cy="1364167"/>
                <a:chOff x="5583840" y="2745555"/>
                <a:chExt cx="1282461" cy="1364167"/>
              </a:xfrm>
            </p:grpSpPr>
            <p:sp>
              <p:nvSpPr>
                <p:cNvPr id="528" name="Google Shape;528;p13"/>
                <p:cNvSpPr/>
                <p:nvPr/>
              </p:nvSpPr>
              <p:spPr>
                <a:xfrm>
                  <a:off x="6431888" y="2745555"/>
                  <a:ext cx="413683" cy="552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683" h="552278" extrusionOk="0">
                      <a:moveTo>
                        <a:pt x="11774" y="550189"/>
                      </a:moveTo>
                      <a:cubicBezTo>
                        <a:pt x="87688" y="474179"/>
                        <a:pt x="141218" y="375310"/>
                        <a:pt x="195892" y="283775"/>
                      </a:cubicBezTo>
                      <a:cubicBezTo>
                        <a:pt x="257614" y="180428"/>
                        <a:pt x="321241" y="84512"/>
                        <a:pt x="412681" y="5073"/>
                      </a:cubicBezTo>
                      <a:cubicBezTo>
                        <a:pt x="415253" y="2787"/>
                        <a:pt x="412395" y="-1594"/>
                        <a:pt x="409538" y="596"/>
                      </a:cubicBezTo>
                      <a:cubicBezTo>
                        <a:pt x="323908" y="64700"/>
                        <a:pt x="261043" y="156616"/>
                        <a:pt x="204750" y="246056"/>
                      </a:cubicBezTo>
                      <a:cubicBezTo>
                        <a:pt x="140456" y="348164"/>
                        <a:pt x="79592" y="448938"/>
                        <a:pt x="1677" y="541616"/>
                      </a:cubicBezTo>
                      <a:cubicBezTo>
                        <a:pt x="-3943" y="548284"/>
                        <a:pt x="5868" y="556094"/>
                        <a:pt x="11869" y="5501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9" name="Google Shape;529;p13"/>
                <p:cNvSpPr/>
                <p:nvPr/>
              </p:nvSpPr>
              <p:spPr>
                <a:xfrm>
                  <a:off x="6342995" y="2803669"/>
                  <a:ext cx="127818" cy="551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18" h="551212" extrusionOk="0">
                      <a:moveTo>
                        <a:pt x="22942" y="545320"/>
                      </a:moveTo>
                      <a:cubicBezTo>
                        <a:pt x="4464" y="353392"/>
                        <a:pt x="32658" y="171845"/>
                        <a:pt x="127622" y="2110"/>
                      </a:cubicBezTo>
                      <a:cubicBezTo>
                        <a:pt x="128575" y="300"/>
                        <a:pt x="125812" y="-843"/>
                        <a:pt x="124765" y="776"/>
                      </a:cubicBezTo>
                      <a:cubicBezTo>
                        <a:pt x="24276" y="158320"/>
                        <a:pt x="-24206" y="361202"/>
                        <a:pt x="11893" y="546463"/>
                      </a:cubicBezTo>
                      <a:cubicBezTo>
                        <a:pt x="13227" y="553321"/>
                        <a:pt x="23514" y="552559"/>
                        <a:pt x="22847" y="5454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0" name="Google Shape;530;p13"/>
                <p:cNvSpPr/>
                <p:nvPr/>
              </p:nvSpPr>
              <p:spPr>
                <a:xfrm>
                  <a:off x="6216846" y="2847843"/>
                  <a:ext cx="85982" cy="581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82" h="581662" extrusionOk="0">
                      <a:moveTo>
                        <a:pt x="49555" y="573441"/>
                      </a:moveTo>
                      <a:cubicBezTo>
                        <a:pt x="-7118" y="385988"/>
                        <a:pt x="4502" y="184344"/>
                        <a:pt x="85560" y="5941"/>
                      </a:cubicBezTo>
                      <a:cubicBezTo>
                        <a:pt x="87846" y="988"/>
                        <a:pt x="80226" y="-2536"/>
                        <a:pt x="77845" y="2321"/>
                      </a:cubicBezTo>
                      <a:cubicBezTo>
                        <a:pt x="-9023" y="181773"/>
                        <a:pt x="-24454" y="388275"/>
                        <a:pt x="37935" y="577727"/>
                      </a:cubicBezTo>
                      <a:cubicBezTo>
                        <a:pt x="40411" y="585252"/>
                        <a:pt x="51746" y="580965"/>
                        <a:pt x="49460" y="5734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1" name="Google Shape;531;p13"/>
                <p:cNvSpPr/>
                <p:nvPr/>
              </p:nvSpPr>
              <p:spPr>
                <a:xfrm>
                  <a:off x="6074947" y="2989393"/>
                  <a:ext cx="49955" cy="563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55" h="563871" extrusionOk="0">
                      <a:moveTo>
                        <a:pt x="47627" y="556192"/>
                      </a:moveTo>
                      <a:cubicBezTo>
                        <a:pt x="34482" y="465228"/>
                        <a:pt x="19433" y="374550"/>
                        <a:pt x="15813" y="282634"/>
                      </a:cubicBezTo>
                      <a:cubicBezTo>
                        <a:pt x="12003" y="185098"/>
                        <a:pt x="26005" y="95563"/>
                        <a:pt x="49913" y="1551"/>
                      </a:cubicBezTo>
                      <a:cubicBezTo>
                        <a:pt x="50294" y="27"/>
                        <a:pt x="48008" y="-640"/>
                        <a:pt x="47341" y="789"/>
                      </a:cubicBezTo>
                      <a:cubicBezTo>
                        <a:pt x="-30002" y="169096"/>
                        <a:pt x="4098" y="382075"/>
                        <a:pt x="33054" y="557621"/>
                      </a:cubicBezTo>
                      <a:cubicBezTo>
                        <a:pt x="34578" y="566765"/>
                        <a:pt x="48865" y="565526"/>
                        <a:pt x="47532" y="5561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5914420" y="3093482"/>
                  <a:ext cx="65535" cy="54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35" h="545765" extrusionOk="0">
                      <a:moveTo>
                        <a:pt x="65184" y="536970"/>
                      </a:moveTo>
                      <a:cubicBezTo>
                        <a:pt x="38038" y="450960"/>
                        <a:pt x="21464" y="362187"/>
                        <a:pt x="17083" y="272080"/>
                      </a:cubicBezTo>
                      <a:cubicBezTo>
                        <a:pt x="12606" y="180640"/>
                        <a:pt x="24988" y="93486"/>
                        <a:pt x="35656" y="3189"/>
                      </a:cubicBezTo>
                      <a:cubicBezTo>
                        <a:pt x="36133" y="-525"/>
                        <a:pt x="31180" y="-1192"/>
                        <a:pt x="30132" y="2237"/>
                      </a:cubicBezTo>
                      <a:cubicBezTo>
                        <a:pt x="-22732" y="173211"/>
                        <a:pt x="-253" y="373902"/>
                        <a:pt x="52897" y="541542"/>
                      </a:cubicBezTo>
                      <a:cubicBezTo>
                        <a:pt x="55468" y="549639"/>
                        <a:pt x="67756" y="544971"/>
                        <a:pt x="65184" y="5369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3" name="Google Shape;533;p13"/>
                <p:cNvSpPr/>
                <p:nvPr/>
              </p:nvSpPr>
              <p:spPr>
                <a:xfrm>
                  <a:off x="5760290" y="3142414"/>
                  <a:ext cx="44462" cy="57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62" h="571994" extrusionOk="0">
                      <a:moveTo>
                        <a:pt x="31480" y="564238"/>
                      </a:moveTo>
                      <a:cubicBezTo>
                        <a:pt x="23575" y="472513"/>
                        <a:pt x="15669" y="380501"/>
                        <a:pt x="15288" y="288299"/>
                      </a:cubicBezTo>
                      <a:cubicBezTo>
                        <a:pt x="14812" y="190858"/>
                        <a:pt x="27385" y="97990"/>
                        <a:pt x="44434" y="2454"/>
                      </a:cubicBezTo>
                      <a:cubicBezTo>
                        <a:pt x="44815" y="168"/>
                        <a:pt x="41196" y="-1070"/>
                        <a:pt x="40434" y="1216"/>
                      </a:cubicBezTo>
                      <a:cubicBezTo>
                        <a:pt x="-21098" y="178571"/>
                        <a:pt x="1953" y="382501"/>
                        <a:pt x="17002" y="565667"/>
                      </a:cubicBezTo>
                      <a:cubicBezTo>
                        <a:pt x="17764" y="575002"/>
                        <a:pt x="32242" y="573573"/>
                        <a:pt x="31480" y="56423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4" name="Google Shape;534;p13"/>
                <p:cNvSpPr/>
                <p:nvPr/>
              </p:nvSpPr>
              <p:spPr>
                <a:xfrm>
                  <a:off x="5583840" y="3263245"/>
                  <a:ext cx="51832" cy="503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32" h="503747" extrusionOk="0">
                      <a:moveTo>
                        <a:pt x="12573" y="499891"/>
                      </a:moveTo>
                      <a:cubicBezTo>
                        <a:pt x="42291" y="429882"/>
                        <a:pt x="36861" y="353587"/>
                        <a:pt x="34480" y="279387"/>
                      </a:cubicBezTo>
                      <a:cubicBezTo>
                        <a:pt x="31527" y="185851"/>
                        <a:pt x="40957" y="94792"/>
                        <a:pt x="51816" y="2114"/>
                      </a:cubicBezTo>
                      <a:cubicBezTo>
                        <a:pt x="52101" y="-267"/>
                        <a:pt x="48768" y="-839"/>
                        <a:pt x="48196" y="1447"/>
                      </a:cubicBezTo>
                      <a:cubicBezTo>
                        <a:pt x="29622" y="77171"/>
                        <a:pt x="23145" y="156800"/>
                        <a:pt x="22288" y="234619"/>
                      </a:cubicBezTo>
                      <a:cubicBezTo>
                        <a:pt x="21336" y="322726"/>
                        <a:pt x="32004" y="409784"/>
                        <a:pt x="476" y="494271"/>
                      </a:cubicBezTo>
                      <a:cubicBezTo>
                        <a:pt x="-2477" y="502177"/>
                        <a:pt x="9144" y="507892"/>
                        <a:pt x="12477" y="49989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5" name="Google Shape;535;p13"/>
                <p:cNvSpPr/>
                <p:nvPr/>
              </p:nvSpPr>
              <p:spPr>
                <a:xfrm>
                  <a:off x="6376633" y="3280161"/>
                  <a:ext cx="489668" cy="95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668" h="95535" extrusionOk="0">
                      <a:moveTo>
                        <a:pt x="223048" y="74163"/>
                      </a:moveTo>
                      <a:cubicBezTo>
                        <a:pt x="262863" y="62351"/>
                        <a:pt x="301725" y="47492"/>
                        <a:pt x="341158" y="34538"/>
                      </a:cubicBezTo>
                      <a:cubicBezTo>
                        <a:pt x="390212" y="18536"/>
                        <a:pt x="436980" y="13869"/>
                        <a:pt x="487462" y="7202"/>
                      </a:cubicBezTo>
                      <a:cubicBezTo>
                        <a:pt x="490225" y="6821"/>
                        <a:pt x="490510" y="2630"/>
                        <a:pt x="487653" y="2153"/>
                      </a:cubicBezTo>
                      <a:cubicBezTo>
                        <a:pt x="419835" y="-8515"/>
                        <a:pt x="341349" y="22823"/>
                        <a:pt x="278198" y="44159"/>
                      </a:cubicBezTo>
                      <a:cubicBezTo>
                        <a:pt x="189901" y="74067"/>
                        <a:pt x="99414" y="100642"/>
                        <a:pt x="7593" y="69876"/>
                      </a:cubicBezTo>
                      <a:cubicBezTo>
                        <a:pt x="1306" y="67781"/>
                        <a:pt x="-3361" y="77020"/>
                        <a:pt x="3116" y="79497"/>
                      </a:cubicBezTo>
                      <a:cubicBezTo>
                        <a:pt x="74744" y="106833"/>
                        <a:pt x="151325" y="95308"/>
                        <a:pt x="223048" y="740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6" name="Google Shape;536;p13"/>
                <p:cNvSpPr/>
                <p:nvPr/>
              </p:nvSpPr>
              <p:spPr>
                <a:xfrm>
                  <a:off x="6297734" y="3430118"/>
                  <a:ext cx="495230" cy="40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230" h="40890" extrusionOk="0">
                      <a:moveTo>
                        <a:pt x="228986" y="22503"/>
                      </a:moveTo>
                      <a:cubicBezTo>
                        <a:pt x="317664" y="9549"/>
                        <a:pt x="402532" y="12406"/>
                        <a:pt x="491686" y="18407"/>
                      </a:cubicBezTo>
                      <a:cubicBezTo>
                        <a:pt x="495591" y="18693"/>
                        <a:pt x="496734" y="13168"/>
                        <a:pt x="492733" y="12311"/>
                      </a:cubicBezTo>
                      <a:cubicBezTo>
                        <a:pt x="329856" y="-25503"/>
                        <a:pt x="167359" y="36504"/>
                        <a:pt x="3624" y="29646"/>
                      </a:cubicBezTo>
                      <a:cubicBezTo>
                        <a:pt x="-281" y="29456"/>
                        <a:pt x="-1614" y="35171"/>
                        <a:pt x="2577" y="35933"/>
                      </a:cubicBezTo>
                      <a:cubicBezTo>
                        <a:pt x="77824" y="48982"/>
                        <a:pt x="154405" y="33361"/>
                        <a:pt x="228986" y="225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7" name="Google Shape;537;p13"/>
                <p:cNvSpPr/>
                <p:nvPr/>
              </p:nvSpPr>
              <p:spPr>
                <a:xfrm>
                  <a:off x="6163007" y="3568878"/>
                  <a:ext cx="479508" cy="10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508" h="109175" extrusionOk="0">
                      <a:moveTo>
                        <a:pt x="477536" y="109105"/>
                      </a:moveTo>
                      <a:cubicBezTo>
                        <a:pt x="479441" y="109676"/>
                        <a:pt x="480298" y="106628"/>
                        <a:pt x="478584" y="105771"/>
                      </a:cubicBezTo>
                      <a:cubicBezTo>
                        <a:pt x="409528" y="72529"/>
                        <a:pt x="333137" y="45192"/>
                        <a:pt x="257604" y="31190"/>
                      </a:cubicBezTo>
                      <a:cubicBezTo>
                        <a:pt x="175498" y="15950"/>
                        <a:pt x="89964" y="27952"/>
                        <a:pt x="10049" y="425"/>
                      </a:cubicBezTo>
                      <a:cubicBezTo>
                        <a:pt x="1667" y="-2433"/>
                        <a:pt x="-4429" y="9950"/>
                        <a:pt x="4144" y="13093"/>
                      </a:cubicBezTo>
                      <a:cubicBezTo>
                        <a:pt x="78058" y="40049"/>
                        <a:pt x="156067" y="29476"/>
                        <a:pt x="232744" y="39477"/>
                      </a:cubicBezTo>
                      <a:cubicBezTo>
                        <a:pt x="318183" y="50621"/>
                        <a:pt x="395907" y="84245"/>
                        <a:pt x="477536" y="1091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8" name="Google Shape;538;p13"/>
                <p:cNvSpPr/>
                <p:nvPr/>
              </p:nvSpPr>
              <p:spPr>
                <a:xfrm>
                  <a:off x="6034954" y="3652657"/>
                  <a:ext cx="452218" cy="184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218" h="184374" extrusionOk="0">
                      <a:moveTo>
                        <a:pt x="450618" y="178964"/>
                      </a:moveTo>
                      <a:cubicBezTo>
                        <a:pt x="298218" y="129529"/>
                        <a:pt x="154771" y="68760"/>
                        <a:pt x="9801" y="751"/>
                      </a:cubicBezTo>
                      <a:cubicBezTo>
                        <a:pt x="1514" y="-3154"/>
                        <a:pt x="-4106" y="9228"/>
                        <a:pt x="3800" y="13515"/>
                      </a:cubicBezTo>
                      <a:cubicBezTo>
                        <a:pt x="141627" y="89524"/>
                        <a:pt x="296313" y="146198"/>
                        <a:pt x="448903" y="184298"/>
                      </a:cubicBezTo>
                      <a:cubicBezTo>
                        <a:pt x="451951" y="185060"/>
                        <a:pt x="453666" y="179917"/>
                        <a:pt x="450618" y="1789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9" name="Google Shape;539;p13"/>
                <p:cNvSpPr/>
                <p:nvPr/>
              </p:nvSpPr>
              <p:spPr>
                <a:xfrm>
                  <a:off x="5830737" y="3757713"/>
                  <a:ext cx="505138" cy="253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138" h="253295" extrusionOk="0">
                      <a:moveTo>
                        <a:pt x="504339" y="249549"/>
                      </a:moveTo>
                      <a:cubicBezTo>
                        <a:pt x="364988" y="134011"/>
                        <a:pt x="185061" y="41904"/>
                        <a:pt x="8753" y="184"/>
                      </a:cubicBezTo>
                      <a:cubicBezTo>
                        <a:pt x="657" y="-1721"/>
                        <a:pt x="-3820" y="11710"/>
                        <a:pt x="4277" y="14377"/>
                      </a:cubicBezTo>
                      <a:cubicBezTo>
                        <a:pt x="90478" y="42285"/>
                        <a:pt x="175346" y="69622"/>
                        <a:pt x="257356" y="108674"/>
                      </a:cubicBezTo>
                      <a:cubicBezTo>
                        <a:pt x="343271" y="149632"/>
                        <a:pt x="422615" y="200019"/>
                        <a:pt x="501482" y="252883"/>
                      </a:cubicBezTo>
                      <a:cubicBezTo>
                        <a:pt x="503768" y="254407"/>
                        <a:pt x="506530" y="251359"/>
                        <a:pt x="504339" y="24954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0" name="Google Shape;540;p13"/>
                <p:cNvSpPr/>
                <p:nvPr/>
              </p:nvSpPr>
              <p:spPr>
                <a:xfrm>
                  <a:off x="5622573" y="3815015"/>
                  <a:ext cx="399657" cy="294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657" h="294707" extrusionOk="0">
                      <a:moveTo>
                        <a:pt x="398560" y="289878"/>
                      </a:moveTo>
                      <a:cubicBezTo>
                        <a:pt x="273973" y="189580"/>
                        <a:pt x="143290" y="95282"/>
                        <a:pt x="13559" y="1652"/>
                      </a:cubicBezTo>
                      <a:cubicBezTo>
                        <a:pt x="5177" y="-4444"/>
                        <a:pt x="-5300" y="7843"/>
                        <a:pt x="3082" y="14034"/>
                      </a:cubicBezTo>
                      <a:cubicBezTo>
                        <a:pt x="131764" y="109475"/>
                        <a:pt x="261400" y="205582"/>
                        <a:pt x="394940" y="294165"/>
                      </a:cubicBezTo>
                      <a:cubicBezTo>
                        <a:pt x="397893" y="296165"/>
                        <a:pt x="401512" y="292164"/>
                        <a:pt x="398560" y="2898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41" name="Google Shape;541;p13"/>
            <p:cNvGrpSpPr/>
            <p:nvPr/>
          </p:nvGrpSpPr>
          <p:grpSpPr>
            <a:xfrm rot="4064147">
              <a:off x="8389245" y="-119517"/>
              <a:ext cx="779717" cy="928696"/>
              <a:chOff x="-206343" y="1238230"/>
              <a:chExt cx="779672" cy="928642"/>
            </a:xfrm>
          </p:grpSpPr>
          <p:sp>
            <p:nvSpPr>
              <p:cNvPr id="542" name="Google Shape;542;p13"/>
              <p:cNvSpPr/>
              <p:nvPr/>
            </p:nvSpPr>
            <p:spPr>
              <a:xfrm rot="-4688137">
                <a:off x="-225321" y="1390091"/>
                <a:ext cx="817628" cy="624921"/>
              </a:xfrm>
              <a:custGeom>
                <a:avLst/>
                <a:gdLst/>
                <a:ahLst/>
                <a:cxnLst/>
                <a:rect l="l" t="t" r="r" b="b"/>
                <a:pathLst>
                  <a:path w="1344808" h="1027850" extrusionOk="0">
                    <a:moveTo>
                      <a:pt x="3709" y="1027844"/>
                    </a:moveTo>
                    <a:cubicBezTo>
                      <a:pt x="94196" y="1021939"/>
                      <a:pt x="184970" y="1015366"/>
                      <a:pt x="274790" y="1002508"/>
                    </a:cubicBezTo>
                    <a:cubicBezTo>
                      <a:pt x="300603" y="998793"/>
                      <a:pt x="331274" y="993459"/>
                      <a:pt x="347561" y="970599"/>
                    </a:cubicBezTo>
                    <a:cubicBezTo>
                      <a:pt x="364325" y="947072"/>
                      <a:pt x="354610" y="917164"/>
                      <a:pt x="356610" y="889922"/>
                    </a:cubicBezTo>
                    <a:lnTo>
                      <a:pt x="387948" y="949930"/>
                    </a:lnTo>
                    <a:cubicBezTo>
                      <a:pt x="388805" y="951644"/>
                      <a:pt x="391186" y="952787"/>
                      <a:pt x="392996" y="952216"/>
                    </a:cubicBezTo>
                    <a:cubicBezTo>
                      <a:pt x="426333" y="942024"/>
                      <a:pt x="459195" y="930308"/>
                      <a:pt x="491294" y="916592"/>
                    </a:cubicBezTo>
                    <a:cubicBezTo>
                      <a:pt x="518059" y="905162"/>
                      <a:pt x="550730" y="893542"/>
                      <a:pt x="569589" y="869920"/>
                    </a:cubicBezTo>
                    <a:cubicBezTo>
                      <a:pt x="588068" y="846679"/>
                      <a:pt x="587020" y="815722"/>
                      <a:pt x="588353" y="787624"/>
                    </a:cubicBezTo>
                    <a:cubicBezTo>
                      <a:pt x="589973" y="753905"/>
                      <a:pt x="591592" y="720187"/>
                      <a:pt x="593306" y="686468"/>
                    </a:cubicBezTo>
                    <a:cubicBezTo>
                      <a:pt x="606451" y="727426"/>
                      <a:pt x="618548" y="769526"/>
                      <a:pt x="635312" y="808769"/>
                    </a:cubicBezTo>
                    <a:cubicBezTo>
                      <a:pt x="644170" y="829438"/>
                      <a:pt x="662649" y="833153"/>
                      <a:pt x="683318" y="824962"/>
                    </a:cubicBezTo>
                    <a:cubicBezTo>
                      <a:pt x="737134" y="803530"/>
                      <a:pt x="735515" y="744094"/>
                      <a:pt x="724180" y="694850"/>
                    </a:cubicBezTo>
                    <a:cubicBezTo>
                      <a:pt x="739706" y="720758"/>
                      <a:pt x="755327" y="746761"/>
                      <a:pt x="770757" y="772669"/>
                    </a:cubicBezTo>
                    <a:cubicBezTo>
                      <a:pt x="772091" y="774860"/>
                      <a:pt x="774853" y="775717"/>
                      <a:pt x="777139" y="774574"/>
                    </a:cubicBezTo>
                    <a:cubicBezTo>
                      <a:pt x="821145" y="752191"/>
                      <a:pt x="865436" y="728664"/>
                      <a:pt x="906489" y="701232"/>
                    </a:cubicBezTo>
                    <a:cubicBezTo>
                      <a:pt x="936778" y="680944"/>
                      <a:pt x="961734" y="656274"/>
                      <a:pt x="970020" y="619793"/>
                    </a:cubicBezTo>
                    <a:cubicBezTo>
                      <a:pt x="978783" y="581217"/>
                      <a:pt x="971639" y="539212"/>
                      <a:pt x="967068" y="500635"/>
                    </a:cubicBezTo>
                    <a:cubicBezTo>
                      <a:pt x="962210" y="459487"/>
                      <a:pt x="955257" y="418625"/>
                      <a:pt x="946874" y="378049"/>
                    </a:cubicBezTo>
                    <a:cubicBezTo>
                      <a:pt x="990594" y="446057"/>
                      <a:pt x="1021741" y="520447"/>
                      <a:pt x="1039172" y="599791"/>
                    </a:cubicBezTo>
                    <a:cubicBezTo>
                      <a:pt x="1040029" y="603505"/>
                      <a:pt x="1044315" y="604077"/>
                      <a:pt x="1046982" y="601981"/>
                    </a:cubicBezTo>
                    <a:cubicBezTo>
                      <a:pt x="1130612" y="539402"/>
                      <a:pt x="1192143" y="451772"/>
                      <a:pt x="1220433" y="350998"/>
                    </a:cubicBezTo>
                    <a:cubicBezTo>
                      <a:pt x="1242912" y="270511"/>
                      <a:pt x="1248531" y="180691"/>
                      <a:pt x="1286060" y="106586"/>
                    </a:cubicBezTo>
                    <a:cubicBezTo>
                      <a:pt x="1298061" y="88393"/>
                      <a:pt x="1311492" y="71344"/>
                      <a:pt x="1326827" y="55532"/>
                    </a:cubicBezTo>
                    <a:cubicBezTo>
                      <a:pt x="1336066" y="46102"/>
                      <a:pt x="1343591" y="41911"/>
                      <a:pt x="1343210" y="32196"/>
                    </a:cubicBezTo>
                    <a:cubicBezTo>
                      <a:pt x="1343400" y="32005"/>
                      <a:pt x="1343591" y="31815"/>
                      <a:pt x="1343781" y="31624"/>
                    </a:cubicBezTo>
                    <a:cubicBezTo>
                      <a:pt x="1345877" y="29815"/>
                      <a:pt x="1344448" y="27148"/>
                      <a:pt x="1342353" y="26671"/>
                    </a:cubicBezTo>
                    <a:cubicBezTo>
                      <a:pt x="1342162" y="26005"/>
                      <a:pt x="1341971" y="25338"/>
                      <a:pt x="1341686" y="24671"/>
                    </a:cubicBezTo>
                    <a:cubicBezTo>
                      <a:pt x="1341686" y="24576"/>
                      <a:pt x="1341591" y="24481"/>
                      <a:pt x="1341400" y="24481"/>
                    </a:cubicBezTo>
                    <a:cubicBezTo>
                      <a:pt x="1341114" y="24195"/>
                      <a:pt x="1340829" y="23909"/>
                      <a:pt x="1340352" y="23814"/>
                    </a:cubicBezTo>
                    <a:cubicBezTo>
                      <a:pt x="1321969" y="20480"/>
                      <a:pt x="1303300" y="17908"/>
                      <a:pt x="1284536" y="15908"/>
                    </a:cubicBezTo>
                    <a:cubicBezTo>
                      <a:pt x="1190715" y="-5428"/>
                      <a:pt x="1093655" y="-5428"/>
                      <a:pt x="999357" y="16670"/>
                    </a:cubicBezTo>
                    <a:cubicBezTo>
                      <a:pt x="996881" y="17242"/>
                      <a:pt x="994785" y="20194"/>
                      <a:pt x="995738" y="22671"/>
                    </a:cubicBezTo>
                    <a:cubicBezTo>
                      <a:pt x="1005834" y="53818"/>
                      <a:pt x="1016026" y="85060"/>
                      <a:pt x="1026218" y="116302"/>
                    </a:cubicBezTo>
                    <a:cubicBezTo>
                      <a:pt x="1005549" y="96775"/>
                      <a:pt x="984974" y="77249"/>
                      <a:pt x="964115" y="57913"/>
                    </a:cubicBezTo>
                    <a:cubicBezTo>
                      <a:pt x="951828" y="46483"/>
                      <a:pt x="940493" y="35911"/>
                      <a:pt x="922872" y="36482"/>
                    </a:cubicBezTo>
                    <a:cubicBezTo>
                      <a:pt x="895535" y="37339"/>
                      <a:pt x="863626" y="53056"/>
                      <a:pt x="838099" y="62485"/>
                    </a:cubicBezTo>
                    <a:cubicBezTo>
                      <a:pt x="811429" y="72391"/>
                      <a:pt x="785045" y="83536"/>
                      <a:pt x="759708" y="96680"/>
                    </a:cubicBezTo>
                    <a:cubicBezTo>
                      <a:pt x="717036" y="118969"/>
                      <a:pt x="664935" y="150401"/>
                      <a:pt x="638741" y="192121"/>
                    </a:cubicBezTo>
                    <a:cubicBezTo>
                      <a:pt x="630168" y="205837"/>
                      <a:pt x="630359" y="218314"/>
                      <a:pt x="637788" y="232507"/>
                    </a:cubicBezTo>
                    <a:cubicBezTo>
                      <a:pt x="648361" y="252795"/>
                      <a:pt x="663030" y="271940"/>
                      <a:pt x="677222" y="290800"/>
                    </a:cubicBezTo>
                    <a:cubicBezTo>
                      <a:pt x="642837" y="267368"/>
                      <a:pt x="608547" y="243937"/>
                      <a:pt x="574161" y="220505"/>
                    </a:cubicBezTo>
                    <a:cubicBezTo>
                      <a:pt x="572447" y="219457"/>
                      <a:pt x="569399" y="219648"/>
                      <a:pt x="568065" y="221172"/>
                    </a:cubicBezTo>
                    <a:cubicBezTo>
                      <a:pt x="537204" y="256891"/>
                      <a:pt x="506629" y="292895"/>
                      <a:pt x="476339" y="329090"/>
                    </a:cubicBezTo>
                    <a:cubicBezTo>
                      <a:pt x="461861" y="346426"/>
                      <a:pt x="447479" y="363856"/>
                      <a:pt x="433096" y="381287"/>
                    </a:cubicBezTo>
                    <a:cubicBezTo>
                      <a:pt x="425285" y="390812"/>
                      <a:pt x="414713" y="401194"/>
                      <a:pt x="410998" y="413386"/>
                    </a:cubicBezTo>
                    <a:cubicBezTo>
                      <a:pt x="403283" y="438818"/>
                      <a:pt x="425666" y="454153"/>
                      <a:pt x="441859" y="470346"/>
                    </a:cubicBezTo>
                    <a:cubicBezTo>
                      <a:pt x="468720" y="497111"/>
                      <a:pt x="495485" y="523972"/>
                      <a:pt x="522345" y="550832"/>
                    </a:cubicBezTo>
                    <a:cubicBezTo>
                      <a:pt x="468815" y="521400"/>
                      <a:pt x="416046" y="490729"/>
                      <a:pt x="364325" y="458249"/>
                    </a:cubicBezTo>
                    <a:cubicBezTo>
                      <a:pt x="362135" y="456820"/>
                      <a:pt x="358991" y="457678"/>
                      <a:pt x="357658" y="459868"/>
                    </a:cubicBezTo>
                    <a:cubicBezTo>
                      <a:pt x="316986" y="526639"/>
                      <a:pt x="272695" y="591028"/>
                      <a:pt x="224213" y="652369"/>
                    </a:cubicBezTo>
                    <a:cubicBezTo>
                      <a:pt x="211735" y="668180"/>
                      <a:pt x="175254" y="697612"/>
                      <a:pt x="175254" y="720758"/>
                    </a:cubicBezTo>
                    <a:cubicBezTo>
                      <a:pt x="175254" y="730855"/>
                      <a:pt x="184112" y="740761"/>
                      <a:pt x="189065" y="748285"/>
                    </a:cubicBezTo>
                    <a:cubicBezTo>
                      <a:pt x="195257" y="757525"/>
                      <a:pt x="201543" y="766764"/>
                      <a:pt x="207830" y="776003"/>
                    </a:cubicBezTo>
                    <a:cubicBezTo>
                      <a:pt x="194209" y="766192"/>
                      <a:pt x="180588" y="756477"/>
                      <a:pt x="166967" y="746761"/>
                    </a:cubicBezTo>
                    <a:cubicBezTo>
                      <a:pt x="165348" y="745618"/>
                      <a:pt x="162395" y="745904"/>
                      <a:pt x="160967" y="747428"/>
                    </a:cubicBezTo>
                    <a:cubicBezTo>
                      <a:pt x="150108" y="759430"/>
                      <a:pt x="139250" y="771336"/>
                      <a:pt x="128391" y="783337"/>
                    </a:cubicBezTo>
                    <a:cubicBezTo>
                      <a:pt x="126962" y="784957"/>
                      <a:pt x="126391" y="787338"/>
                      <a:pt x="127534" y="789338"/>
                    </a:cubicBezTo>
                    <a:cubicBezTo>
                      <a:pt x="138107" y="807721"/>
                      <a:pt x="148679" y="826105"/>
                      <a:pt x="159347" y="844488"/>
                    </a:cubicBezTo>
                    <a:cubicBezTo>
                      <a:pt x="142679" y="832296"/>
                      <a:pt x="126105" y="820008"/>
                      <a:pt x="109532" y="807721"/>
                    </a:cubicBezTo>
                    <a:cubicBezTo>
                      <a:pt x="107531" y="806293"/>
                      <a:pt x="104102" y="807245"/>
                      <a:pt x="102959" y="809341"/>
                    </a:cubicBezTo>
                    <a:cubicBezTo>
                      <a:pt x="68669" y="880111"/>
                      <a:pt x="34665" y="950977"/>
                      <a:pt x="470" y="1021748"/>
                    </a:cubicBezTo>
                    <a:cubicBezTo>
                      <a:pt x="-768" y="1024225"/>
                      <a:pt x="470" y="1028035"/>
                      <a:pt x="3804" y="1027844"/>
                    </a:cubicBezTo>
                    <a:close/>
                    <a:moveTo>
                      <a:pt x="1338638" y="27910"/>
                    </a:moveTo>
                    <a:cubicBezTo>
                      <a:pt x="1337876" y="28576"/>
                      <a:pt x="1337114" y="29243"/>
                      <a:pt x="1336352" y="29910"/>
                    </a:cubicBezTo>
                    <a:cubicBezTo>
                      <a:pt x="1333304" y="28957"/>
                      <a:pt x="1330161" y="28005"/>
                      <a:pt x="1327113" y="27148"/>
                    </a:cubicBezTo>
                    <a:cubicBezTo>
                      <a:pt x="1330923" y="27433"/>
                      <a:pt x="1334828" y="27719"/>
                      <a:pt x="1338638" y="279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 rot="-4688137">
                <a:off x="-215998" y="1401411"/>
                <a:ext cx="808194" cy="599263"/>
              </a:xfrm>
              <a:custGeom>
                <a:avLst/>
                <a:gdLst/>
                <a:ahLst/>
                <a:cxnLst/>
                <a:rect l="l" t="t" r="r" b="b"/>
                <a:pathLst>
                  <a:path w="1329292" h="985649" extrusionOk="0">
                    <a:moveTo>
                      <a:pt x="76854" y="853846"/>
                    </a:moveTo>
                    <a:cubicBezTo>
                      <a:pt x="103333" y="867562"/>
                      <a:pt x="124384" y="880325"/>
                      <a:pt x="142672" y="903757"/>
                    </a:cubicBezTo>
                    <a:cubicBezTo>
                      <a:pt x="95999" y="929951"/>
                      <a:pt x="48184" y="954334"/>
                      <a:pt x="1130" y="981671"/>
                    </a:cubicBezTo>
                    <a:cubicBezTo>
                      <a:pt x="-1346" y="983100"/>
                      <a:pt x="654" y="986434"/>
                      <a:pt x="3226" y="985481"/>
                    </a:cubicBezTo>
                    <a:cubicBezTo>
                      <a:pt x="62566" y="961002"/>
                      <a:pt x="121145" y="930903"/>
                      <a:pt x="176676" y="896803"/>
                    </a:cubicBezTo>
                    <a:cubicBezTo>
                      <a:pt x="182010" y="911663"/>
                      <a:pt x="185915" y="925759"/>
                      <a:pt x="185248" y="942047"/>
                    </a:cubicBezTo>
                    <a:cubicBezTo>
                      <a:pt x="185248" y="944143"/>
                      <a:pt x="188677" y="944809"/>
                      <a:pt x="189058" y="942619"/>
                    </a:cubicBezTo>
                    <a:cubicBezTo>
                      <a:pt x="191821" y="926140"/>
                      <a:pt x="191249" y="907757"/>
                      <a:pt x="184391" y="892136"/>
                    </a:cubicBezTo>
                    <a:cubicBezTo>
                      <a:pt x="203441" y="880230"/>
                      <a:pt x="222205" y="867943"/>
                      <a:pt x="240398" y="855274"/>
                    </a:cubicBezTo>
                    <a:cubicBezTo>
                      <a:pt x="240398" y="856227"/>
                      <a:pt x="240684" y="857180"/>
                      <a:pt x="241160" y="858227"/>
                    </a:cubicBezTo>
                    <a:cubicBezTo>
                      <a:pt x="254114" y="886136"/>
                      <a:pt x="256591" y="915853"/>
                      <a:pt x="253828" y="946048"/>
                    </a:cubicBezTo>
                    <a:cubicBezTo>
                      <a:pt x="253447" y="950334"/>
                      <a:pt x="259734" y="950810"/>
                      <a:pt x="260972" y="947095"/>
                    </a:cubicBezTo>
                    <a:cubicBezTo>
                      <a:pt x="271831" y="915377"/>
                      <a:pt x="267354" y="881468"/>
                      <a:pt x="253924" y="851274"/>
                    </a:cubicBezTo>
                    <a:cubicBezTo>
                      <a:pt x="253162" y="849655"/>
                      <a:pt x="252114" y="848607"/>
                      <a:pt x="250876" y="847940"/>
                    </a:cubicBezTo>
                    <a:cubicBezTo>
                      <a:pt x="253066" y="846416"/>
                      <a:pt x="255257" y="844892"/>
                      <a:pt x="257353" y="843368"/>
                    </a:cubicBezTo>
                    <a:cubicBezTo>
                      <a:pt x="313169" y="803078"/>
                      <a:pt x="361556" y="754595"/>
                      <a:pt x="409562" y="705732"/>
                    </a:cubicBezTo>
                    <a:cubicBezTo>
                      <a:pt x="432327" y="748880"/>
                      <a:pt x="448329" y="791838"/>
                      <a:pt x="454330" y="840701"/>
                    </a:cubicBezTo>
                    <a:cubicBezTo>
                      <a:pt x="454615" y="842892"/>
                      <a:pt x="458140" y="842416"/>
                      <a:pt x="458140" y="840225"/>
                    </a:cubicBezTo>
                    <a:cubicBezTo>
                      <a:pt x="457854" y="790314"/>
                      <a:pt x="446805" y="738117"/>
                      <a:pt x="422421" y="694302"/>
                    </a:cubicBezTo>
                    <a:cubicBezTo>
                      <a:pt x="422230" y="693921"/>
                      <a:pt x="421945" y="693635"/>
                      <a:pt x="421754" y="693349"/>
                    </a:cubicBezTo>
                    <a:cubicBezTo>
                      <a:pt x="442995" y="671728"/>
                      <a:pt x="464236" y="650106"/>
                      <a:pt x="486238" y="629246"/>
                    </a:cubicBezTo>
                    <a:cubicBezTo>
                      <a:pt x="495668" y="620293"/>
                      <a:pt x="505193" y="611434"/>
                      <a:pt x="514813" y="602767"/>
                    </a:cubicBezTo>
                    <a:cubicBezTo>
                      <a:pt x="517004" y="652106"/>
                      <a:pt x="522529" y="701351"/>
                      <a:pt x="526434" y="750499"/>
                    </a:cubicBezTo>
                    <a:cubicBezTo>
                      <a:pt x="526624" y="752690"/>
                      <a:pt x="529863" y="752786"/>
                      <a:pt x="529863" y="750499"/>
                    </a:cubicBezTo>
                    <a:cubicBezTo>
                      <a:pt x="529387" y="697445"/>
                      <a:pt x="530720" y="644105"/>
                      <a:pt x="527767" y="591146"/>
                    </a:cubicBezTo>
                    <a:cubicBezTo>
                      <a:pt x="570058" y="553522"/>
                      <a:pt x="614350" y="517994"/>
                      <a:pt x="659689" y="483704"/>
                    </a:cubicBezTo>
                    <a:cubicBezTo>
                      <a:pt x="706266" y="544950"/>
                      <a:pt x="741889" y="612673"/>
                      <a:pt x="761797" y="687349"/>
                    </a:cubicBezTo>
                    <a:cubicBezTo>
                      <a:pt x="762749" y="690873"/>
                      <a:pt x="767893" y="689539"/>
                      <a:pt x="767226" y="686015"/>
                    </a:cubicBezTo>
                    <a:cubicBezTo>
                      <a:pt x="752462" y="608101"/>
                      <a:pt x="722935" y="535330"/>
                      <a:pt x="675786" y="471607"/>
                    </a:cubicBezTo>
                    <a:cubicBezTo>
                      <a:pt x="691121" y="460177"/>
                      <a:pt x="706647" y="448843"/>
                      <a:pt x="722268" y="437698"/>
                    </a:cubicBezTo>
                    <a:cubicBezTo>
                      <a:pt x="721792" y="438746"/>
                      <a:pt x="721696" y="439889"/>
                      <a:pt x="722458" y="440937"/>
                    </a:cubicBezTo>
                    <a:cubicBezTo>
                      <a:pt x="743890" y="471417"/>
                      <a:pt x="762178" y="502183"/>
                      <a:pt x="774941" y="537425"/>
                    </a:cubicBezTo>
                    <a:cubicBezTo>
                      <a:pt x="775894" y="540187"/>
                      <a:pt x="780370" y="539235"/>
                      <a:pt x="779418" y="536282"/>
                    </a:cubicBezTo>
                    <a:cubicBezTo>
                      <a:pt x="768083" y="500563"/>
                      <a:pt x="751891" y="465988"/>
                      <a:pt x="728650" y="436460"/>
                    </a:cubicBezTo>
                    <a:cubicBezTo>
                      <a:pt x="727792" y="435412"/>
                      <a:pt x="726745" y="435127"/>
                      <a:pt x="725602" y="435317"/>
                    </a:cubicBezTo>
                    <a:cubicBezTo>
                      <a:pt x="799706" y="382168"/>
                      <a:pt x="875716" y="331495"/>
                      <a:pt x="950773" y="280441"/>
                    </a:cubicBezTo>
                    <a:cubicBezTo>
                      <a:pt x="1001922" y="342067"/>
                      <a:pt x="1041832" y="409123"/>
                      <a:pt x="1074312" y="482371"/>
                    </a:cubicBezTo>
                    <a:cubicBezTo>
                      <a:pt x="1075169" y="484371"/>
                      <a:pt x="1078693" y="483037"/>
                      <a:pt x="1078027" y="480942"/>
                    </a:cubicBezTo>
                    <a:cubicBezTo>
                      <a:pt x="1051261" y="405694"/>
                      <a:pt x="1011542" y="335495"/>
                      <a:pt x="963250" y="271963"/>
                    </a:cubicBezTo>
                    <a:cubicBezTo>
                      <a:pt x="978109" y="261867"/>
                      <a:pt x="992873" y="251675"/>
                      <a:pt x="1007637" y="241579"/>
                    </a:cubicBezTo>
                    <a:cubicBezTo>
                      <a:pt x="1041355" y="218242"/>
                      <a:pt x="1075264" y="195192"/>
                      <a:pt x="1109078" y="171951"/>
                    </a:cubicBezTo>
                    <a:cubicBezTo>
                      <a:pt x="1135748" y="202907"/>
                      <a:pt x="1155370" y="234721"/>
                      <a:pt x="1163942" y="275869"/>
                    </a:cubicBezTo>
                    <a:cubicBezTo>
                      <a:pt x="1164895" y="280536"/>
                      <a:pt x="1171657" y="278631"/>
                      <a:pt x="1170991" y="274154"/>
                    </a:cubicBezTo>
                    <a:cubicBezTo>
                      <a:pt x="1165371" y="234530"/>
                      <a:pt x="1149464" y="193192"/>
                      <a:pt x="1121937" y="163093"/>
                    </a:cubicBezTo>
                    <a:cubicBezTo>
                      <a:pt x="1188898" y="117277"/>
                      <a:pt x="1255858" y="71653"/>
                      <a:pt x="1323010" y="26218"/>
                    </a:cubicBezTo>
                    <a:cubicBezTo>
                      <a:pt x="1337392" y="16503"/>
                      <a:pt x="1324534" y="-7500"/>
                      <a:pt x="1309961" y="2311"/>
                    </a:cubicBezTo>
                    <a:cubicBezTo>
                      <a:pt x="1255763" y="38601"/>
                      <a:pt x="1201661" y="75082"/>
                      <a:pt x="1147750" y="111753"/>
                    </a:cubicBezTo>
                    <a:cubicBezTo>
                      <a:pt x="1136605" y="74605"/>
                      <a:pt x="1119651" y="36315"/>
                      <a:pt x="1092600" y="8502"/>
                    </a:cubicBezTo>
                    <a:cubicBezTo>
                      <a:pt x="1089933" y="5740"/>
                      <a:pt x="1084885" y="9169"/>
                      <a:pt x="1087076" y="12598"/>
                    </a:cubicBezTo>
                    <a:cubicBezTo>
                      <a:pt x="1108697" y="46888"/>
                      <a:pt x="1127938" y="79082"/>
                      <a:pt x="1137463" y="118897"/>
                    </a:cubicBezTo>
                    <a:cubicBezTo>
                      <a:pt x="1091457" y="150234"/>
                      <a:pt x="1045642" y="181666"/>
                      <a:pt x="999826" y="213289"/>
                    </a:cubicBezTo>
                    <a:cubicBezTo>
                      <a:pt x="1000398" y="210813"/>
                      <a:pt x="999922" y="207860"/>
                      <a:pt x="997731" y="204907"/>
                    </a:cubicBezTo>
                    <a:cubicBezTo>
                      <a:pt x="958393" y="153377"/>
                      <a:pt x="909720" y="108991"/>
                      <a:pt x="853903" y="75844"/>
                    </a:cubicBezTo>
                    <a:cubicBezTo>
                      <a:pt x="849427" y="73177"/>
                      <a:pt x="845807" y="79654"/>
                      <a:pt x="849808" y="82606"/>
                    </a:cubicBezTo>
                    <a:cubicBezTo>
                      <a:pt x="901147" y="120897"/>
                      <a:pt x="945058" y="163950"/>
                      <a:pt x="982586" y="215861"/>
                    </a:cubicBezTo>
                    <a:cubicBezTo>
                      <a:pt x="984586" y="218623"/>
                      <a:pt x="987063" y="219957"/>
                      <a:pt x="989539" y="220338"/>
                    </a:cubicBezTo>
                    <a:cubicBezTo>
                      <a:pt x="938390" y="255771"/>
                      <a:pt x="887431" y="291299"/>
                      <a:pt x="836663" y="327208"/>
                    </a:cubicBezTo>
                    <a:cubicBezTo>
                      <a:pt x="836663" y="327208"/>
                      <a:pt x="836663" y="327113"/>
                      <a:pt x="836663" y="327018"/>
                    </a:cubicBezTo>
                    <a:cubicBezTo>
                      <a:pt x="819232" y="293776"/>
                      <a:pt x="788562" y="265582"/>
                      <a:pt x="762178" y="239197"/>
                    </a:cubicBezTo>
                    <a:cubicBezTo>
                      <a:pt x="735508" y="212527"/>
                      <a:pt x="707409" y="185762"/>
                      <a:pt x="675976" y="164617"/>
                    </a:cubicBezTo>
                    <a:cubicBezTo>
                      <a:pt x="674643" y="163664"/>
                      <a:pt x="673119" y="165664"/>
                      <a:pt x="674167" y="166807"/>
                    </a:cubicBezTo>
                    <a:cubicBezTo>
                      <a:pt x="700265" y="194049"/>
                      <a:pt x="728173" y="219290"/>
                      <a:pt x="753129" y="247675"/>
                    </a:cubicBezTo>
                    <a:cubicBezTo>
                      <a:pt x="777894" y="275869"/>
                      <a:pt x="797706" y="309682"/>
                      <a:pt x="823995" y="336067"/>
                    </a:cubicBezTo>
                    <a:cubicBezTo>
                      <a:pt x="803802" y="350354"/>
                      <a:pt x="783514" y="364737"/>
                      <a:pt x="763321" y="379215"/>
                    </a:cubicBezTo>
                    <a:cubicBezTo>
                      <a:pt x="713505" y="414838"/>
                      <a:pt x="663784" y="450843"/>
                      <a:pt x="615683" y="488943"/>
                    </a:cubicBezTo>
                    <a:cubicBezTo>
                      <a:pt x="615302" y="487705"/>
                      <a:pt x="614731" y="486371"/>
                      <a:pt x="613683" y="485228"/>
                    </a:cubicBezTo>
                    <a:cubicBezTo>
                      <a:pt x="573106" y="437508"/>
                      <a:pt x="517195" y="399313"/>
                      <a:pt x="460330" y="373881"/>
                    </a:cubicBezTo>
                    <a:cubicBezTo>
                      <a:pt x="457949" y="372833"/>
                      <a:pt x="455949" y="375881"/>
                      <a:pt x="458235" y="377405"/>
                    </a:cubicBezTo>
                    <a:cubicBezTo>
                      <a:pt x="511194" y="412838"/>
                      <a:pt x="555676" y="452938"/>
                      <a:pt x="600919" y="497420"/>
                    </a:cubicBezTo>
                    <a:cubicBezTo>
                      <a:pt x="601681" y="498087"/>
                      <a:pt x="602443" y="498658"/>
                      <a:pt x="603205" y="499039"/>
                    </a:cubicBezTo>
                    <a:cubicBezTo>
                      <a:pt x="575964" y="521042"/>
                      <a:pt x="549199" y="543712"/>
                      <a:pt x="523481" y="567524"/>
                    </a:cubicBezTo>
                    <a:cubicBezTo>
                      <a:pt x="513956" y="576287"/>
                      <a:pt x="504622" y="585336"/>
                      <a:pt x="495382" y="594480"/>
                    </a:cubicBezTo>
                    <a:cubicBezTo>
                      <a:pt x="495192" y="592480"/>
                      <a:pt x="494239" y="590480"/>
                      <a:pt x="492430" y="588670"/>
                    </a:cubicBezTo>
                    <a:cubicBezTo>
                      <a:pt x="453568" y="550760"/>
                      <a:pt x="406705" y="521042"/>
                      <a:pt x="354317" y="505707"/>
                    </a:cubicBezTo>
                    <a:cubicBezTo>
                      <a:pt x="350888" y="504659"/>
                      <a:pt x="348602" y="509707"/>
                      <a:pt x="351841" y="511517"/>
                    </a:cubicBezTo>
                    <a:cubicBezTo>
                      <a:pt x="398132" y="537044"/>
                      <a:pt x="439566" y="565810"/>
                      <a:pt x="477380" y="602957"/>
                    </a:cubicBezTo>
                    <a:cubicBezTo>
                      <a:pt x="479380" y="604957"/>
                      <a:pt x="481762" y="605815"/>
                      <a:pt x="483952" y="605910"/>
                    </a:cubicBezTo>
                    <a:cubicBezTo>
                      <a:pt x="436518" y="653916"/>
                      <a:pt x="392227" y="704970"/>
                      <a:pt x="344697" y="752786"/>
                    </a:cubicBezTo>
                    <a:cubicBezTo>
                      <a:pt x="345935" y="750023"/>
                      <a:pt x="345649" y="746785"/>
                      <a:pt x="342601" y="744022"/>
                    </a:cubicBezTo>
                    <a:cubicBezTo>
                      <a:pt x="306121" y="710876"/>
                      <a:pt x="259258" y="685825"/>
                      <a:pt x="212966" y="669442"/>
                    </a:cubicBezTo>
                    <a:cubicBezTo>
                      <a:pt x="209251" y="668108"/>
                      <a:pt x="206584" y="674109"/>
                      <a:pt x="210204" y="675823"/>
                    </a:cubicBezTo>
                    <a:cubicBezTo>
                      <a:pt x="255067" y="697540"/>
                      <a:pt x="291643" y="724211"/>
                      <a:pt x="329743" y="756214"/>
                    </a:cubicBezTo>
                    <a:cubicBezTo>
                      <a:pt x="333076" y="758977"/>
                      <a:pt x="336982" y="758977"/>
                      <a:pt x="340030" y="757453"/>
                    </a:cubicBezTo>
                    <a:cubicBezTo>
                      <a:pt x="328028" y="769454"/>
                      <a:pt x="315741" y="781265"/>
                      <a:pt x="303168" y="792790"/>
                    </a:cubicBezTo>
                    <a:cubicBezTo>
                      <a:pt x="256876" y="834986"/>
                      <a:pt x="206013" y="867752"/>
                      <a:pt x="153340" y="897756"/>
                    </a:cubicBezTo>
                    <a:cubicBezTo>
                      <a:pt x="135528" y="874039"/>
                      <a:pt x="108191" y="852798"/>
                      <a:pt x="78378" y="848607"/>
                    </a:cubicBezTo>
                    <a:cubicBezTo>
                      <a:pt x="75520" y="848226"/>
                      <a:pt x="74473" y="852703"/>
                      <a:pt x="76854" y="8539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13"/>
              <p:cNvSpPr/>
              <p:nvPr/>
            </p:nvSpPr>
            <p:spPr>
              <a:xfrm rot="-4688137">
                <a:off x="354135" y="1883281"/>
                <a:ext cx="18851" cy="53990"/>
              </a:xfrm>
              <a:custGeom>
                <a:avLst/>
                <a:gdLst/>
                <a:ahLst/>
                <a:cxnLst/>
                <a:rect l="l" t="t" r="r" b="b"/>
                <a:pathLst>
                  <a:path w="31006" h="88801" extrusionOk="0">
                    <a:moveTo>
                      <a:pt x="229" y="5202"/>
                    </a:moveTo>
                    <a:cubicBezTo>
                      <a:pt x="12135" y="31967"/>
                      <a:pt x="21374" y="59685"/>
                      <a:pt x="28709" y="87974"/>
                    </a:cubicBezTo>
                    <a:cubicBezTo>
                      <a:pt x="29090" y="89403"/>
                      <a:pt x="31185" y="88831"/>
                      <a:pt x="30995" y="87403"/>
                    </a:cubicBezTo>
                    <a:cubicBezTo>
                      <a:pt x="25851" y="58066"/>
                      <a:pt x="17374" y="29586"/>
                      <a:pt x="6420" y="1868"/>
                    </a:cubicBezTo>
                    <a:cubicBezTo>
                      <a:pt x="4801" y="-2228"/>
                      <a:pt x="-1486" y="1106"/>
                      <a:pt x="324" y="5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13"/>
              <p:cNvSpPr/>
              <p:nvPr/>
            </p:nvSpPr>
            <p:spPr>
              <a:xfrm rot="-4688137">
                <a:off x="180242" y="1864438"/>
                <a:ext cx="53975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88776" h="53632" extrusionOk="0">
                    <a:moveTo>
                      <a:pt x="991" y="3426"/>
                    </a:moveTo>
                    <a:cubicBezTo>
                      <a:pt x="29662" y="17523"/>
                      <a:pt x="56427" y="34096"/>
                      <a:pt x="82335" y="52765"/>
                    </a:cubicBezTo>
                    <a:cubicBezTo>
                      <a:pt x="87002" y="56194"/>
                      <a:pt x="91384" y="48574"/>
                      <a:pt x="86907" y="45145"/>
                    </a:cubicBezTo>
                    <a:cubicBezTo>
                      <a:pt x="61285" y="25429"/>
                      <a:pt x="32900" y="10570"/>
                      <a:pt x="2420" y="92"/>
                    </a:cubicBezTo>
                    <a:cubicBezTo>
                      <a:pt x="420" y="-575"/>
                      <a:pt x="-1009" y="2568"/>
                      <a:pt x="896" y="3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13"/>
              <p:cNvSpPr/>
              <p:nvPr/>
            </p:nvSpPr>
            <p:spPr>
              <a:xfrm rot="-4688137">
                <a:off x="267459" y="1692046"/>
                <a:ext cx="42350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69656" h="182793" extrusionOk="0">
                    <a:moveTo>
                      <a:pt x="683" y="6299"/>
                    </a:moveTo>
                    <a:cubicBezTo>
                      <a:pt x="37068" y="60782"/>
                      <a:pt x="54594" y="117361"/>
                      <a:pt x="65834" y="181369"/>
                    </a:cubicBezTo>
                    <a:cubicBezTo>
                      <a:pt x="66215" y="183560"/>
                      <a:pt x="69644" y="183083"/>
                      <a:pt x="69644" y="180893"/>
                    </a:cubicBezTo>
                    <a:cubicBezTo>
                      <a:pt x="70310" y="117837"/>
                      <a:pt x="44783" y="52781"/>
                      <a:pt x="8493" y="2013"/>
                    </a:cubicBezTo>
                    <a:cubicBezTo>
                      <a:pt x="5255" y="-2559"/>
                      <a:pt x="-2461" y="1442"/>
                      <a:pt x="778" y="62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13"/>
              <p:cNvSpPr/>
              <p:nvPr/>
            </p:nvSpPr>
            <p:spPr>
              <a:xfrm rot="-4688137">
                <a:off x="56541" y="1702612"/>
                <a:ext cx="51928" cy="42691"/>
              </a:xfrm>
              <a:custGeom>
                <a:avLst/>
                <a:gdLst/>
                <a:ahLst/>
                <a:cxnLst/>
                <a:rect l="l" t="t" r="r" b="b"/>
                <a:pathLst>
                  <a:path w="85410" h="70217" extrusionOk="0">
                    <a:moveTo>
                      <a:pt x="1164" y="4825"/>
                    </a:moveTo>
                    <a:cubicBezTo>
                      <a:pt x="32406" y="19684"/>
                      <a:pt x="56028" y="41401"/>
                      <a:pt x="76888" y="68642"/>
                    </a:cubicBezTo>
                    <a:cubicBezTo>
                      <a:pt x="80222" y="72929"/>
                      <a:pt x="87746" y="67595"/>
                      <a:pt x="84698" y="63023"/>
                    </a:cubicBezTo>
                    <a:cubicBezTo>
                      <a:pt x="65077" y="33495"/>
                      <a:pt x="36121" y="12731"/>
                      <a:pt x="3260" y="158"/>
                    </a:cubicBezTo>
                    <a:cubicBezTo>
                      <a:pt x="593" y="-890"/>
                      <a:pt x="-1408" y="3587"/>
                      <a:pt x="1259" y="48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13"/>
              <p:cNvSpPr/>
              <p:nvPr/>
            </p:nvSpPr>
            <p:spPr>
              <a:xfrm rot="-4688137">
                <a:off x="220096" y="1534874"/>
                <a:ext cx="28276" cy="101053"/>
              </a:xfrm>
              <a:custGeom>
                <a:avLst/>
                <a:gdLst/>
                <a:ahLst/>
                <a:cxnLst/>
                <a:rect l="l" t="t" r="r" b="b"/>
                <a:pathLst>
                  <a:path w="46507" h="166209" extrusionOk="0">
                    <a:moveTo>
                      <a:pt x="185" y="3657"/>
                    </a:moveTo>
                    <a:cubicBezTo>
                      <a:pt x="10186" y="29756"/>
                      <a:pt x="20664" y="55283"/>
                      <a:pt x="27522" y="82429"/>
                    </a:cubicBezTo>
                    <a:cubicBezTo>
                      <a:pt x="34475" y="109575"/>
                      <a:pt x="37237" y="137007"/>
                      <a:pt x="42000" y="164534"/>
                    </a:cubicBezTo>
                    <a:cubicBezTo>
                      <a:pt x="42476" y="167106"/>
                      <a:pt x="46381" y="166535"/>
                      <a:pt x="46476" y="164058"/>
                    </a:cubicBezTo>
                    <a:cubicBezTo>
                      <a:pt x="47334" y="110147"/>
                      <a:pt x="30570" y="49187"/>
                      <a:pt x="5805" y="1466"/>
                    </a:cubicBezTo>
                    <a:cubicBezTo>
                      <a:pt x="4281" y="-1486"/>
                      <a:pt x="-1053" y="419"/>
                      <a:pt x="185" y="36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13"/>
              <p:cNvSpPr/>
              <p:nvPr/>
            </p:nvSpPr>
            <p:spPr>
              <a:xfrm rot="-4688137">
                <a:off x="-11447" y="1534324"/>
                <a:ext cx="60534" cy="58960"/>
              </a:xfrm>
              <a:custGeom>
                <a:avLst/>
                <a:gdLst/>
                <a:ahLst/>
                <a:cxnLst/>
                <a:rect l="l" t="t" r="r" b="b"/>
                <a:pathLst>
                  <a:path w="99565" h="96976" extrusionOk="0">
                    <a:moveTo>
                      <a:pt x="1475" y="5731"/>
                    </a:moveTo>
                    <a:cubicBezTo>
                      <a:pt x="37098" y="30019"/>
                      <a:pt x="65387" y="59833"/>
                      <a:pt x="90248" y="94789"/>
                    </a:cubicBezTo>
                    <a:cubicBezTo>
                      <a:pt x="93772" y="99742"/>
                      <a:pt x="102249" y="95456"/>
                      <a:pt x="98725" y="90122"/>
                    </a:cubicBezTo>
                    <a:cubicBezTo>
                      <a:pt x="74531" y="53165"/>
                      <a:pt x="41956" y="23638"/>
                      <a:pt x="4523" y="492"/>
                    </a:cubicBezTo>
                    <a:cubicBezTo>
                      <a:pt x="1189" y="-1604"/>
                      <a:pt x="-1859" y="3540"/>
                      <a:pt x="1379" y="57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13"/>
              <p:cNvSpPr/>
              <p:nvPr/>
            </p:nvSpPr>
            <p:spPr>
              <a:xfrm rot="-4688137">
                <a:off x="102689" y="1393980"/>
                <a:ext cx="36189" cy="56792"/>
              </a:xfrm>
              <a:custGeom>
                <a:avLst/>
                <a:gdLst/>
                <a:ahLst/>
                <a:cxnLst/>
                <a:rect l="l" t="t" r="r" b="b"/>
                <a:pathLst>
                  <a:path w="59523" h="93409" extrusionOk="0">
                    <a:moveTo>
                      <a:pt x="772" y="6215"/>
                    </a:moveTo>
                    <a:cubicBezTo>
                      <a:pt x="21537" y="34028"/>
                      <a:pt x="40682" y="61175"/>
                      <a:pt x="56017" y="92417"/>
                    </a:cubicBezTo>
                    <a:cubicBezTo>
                      <a:pt x="57065" y="94607"/>
                      <a:pt x="60303" y="92798"/>
                      <a:pt x="59351" y="90607"/>
                    </a:cubicBezTo>
                    <a:cubicBezTo>
                      <a:pt x="45349" y="59079"/>
                      <a:pt x="28299" y="27742"/>
                      <a:pt x="6011" y="1262"/>
                    </a:cubicBezTo>
                    <a:cubicBezTo>
                      <a:pt x="2963" y="-2357"/>
                      <a:pt x="-1895" y="2596"/>
                      <a:pt x="772" y="62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4"/>
          <p:cNvSpPr txBox="1">
            <a:spLocks noGrp="1"/>
          </p:cNvSpPr>
          <p:nvPr>
            <p:ph type="title"/>
          </p:nvPr>
        </p:nvSpPr>
        <p:spPr>
          <a:xfrm>
            <a:off x="713225" y="3100300"/>
            <a:ext cx="53784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53" name="Google Shape;553;p14"/>
          <p:cNvSpPr txBox="1">
            <a:spLocks noGrp="1"/>
          </p:cNvSpPr>
          <p:nvPr>
            <p:ph type="subTitle" idx="1"/>
          </p:nvPr>
        </p:nvSpPr>
        <p:spPr>
          <a:xfrm>
            <a:off x="713225" y="1126425"/>
            <a:ext cx="68523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554" name="Google Shape;554;p14"/>
          <p:cNvGrpSpPr/>
          <p:nvPr/>
        </p:nvGrpSpPr>
        <p:grpSpPr>
          <a:xfrm>
            <a:off x="-486196" y="-141909"/>
            <a:ext cx="1103005" cy="1196808"/>
            <a:chOff x="-486196" y="-141909"/>
            <a:chExt cx="1103005" cy="1196808"/>
          </a:xfrm>
        </p:grpSpPr>
        <p:grpSp>
          <p:nvGrpSpPr>
            <p:cNvPr id="555" name="Google Shape;555;p14"/>
            <p:cNvGrpSpPr/>
            <p:nvPr/>
          </p:nvGrpSpPr>
          <p:grpSpPr>
            <a:xfrm rot="-5400000">
              <a:off x="55276" y="-145266"/>
              <a:ext cx="558176" cy="564890"/>
              <a:chOff x="1798693" y="1800541"/>
              <a:chExt cx="1044296" cy="1056856"/>
            </a:xfrm>
          </p:grpSpPr>
          <p:sp>
            <p:nvSpPr>
              <p:cNvPr id="556" name="Google Shape;556;p14"/>
              <p:cNvSpPr/>
              <p:nvPr/>
            </p:nvSpPr>
            <p:spPr>
              <a:xfrm>
                <a:off x="1798693" y="1800541"/>
                <a:ext cx="1044296" cy="1056856"/>
              </a:xfrm>
              <a:custGeom>
                <a:avLst/>
                <a:gdLst/>
                <a:ahLst/>
                <a:cxnLst/>
                <a:rect l="l" t="t" r="r" b="b"/>
                <a:pathLst>
                  <a:path w="1044296" h="1056856" extrusionOk="0">
                    <a:moveTo>
                      <a:pt x="482979" y="70059"/>
                    </a:moveTo>
                    <a:cubicBezTo>
                      <a:pt x="479931" y="102920"/>
                      <a:pt x="498600" y="134829"/>
                      <a:pt x="508602" y="165118"/>
                    </a:cubicBezTo>
                    <a:cubicBezTo>
                      <a:pt x="514888" y="184263"/>
                      <a:pt x="520412" y="203790"/>
                      <a:pt x="524794" y="223506"/>
                    </a:cubicBezTo>
                    <a:cubicBezTo>
                      <a:pt x="527461" y="235413"/>
                      <a:pt x="530795" y="247986"/>
                      <a:pt x="531461" y="260273"/>
                    </a:cubicBezTo>
                    <a:cubicBezTo>
                      <a:pt x="531271" y="266655"/>
                      <a:pt x="530890" y="272941"/>
                      <a:pt x="530604" y="279228"/>
                    </a:cubicBezTo>
                    <a:cubicBezTo>
                      <a:pt x="525270" y="305231"/>
                      <a:pt x="509078" y="309327"/>
                      <a:pt x="482122" y="291610"/>
                    </a:cubicBezTo>
                    <a:cubicBezTo>
                      <a:pt x="481741" y="290658"/>
                      <a:pt x="480884" y="290086"/>
                      <a:pt x="480122" y="289991"/>
                    </a:cubicBezTo>
                    <a:cubicBezTo>
                      <a:pt x="479550" y="288848"/>
                      <a:pt x="479074" y="287705"/>
                      <a:pt x="478503" y="286562"/>
                    </a:cubicBezTo>
                    <a:cubicBezTo>
                      <a:pt x="474883" y="277132"/>
                      <a:pt x="472311" y="267321"/>
                      <a:pt x="469930" y="257511"/>
                    </a:cubicBezTo>
                    <a:cubicBezTo>
                      <a:pt x="465644" y="239699"/>
                      <a:pt x="463072" y="221601"/>
                      <a:pt x="459262" y="203790"/>
                    </a:cubicBezTo>
                    <a:cubicBezTo>
                      <a:pt x="452785" y="173119"/>
                      <a:pt x="443355" y="143877"/>
                      <a:pt x="424686" y="118255"/>
                    </a:cubicBezTo>
                    <a:cubicBezTo>
                      <a:pt x="410780" y="99110"/>
                      <a:pt x="377442" y="60915"/>
                      <a:pt x="348867" y="64534"/>
                    </a:cubicBezTo>
                    <a:cubicBezTo>
                      <a:pt x="348010" y="63867"/>
                      <a:pt x="346962" y="63486"/>
                      <a:pt x="345724" y="63677"/>
                    </a:cubicBezTo>
                    <a:cubicBezTo>
                      <a:pt x="270381" y="73011"/>
                      <a:pt x="169797" y="153783"/>
                      <a:pt x="198182" y="239889"/>
                    </a:cubicBezTo>
                    <a:cubicBezTo>
                      <a:pt x="211231" y="279513"/>
                      <a:pt x="251617" y="299325"/>
                      <a:pt x="286288" y="316470"/>
                    </a:cubicBezTo>
                    <a:cubicBezTo>
                      <a:pt x="315149" y="330853"/>
                      <a:pt x="343152" y="345903"/>
                      <a:pt x="368489" y="366191"/>
                    </a:cubicBezTo>
                    <a:cubicBezTo>
                      <a:pt x="380109" y="375525"/>
                      <a:pt x="391063" y="385527"/>
                      <a:pt x="401064" y="396385"/>
                    </a:cubicBezTo>
                    <a:cubicBezTo>
                      <a:pt x="412113" y="408386"/>
                      <a:pt x="437545" y="436295"/>
                      <a:pt x="434211" y="458583"/>
                    </a:cubicBezTo>
                    <a:cubicBezTo>
                      <a:pt x="431640" y="458869"/>
                      <a:pt x="429449" y="460584"/>
                      <a:pt x="429353" y="463917"/>
                    </a:cubicBezTo>
                    <a:cubicBezTo>
                      <a:pt x="423639" y="468299"/>
                      <a:pt x="418019" y="472680"/>
                      <a:pt x="412399" y="476967"/>
                    </a:cubicBezTo>
                    <a:cubicBezTo>
                      <a:pt x="403827" y="477062"/>
                      <a:pt x="395826" y="475252"/>
                      <a:pt x="388301" y="471442"/>
                    </a:cubicBezTo>
                    <a:cubicBezTo>
                      <a:pt x="379633" y="468108"/>
                      <a:pt x="373251" y="463917"/>
                      <a:pt x="366012" y="458298"/>
                    </a:cubicBezTo>
                    <a:cubicBezTo>
                      <a:pt x="353344" y="448868"/>
                      <a:pt x="342581" y="437533"/>
                      <a:pt x="331818" y="426103"/>
                    </a:cubicBezTo>
                    <a:cubicBezTo>
                      <a:pt x="311053" y="403910"/>
                      <a:pt x="289907" y="382193"/>
                      <a:pt x="265143" y="364381"/>
                    </a:cubicBezTo>
                    <a:cubicBezTo>
                      <a:pt x="234186" y="342093"/>
                      <a:pt x="170845" y="306183"/>
                      <a:pt x="133793" y="332949"/>
                    </a:cubicBezTo>
                    <a:cubicBezTo>
                      <a:pt x="133602" y="333044"/>
                      <a:pt x="133507" y="333234"/>
                      <a:pt x="133316" y="333330"/>
                    </a:cubicBezTo>
                    <a:cubicBezTo>
                      <a:pt x="131602" y="331139"/>
                      <a:pt x="128649" y="329996"/>
                      <a:pt x="126077" y="331996"/>
                    </a:cubicBezTo>
                    <a:cubicBezTo>
                      <a:pt x="87596" y="363238"/>
                      <a:pt x="57498" y="404100"/>
                      <a:pt x="38733" y="450011"/>
                    </a:cubicBezTo>
                    <a:cubicBezTo>
                      <a:pt x="24541" y="484586"/>
                      <a:pt x="9206" y="534783"/>
                      <a:pt x="38257" y="566406"/>
                    </a:cubicBezTo>
                    <a:cubicBezTo>
                      <a:pt x="65594" y="596220"/>
                      <a:pt x="112838" y="586790"/>
                      <a:pt x="148271" y="584885"/>
                    </a:cubicBezTo>
                    <a:cubicBezTo>
                      <a:pt x="190276" y="582599"/>
                      <a:pt x="321340" y="575360"/>
                      <a:pt x="338771" y="631748"/>
                    </a:cubicBezTo>
                    <a:cubicBezTo>
                      <a:pt x="328960" y="700709"/>
                      <a:pt x="192372" y="662133"/>
                      <a:pt x="151223" y="655275"/>
                    </a:cubicBezTo>
                    <a:cubicBezTo>
                      <a:pt x="109694" y="648321"/>
                      <a:pt x="44925" y="637272"/>
                      <a:pt x="13587" y="673944"/>
                    </a:cubicBezTo>
                    <a:cubicBezTo>
                      <a:pt x="-17083" y="709853"/>
                      <a:pt x="12158" y="768717"/>
                      <a:pt x="23588" y="806151"/>
                    </a:cubicBezTo>
                    <a:cubicBezTo>
                      <a:pt x="44925" y="876064"/>
                      <a:pt x="56354" y="947216"/>
                      <a:pt x="14540" y="1011986"/>
                    </a:cubicBezTo>
                    <a:cubicBezTo>
                      <a:pt x="13968" y="1012843"/>
                      <a:pt x="14540" y="1013605"/>
                      <a:pt x="15397" y="1013796"/>
                    </a:cubicBezTo>
                    <a:cubicBezTo>
                      <a:pt x="14730" y="1016558"/>
                      <a:pt x="18159" y="1019320"/>
                      <a:pt x="20636" y="1016844"/>
                    </a:cubicBezTo>
                    <a:cubicBezTo>
                      <a:pt x="71690" y="964837"/>
                      <a:pt x="142365" y="1005509"/>
                      <a:pt x="197324" y="1026654"/>
                    </a:cubicBezTo>
                    <a:cubicBezTo>
                      <a:pt x="243330" y="1044371"/>
                      <a:pt x="301528" y="1062087"/>
                      <a:pt x="351534" y="1055420"/>
                    </a:cubicBezTo>
                    <a:cubicBezTo>
                      <a:pt x="390396" y="1050276"/>
                      <a:pt x="403636" y="1022178"/>
                      <a:pt x="406874" y="986078"/>
                    </a:cubicBezTo>
                    <a:cubicBezTo>
                      <a:pt x="411923" y="929690"/>
                      <a:pt x="401445" y="873778"/>
                      <a:pt x="397445" y="817676"/>
                    </a:cubicBezTo>
                    <a:cubicBezTo>
                      <a:pt x="397921" y="816057"/>
                      <a:pt x="398493" y="814437"/>
                      <a:pt x="399159" y="812913"/>
                    </a:cubicBezTo>
                    <a:cubicBezTo>
                      <a:pt x="400207" y="811961"/>
                      <a:pt x="400969" y="810723"/>
                      <a:pt x="401160" y="809008"/>
                    </a:cubicBezTo>
                    <a:cubicBezTo>
                      <a:pt x="401160" y="808532"/>
                      <a:pt x="401350" y="808151"/>
                      <a:pt x="401445" y="807675"/>
                    </a:cubicBezTo>
                    <a:cubicBezTo>
                      <a:pt x="404207" y="801674"/>
                      <a:pt x="407636" y="795959"/>
                      <a:pt x="412494" y="791196"/>
                    </a:cubicBezTo>
                    <a:cubicBezTo>
                      <a:pt x="420972" y="782910"/>
                      <a:pt x="434021" y="779195"/>
                      <a:pt x="444022" y="785481"/>
                    </a:cubicBezTo>
                    <a:cubicBezTo>
                      <a:pt x="445070" y="786339"/>
                      <a:pt x="446213" y="787291"/>
                      <a:pt x="447261" y="788148"/>
                    </a:cubicBezTo>
                    <a:cubicBezTo>
                      <a:pt x="449832" y="796435"/>
                      <a:pt x="450404" y="811866"/>
                      <a:pt x="451642" y="820724"/>
                    </a:cubicBezTo>
                    <a:cubicBezTo>
                      <a:pt x="456786" y="855395"/>
                      <a:pt x="461834" y="890161"/>
                      <a:pt x="466977" y="924832"/>
                    </a:cubicBezTo>
                    <a:cubicBezTo>
                      <a:pt x="471644" y="957027"/>
                      <a:pt x="466691" y="1007223"/>
                      <a:pt x="508125" y="1012081"/>
                    </a:cubicBezTo>
                    <a:cubicBezTo>
                      <a:pt x="560322" y="1018082"/>
                      <a:pt x="617472" y="992364"/>
                      <a:pt x="663478" y="970933"/>
                    </a:cubicBezTo>
                    <a:cubicBezTo>
                      <a:pt x="701483" y="953217"/>
                      <a:pt x="725010" y="925308"/>
                      <a:pt x="723676" y="881874"/>
                    </a:cubicBezTo>
                    <a:cubicBezTo>
                      <a:pt x="722152" y="829582"/>
                      <a:pt x="685766" y="789958"/>
                      <a:pt x="655286" y="751001"/>
                    </a:cubicBezTo>
                    <a:cubicBezTo>
                      <a:pt x="648810" y="742714"/>
                      <a:pt x="642332" y="734332"/>
                      <a:pt x="636332" y="725474"/>
                    </a:cubicBezTo>
                    <a:cubicBezTo>
                      <a:pt x="628998" y="712901"/>
                      <a:pt x="623282" y="700137"/>
                      <a:pt x="619377" y="686802"/>
                    </a:cubicBezTo>
                    <a:cubicBezTo>
                      <a:pt x="621092" y="686326"/>
                      <a:pt x="622520" y="684326"/>
                      <a:pt x="621282" y="682516"/>
                    </a:cubicBezTo>
                    <a:cubicBezTo>
                      <a:pt x="612995" y="670800"/>
                      <a:pt x="612900" y="653274"/>
                      <a:pt x="624330" y="643368"/>
                    </a:cubicBezTo>
                    <a:cubicBezTo>
                      <a:pt x="636332" y="632986"/>
                      <a:pt x="651191" y="637558"/>
                      <a:pt x="662335" y="646226"/>
                    </a:cubicBezTo>
                    <a:cubicBezTo>
                      <a:pt x="663002" y="646702"/>
                      <a:pt x="663764" y="646988"/>
                      <a:pt x="664431" y="647178"/>
                    </a:cubicBezTo>
                    <a:cubicBezTo>
                      <a:pt x="664431" y="647178"/>
                      <a:pt x="664621" y="647178"/>
                      <a:pt x="664621" y="647369"/>
                    </a:cubicBezTo>
                    <a:cubicBezTo>
                      <a:pt x="677099" y="658037"/>
                      <a:pt x="687957" y="670705"/>
                      <a:pt x="697673" y="683850"/>
                    </a:cubicBezTo>
                    <a:cubicBezTo>
                      <a:pt x="727010" y="723093"/>
                      <a:pt x="747393" y="772623"/>
                      <a:pt x="785303" y="804817"/>
                    </a:cubicBezTo>
                    <a:cubicBezTo>
                      <a:pt x="815307" y="830344"/>
                      <a:pt x="847977" y="817962"/>
                      <a:pt x="876171" y="795768"/>
                    </a:cubicBezTo>
                    <a:cubicBezTo>
                      <a:pt x="910080" y="769098"/>
                      <a:pt x="945132" y="732808"/>
                      <a:pt x="950085" y="687850"/>
                    </a:cubicBezTo>
                    <a:cubicBezTo>
                      <a:pt x="954657" y="647464"/>
                      <a:pt x="933702" y="617079"/>
                      <a:pt x="897412" y="601554"/>
                    </a:cubicBezTo>
                    <a:cubicBezTo>
                      <a:pt x="876933" y="592791"/>
                      <a:pt x="855026" y="587361"/>
                      <a:pt x="834261" y="579456"/>
                    </a:cubicBezTo>
                    <a:cubicBezTo>
                      <a:pt x="816164" y="572598"/>
                      <a:pt x="798352" y="564978"/>
                      <a:pt x="780731" y="556691"/>
                    </a:cubicBezTo>
                    <a:cubicBezTo>
                      <a:pt x="776540" y="554691"/>
                      <a:pt x="772444" y="552595"/>
                      <a:pt x="768348" y="550595"/>
                    </a:cubicBezTo>
                    <a:cubicBezTo>
                      <a:pt x="762633" y="543832"/>
                      <a:pt x="754728" y="534117"/>
                      <a:pt x="752727" y="524401"/>
                    </a:cubicBezTo>
                    <a:cubicBezTo>
                      <a:pt x="753965" y="519067"/>
                      <a:pt x="755299" y="513828"/>
                      <a:pt x="756537" y="508494"/>
                    </a:cubicBezTo>
                    <a:cubicBezTo>
                      <a:pt x="756918" y="508018"/>
                      <a:pt x="757204" y="507637"/>
                      <a:pt x="757680" y="507161"/>
                    </a:cubicBezTo>
                    <a:cubicBezTo>
                      <a:pt x="769872" y="495064"/>
                      <a:pt x="786255" y="505637"/>
                      <a:pt x="800162" y="507447"/>
                    </a:cubicBezTo>
                    <a:cubicBezTo>
                      <a:pt x="802257" y="507732"/>
                      <a:pt x="803877" y="506780"/>
                      <a:pt x="804734" y="505542"/>
                    </a:cubicBezTo>
                    <a:cubicBezTo>
                      <a:pt x="815592" y="508875"/>
                      <a:pt x="825498" y="512590"/>
                      <a:pt x="831880" y="514590"/>
                    </a:cubicBezTo>
                    <a:cubicBezTo>
                      <a:pt x="855121" y="521925"/>
                      <a:pt x="878076" y="530497"/>
                      <a:pt x="902270" y="534307"/>
                    </a:cubicBezTo>
                    <a:cubicBezTo>
                      <a:pt x="995043" y="548785"/>
                      <a:pt x="1068576" y="457917"/>
                      <a:pt x="1036763" y="369334"/>
                    </a:cubicBezTo>
                    <a:cubicBezTo>
                      <a:pt x="1001520" y="270941"/>
                      <a:pt x="887601" y="247890"/>
                      <a:pt x="799971" y="286943"/>
                    </a:cubicBezTo>
                    <a:cubicBezTo>
                      <a:pt x="797114" y="288181"/>
                      <a:pt x="796542" y="290562"/>
                      <a:pt x="797209" y="292753"/>
                    </a:cubicBezTo>
                    <a:lnTo>
                      <a:pt x="794828" y="290372"/>
                    </a:lnTo>
                    <a:cubicBezTo>
                      <a:pt x="795495" y="289515"/>
                      <a:pt x="795971" y="288276"/>
                      <a:pt x="795971" y="286848"/>
                    </a:cubicBezTo>
                    <a:cubicBezTo>
                      <a:pt x="794637" y="218363"/>
                      <a:pt x="791018" y="142353"/>
                      <a:pt x="746345" y="86442"/>
                    </a:cubicBezTo>
                    <a:cubicBezTo>
                      <a:pt x="709865" y="40817"/>
                      <a:pt x="643285" y="5479"/>
                      <a:pt x="585087" y="431"/>
                    </a:cubicBezTo>
                    <a:cubicBezTo>
                      <a:pt x="540224" y="-3570"/>
                      <a:pt x="487551" y="20338"/>
                      <a:pt x="482884" y="701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1844433" y="1844821"/>
                <a:ext cx="915504" cy="963202"/>
              </a:xfrm>
              <a:custGeom>
                <a:avLst/>
                <a:gdLst/>
                <a:ahLst/>
                <a:cxnLst/>
                <a:rect l="l" t="t" r="r" b="b"/>
                <a:pathLst>
                  <a:path w="915504" h="963202" extrusionOk="0">
                    <a:moveTo>
                      <a:pt x="495151" y="1966"/>
                    </a:moveTo>
                    <a:cubicBezTo>
                      <a:pt x="484959" y="125315"/>
                      <a:pt x="558588" y="269428"/>
                      <a:pt x="659743" y="339056"/>
                    </a:cubicBezTo>
                    <a:cubicBezTo>
                      <a:pt x="661267" y="340104"/>
                      <a:pt x="662791" y="340675"/>
                      <a:pt x="664315" y="340866"/>
                    </a:cubicBezTo>
                    <a:cubicBezTo>
                      <a:pt x="644408" y="362773"/>
                      <a:pt x="624120" y="384204"/>
                      <a:pt x="603450" y="405350"/>
                    </a:cubicBezTo>
                    <a:cubicBezTo>
                      <a:pt x="602879" y="405159"/>
                      <a:pt x="602307" y="405064"/>
                      <a:pt x="601736" y="404969"/>
                    </a:cubicBezTo>
                    <a:cubicBezTo>
                      <a:pt x="599926" y="400968"/>
                      <a:pt x="597640" y="397063"/>
                      <a:pt x="595068" y="393444"/>
                    </a:cubicBezTo>
                    <a:cubicBezTo>
                      <a:pt x="591925" y="388776"/>
                      <a:pt x="588211" y="384395"/>
                      <a:pt x="584305" y="380204"/>
                    </a:cubicBezTo>
                    <a:cubicBezTo>
                      <a:pt x="574209" y="369250"/>
                      <a:pt x="562207" y="360297"/>
                      <a:pt x="549729" y="352200"/>
                    </a:cubicBezTo>
                    <a:cubicBezTo>
                      <a:pt x="517535" y="331436"/>
                      <a:pt x="481626" y="317625"/>
                      <a:pt x="451146" y="294003"/>
                    </a:cubicBezTo>
                    <a:cubicBezTo>
                      <a:pt x="384280" y="242091"/>
                      <a:pt x="349419" y="171035"/>
                      <a:pt x="329511" y="90739"/>
                    </a:cubicBezTo>
                    <a:cubicBezTo>
                      <a:pt x="328749" y="87501"/>
                      <a:pt x="323606" y="88263"/>
                      <a:pt x="323701" y="91596"/>
                    </a:cubicBezTo>
                    <a:cubicBezTo>
                      <a:pt x="326368" y="167225"/>
                      <a:pt x="367135" y="244187"/>
                      <a:pt x="421523" y="295336"/>
                    </a:cubicBezTo>
                    <a:cubicBezTo>
                      <a:pt x="449241" y="321339"/>
                      <a:pt x="480864" y="339723"/>
                      <a:pt x="513249" y="359154"/>
                    </a:cubicBezTo>
                    <a:cubicBezTo>
                      <a:pt x="530870" y="369726"/>
                      <a:pt x="549063" y="380775"/>
                      <a:pt x="562874" y="396206"/>
                    </a:cubicBezTo>
                    <a:cubicBezTo>
                      <a:pt x="571065" y="405350"/>
                      <a:pt x="575161" y="417161"/>
                      <a:pt x="582210" y="426495"/>
                    </a:cubicBezTo>
                    <a:cubicBezTo>
                      <a:pt x="554111" y="454404"/>
                      <a:pt x="525441" y="481645"/>
                      <a:pt x="496104" y="508410"/>
                    </a:cubicBezTo>
                    <a:cubicBezTo>
                      <a:pt x="497151" y="506886"/>
                      <a:pt x="497818" y="505172"/>
                      <a:pt x="497723" y="503172"/>
                    </a:cubicBezTo>
                    <a:cubicBezTo>
                      <a:pt x="494865" y="430972"/>
                      <a:pt x="440001" y="353058"/>
                      <a:pt x="391710" y="303051"/>
                    </a:cubicBezTo>
                    <a:cubicBezTo>
                      <a:pt x="338941" y="248378"/>
                      <a:pt x="266646" y="202372"/>
                      <a:pt x="191113" y="189418"/>
                    </a:cubicBezTo>
                    <a:cubicBezTo>
                      <a:pt x="190637" y="189418"/>
                      <a:pt x="190256" y="190085"/>
                      <a:pt x="190732" y="190275"/>
                    </a:cubicBezTo>
                    <a:cubicBezTo>
                      <a:pt x="261122" y="220089"/>
                      <a:pt x="323225" y="256188"/>
                      <a:pt x="374946" y="313529"/>
                    </a:cubicBezTo>
                    <a:cubicBezTo>
                      <a:pt x="400758" y="342104"/>
                      <a:pt x="422761" y="373917"/>
                      <a:pt x="440382" y="408207"/>
                    </a:cubicBezTo>
                    <a:cubicBezTo>
                      <a:pt x="457051" y="440592"/>
                      <a:pt x="464195" y="475740"/>
                      <a:pt x="478863" y="508696"/>
                    </a:cubicBezTo>
                    <a:cubicBezTo>
                      <a:pt x="479435" y="509934"/>
                      <a:pt x="480197" y="510982"/>
                      <a:pt x="481149" y="511744"/>
                    </a:cubicBezTo>
                    <a:cubicBezTo>
                      <a:pt x="481340" y="514983"/>
                      <a:pt x="481626" y="518126"/>
                      <a:pt x="482102" y="521174"/>
                    </a:cubicBezTo>
                    <a:cubicBezTo>
                      <a:pt x="462957" y="538414"/>
                      <a:pt x="443621" y="555559"/>
                      <a:pt x="424095" y="572514"/>
                    </a:cubicBezTo>
                    <a:cubicBezTo>
                      <a:pt x="424095" y="570323"/>
                      <a:pt x="423618" y="568037"/>
                      <a:pt x="422094" y="565846"/>
                    </a:cubicBezTo>
                    <a:cubicBezTo>
                      <a:pt x="382851" y="506982"/>
                      <a:pt x="314271" y="462786"/>
                      <a:pt x="250835" y="434115"/>
                    </a:cubicBezTo>
                    <a:cubicBezTo>
                      <a:pt x="192637" y="407731"/>
                      <a:pt x="107769" y="379251"/>
                      <a:pt x="44428" y="400492"/>
                    </a:cubicBezTo>
                    <a:cubicBezTo>
                      <a:pt x="42618" y="401064"/>
                      <a:pt x="43380" y="403635"/>
                      <a:pt x="45285" y="403254"/>
                    </a:cubicBezTo>
                    <a:cubicBezTo>
                      <a:pt x="113294" y="388491"/>
                      <a:pt x="197400" y="422971"/>
                      <a:pt x="256169" y="455070"/>
                    </a:cubicBezTo>
                    <a:cubicBezTo>
                      <a:pt x="315510" y="487455"/>
                      <a:pt x="356753" y="533556"/>
                      <a:pt x="402759" y="581467"/>
                    </a:cubicBezTo>
                    <a:cubicBezTo>
                      <a:pt x="404854" y="583658"/>
                      <a:pt x="407235" y="584610"/>
                      <a:pt x="409712" y="584896"/>
                    </a:cubicBezTo>
                    <a:cubicBezTo>
                      <a:pt x="405045" y="588897"/>
                      <a:pt x="400473" y="592802"/>
                      <a:pt x="395805" y="596802"/>
                    </a:cubicBezTo>
                    <a:cubicBezTo>
                      <a:pt x="334274" y="649285"/>
                      <a:pt x="271885" y="700720"/>
                      <a:pt x="209973" y="752822"/>
                    </a:cubicBezTo>
                    <a:cubicBezTo>
                      <a:pt x="209306" y="751774"/>
                      <a:pt x="208544" y="750726"/>
                      <a:pt x="207401" y="749774"/>
                    </a:cubicBezTo>
                    <a:cubicBezTo>
                      <a:pt x="152727" y="702816"/>
                      <a:pt x="70527" y="692624"/>
                      <a:pt x="3947" y="718341"/>
                    </a:cubicBezTo>
                    <a:cubicBezTo>
                      <a:pt x="1566" y="719294"/>
                      <a:pt x="2518" y="722723"/>
                      <a:pt x="5090" y="722151"/>
                    </a:cubicBezTo>
                    <a:cubicBezTo>
                      <a:pt x="74241" y="706626"/>
                      <a:pt x="135678" y="724247"/>
                      <a:pt x="191399" y="766633"/>
                    </a:cubicBezTo>
                    <a:cubicBezTo>
                      <a:pt x="191875" y="767014"/>
                      <a:pt x="192256" y="767205"/>
                      <a:pt x="192732" y="767490"/>
                    </a:cubicBezTo>
                    <a:cubicBezTo>
                      <a:pt x="176349" y="781397"/>
                      <a:pt x="159871" y="795399"/>
                      <a:pt x="143488" y="809305"/>
                    </a:cubicBezTo>
                    <a:cubicBezTo>
                      <a:pt x="142155" y="809781"/>
                      <a:pt x="141107" y="810639"/>
                      <a:pt x="140345" y="811972"/>
                    </a:cubicBezTo>
                    <a:cubicBezTo>
                      <a:pt x="129010" y="821592"/>
                      <a:pt x="117771" y="831213"/>
                      <a:pt x="106341" y="840738"/>
                    </a:cubicBezTo>
                    <a:cubicBezTo>
                      <a:pt x="70527" y="870551"/>
                      <a:pt x="30807" y="898364"/>
                      <a:pt x="137" y="933606"/>
                    </a:cubicBezTo>
                    <a:cubicBezTo>
                      <a:pt x="-244" y="934083"/>
                      <a:pt x="232" y="934749"/>
                      <a:pt x="804" y="934368"/>
                    </a:cubicBezTo>
                    <a:cubicBezTo>
                      <a:pt x="39856" y="912937"/>
                      <a:pt x="74051" y="881695"/>
                      <a:pt x="109008" y="854263"/>
                    </a:cubicBezTo>
                    <a:cubicBezTo>
                      <a:pt x="119771" y="845786"/>
                      <a:pt x="130725" y="837404"/>
                      <a:pt x="141583" y="829022"/>
                    </a:cubicBezTo>
                    <a:cubicBezTo>
                      <a:pt x="144345" y="847881"/>
                      <a:pt x="146441" y="866169"/>
                      <a:pt x="143298" y="885505"/>
                    </a:cubicBezTo>
                    <a:cubicBezTo>
                      <a:pt x="139297" y="909603"/>
                      <a:pt x="127962" y="929511"/>
                      <a:pt x="115770" y="950180"/>
                    </a:cubicBezTo>
                    <a:cubicBezTo>
                      <a:pt x="115199" y="951132"/>
                      <a:pt x="116532" y="952085"/>
                      <a:pt x="117390" y="951323"/>
                    </a:cubicBezTo>
                    <a:cubicBezTo>
                      <a:pt x="149489" y="920843"/>
                      <a:pt x="167110" y="862455"/>
                      <a:pt x="155109" y="818830"/>
                    </a:cubicBezTo>
                    <a:cubicBezTo>
                      <a:pt x="175492" y="803304"/>
                      <a:pt x="195876" y="787874"/>
                      <a:pt x="216164" y="772158"/>
                    </a:cubicBezTo>
                    <a:cubicBezTo>
                      <a:pt x="230166" y="761394"/>
                      <a:pt x="244072" y="750631"/>
                      <a:pt x="257979" y="739773"/>
                    </a:cubicBezTo>
                    <a:cubicBezTo>
                      <a:pt x="272457" y="815782"/>
                      <a:pt x="276362" y="884934"/>
                      <a:pt x="256264" y="961419"/>
                    </a:cubicBezTo>
                    <a:cubicBezTo>
                      <a:pt x="255788" y="963324"/>
                      <a:pt x="258550" y="963896"/>
                      <a:pt x="259217" y="962181"/>
                    </a:cubicBezTo>
                    <a:cubicBezTo>
                      <a:pt x="287506" y="889601"/>
                      <a:pt x="298365" y="801685"/>
                      <a:pt x="275790" y="725961"/>
                    </a:cubicBezTo>
                    <a:cubicBezTo>
                      <a:pt x="311700" y="698053"/>
                      <a:pt x="347418" y="669954"/>
                      <a:pt x="382851" y="641379"/>
                    </a:cubicBezTo>
                    <a:cubicBezTo>
                      <a:pt x="465719" y="707483"/>
                      <a:pt x="506391" y="809591"/>
                      <a:pt x="492579" y="914747"/>
                    </a:cubicBezTo>
                    <a:cubicBezTo>
                      <a:pt x="492294" y="917033"/>
                      <a:pt x="495532" y="917985"/>
                      <a:pt x="496104" y="915604"/>
                    </a:cubicBezTo>
                    <a:cubicBezTo>
                      <a:pt x="521821" y="810543"/>
                      <a:pt x="483054" y="696434"/>
                      <a:pt x="400092" y="627378"/>
                    </a:cubicBezTo>
                    <a:cubicBezTo>
                      <a:pt x="403616" y="624520"/>
                      <a:pt x="407045" y="621758"/>
                      <a:pt x="410569" y="618900"/>
                    </a:cubicBezTo>
                    <a:cubicBezTo>
                      <a:pt x="430857" y="602327"/>
                      <a:pt x="450955" y="585563"/>
                      <a:pt x="470958" y="568513"/>
                    </a:cubicBezTo>
                    <a:cubicBezTo>
                      <a:pt x="479530" y="670145"/>
                      <a:pt x="543062" y="777968"/>
                      <a:pt x="620500" y="840642"/>
                    </a:cubicBezTo>
                    <a:cubicBezTo>
                      <a:pt x="622500" y="842262"/>
                      <a:pt x="624882" y="839690"/>
                      <a:pt x="623262" y="837785"/>
                    </a:cubicBezTo>
                    <a:cubicBezTo>
                      <a:pt x="586115" y="795494"/>
                      <a:pt x="553540" y="752631"/>
                      <a:pt x="530584" y="701006"/>
                    </a:cubicBezTo>
                    <a:cubicBezTo>
                      <a:pt x="509058" y="652714"/>
                      <a:pt x="500199" y="603851"/>
                      <a:pt x="489627" y="552606"/>
                    </a:cubicBezTo>
                    <a:cubicBezTo>
                      <a:pt x="513153" y="532318"/>
                      <a:pt x="536299" y="511649"/>
                      <a:pt x="559159" y="490599"/>
                    </a:cubicBezTo>
                    <a:cubicBezTo>
                      <a:pt x="607832" y="514316"/>
                      <a:pt x="652885" y="541748"/>
                      <a:pt x="691747" y="580038"/>
                    </a:cubicBezTo>
                    <a:cubicBezTo>
                      <a:pt x="731371" y="619186"/>
                      <a:pt x="758232" y="663573"/>
                      <a:pt x="786140" y="711007"/>
                    </a:cubicBezTo>
                    <a:cubicBezTo>
                      <a:pt x="786807" y="712150"/>
                      <a:pt x="788807" y="711388"/>
                      <a:pt x="788331" y="710055"/>
                    </a:cubicBezTo>
                    <a:cubicBezTo>
                      <a:pt x="755755" y="611566"/>
                      <a:pt x="667744" y="521936"/>
                      <a:pt x="575923" y="474978"/>
                    </a:cubicBezTo>
                    <a:cubicBezTo>
                      <a:pt x="616500" y="436782"/>
                      <a:pt x="655743" y="397063"/>
                      <a:pt x="692795" y="355534"/>
                    </a:cubicBezTo>
                    <a:cubicBezTo>
                      <a:pt x="694224" y="356582"/>
                      <a:pt x="696033" y="357344"/>
                      <a:pt x="698224" y="357439"/>
                    </a:cubicBezTo>
                    <a:cubicBezTo>
                      <a:pt x="778901" y="361821"/>
                      <a:pt x="844242" y="380394"/>
                      <a:pt x="913775" y="422304"/>
                    </a:cubicBezTo>
                    <a:cubicBezTo>
                      <a:pt x="914918" y="422971"/>
                      <a:pt x="916156" y="421352"/>
                      <a:pt x="915108" y="420399"/>
                    </a:cubicBezTo>
                    <a:cubicBezTo>
                      <a:pt x="861007" y="371822"/>
                      <a:pt x="781568" y="339627"/>
                      <a:pt x="707940" y="338103"/>
                    </a:cubicBezTo>
                    <a:cubicBezTo>
                      <a:pt x="720132" y="324006"/>
                      <a:pt x="732038" y="309719"/>
                      <a:pt x="743658" y="295146"/>
                    </a:cubicBezTo>
                    <a:cubicBezTo>
                      <a:pt x="785378" y="291240"/>
                      <a:pt x="825764" y="290669"/>
                      <a:pt x="867483" y="297432"/>
                    </a:cubicBezTo>
                    <a:cubicBezTo>
                      <a:pt x="869388" y="297717"/>
                      <a:pt x="870150" y="294955"/>
                      <a:pt x="868245" y="294479"/>
                    </a:cubicBezTo>
                    <a:cubicBezTo>
                      <a:pt x="831003" y="284668"/>
                      <a:pt x="792331" y="279620"/>
                      <a:pt x="753850" y="282192"/>
                    </a:cubicBezTo>
                    <a:cubicBezTo>
                      <a:pt x="758232" y="276572"/>
                      <a:pt x="762804" y="271047"/>
                      <a:pt x="767090" y="265428"/>
                    </a:cubicBezTo>
                    <a:cubicBezTo>
                      <a:pt x="778329" y="250569"/>
                      <a:pt x="757565" y="230185"/>
                      <a:pt x="745754" y="245139"/>
                    </a:cubicBezTo>
                    <a:cubicBezTo>
                      <a:pt x="733562" y="260570"/>
                      <a:pt x="721179" y="275619"/>
                      <a:pt x="708511" y="290574"/>
                    </a:cubicBezTo>
                    <a:cubicBezTo>
                      <a:pt x="678412" y="228185"/>
                      <a:pt x="664696" y="168749"/>
                      <a:pt x="650599" y="101217"/>
                    </a:cubicBezTo>
                    <a:cubicBezTo>
                      <a:pt x="650218" y="99407"/>
                      <a:pt x="647551" y="99978"/>
                      <a:pt x="647551" y="101693"/>
                    </a:cubicBezTo>
                    <a:cubicBezTo>
                      <a:pt x="648027" y="167606"/>
                      <a:pt x="652695" y="247902"/>
                      <a:pt x="692319" y="303432"/>
                    </a:cubicBezTo>
                    <a:cubicBezTo>
                      <a:pt x="693176" y="304575"/>
                      <a:pt x="694128" y="305528"/>
                      <a:pt x="695081" y="306195"/>
                    </a:cubicBezTo>
                    <a:cubicBezTo>
                      <a:pt x="689080" y="313148"/>
                      <a:pt x="683175" y="320101"/>
                      <a:pt x="677079" y="326959"/>
                    </a:cubicBezTo>
                    <a:cubicBezTo>
                      <a:pt x="676888" y="324483"/>
                      <a:pt x="675840" y="322101"/>
                      <a:pt x="673840" y="320101"/>
                    </a:cubicBezTo>
                    <a:cubicBezTo>
                      <a:pt x="628692" y="275905"/>
                      <a:pt x="587639" y="232947"/>
                      <a:pt x="557349" y="176750"/>
                    </a:cubicBezTo>
                    <a:cubicBezTo>
                      <a:pt x="527346" y="121029"/>
                      <a:pt x="512963" y="62545"/>
                      <a:pt x="499152" y="1395"/>
                    </a:cubicBezTo>
                    <a:cubicBezTo>
                      <a:pt x="498675" y="-891"/>
                      <a:pt x="495437" y="-129"/>
                      <a:pt x="495246" y="19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14"/>
            <p:cNvGrpSpPr/>
            <p:nvPr/>
          </p:nvGrpSpPr>
          <p:grpSpPr>
            <a:xfrm rot="-9919297" flipH="1">
              <a:off x="-396958" y="127788"/>
              <a:ext cx="924508" cy="823417"/>
              <a:chOff x="-975425" y="3526549"/>
              <a:chExt cx="1553475" cy="1383608"/>
            </a:xfrm>
          </p:grpSpPr>
          <p:sp>
            <p:nvSpPr>
              <p:cNvPr id="559" name="Google Shape;559;p14"/>
              <p:cNvSpPr/>
              <p:nvPr/>
            </p:nvSpPr>
            <p:spPr>
              <a:xfrm>
                <a:off x="-975425" y="3526549"/>
                <a:ext cx="1553475" cy="1383608"/>
              </a:xfrm>
              <a:custGeom>
                <a:avLst/>
                <a:gdLst/>
                <a:ahLst/>
                <a:cxnLst/>
                <a:rect l="l" t="t" r="r" b="b"/>
                <a:pathLst>
                  <a:path w="1553475" h="1383608" extrusionOk="0">
                    <a:moveTo>
                      <a:pt x="1114271" y="538496"/>
                    </a:moveTo>
                    <a:cubicBezTo>
                      <a:pt x="1113224" y="538115"/>
                      <a:pt x="1111985" y="538305"/>
                      <a:pt x="1110938" y="539353"/>
                    </a:cubicBezTo>
                    <a:cubicBezTo>
                      <a:pt x="1092935" y="557546"/>
                      <a:pt x="1074933" y="575834"/>
                      <a:pt x="1056931" y="594217"/>
                    </a:cubicBezTo>
                    <a:cubicBezTo>
                      <a:pt x="1088459" y="525732"/>
                      <a:pt x="1094745" y="450008"/>
                      <a:pt x="1097793" y="374570"/>
                    </a:cubicBezTo>
                    <a:cubicBezTo>
                      <a:pt x="1099793" y="325136"/>
                      <a:pt x="1100651" y="275320"/>
                      <a:pt x="1108842" y="226457"/>
                    </a:cubicBezTo>
                    <a:cubicBezTo>
                      <a:pt x="1118177" y="170259"/>
                      <a:pt x="1139132" y="117776"/>
                      <a:pt x="1160658" y="65484"/>
                    </a:cubicBezTo>
                    <a:cubicBezTo>
                      <a:pt x="1163325" y="59198"/>
                      <a:pt x="1154943" y="53292"/>
                      <a:pt x="1150276" y="58817"/>
                    </a:cubicBezTo>
                    <a:cubicBezTo>
                      <a:pt x="1022260" y="213598"/>
                      <a:pt x="939107" y="432387"/>
                      <a:pt x="1024260" y="627173"/>
                    </a:cubicBezTo>
                    <a:cubicBezTo>
                      <a:pt x="1000352" y="650986"/>
                      <a:pt x="976254" y="674608"/>
                      <a:pt x="951489" y="697563"/>
                    </a:cubicBezTo>
                    <a:cubicBezTo>
                      <a:pt x="940345" y="502586"/>
                      <a:pt x="950727" y="307514"/>
                      <a:pt x="981969" y="114728"/>
                    </a:cubicBezTo>
                    <a:cubicBezTo>
                      <a:pt x="983207" y="106823"/>
                      <a:pt x="973016" y="104441"/>
                      <a:pt x="969301" y="110728"/>
                    </a:cubicBezTo>
                    <a:cubicBezTo>
                      <a:pt x="860525" y="289417"/>
                      <a:pt x="828617" y="527732"/>
                      <a:pt x="930153" y="716994"/>
                    </a:cubicBezTo>
                    <a:cubicBezTo>
                      <a:pt x="910627" y="734615"/>
                      <a:pt x="890910" y="751856"/>
                      <a:pt x="870527" y="768429"/>
                    </a:cubicBezTo>
                    <a:cubicBezTo>
                      <a:pt x="857192" y="779192"/>
                      <a:pt x="843571" y="789479"/>
                      <a:pt x="829760" y="799576"/>
                    </a:cubicBezTo>
                    <a:cubicBezTo>
                      <a:pt x="855953" y="723662"/>
                      <a:pt x="860049" y="644985"/>
                      <a:pt x="844238" y="564689"/>
                    </a:cubicBezTo>
                    <a:cubicBezTo>
                      <a:pt x="823283" y="458486"/>
                      <a:pt x="804995" y="357521"/>
                      <a:pt x="810710" y="248555"/>
                    </a:cubicBezTo>
                    <a:cubicBezTo>
                      <a:pt x="811186" y="241316"/>
                      <a:pt x="801470" y="237125"/>
                      <a:pt x="797946" y="244459"/>
                    </a:cubicBezTo>
                    <a:cubicBezTo>
                      <a:pt x="708602" y="428101"/>
                      <a:pt x="700029" y="645366"/>
                      <a:pt x="780992" y="833390"/>
                    </a:cubicBezTo>
                    <a:cubicBezTo>
                      <a:pt x="744035" y="857488"/>
                      <a:pt x="705649" y="879205"/>
                      <a:pt x="666215" y="898922"/>
                    </a:cubicBezTo>
                    <a:cubicBezTo>
                      <a:pt x="703268" y="716708"/>
                      <a:pt x="600683" y="536972"/>
                      <a:pt x="636212" y="353901"/>
                    </a:cubicBezTo>
                    <a:cubicBezTo>
                      <a:pt x="637640" y="346376"/>
                      <a:pt x="626210" y="342566"/>
                      <a:pt x="623162" y="349805"/>
                    </a:cubicBezTo>
                    <a:cubicBezTo>
                      <a:pt x="581729" y="451437"/>
                      <a:pt x="554201" y="559927"/>
                      <a:pt x="561250" y="670417"/>
                    </a:cubicBezTo>
                    <a:cubicBezTo>
                      <a:pt x="564488" y="719566"/>
                      <a:pt x="574394" y="768334"/>
                      <a:pt x="592111" y="814340"/>
                    </a:cubicBezTo>
                    <a:cubicBezTo>
                      <a:pt x="604970" y="847868"/>
                      <a:pt x="620686" y="885396"/>
                      <a:pt x="650213" y="907018"/>
                    </a:cubicBezTo>
                    <a:cubicBezTo>
                      <a:pt x="634307" y="914733"/>
                      <a:pt x="618209" y="922163"/>
                      <a:pt x="601826" y="929116"/>
                    </a:cubicBezTo>
                    <a:cubicBezTo>
                      <a:pt x="562964" y="945785"/>
                      <a:pt x="523626" y="960358"/>
                      <a:pt x="483812" y="973502"/>
                    </a:cubicBezTo>
                    <a:cubicBezTo>
                      <a:pt x="532103" y="910637"/>
                      <a:pt x="530960" y="821769"/>
                      <a:pt x="520578" y="744998"/>
                    </a:cubicBezTo>
                    <a:cubicBezTo>
                      <a:pt x="505052" y="629174"/>
                      <a:pt x="465714" y="515159"/>
                      <a:pt x="488288" y="397621"/>
                    </a:cubicBezTo>
                    <a:cubicBezTo>
                      <a:pt x="489812" y="390001"/>
                      <a:pt x="478097" y="386096"/>
                      <a:pt x="475049" y="393430"/>
                    </a:cubicBezTo>
                    <a:cubicBezTo>
                      <a:pt x="431138" y="497348"/>
                      <a:pt x="404278" y="607838"/>
                      <a:pt x="398468" y="720804"/>
                    </a:cubicBezTo>
                    <a:cubicBezTo>
                      <a:pt x="393800" y="811196"/>
                      <a:pt x="398182" y="905494"/>
                      <a:pt x="440187" y="987218"/>
                    </a:cubicBezTo>
                    <a:cubicBezTo>
                      <a:pt x="390371" y="1002077"/>
                      <a:pt x="339984" y="1014746"/>
                      <a:pt x="289311" y="1025985"/>
                    </a:cubicBezTo>
                    <a:cubicBezTo>
                      <a:pt x="324935" y="958929"/>
                      <a:pt x="345699" y="884920"/>
                      <a:pt x="348842" y="808910"/>
                    </a:cubicBezTo>
                    <a:cubicBezTo>
                      <a:pt x="352748" y="715089"/>
                      <a:pt x="310076" y="623744"/>
                      <a:pt x="322839" y="530971"/>
                    </a:cubicBezTo>
                    <a:cubicBezTo>
                      <a:pt x="323792" y="523827"/>
                      <a:pt x="313790" y="520493"/>
                      <a:pt x="310647" y="527161"/>
                    </a:cubicBezTo>
                    <a:cubicBezTo>
                      <a:pt x="235876" y="682704"/>
                      <a:pt x="215969" y="864917"/>
                      <a:pt x="266451" y="1031033"/>
                    </a:cubicBezTo>
                    <a:cubicBezTo>
                      <a:pt x="181583" y="1049131"/>
                      <a:pt x="95858" y="1063609"/>
                      <a:pt x="10324" y="1077706"/>
                    </a:cubicBezTo>
                    <a:cubicBezTo>
                      <a:pt x="9848" y="1077706"/>
                      <a:pt x="9562" y="1078087"/>
                      <a:pt x="9086" y="1078182"/>
                    </a:cubicBezTo>
                    <a:cubicBezTo>
                      <a:pt x="8419" y="1075801"/>
                      <a:pt x="4228" y="1075515"/>
                      <a:pt x="3466" y="1078563"/>
                    </a:cubicBezTo>
                    <a:cubicBezTo>
                      <a:pt x="2418" y="1082183"/>
                      <a:pt x="323" y="1085802"/>
                      <a:pt x="37" y="1089612"/>
                    </a:cubicBezTo>
                    <a:cubicBezTo>
                      <a:pt x="-249" y="1093803"/>
                      <a:pt x="1180" y="1099042"/>
                      <a:pt x="2609" y="1102947"/>
                    </a:cubicBezTo>
                    <a:cubicBezTo>
                      <a:pt x="5085" y="1109805"/>
                      <a:pt x="9371" y="1115901"/>
                      <a:pt x="15086" y="1120473"/>
                    </a:cubicBezTo>
                    <a:cubicBezTo>
                      <a:pt x="15944" y="1122664"/>
                      <a:pt x="17849" y="1124569"/>
                      <a:pt x="20897" y="1124283"/>
                    </a:cubicBezTo>
                    <a:cubicBezTo>
                      <a:pt x="114718" y="1117616"/>
                      <a:pt x="207682" y="1102280"/>
                      <a:pt x="298455" y="1078754"/>
                    </a:cubicBezTo>
                    <a:cubicBezTo>
                      <a:pt x="295788" y="1098947"/>
                      <a:pt x="320934" y="1131236"/>
                      <a:pt x="330364" y="1145143"/>
                    </a:cubicBezTo>
                    <a:cubicBezTo>
                      <a:pt x="354462" y="1180766"/>
                      <a:pt x="385609" y="1211246"/>
                      <a:pt x="419708" y="1237154"/>
                    </a:cubicBezTo>
                    <a:cubicBezTo>
                      <a:pt x="503909" y="1301353"/>
                      <a:pt x="605636" y="1336595"/>
                      <a:pt x="699934" y="1382982"/>
                    </a:cubicBezTo>
                    <a:cubicBezTo>
                      <a:pt x="704792" y="1385459"/>
                      <a:pt x="710411" y="1380125"/>
                      <a:pt x="708506" y="1375076"/>
                    </a:cubicBezTo>
                    <a:cubicBezTo>
                      <a:pt x="646594" y="1213247"/>
                      <a:pt x="494670" y="1089517"/>
                      <a:pt x="320458" y="1073039"/>
                    </a:cubicBezTo>
                    <a:cubicBezTo>
                      <a:pt x="379037" y="1056846"/>
                      <a:pt x="436568" y="1037415"/>
                      <a:pt x="492956" y="1014460"/>
                    </a:cubicBezTo>
                    <a:cubicBezTo>
                      <a:pt x="490003" y="1017032"/>
                      <a:pt x="489336" y="1022937"/>
                      <a:pt x="493813" y="1025795"/>
                    </a:cubicBezTo>
                    <a:cubicBezTo>
                      <a:pt x="659072" y="1130093"/>
                      <a:pt x="828521" y="1233630"/>
                      <a:pt x="1020069" y="1280493"/>
                    </a:cubicBezTo>
                    <a:cubicBezTo>
                      <a:pt x="1025975" y="1281922"/>
                      <a:pt x="1029499" y="1273635"/>
                      <a:pt x="1024927" y="1270016"/>
                    </a:cubicBezTo>
                    <a:cubicBezTo>
                      <a:pt x="940726" y="1202198"/>
                      <a:pt x="857477" y="1128188"/>
                      <a:pt x="766418" y="1069514"/>
                    </a:cubicBezTo>
                    <a:cubicBezTo>
                      <a:pt x="685646" y="1017317"/>
                      <a:pt x="596207" y="1012555"/>
                      <a:pt x="502671" y="1016174"/>
                    </a:cubicBezTo>
                    <a:cubicBezTo>
                      <a:pt x="501528" y="1015508"/>
                      <a:pt x="500385" y="1014746"/>
                      <a:pt x="499242" y="1014079"/>
                    </a:cubicBezTo>
                    <a:cubicBezTo>
                      <a:pt x="498004" y="1013317"/>
                      <a:pt x="496766" y="1013126"/>
                      <a:pt x="495718" y="1013222"/>
                    </a:cubicBezTo>
                    <a:cubicBezTo>
                      <a:pt x="543533" y="993695"/>
                      <a:pt x="590492" y="971788"/>
                      <a:pt x="636307" y="947404"/>
                    </a:cubicBezTo>
                    <a:cubicBezTo>
                      <a:pt x="657738" y="935974"/>
                      <a:pt x="679074" y="923877"/>
                      <a:pt x="700315" y="911399"/>
                    </a:cubicBezTo>
                    <a:cubicBezTo>
                      <a:pt x="699077" y="913685"/>
                      <a:pt x="699172" y="916543"/>
                      <a:pt x="701744" y="918734"/>
                    </a:cubicBezTo>
                    <a:cubicBezTo>
                      <a:pt x="764799" y="972359"/>
                      <a:pt x="837475" y="1028843"/>
                      <a:pt x="915485" y="1058751"/>
                    </a:cubicBezTo>
                    <a:cubicBezTo>
                      <a:pt x="993875" y="1088755"/>
                      <a:pt x="1084553" y="1094565"/>
                      <a:pt x="1166849" y="1108472"/>
                    </a:cubicBezTo>
                    <a:cubicBezTo>
                      <a:pt x="1172469" y="1109424"/>
                      <a:pt x="1176755" y="1101518"/>
                      <a:pt x="1171707" y="1097994"/>
                    </a:cubicBezTo>
                    <a:cubicBezTo>
                      <a:pt x="1103699" y="1049131"/>
                      <a:pt x="1036643" y="992076"/>
                      <a:pt x="961014" y="955310"/>
                    </a:cubicBezTo>
                    <a:cubicBezTo>
                      <a:pt x="885671" y="918638"/>
                      <a:pt x="796136" y="911590"/>
                      <a:pt x="713459" y="907685"/>
                    </a:cubicBezTo>
                    <a:cubicBezTo>
                      <a:pt x="711935" y="907685"/>
                      <a:pt x="710888" y="908637"/>
                      <a:pt x="710411" y="909875"/>
                    </a:cubicBezTo>
                    <a:cubicBezTo>
                      <a:pt x="710221" y="909685"/>
                      <a:pt x="709935" y="909494"/>
                      <a:pt x="709745" y="909304"/>
                    </a:cubicBezTo>
                    <a:cubicBezTo>
                      <a:pt x="708697" y="908351"/>
                      <a:pt x="707554" y="908066"/>
                      <a:pt x="706411" y="907875"/>
                    </a:cubicBezTo>
                    <a:cubicBezTo>
                      <a:pt x="738986" y="888444"/>
                      <a:pt x="771276" y="868061"/>
                      <a:pt x="802804" y="846153"/>
                    </a:cubicBezTo>
                    <a:cubicBezTo>
                      <a:pt x="803375" y="846820"/>
                      <a:pt x="804233" y="847487"/>
                      <a:pt x="805185" y="847677"/>
                    </a:cubicBezTo>
                    <a:cubicBezTo>
                      <a:pt x="816806" y="850725"/>
                      <a:pt x="828617" y="851773"/>
                      <a:pt x="840523" y="850916"/>
                    </a:cubicBezTo>
                    <a:cubicBezTo>
                      <a:pt x="840523" y="850916"/>
                      <a:pt x="840523" y="850916"/>
                      <a:pt x="840713" y="850916"/>
                    </a:cubicBezTo>
                    <a:cubicBezTo>
                      <a:pt x="871955" y="863489"/>
                      <a:pt x="900626" y="894159"/>
                      <a:pt x="931487" y="907494"/>
                    </a:cubicBezTo>
                    <a:cubicBezTo>
                      <a:pt x="967205" y="923020"/>
                      <a:pt x="1005782" y="931307"/>
                      <a:pt x="1044358" y="935688"/>
                    </a:cubicBezTo>
                    <a:cubicBezTo>
                      <a:pt x="1136274" y="946166"/>
                      <a:pt x="1229048" y="934831"/>
                      <a:pt x="1320964" y="948071"/>
                    </a:cubicBezTo>
                    <a:cubicBezTo>
                      <a:pt x="1326488" y="948833"/>
                      <a:pt x="1331060" y="941117"/>
                      <a:pt x="1325917" y="937403"/>
                    </a:cubicBezTo>
                    <a:cubicBezTo>
                      <a:pt x="1184947" y="838152"/>
                      <a:pt x="1007401" y="797099"/>
                      <a:pt x="838999" y="836533"/>
                    </a:cubicBezTo>
                    <a:cubicBezTo>
                      <a:pt x="835475" y="835485"/>
                      <a:pt x="831950" y="834628"/>
                      <a:pt x="828140" y="834056"/>
                    </a:cubicBezTo>
                    <a:cubicBezTo>
                      <a:pt x="826331" y="833866"/>
                      <a:pt x="824902" y="834437"/>
                      <a:pt x="823664" y="835295"/>
                    </a:cubicBezTo>
                    <a:cubicBezTo>
                      <a:pt x="822044" y="834914"/>
                      <a:pt x="820330" y="834723"/>
                      <a:pt x="818615" y="834628"/>
                    </a:cubicBezTo>
                    <a:cubicBezTo>
                      <a:pt x="866717" y="800433"/>
                      <a:pt x="913103" y="763667"/>
                      <a:pt x="956728" y="723947"/>
                    </a:cubicBezTo>
                    <a:cubicBezTo>
                      <a:pt x="957204" y="724328"/>
                      <a:pt x="957680" y="724709"/>
                      <a:pt x="958252" y="725090"/>
                    </a:cubicBezTo>
                    <a:cubicBezTo>
                      <a:pt x="1123130" y="804148"/>
                      <a:pt x="1300485" y="701849"/>
                      <a:pt x="1471554" y="721852"/>
                    </a:cubicBezTo>
                    <a:cubicBezTo>
                      <a:pt x="1478507" y="722709"/>
                      <a:pt x="1481174" y="713851"/>
                      <a:pt x="1475174" y="710422"/>
                    </a:cubicBezTo>
                    <a:cubicBezTo>
                      <a:pt x="1397354" y="666512"/>
                      <a:pt x="1312201" y="653081"/>
                      <a:pt x="1226285" y="657272"/>
                    </a:cubicBezTo>
                    <a:cubicBezTo>
                      <a:pt x="1140275" y="661559"/>
                      <a:pt x="1053502" y="683276"/>
                      <a:pt x="972635" y="709374"/>
                    </a:cubicBezTo>
                    <a:cubicBezTo>
                      <a:pt x="996352" y="686990"/>
                      <a:pt x="1019307" y="663845"/>
                      <a:pt x="1041215" y="639842"/>
                    </a:cubicBezTo>
                    <a:cubicBezTo>
                      <a:pt x="1042929" y="640413"/>
                      <a:pt x="1044834" y="640413"/>
                      <a:pt x="1046644" y="638889"/>
                    </a:cubicBezTo>
                    <a:cubicBezTo>
                      <a:pt x="1060646" y="627935"/>
                      <a:pt x="1103222" y="642223"/>
                      <a:pt x="1119034" y="644033"/>
                    </a:cubicBezTo>
                    <a:cubicBezTo>
                      <a:pt x="1137703" y="646128"/>
                      <a:pt x="1156372" y="647271"/>
                      <a:pt x="1175136" y="647557"/>
                    </a:cubicBezTo>
                    <a:cubicBezTo>
                      <a:pt x="1191900" y="647843"/>
                      <a:pt x="1208664" y="647462"/>
                      <a:pt x="1225333" y="646319"/>
                    </a:cubicBezTo>
                    <a:cubicBezTo>
                      <a:pt x="1251622" y="644604"/>
                      <a:pt x="1277911" y="640985"/>
                      <a:pt x="1303724" y="635746"/>
                    </a:cubicBezTo>
                    <a:cubicBezTo>
                      <a:pt x="1342014" y="628031"/>
                      <a:pt x="1379733" y="616601"/>
                      <a:pt x="1415833" y="601456"/>
                    </a:cubicBezTo>
                    <a:cubicBezTo>
                      <a:pt x="1459267" y="583263"/>
                      <a:pt x="1499177" y="558879"/>
                      <a:pt x="1547945" y="560403"/>
                    </a:cubicBezTo>
                    <a:cubicBezTo>
                      <a:pt x="1554993" y="560594"/>
                      <a:pt x="1555469" y="548687"/>
                      <a:pt x="1548421" y="547925"/>
                    </a:cubicBezTo>
                    <a:cubicBezTo>
                      <a:pt x="1463363" y="539543"/>
                      <a:pt x="1377733" y="513254"/>
                      <a:pt x="1292103" y="529828"/>
                    </a:cubicBezTo>
                    <a:cubicBezTo>
                      <a:pt x="1211998" y="545258"/>
                      <a:pt x="1133607" y="584787"/>
                      <a:pt x="1060741" y="621077"/>
                    </a:cubicBezTo>
                    <a:cubicBezTo>
                      <a:pt x="1059693" y="621077"/>
                      <a:pt x="1058645" y="621268"/>
                      <a:pt x="1057598" y="621458"/>
                    </a:cubicBezTo>
                    <a:cubicBezTo>
                      <a:pt x="1076076" y="600313"/>
                      <a:pt x="1093793" y="578786"/>
                      <a:pt x="1110461" y="556498"/>
                    </a:cubicBezTo>
                    <a:cubicBezTo>
                      <a:pt x="1111033" y="556498"/>
                      <a:pt x="1111604" y="556498"/>
                      <a:pt x="1112271" y="556212"/>
                    </a:cubicBezTo>
                    <a:cubicBezTo>
                      <a:pt x="1344681" y="468677"/>
                      <a:pt x="1385162" y="181118"/>
                      <a:pt x="1530228" y="9382"/>
                    </a:cubicBezTo>
                    <a:cubicBezTo>
                      <a:pt x="1534705" y="4143"/>
                      <a:pt x="1527942" y="-2429"/>
                      <a:pt x="1522513" y="905"/>
                    </a:cubicBezTo>
                    <a:cubicBezTo>
                      <a:pt x="1331537" y="113681"/>
                      <a:pt x="1139703" y="307038"/>
                      <a:pt x="1113890" y="5385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60" name="Google Shape;560;p14"/>
              <p:cNvGrpSpPr/>
              <p:nvPr/>
            </p:nvGrpSpPr>
            <p:grpSpPr>
              <a:xfrm>
                <a:off x="-711164" y="3533620"/>
                <a:ext cx="1282461" cy="1364167"/>
                <a:chOff x="5583840" y="2745555"/>
                <a:chExt cx="1282461" cy="1364167"/>
              </a:xfrm>
            </p:grpSpPr>
            <p:sp>
              <p:nvSpPr>
                <p:cNvPr id="561" name="Google Shape;561;p14"/>
                <p:cNvSpPr/>
                <p:nvPr/>
              </p:nvSpPr>
              <p:spPr>
                <a:xfrm>
                  <a:off x="6431888" y="2745555"/>
                  <a:ext cx="413683" cy="552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683" h="552278" extrusionOk="0">
                      <a:moveTo>
                        <a:pt x="11774" y="550189"/>
                      </a:moveTo>
                      <a:cubicBezTo>
                        <a:pt x="87688" y="474179"/>
                        <a:pt x="141218" y="375310"/>
                        <a:pt x="195892" y="283775"/>
                      </a:cubicBezTo>
                      <a:cubicBezTo>
                        <a:pt x="257614" y="180428"/>
                        <a:pt x="321241" y="84512"/>
                        <a:pt x="412681" y="5073"/>
                      </a:cubicBezTo>
                      <a:cubicBezTo>
                        <a:pt x="415253" y="2787"/>
                        <a:pt x="412395" y="-1594"/>
                        <a:pt x="409538" y="596"/>
                      </a:cubicBezTo>
                      <a:cubicBezTo>
                        <a:pt x="323908" y="64700"/>
                        <a:pt x="261043" y="156616"/>
                        <a:pt x="204750" y="246056"/>
                      </a:cubicBezTo>
                      <a:cubicBezTo>
                        <a:pt x="140456" y="348164"/>
                        <a:pt x="79592" y="448938"/>
                        <a:pt x="1677" y="541616"/>
                      </a:cubicBezTo>
                      <a:cubicBezTo>
                        <a:pt x="-3943" y="548284"/>
                        <a:pt x="5868" y="556094"/>
                        <a:pt x="11869" y="5501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14"/>
                <p:cNvSpPr/>
                <p:nvPr/>
              </p:nvSpPr>
              <p:spPr>
                <a:xfrm>
                  <a:off x="6342995" y="2803669"/>
                  <a:ext cx="127818" cy="551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18" h="551212" extrusionOk="0">
                      <a:moveTo>
                        <a:pt x="22942" y="545320"/>
                      </a:moveTo>
                      <a:cubicBezTo>
                        <a:pt x="4464" y="353392"/>
                        <a:pt x="32658" y="171845"/>
                        <a:pt x="127622" y="2110"/>
                      </a:cubicBezTo>
                      <a:cubicBezTo>
                        <a:pt x="128575" y="300"/>
                        <a:pt x="125812" y="-843"/>
                        <a:pt x="124765" y="776"/>
                      </a:cubicBezTo>
                      <a:cubicBezTo>
                        <a:pt x="24276" y="158320"/>
                        <a:pt x="-24206" y="361202"/>
                        <a:pt x="11893" y="546463"/>
                      </a:cubicBezTo>
                      <a:cubicBezTo>
                        <a:pt x="13227" y="553321"/>
                        <a:pt x="23514" y="552559"/>
                        <a:pt x="22847" y="5454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14"/>
                <p:cNvSpPr/>
                <p:nvPr/>
              </p:nvSpPr>
              <p:spPr>
                <a:xfrm>
                  <a:off x="6216846" y="2847843"/>
                  <a:ext cx="85982" cy="581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82" h="581662" extrusionOk="0">
                      <a:moveTo>
                        <a:pt x="49555" y="573441"/>
                      </a:moveTo>
                      <a:cubicBezTo>
                        <a:pt x="-7118" y="385988"/>
                        <a:pt x="4502" y="184344"/>
                        <a:pt x="85560" y="5941"/>
                      </a:cubicBezTo>
                      <a:cubicBezTo>
                        <a:pt x="87846" y="988"/>
                        <a:pt x="80226" y="-2536"/>
                        <a:pt x="77845" y="2321"/>
                      </a:cubicBezTo>
                      <a:cubicBezTo>
                        <a:pt x="-9023" y="181773"/>
                        <a:pt x="-24454" y="388275"/>
                        <a:pt x="37935" y="577727"/>
                      </a:cubicBezTo>
                      <a:cubicBezTo>
                        <a:pt x="40411" y="585252"/>
                        <a:pt x="51746" y="580965"/>
                        <a:pt x="49460" y="5734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14"/>
                <p:cNvSpPr/>
                <p:nvPr/>
              </p:nvSpPr>
              <p:spPr>
                <a:xfrm>
                  <a:off x="6074947" y="2989393"/>
                  <a:ext cx="49955" cy="563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55" h="563871" extrusionOk="0">
                      <a:moveTo>
                        <a:pt x="47627" y="556192"/>
                      </a:moveTo>
                      <a:cubicBezTo>
                        <a:pt x="34482" y="465228"/>
                        <a:pt x="19433" y="374550"/>
                        <a:pt x="15813" y="282634"/>
                      </a:cubicBezTo>
                      <a:cubicBezTo>
                        <a:pt x="12003" y="185098"/>
                        <a:pt x="26005" y="95563"/>
                        <a:pt x="49913" y="1551"/>
                      </a:cubicBezTo>
                      <a:cubicBezTo>
                        <a:pt x="50294" y="27"/>
                        <a:pt x="48008" y="-640"/>
                        <a:pt x="47341" y="789"/>
                      </a:cubicBezTo>
                      <a:cubicBezTo>
                        <a:pt x="-30002" y="169096"/>
                        <a:pt x="4098" y="382075"/>
                        <a:pt x="33054" y="557621"/>
                      </a:cubicBezTo>
                      <a:cubicBezTo>
                        <a:pt x="34578" y="566765"/>
                        <a:pt x="48865" y="565526"/>
                        <a:pt x="47532" y="5561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14"/>
                <p:cNvSpPr/>
                <p:nvPr/>
              </p:nvSpPr>
              <p:spPr>
                <a:xfrm>
                  <a:off x="5914420" y="3093482"/>
                  <a:ext cx="65535" cy="54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35" h="545765" extrusionOk="0">
                      <a:moveTo>
                        <a:pt x="65184" y="536970"/>
                      </a:moveTo>
                      <a:cubicBezTo>
                        <a:pt x="38038" y="450960"/>
                        <a:pt x="21464" y="362187"/>
                        <a:pt x="17083" y="272080"/>
                      </a:cubicBezTo>
                      <a:cubicBezTo>
                        <a:pt x="12606" y="180640"/>
                        <a:pt x="24988" y="93486"/>
                        <a:pt x="35656" y="3189"/>
                      </a:cubicBezTo>
                      <a:cubicBezTo>
                        <a:pt x="36133" y="-525"/>
                        <a:pt x="31180" y="-1192"/>
                        <a:pt x="30132" y="2237"/>
                      </a:cubicBezTo>
                      <a:cubicBezTo>
                        <a:pt x="-22732" y="173211"/>
                        <a:pt x="-253" y="373902"/>
                        <a:pt x="52897" y="541542"/>
                      </a:cubicBezTo>
                      <a:cubicBezTo>
                        <a:pt x="55468" y="549639"/>
                        <a:pt x="67756" y="544971"/>
                        <a:pt x="65184" y="5369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14"/>
                <p:cNvSpPr/>
                <p:nvPr/>
              </p:nvSpPr>
              <p:spPr>
                <a:xfrm>
                  <a:off x="5760290" y="3142414"/>
                  <a:ext cx="44462" cy="57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62" h="571994" extrusionOk="0">
                      <a:moveTo>
                        <a:pt x="31480" y="564238"/>
                      </a:moveTo>
                      <a:cubicBezTo>
                        <a:pt x="23575" y="472513"/>
                        <a:pt x="15669" y="380501"/>
                        <a:pt x="15288" y="288299"/>
                      </a:cubicBezTo>
                      <a:cubicBezTo>
                        <a:pt x="14812" y="190858"/>
                        <a:pt x="27385" y="97990"/>
                        <a:pt x="44434" y="2454"/>
                      </a:cubicBezTo>
                      <a:cubicBezTo>
                        <a:pt x="44815" y="168"/>
                        <a:pt x="41196" y="-1070"/>
                        <a:pt x="40434" y="1216"/>
                      </a:cubicBezTo>
                      <a:cubicBezTo>
                        <a:pt x="-21098" y="178571"/>
                        <a:pt x="1953" y="382501"/>
                        <a:pt x="17002" y="565667"/>
                      </a:cubicBezTo>
                      <a:cubicBezTo>
                        <a:pt x="17764" y="575002"/>
                        <a:pt x="32242" y="573573"/>
                        <a:pt x="31480" y="56423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" name="Google Shape;567;p14"/>
                <p:cNvSpPr/>
                <p:nvPr/>
              </p:nvSpPr>
              <p:spPr>
                <a:xfrm>
                  <a:off x="5583840" y="3263245"/>
                  <a:ext cx="51832" cy="503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32" h="503747" extrusionOk="0">
                      <a:moveTo>
                        <a:pt x="12573" y="499891"/>
                      </a:moveTo>
                      <a:cubicBezTo>
                        <a:pt x="42291" y="429882"/>
                        <a:pt x="36861" y="353587"/>
                        <a:pt x="34480" y="279387"/>
                      </a:cubicBezTo>
                      <a:cubicBezTo>
                        <a:pt x="31527" y="185851"/>
                        <a:pt x="40957" y="94792"/>
                        <a:pt x="51816" y="2114"/>
                      </a:cubicBezTo>
                      <a:cubicBezTo>
                        <a:pt x="52101" y="-267"/>
                        <a:pt x="48768" y="-839"/>
                        <a:pt x="48196" y="1447"/>
                      </a:cubicBezTo>
                      <a:cubicBezTo>
                        <a:pt x="29622" y="77171"/>
                        <a:pt x="23145" y="156800"/>
                        <a:pt x="22288" y="234619"/>
                      </a:cubicBezTo>
                      <a:cubicBezTo>
                        <a:pt x="21336" y="322726"/>
                        <a:pt x="32004" y="409784"/>
                        <a:pt x="476" y="494271"/>
                      </a:cubicBezTo>
                      <a:cubicBezTo>
                        <a:pt x="-2477" y="502177"/>
                        <a:pt x="9144" y="507892"/>
                        <a:pt x="12477" y="49989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" name="Google Shape;568;p14"/>
                <p:cNvSpPr/>
                <p:nvPr/>
              </p:nvSpPr>
              <p:spPr>
                <a:xfrm>
                  <a:off x="6376633" y="3280161"/>
                  <a:ext cx="489668" cy="95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668" h="95535" extrusionOk="0">
                      <a:moveTo>
                        <a:pt x="223048" y="74163"/>
                      </a:moveTo>
                      <a:cubicBezTo>
                        <a:pt x="262863" y="62351"/>
                        <a:pt x="301725" y="47492"/>
                        <a:pt x="341158" y="34538"/>
                      </a:cubicBezTo>
                      <a:cubicBezTo>
                        <a:pt x="390212" y="18536"/>
                        <a:pt x="436980" y="13869"/>
                        <a:pt x="487462" y="7202"/>
                      </a:cubicBezTo>
                      <a:cubicBezTo>
                        <a:pt x="490225" y="6821"/>
                        <a:pt x="490510" y="2630"/>
                        <a:pt x="487653" y="2153"/>
                      </a:cubicBezTo>
                      <a:cubicBezTo>
                        <a:pt x="419835" y="-8515"/>
                        <a:pt x="341349" y="22823"/>
                        <a:pt x="278198" y="44159"/>
                      </a:cubicBezTo>
                      <a:cubicBezTo>
                        <a:pt x="189901" y="74067"/>
                        <a:pt x="99414" y="100642"/>
                        <a:pt x="7593" y="69876"/>
                      </a:cubicBezTo>
                      <a:cubicBezTo>
                        <a:pt x="1306" y="67781"/>
                        <a:pt x="-3361" y="77020"/>
                        <a:pt x="3116" y="79497"/>
                      </a:cubicBezTo>
                      <a:cubicBezTo>
                        <a:pt x="74744" y="106833"/>
                        <a:pt x="151325" y="95308"/>
                        <a:pt x="223048" y="740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" name="Google Shape;569;p14"/>
                <p:cNvSpPr/>
                <p:nvPr/>
              </p:nvSpPr>
              <p:spPr>
                <a:xfrm>
                  <a:off x="6297734" y="3430118"/>
                  <a:ext cx="495230" cy="40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230" h="40890" extrusionOk="0">
                      <a:moveTo>
                        <a:pt x="228986" y="22503"/>
                      </a:moveTo>
                      <a:cubicBezTo>
                        <a:pt x="317664" y="9549"/>
                        <a:pt x="402532" y="12406"/>
                        <a:pt x="491686" y="18407"/>
                      </a:cubicBezTo>
                      <a:cubicBezTo>
                        <a:pt x="495591" y="18693"/>
                        <a:pt x="496734" y="13168"/>
                        <a:pt x="492733" y="12311"/>
                      </a:cubicBezTo>
                      <a:cubicBezTo>
                        <a:pt x="329856" y="-25503"/>
                        <a:pt x="167359" y="36504"/>
                        <a:pt x="3624" y="29646"/>
                      </a:cubicBezTo>
                      <a:cubicBezTo>
                        <a:pt x="-281" y="29456"/>
                        <a:pt x="-1614" y="35171"/>
                        <a:pt x="2577" y="35933"/>
                      </a:cubicBezTo>
                      <a:cubicBezTo>
                        <a:pt x="77824" y="48982"/>
                        <a:pt x="154405" y="33361"/>
                        <a:pt x="228986" y="225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" name="Google Shape;570;p14"/>
                <p:cNvSpPr/>
                <p:nvPr/>
              </p:nvSpPr>
              <p:spPr>
                <a:xfrm>
                  <a:off x="6163007" y="3568878"/>
                  <a:ext cx="479508" cy="10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508" h="109175" extrusionOk="0">
                      <a:moveTo>
                        <a:pt x="477536" y="109105"/>
                      </a:moveTo>
                      <a:cubicBezTo>
                        <a:pt x="479441" y="109676"/>
                        <a:pt x="480298" y="106628"/>
                        <a:pt x="478584" y="105771"/>
                      </a:cubicBezTo>
                      <a:cubicBezTo>
                        <a:pt x="409528" y="72529"/>
                        <a:pt x="333137" y="45192"/>
                        <a:pt x="257604" y="31190"/>
                      </a:cubicBezTo>
                      <a:cubicBezTo>
                        <a:pt x="175498" y="15950"/>
                        <a:pt x="89964" y="27952"/>
                        <a:pt x="10049" y="425"/>
                      </a:cubicBezTo>
                      <a:cubicBezTo>
                        <a:pt x="1667" y="-2433"/>
                        <a:pt x="-4429" y="9950"/>
                        <a:pt x="4144" y="13093"/>
                      </a:cubicBezTo>
                      <a:cubicBezTo>
                        <a:pt x="78058" y="40049"/>
                        <a:pt x="156067" y="29476"/>
                        <a:pt x="232744" y="39477"/>
                      </a:cubicBezTo>
                      <a:cubicBezTo>
                        <a:pt x="318183" y="50621"/>
                        <a:pt x="395907" y="84245"/>
                        <a:pt x="477536" y="1091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14"/>
                <p:cNvSpPr/>
                <p:nvPr/>
              </p:nvSpPr>
              <p:spPr>
                <a:xfrm>
                  <a:off x="6034954" y="3652657"/>
                  <a:ext cx="452218" cy="184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218" h="184374" extrusionOk="0">
                      <a:moveTo>
                        <a:pt x="450618" y="178964"/>
                      </a:moveTo>
                      <a:cubicBezTo>
                        <a:pt x="298218" y="129529"/>
                        <a:pt x="154771" y="68760"/>
                        <a:pt x="9801" y="751"/>
                      </a:cubicBezTo>
                      <a:cubicBezTo>
                        <a:pt x="1514" y="-3154"/>
                        <a:pt x="-4106" y="9228"/>
                        <a:pt x="3800" y="13515"/>
                      </a:cubicBezTo>
                      <a:cubicBezTo>
                        <a:pt x="141627" y="89524"/>
                        <a:pt x="296313" y="146198"/>
                        <a:pt x="448903" y="184298"/>
                      </a:cubicBezTo>
                      <a:cubicBezTo>
                        <a:pt x="451951" y="185060"/>
                        <a:pt x="453666" y="179917"/>
                        <a:pt x="450618" y="1789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14"/>
                <p:cNvSpPr/>
                <p:nvPr/>
              </p:nvSpPr>
              <p:spPr>
                <a:xfrm>
                  <a:off x="5830737" y="3757713"/>
                  <a:ext cx="505138" cy="253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138" h="253295" extrusionOk="0">
                      <a:moveTo>
                        <a:pt x="504339" y="249549"/>
                      </a:moveTo>
                      <a:cubicBezTo>
                        <a:pt x="364988" y="134011"/>
                        <a:pt x="185061" y="41904"/>
                        <a:pt x="8753" y="184"/>
                      </a:cubicBezTo>
                      <a:cubicBezTo>
                        <a:pt x="657" y="-1721"/>
                        <a:pt x="-3820" y="11710"/>
                        <a:pt x="4277" y="14377"/>
                      </a:cubicBezTo>
                      <a:cubicBezTo>
                        <a:pt x="90478" y="42285"/>
                        <a:pt x="175346" y="69622"/>
                        <a:pt x="257356" y="108674"/>
                      </a:cubicBezTo>
                      <a:cubicBezTo>
                        <a:pt x="343271" y="149632"/>
                        <a:pt x="422615" y="200019"/>
                        <a:pt x="501482" y="252883"/>
                      </a:cubicBezTo>
                      <a:cubicBezTo>
                        <a:pt x="503768" y="254407"/>
                        <a:pt x="506530" y="251359"/>
                        <a:pt x="504339" y="24954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14"/>
                <p:cNvSpPr/>
                <p:nvPr/>
              </p:nvSpPr>
              <p:spPr>
                <a:xfrm>
                  <a:off x="5622573" y="3815015"/>
                  <a:ext cx="399657" cy="294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657" h="294707" extrusionOk="0">
                      <a:moveTo>
                        <a:pt x="398560" y="289878"/>
                      </a:moveTo>
                      <a:cubicBezTo>
                        <a:pt x="273973" y="189580"/>
                        <a:pt x="143290" y="95282"/>
                        <a:pt x="13559" y="1652"/>
                      </a:cubicBezTo>
                      <a:cubicBezTo>
                        <a:pt x="5177" y="-4444"/>
                        <a:pt x="-5300" y="7843"/>
                        <a:pt x="3082" y="14034"/>
                      </a:cubicBezTo>
                      <a:cubicBezTo>
                        <a:pt x="131764" y="109475"/>
                        <a:pt x="261400" y="205582"/>
                        <a:pt x="394940" y="294165"/>
                      </a:cubicBezTo>
                      <a:cubicBezTo>
                        <a:pt x="397893" y="296165"/>
                        <a:pt x="401512" y="292164"/>
                        <a:pt x="398560" y="2898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5"/>
          <p:cNvSpPr txBox="1">
            <a:spLocks noGrp="1"/>
          </p:cNvSpPr>
          <p:nvPr>
            <p:ph type="title"/>
          </p:nvPr>
        </p:nvSpPr>
        <p:spPr>
          <a:xfrm>
            <a:off x="720000" y="1462175"/>
            <a:ext cx="3570900" cy="15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15"/>
          <p:cNvSpPr txBox="1">
            <a:spLocks noGrp="1"/>
          </p:cNvSpPr>
          <p:nvPr>
            <p:ph type="subTitle" idx="1"/>
          </p:nvPr>
        </p:nvSpPr>
        <p:spPr>
          <a:xfrm>
            <a:off x="720000" y="3114625"/>
            <a:ext cx="35709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15"/>
          <p:cNvSpPr>
            <a:spLocks noGrp="1"/>
          </p:cNvSpPr>
          <p:nvPr>
            <p:ph type="pic" idx="2"/>
          </p:nvPr>
        </p:nvSpPr>
        <p:spPr>
          <a:xfrm>
            <a:off x="4765875" y="803098"/>
            <a:ext cx="3519600" cy="35373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578" name="Google Shape;578;p15"/>
          <p:cNvGrpSpPr/>
          <p:nvPr/>
        </p:nvGrpSpPr>
        <p:grpSpPr>
          <a:xfrm>
            <a:off x="7812627" y="3948476"/>
            <a:ext cx="1508692" cy="1446446"/>
            <a:chOff x="7843027" y="4015426"/>
            <a:chExt cx="1508692" cy="1446446"/>
          </a:xfrm>
        </p:grpSpPr>
        <p:grpSp>
          <p:nvGrpSpPr>
            <p:cNvPr id="579" name="Google Shape;579;p15"/>
            <p:cNvGrpSpPr/>
            <p:nvPr/>
          </p:nvGrpSpPr>
          <p:grpSpPr>
            <a:xfrm rot="10800000">
              <a:off x="8572048" y="4015426"/>
              <a:ext cx="779672" cy="928642"/>
              <a:chOff x="-206343" y="1238230"/>
              <a:chExt cx="779672" cy="928642"/>
            </a:xfrm>
          </p:grpSpPr>
          <p:sp>
            <p:nvSpPr>
              <p:cNvPr id="580" name="Google Shape;580;p15"/>
              <p:cNvSpPr/>
              <p:nvPr/>
            </p:nvSpPr>
            <p:spPr>
              <a:xfrm rot="-4688137">
                <a:off x="-225321" y="1390091"/>
                <a:ext cx="817628" cy="624921"/>
              </a:xfrm>
              <a:custGeom>
                <a:avLst/>
                <a:gdLst/>
                <a:ahLst/>
                <a:cxnLst/>
                <a:rect l="l" t="t" r="r" b="b"/>
                <a:pathLst>
                  <a:path w="1344808" h="1027850" extrusionOk="0">
                    <a:moveTo>
                      <a:pt x="3709" y="1027844"/>
                    </a:moveTo>
                    <a:cubicBezTo>
                      <a:pt x="94196" y="1021939"/>
                      <a:pt x="184970" y="1015366"/>
                      <a:pt x="274790" y="1002508"/>
                    </a:cubicBezTo>
                    <a:cubicBezTo>
                      <a:pt x="300603" y="998793"/>
                      <a:pt x="331274" y="993459"/>
                      <a:pt x="347561" y="970599"/>
                    </a:cubicBezTo>
                    <a:cubicBezTo>
                      <a:pt x="364325" y="947072"/>
                      <a:pt x="354610" y="917164"/>
                      <a:pt x="356610" y="889922"/>
                    </a:cubicBezTo>
                    <a:lnTo>
                      <a:pt x="387948" y="949930"/>
                    </a:lnTo>
                    <a:cubicBezTo>
                      <a:pt x="388805" y="951644"/>
                      <a:pt x="391186" y="952787"/>
                      <a:pt x="392996" y="952216"/>
                    </a:cubicBezTo>
                    <a:cubicBezTo>
                      <a:pt x="426333" y="942024"/>
                      <a:pt x="459195" y="930308"/>
                      <a:pt x="491294" y="916592"/>
                    </a:cubicBezTo>
                    <a:cubicBezTo>
                      <a:pt x="518059" y="905162"/>
                      <a:pt x="550730" y="893542"/>
                      <a:pt x="569589" y="869920"/>
                    </a:cubicBezTo>
                    <a:cubicBezTo>
                      <a:pt x="588068" y="846679"/>
                      <a:pt x="587020" y="815722"/>
                      <a:pt x="588353" y="787624"/>
                    </a:cubicBezTo>
                    <a:cubicBezTo>
                      <a:pt x="589973" y="753905"/>
                      <a:pt x="591592" y="720187"/>
                      <a:pt x="593306" y="686468"/>
                    </a:cubicBezTo>
                    <a:cubicBezTo>
                      <a:pt x="606451" y="727426"/>
                      <a:pt x="618548" y="769526"/>
                      <a:pt x="635312" y="808769"/>
                    </a:cubicBezTo>
                    <a:cubicBezTo>
                      <a:pt x="644170" y="829438"/>
                      <a:pt x="662649" y="833153"/>
                      <a:pt x="683318" y="824962"/>
                    </a:cubicBezTo>
                    <a:cubicBezTo>
                      <a:pt x="737134" y="803530"/>
                      <a:pt x="735515" y="744094"/>
                      <a:pt x="724180" y="694850"/>
                    </a:cubicBezTo>
                    <a:cubicBezTo>
                      <a:pt x="739706" y="720758"/>
                      <a:pt x="755327" y="746761"/>
                      <a:pt x="770757" y="772669"/>
                    </a:cubicBezTo>
                    <a:cubicBezTo>
                      <a:pt x="772091" y="774860"/>
                      <a:pt x="774853" y="775717"/>
                      <a:pt x="777139" y="774574"/>
                    </a:cubicBezTo>
                    <a:cubicBezTo>
                      <a:pt x="821145" y="752191"/>
                      <a:pt x="865436" y="728664"/>
                      <a:pt x="906489" y="701232"/>
                    </a:cubicBezTo>
                    <a:cubicBezTo>
                      <a:pt x="936778" y="680944"/>
                      <a:pt x="961734" y="656274"/>
                      <a:pt x="970020" y="619793"/>
                    </a:cubicBezTo>
                    <a:cubicBezTo>
                      <a:pt x="978783" y="581217"/>
                      <a:pt x="971639" y="539212"/>
                      <a:pt x="967068" y="500635"/>
                    </a:cubicBezTo>
                    <a:cubicBezTo>
                      <a:pt x="962210" y="459487"/>
                      <a:pt x="955257" y="418625"/>
                      <a:pt x="946874" y="378049"/>
                    </a:cubicBezTo>
                    <a:cubicBezTo>
                      <a:pt x="990594" y="446057"/>
                      <a:pt x="1021741" y="520447"/>
                      <a:pt x="1039172" y="599791"/>
                    </a:cubicBezTo>
                    <a:cubicBezTo>
                      <a:pt x="1040029" y="603505"/>
                      <a:pt x="1044315" y="604077"/>
                      <a:pt x="1046982" y="601981"/>
                    </a:cubicBezTo>
                    <a:cubicBezTo>
                      <a:pt x="1130612" y="539402"/>
                      <a:pt x="1192143" y="451772"/>
                      <a:pt x="1220433" y="350998"/>
                    </a:cubicBezTo>
                    <a:cubicBezTo>
                      <a:pt x="1242912" y="270511"/>
                      <a:pt x="1248531" y="180691"/>
                      <a:pt x="1286060" y="106586"/>
                    </a:cubicBezTo>
                    <a:cubicBezTo>
                      <a:pt x="1298061" y="88393"/>
                      <a:pt x="1311492" y="71344"/>
                      <a:pt x="1326827" y="55532"/>
                    </a:cubicBezTo>
                    <a:cubicBezTo>
                      <a:pt x="1336066" y="46102"/>
                      <a:pt x="1343591" y="41911"/>
                      <a:pt x="1343210" y="32196"/>
                    </a:cubicBezTo>
                    <a:cubicBezTo>
                      <a:pt x="1343400" y="32005"/>
                      <a:pt x="1343591" y="31815"/>
                      <a:pt x="1343781" y="31624"/>
                    </a:cubicBezTo>
                    <a:cubicBezTo>
                      <a:pt x="1345877" y="29815"/>
                      <a:pt x="1344448" y="27148"/>
                      <a:pt x="1342353" y="26671"/>
                    </a:cubicBezTo>
                    <a:cubicBezTo>
                      <a:pt x="1342162" y="26005"/>
                      <a:pt x="1341971" y="25338"/>
                      <a:pt x="1341686" y="24671"/>
                    </a:cubicBezTo>
                    <a:cubicBezTo>
                      <a:pt x="1341686" y="24576"/>
                      <a:pt x="1341591" y="24481"/>
                      <a:pt x="1341400" y="24481"/>
                    </a:cubicBezTo>
                    <a:cubicBezTo>
                      <a:pt x="1341114" y="24195"/>
                      <a:pt x="1340829" y="23909"/>
                      <a:pt x="1340352" y="23814"/>
                    </a:cubicBezTo>
                    <a:cubicBezTo>
                      <a:pt x="1321969" y="20480"/>
                      <a:pt x="1303300" y="17908"/>
                      <a:pt x="1284536" y="15908"/>
                    </a:cubicBezTo>
                    <a:cubicBezTo>
                      <a:pt x="1190715" y="-5428"/>
                      <a:pt x="1093655" y="-5428"/>
                      <a:pt x="999357" y="16670"/>
                    </a:cubicBezTo>
                    <a:cubicBezTo>
                      <a:pt x="996881" y="17242"/>
                      <a:pt x="994785" y="20194"/>
                      <a:pt x="995738" y="22671"/>
                    </a:cubicBezTo>
                    <a:cubicBezTo>
                      <a:pt x="1005834" y="53818"/>
                      <a:pt x="1016026" y="85060"/>
                      <a:pt x="1026218" y="116302"/>
                    </a:cubicBezTo>
                    <a:cubicBezTo>
                      <a:pt x="1005549" y="96775"/>
                      <a:pt x="984974" y="77249"/>
                      <a:pt x="964115" y="57913"/>
                    </a:cubicBezTo>
                    <a:cubicBezTo>
                      <a:pt x="951828" y="46483"/>
                      <a:pt x="940493" y="35911"/>
                      <a:pt x="922872" y="36482"/>
                    </a:cubicBezTo>
                    <a:cubicBezTo>
                      <a:pt x="895535" y="37339"/>
                      <a:pt x="863626" y="53056"/>
                      <a:pt x="838099" y="62485"/>
                    </a:cubicBezTo>
                    <a:cubicBezTo>
                      <a:pt x="811429" y="72391"/>
                      <a:pt x="785045" y="83536"/>
                      <a:pt x="759708" y="96680"/>
                    </a:cubicBezTo>
                    <a:cubicBezTo>
                      <a:pt x="717036" y="118969"/>
                      <a:pt x="664935" y="150401"/>
                      <a:pt x="638741" y="192121"/>
                    </a:cubicBezTo>
                    <a:cubicBezTo>
                      <a:pt x="630168" y="205837"/>
                      <a:pt x="630359" y="218314"/>
                      <a:pt x="637788" y="232507"/>
                    </a:cubicBezTo>
                    <a:cubicBezTo>
                      <a:pt x="648361" y="252795"/>
                      <a:pt x="663030" y="271940"/>
                      <a:pt x="677222" y="290800"/>
                    </a:cubicBezTo>
                    <a:cubicBezTo>
                      <a:pt x="642837" y="267368"/>
                      <a:pt x="608547" y="243937"/>
                      <a:pt x="574161" y="220505"/>
                    </a:cubicBezTo>
                    <a:cubicBezTo>
                      <a:pt x="572447" y="219457"/>
                      <a:pt x="569399" y="219648"/>
                      <a:pt x="568065" y="221172"/>
                    </a:cubicBezTo>
                    <a:cubicBezTo>
                      <a:pt x="537204" y="256891"/>
                      <a:pt x="506629" y="292895"/>
                      <a:pt x="476339" y="329090"/>
                    </a:cubicBezTo>
                    <a:cubicBezTo>
                      <a:pt x="461861" y="346426"/>
                      <a:pt x="447479" y="363856"/>
                      <a:pt x="433096" y="381287"/>
                    </a:cubicBezTo>
                    <a:cubicBezTo>
                      <a:pt x="425285" y="390812"/>
                      <a:pt x="414713" y="401194"/>
                      <a:pt x="410998" y="413386"/>
                    </a:cubicBezTo>
                    <a:cubicBezTo>
                      <a:pt x="403283" y="438818"/>
                      <a:pt x="425666" y="454153"/>
                      <a:pt x="441859" y="470346"/>
                    </a:cubicBezTo>
                    <a:cubicBezTo>
                      <a:pt x="468720" y="497111"/>
                      <a:pt x="495485" y="523972"/>
                      <a:pt x="522345" y="550832"/>
                    </a:cubicBezTo>
                    <a:cubicBezTo>
                      <a:pt x="468815" y="521400"/>
                      <a:pt x="416046" y="490729"/>
                      <a:pt x="364325" y="458249"/>
                    </a:cubicBezTo>
                    <a:cubicBezTo>
                      <a:pt x="362135" y="456820"/>
                      <a:pt x="358991" y="457678"/>
                      <a:pt x="357658" y="459868"/>
                    </a:cubicBezTo>
                    <a:cubicBezTo>
                      <a:pt x="316986" y="526639"/>
                      <a:pt x="272695" y="591028"/>
                      <a:pt x="224213" y="652369"/>
                    </a:cubicBezTo>
                    <a:cubicBezTo>
                      <a:pt x="211735" y="668180"/>
                      <a:pt x="175254" y="697612"/>
                      <a:pt x="175254" y="720758"/>
                    </a:cubicBezTo>
                    <a:cubicBezTo>
                      <a:pt x="175254" y="730855"/>
                      <a:pt x="184112" y="740761"/>
                      <a:pt x="189065" y="748285"/>
                    </a:cubicBezTo>
                    <a:cubicBezTo>
                      <a:pt x="195257" y="757525"/>
                      <a:pt x="201543" y="766764"/>
                      <a:pt x="207830" y="776003"/>
                    </a:cubicBezTo>
                    <a:cubicBezTo>
                      <a:pt x="194209" y="766192"/>
                      <a:pt x="180588" y="756477"/>
                      <a:pt x="166967" y="746761"/>
                    </a:cubicBezTo>
                    <a:cubicBezTo>
                      <a:pt x="165348" y="745618"/>
                      <a:pt x="162395" y="745904"/>
                      <a:pt x="160967" y="747428"/>
                    </a:cubicBezTo>
                    <a:cubicBezTo>
                      <a:pt x="150108" y="759430"/>
                      <a:pt x="139250" y="771336"/>
                      <a:pt x="128391" y="783337"/>
                    </a:cubicBezTo>
                    <a:cubicBezTo>
                      <a:pt x="126962" y="784957"/>
                      <a:pt x="126391" y="787338"/>
                      <a:pt x="127534" y="789338"/>
                    </a:cubicBezTo>
                    <a:cubicBezTo>
                      <a:pt x="138107" y="807721"/>
                      <a:pt x="148679" y="826105"/>
                      <a:pt x="159347" y="844488"/>
                    </a:cubicBezTo>
                    <a:cubicBezTo>
                      <a:pt x="142679" y="832296"/>
                      <a:pt x="126105" y="820008"/>
                      <a:pt x="109532" y="807721"/>
                    </a:cubicBezTo>
                    <a:cubicBezTo>
                      <a:pt x="107531" y="806293"/>
                      <a:pt x="104102" y="807245"/>
                      <a:pt x="102959" y="809341"/>
                    </a:cubicBezTo>
                    <a:cubicBezTo>
                      <a:pt x="68669" y="880111"/>
                      <a:pt x="34665" y="950977"/>
                      <a:pt x="470" y="1021748"/>
                    </a:cubicBezTo>
                    <a:cubicBezTo>
                      <a:pt x="-768" y="1024225"/>
                      <a:pt x="470" y="1028035"/>
                      <a:pt x="3804" y="1027844"/>
                    </a:cubicBezTo>
                    <a:close/>
                    <a:moveTo>
                      <a:pt x="1338638" y="27910"/>
                    </a:moveTo>
                    <a:cubicBezTo>
                      <a:pt x="1337876" y="28576"/>
                      <a:pt x="1337114" y="29243"/>
                      <a:pt x="1336352" y="29910"/>
                    </a:cubicBezTo>
                    <a:cubicBezTo>
                      <a:pt x="1333304" y="28957"/>
                      <a:pt x="1330161" y="28005"/>
                      <a:pt x="1327113" y="27148"/>
                    </a:cubicBezTo>
                    <a:cubicBezTo>
                      <a:pt x="1330923" y="27433"/>
                      <a:pt x="1334828" y="27719"/>
                      <a:pt x="1338638" y="279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15"/>
              <p:cNvSpPr/>
              <p:nvPr/>
            </p:nvSpPr>
            <p:spPr>
              <a:xfrm rot="-4688137">
                <a:off x="-215998" y="1401411"/>
                <a:ext cx="808194" cy="599263"/>
              </a:xfrm>
              <a:custGeom>
                <a:avLst/>
                <a:gdLst/>
                <a:ahLst/>
                <a:cxnLst/>
                <a:rect l="l" t="t" r="r" b="b"/>
                <a:pathLst>
                  <a:path w="1329292" h="985649" extrusionOk="0">
                    <a:moveTo>
                      <a:pt x="76854" y="853846"/>
                    </a:moveTo>
                    <a:cubicBezTo>
                      <a:pt x="103333" y="867562"/>
                      <a:pt x="124384" y="880325"/>
                      <a:pt x="142672" y="903757"/>
                    </a:cubicBezTo>
                    <a:cubicBezTo>
                      <a:pt x="95999" y="929951"/>
                      <a:pt x="48184" y="954334"/>
                      <a:pt x="1130" y="981671"/>
                    </a:cubicBezTo>
                    <a:cubicBezTo>
                      <a:pt x="-1346" y="983100"/>
                      <a:pt x="654" y="986434"/>
                      <a:pt x="3226" y="985481"/>
                    </a:cubicBezTo>
                    <a:cubicBezTo>
                      <a:pt x="62566" y="961002"/>
                      <a:pt x="121145" y="930903"/>
                      <a:pt x="176676" y="896803"/>
                    </a:cubicBezTo>
                    <a:cubicBezTo>
                      <a:pt x="182010" y="911663"/>
                      <a:pt x="185915" y="925759"/>
                      <a:pt x="185248" y="942047"/>
                    </a:cubicBezTo>
                    <a:cubicBezTo>
                      <a:pt x="185248" y="944143"/>
                      <a:pt x="188677" y="944809"/>
                      <a:pt x="189058" y="942619"/>
                    </a:cubicBezTo>
                    <a:cubicBezTo>
                      <a:pt x="191821" y="926140"/>
                      <a:pt x="191249" y="907757"/>
                      <a:pt x="184391" y="892136"/>
                    </a:cubicBezTo>
                    <a:cubicBezTo>
                      <a:pt x="203441" y="880230"/>
                      <a:pt x="222205" y="867943"/>
                      <a:pt x="240398" y="855274"/>
                    </a:cubicBezTo>
                    <a:cubicBezTo>
                      <a:pt x="240398" y="856227"/>
                      <a:pt x="240684" y="857180"/>
                      <a:pt x="241160" y="858227"/>
                    </a:cubicBezTo>
                    <a:cubicBezTo>
                      <a:pt x="254114" y="886136"/>
                      <a:pt x="256591" y="915853"/>
                      <a:pt x="253828" y="946048"/>
                    </a:cubicBezTo>
                    <a:cubicBezTo>
                      <a:pt x="253447" y="950334"/>
                      <a:pt x="259734" y="950810"/>
                      <a:pt x="260972" y="947095"/>
                    </a:cubicBezTo>
                    <a:cubicBezTo>
                      <a:pt x="271831" y="915377"/>
                      <a:pt x="267354" y="881468"/>
                      <a:pt x="253924" y="851274"/>
                    </a:cubicBezTo>
                    <a:cubicBezTo>
                      <a:pt x="253162" y="849655"/>
                      <a:pt x="252114" y="848607"/>
                      <a:pt x="250876" y="847940"/>
                    </a:cubicBezTo>
                    <a:cubicBezTo>
                      <a:pt x="253066" y="846416"/>
                      <a:pt x="255257" y="844892"/>
                      <a:pt x="257353" y="843368"/>
                    </a:cubicBezTo>
                    <a:cubicBezTo>
                      <a:pt x="313169" y="803078"/>
                      <a:pt x="361556" y="754595"/>
                      <a:pt x="409562" y="705732"/>
                    </a:cubicBezTo>
                    <a:cubicBezTo>
                      <a:pt x="432327" y="748880"/>
                      <a:pt x="448329" y="791838"/>
                      <a:pt x="454330" y="840701"/>
                    </a:cubicBezTo>
                    <a:cubicBezTo>
                      <a:pt x="454615" y="842892"/>
                      <a:pt x="458140" y="842416"/>
                      <a:pt x="458140" y="840225"/>
                    </a:cubicBezTo>
                    <a:cubicBezTo>
                      <a:pt x="457854" y="790314"/>
                      <a:pt x="446805" y="738117"/>
                      <a:pt x="422421" y="694302"/>
                    </a:cubicBezTo>
                    <a:cubicBezTo>
                      <a:pt x="422230" y="693921"/>
                      <a:pt x="421945" y="693635"/>
                      <a:pt x="421754" y="693349"/>
                    </a:cubicBezTo>
                    <a:cubicBezTo>
                      <a:pt x="442995" y="671728"/>
                      <a:pt x="464236" y="650106"/>
                      <a:pt x="486238" y="629246"/>
                    </a:cubicBezTo>
                    <a:cubicBezTo>
                      <a:pt x="495668" y="620293"/>
                      <a:pt x="505193" y="611434"/>
                      <a:pt x="514813" y="602767"/>
                    </a:cubicBezTo>
                    <a:cubicBezTo>
                      <a:pt x="517004" y="652106"/>
                      <a:pt x="522529" y="701351"/>
                      <a:pt x="526434" y="750499"/>
                    </a:cubicBezTo>
                    <a:cubicBezTo>
                      <a:pt x="526624" y="752690"/>
                      <a:pt x="529863" y="752786"/>
                      <a:pt x="529863" y="750499"/>
                    </a:cubicBezTo>
                    <a:cubicBezTo>
                      <a:pt x="529387" y="697445"/>
                      <a:pt x="530720" y="644105"/>
                      <a:pt x="527767" y="591146"/>
                    </a:cubicBezTo>
                    <a:cubicBezTo>
                      <a:pt x="570058" y="553522"/>
                      <a:pt x="614350" y="517994"/>
                      <a:pt x="659689" y="483704"/>
                    </a:cubicBezTo>
                    <a:cubicBezTo>
                      <a:pt x="706266" y="544950"/>
                      <a:pt x="741889" y="612673"/>
                      <a:pt x="761797" y="687349"/>
                    </a:cubicBezTo>
                    <a:cubicBezTo>
                      <a:pt x="762749" y="690873"/>
                      <a:pt x="767893" y="689539"/>
                      <a:pt x="767226" y="686015"/>
                    </a:cubicBezTo>
                    <a:cubicBezTo>
                      <a:pt x="752462" y="608101"/>
                      <a:pt x="722935" y="535330"/>
                      <a:pt x="675786" y="471607"/>
                    </a:cubicBezTo>
                    <a:cubicBezTo>
                      <a:pt x="691121" y="460177"/>
                      <a:pt x="706647" y="448843"/>
                      <a:pt x="722268" y="437698"/>
                    </a:cubicBezTo>
                    <a:cubicBezTo>
                      <a:pt x="721792" y="438746"/>
                      <a:pt x="721696" y="439889"/>
                      <a:pt x="722458" y="440937"/>
                    </a:cubicBezTo>
                    <a:cubicBezTo>
                      <a:pt x="743890" y="471417"/>
                      <a:pt x="762178" y="502183"/>
                      <a:pt x="774941" y="537425"/>
                    </a:cubicBezTo>
                    <a:cubicBezTo>
                      <a:pt x="775894" y="540187"/>
                      <a:pt x="780370" y="539235"/>
                      <a:pt x="779418" y="536282"/>
                    </a:cubicBezTo>
                    <a:cubicBezTo>
                      <a:pt x="768083" y="500563"/>
                      <a:pt x="751891" y="465988"/>
                      <a:pt x="728650" y="436460"/>
                    </a:cubicBezTo>
                    <a:cubicBezTo>
                      <a:pt x="727792" y="435412"/>
                      <a:pt x="726745" y="435127"/>
                      <a:pt x="725602" y="435317"/>
                    </a:cubicBezTo>
                    <a:cubicBezTo>
                      <a:pt x="799706" y="382168"/>
                      <a:pt x="875716" y="331495"/>
                      <a:pt x="950773" y="280441"/>
                    </a:cubicBezTo>
                    <a:cubicBezTo>
                      <a:pt x="1001922" y="342067"/>
                      <a:pt x="1041832" y="409123"/>
                      <a:pt x="1074312" y="482371"/>
                    </a:cubicBezTo>
                    <a:cubicBezTo>
                      <a:pt x="1075169" y="484371"/>
                      <a:pt x="1078693" y="483037"/>
                      <a:pt x="1078027" y="480942"/>
                    </a:cubicBezTo>
                    <a:cubicBezTo>
                      <a:pt x="1051261" y="405694"/>
                      <a:pt x="1011542" y="335495"/>
                      <a:pt x="963250" y="271963"/>
                    </a:cubicBezTo>
                    <a:cubicBezTo>
                      <a:pt x="978109" y="261867"/>
                      <a:pt x="992873" y="251675"/>
                      <a:pt x="1007637" y="241579"/>
                    </a:cubicBezTo>
                    <a:cubicBezTo>
                      <a:pt x="1041355" y="218242"/>
                      <a:pt x="1075264" y="195192"/>
                      <a:pt x="1109078" y="171951"/>
                    </a:cubicBezTo>
                    <a:cubicBezTo>
                      <a:pt x="1135748" y="202907"/>
                      <a:pt x="1155370" y="234721"/>
                      <a:pt x="1163942" y="275869"/>
                    </a:cubicBezTo>
                    <a:cubicBezTo>
                      <a:pt x="1164895" y="280536"/>
                      <a:pt x="1171657" y="278631"/>
                      <a:pt x="1170991" y="274154"/>
                    </a:cubicBezTo>
                    <a:cubicBezTo>
                      <a:pt x="1165371" y="234530"/>
                      <a:pt x="1149464" y="193192"/>
                      <a:pt x="1121937" y="163093"/>
                    </a:cubicBezTo>
                    <a:cubicBezTo>
                      <a:pt x="1188898" y="117277"/>
                      <a:pt x="1255858" y="71653"/>
                      <a:pt x="1323010" y="26218"/>
                    </a:cubicBezTo>
                    <a:cubicBezTo>
                      <a:pt x="1337392" y="16503"/>
                      <a:pt x="1324534" y="-7500"/>
                      <a:pt x="1309961" y="2311"/>
                    </a:cubicBezTo>
                    <a:cubicBezTo>
                      <a:pt x="1255763" y="38601"/>
                      <a:pt x="1201661" y="75082"/>
                      <a:pt x="1147750" y="111753"/>
                    </a:cubicBezTo>
                    <a:cubicBezTo>
                      <a:pt x="1136605" y="74605"/>
                      <a:pt x="1119651" y="36315"/>
                      <a:pt x="1092600" y="8502"/>
                    </a:cubicBezTo>
                    <a:cubicBezTo>
                      <a:pt x="1089933" y="5740"/>
                      <a:pt x="1084885" y="9169"/>
                      <a:pt x="1087076" y="12598"/>
                    </a:cubicBezTo>
                    <a:cubicBezTo>
                      <a:pt x="1108697" y="46888"/>
                      <a:pt x="1127938" y="79082"/>
                      <a:pt x="1137463" y="118897"/>
                    </a:cubicBezTo>
                    <a:cubicBezTo>
                      <a:pt x="1091457" y="150234"/>
                      <a:pt x="1045642" y="181666"/>
                      <a:pt x="999826" y="213289"/>
                    </a:cubicBezTo>
                    <a:cubicBezTo>
                      <a:pt x="1000398" y="210813"/>
                      <a:pt x="999922" y="207860"/>
                      <a:pt x="997731" y="204907"/>
                    </a:cubicBezTo>
                    <a:cubicBezTo>
                      <a:pt x="958393" y="153377"/>
                      <a:pt x="909720" y="108991"/>
                      <a:pt x="853903" y="75844"/>
                    </a:cubicBezTo>
                    <a:cubicBezTo>
                      <a:pt x="849427" y="73177"/>
                      <a:pt x="845807" y="79654"/>
                      <a:pt x="849808" y="82606"/>
                    </a:cubicBezTo>
                    <a:cubicBezTo>
                      <a:pt x="901147" y="120897"/>
                      <a:pt x="945058" y="163950"/>
                      <a:pt x="982586" y="215861"/>
                    </a:cubicBezTo>
                    <a:cubicBezTo>
                      <a:pt x="984586" y="218623"/>
                      <a:pt x="987063" y="219957"/>
                      <a:pt x="989539" y="220338"/>
                    </a:cubicBezTo>
                    <a:cubicBezTo>
                      <a:pt x="938390" y="255771"/>
                      <a:pt x="887431" y="291299"/>
                      <a:pt x="836663" y="327208"/>
                    </a:cubicBezTo>
                    <a:cubicBezTo>
                      <a:pt x="836663" y="327208"/>
                      <a:pt x="836663" y="327113"/>
                      <a:pt x="836663" y="327018"/>
                    </a:cubicBezTo>
                    <a:cubicBezTo>
                      <a:pt x="819232" y="293776"/>
                      <a:pt x="788562" y="265582"/>
                      <a:pt x="762178" y="239197"/>
                    </a:cubicBezTo>
                    <a:cubicBezTo>
                      <a:pt x="735508" y="212527"/>
                      <a:pt x="707409" y="185762"/>
                      <a:pt x="675976" y="164617"/>
                    </a:cubicBezTo>
                    <a:cubicBezTo>
                      <a:pt x="674643" y="163664"/>
                      <a:pt x="673119" y="165664"/>
                      <a:pt x="674167" y="166807"/>
                    </a:cubicBezTo>
                    <a:cubicBezTo>
                      <a:pt x="700265" y="194049"/>
                      <a:pt x="728173" y="219290"/>
                      <a:pt x="753129" y="247675"/>
                    </a:cubicBezTo>
                    <a:cubicBezTo>
                      <a:pt x="777894" y="275869"/>
                      <a:pt x="797706" y="309682"/>
                      <a:pt x="823995" y="336067"/>
                    </a:cubicBezTo>
                    <a:cubicBezTo>
                      <a:pt x="803802" y="350354"/>
                      <a:pt x="783514" y="364737"/>
                      <a:pt x="763321" y="379215"/>
                    </a:cubicBezTo>
                    <a:cubicBezTo>
                      <a:pt x="713505" y="414838"/>
                      <a:pt x="663784" y="450843"/>
                      <a:pt x="615683" y="488943"/>
                    </a:cubicBezTo>
                    <a:cubicBezTo>
                      <a:pt x="615302" y="487705"/>
                      <a:pt x="614731" y="486371"/>
                      <a:pt x="613683" y="485228"/>
                    </a:cubicBezTo>
                    <a:cubicBezTo>
                      <a:pt x="573106" y="437508"/>
                      <a:pt x="517195" y="399313"/>
                      <a:pt x="460330" y="373881"/>
                    </a:cubicBezTo>
                    <a:cubicBezTo>
                      <a:pt x="457949" y="372833"/>
                      <a:pt x="455949" y="375881"/>
                      <a:pt x="458235" y="377405"/>
                    </a:cubicBezTo>
                    <a:cubicBezTo>
                      <a:pt x="511194" y="412838"/>
                      <a:pt x="555676" y="452938"/>
                      <a:pt x="600919" y="497420"/>
                    </a:cubicBezTo>
                    <a:cubicBezTo>
                      <a:pt x="601681" y="498087"/>
                      <a:pt x="602443" y="498658"/>
                      <a:pt x="603205" y="499039"/>
                    </a:cubicBezTo>
                    <a:cubicBezTo>
                      <a:pt x="575964" y="521042"/>
                      <a:pt x="549199" y="543712"/>
                      <a:pt x="523481" y="567524"/>
                    </a:cubicBezTo>
                    <a:cubicBezTo>
                      <a:pt x="513956" y="576287"/>
                      <a:pt x="504622" y="585336"/>
                      <a:pt x="495382" y="594480"/>
                    </a:cubicBezTo>
                    <a:cubicBezTo>
                      <a:pt x="495192" y="592480"/>
                      <a:pt x="494239" y="590480"/>
                      <a:pt x="492430" y="588670"/>
                    </a:cubicBezTo>
                    <a:cubicBezTo>
                      <a:pt x="453568" y="550760"/>
                      <a:pt x="406705" y="521042"/>
                      <a:pt x="354317" y="505707"/>
                    </a:cubicBezTo>
                    <a:cubicBezTo>
                      <a:pt x="350888" y="504659"/>
                      <a:pt x="348602" y="509707"/>
                      <a:pt x="351841" y="511517"/>
                    </a:cubicBezTo>
                    <a:cubicBezTo>
                      <a:pt x="398132" y="537044"/>
                      <a:pt x="439566" y="565810"/>
                      <a:pt x="477380" y="602957"/>
                    </a:cubicBezTo>
                    <a:cubicBezTo>
                      <a:pt x="479380" y="604957"/>
                      <a:pt x="481762" y="605815"/>
                      <a:pt x="483952" y="605910"/>
                    </a:cubicBezTo>
                    <a:cubicBezTo>
                      <a:pt x="436518" y="653916"/>
                      <a:pt x="392227" y="704970"/>
                      <a:pt x="344697" y="752786"/>
                    </a:cubicBezTo>
                    <a:cubicBezTo>
                      <a:pt x="345935" y="750023"/>
                      <a:pt x="345649" y="746785"/>
                      <a:pt x="342601" y="744022"/>
                    </a:cubicBezTo>
                    <a:cubicBezTo>
                      <a:pt x="306121" y="710876"/>
                      <a:pt x="259258" y="685825"/>
                      <a:pt x="212966" y="669442"/>
                    </a:cubicBezTo>
                    <a:cubicBezTo>
                      <a:pt x="209251" y="668108"/>
                      <a:pt x="206584" y="674109"/>
                      <a:pt x="210204" y="675823"/>
                    </a:cubicBezTo>
                    <a:cubicBezTo>
                      <a:pt x="255067" y="697540"/>
                      <a:pt x="291643" y="724211"/>
                      <a:pt x="329743" y="756214"/>
                    </a:cubicBezTo>
                    <a:cubicBezTo>
                      <a:pt x="333076" y="758977"/>
                      <a:pt x="336982" y="758977"/>
                      <a:pt x="340030" y="757453"/>
                    </a:cubicBezTo>
                    <a:cubicBezTo>
                      <a:pt x="328028" y="769454"/>
                      <a:pt x="315741" y="781265"/>
                      <a:pt x="303168" y="792790"/>
                    </a:cubicBezTo>
                    <a:cubicBezTo>
                      <a:pt x="256876" y="834986"/>
                      <a:pt x="206013" y="867752"/>
                      <a:pt x="153340" y="897756"/>
                    </a:cubicBezTo>
                    <a:cubicBezTo>
                      <a:pt x="135528" y="874039"/>
                      <a:pt x="108191" y="852798"/>
                      <a:pt x="78378" y="848607"/>
                    </a:cubicBezTo>
                    <a:cubicBezTo>
                      <a:pt x="75520" y="848226"/>
                      <a:pt x="74473" y="852703"/>
                      <a:pt x="76854" y="8539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15"/>
              <p:cNvSpPr/>
              <p:nvPr/>
            </p:nvSpPr>
            <p:spPr>
              <a:xfrm rot="-4688137">
                <a:off x="354135" y="1883281"/>
                <a:ext cx="18851" cy="53990"/>
              </a:xfrm>
              <a:custGeom>
                <a:avLst/>
                <a:gdLst/>
                <a:ahLst/>
                <a:cxnLst/>
                <a:rect l="l" t="t" r="r" b="b"/>
                <a:pathLst>
                  <a:path w="31006" h="88801" extrusionOk="0">
                    <a:moveTo>
                      <a:pt x="229" y="5202"/>
                    </a:moveTo>
                    <a:cubicBezTo>
                      <a:pt x="12135" y="31967"/>
                      <a:pt x="21374" y="59685"/>
                      <a:pt x="28709" y="87974"/>
                    </a:cubicBezTo>
                    <a:cubicBezTo>
                      <a:pt x="29090" y="89403"/>
                      <a:pt x="31185" y="88831"/>
                      <a:pt x="30995" y="87403"/>
                    </a:cubicBezTo>
                    <a:cubicBezTo>
                      <a:pt x="25851" y="58066"/>
                      <a:pt x="17374" y="29586"/>
                      <a:pt x="6420" y="1868"/>
                    </a:cubicBezTo>
                    <a:cubicBezTo>
                      <a:pt x="4801" y="-2228"/>
                      <a:pt x="-1486" y="1106"/>
                      <a:pt x="324" y="5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15"/>
              <p:cNvSpPr/>
              <p:nvPr/>
            </p:nvSpPr>
            <p:spPr>
              <a:xfrm rot="-4688137">
                <a:off x="180242" y="1864438"/>
                <a:ext cx="53975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88776" h="53632" extrusionOk="0">
                    <a:moveTo>
                      <a:pt x="991" y="3426"/>
                    </a:moveTo>
                    <a:cubicBezTo>
                      <a:pt x="29662" y="17523"/>
                      <a:pt x="56427" y="34096"/>
                      <a:pt x="82335" y="52765"/>
                    </a:cubicBezTo>
                    <a:cubicBezTo>
                      <a:pt x="87002" y="56194"/>
                      <a:pt x="91384" y="48574"/>
                      <a:pt x="86907" y="45145"/>
                    </a:cubicBezTo>
                    <a:cubicBezTo>
                      <a:pt x="61285" y="25429"/>
                      <a:pt x="32900" y="10570"/>
                      <a:pt x="2420" y="92"/>
                    </a:cubicBezTo>
                    <a:cubicBezTo>
                      <a:pt x="420" y="-575"/>
                      <a:pt x="-1009" y="2568"/>
                      <a:pt x="896" y="3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15"/>
              <p:cNvSpPr/>
              <p:nvPr/>
            </p:nvSpPr>
            <p:spPr>
              <a:xfrm rot="-4688137">
                <a:off x="267459" y="1692046"/>
                <a:ext cx="42350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69656" h="182793" extrusionOk="0">
                    <a:moveTo>
                      <a:pt x="683" y="6299"/>
                    </a:moveTo>
                    <a:cubicBezTo>
                      <a:pt x="37068" y="60782"/>
                      <a:pt x="54594" y="117361"/>
                      <a:pt x="65834" y="181369"/>
                    </a:cubicBezTo>
                    <a:cubicBezTo>
                      <a:pt x="66215" y="183560"/>
                      <a:pt x="69644" y="183083"/>
                      <a:pt x="69644" y="180893"/>
                    </a:cubicBezTo>
                    <a:cubicBezTo>
                      <a:pt x="70310" y="117837"/>
                      <a:pt x="44783" y="52781"/>
                      <a:pt x="8493" y="2013"/>
                    </a:cubicBezTo>
                    <a:cubicBezTo>
                      <a:pt x="5255" y="-2559"/>
                      <a:pt x="-2461" y="1442"/>
                      <a:pt x="778" y="62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15"/>
              <p:cNvSpPr/>
              <p:nvPr/>
            </p:nvSpPr>
            <p:spPr>
              <a:xfrm rot="-4688137">
                <a:off x="56541" y="1702612"/>
                <a:ext cx="51928" cy="42691"/>
              </a:xfrm>
              <a:custGeom>
                <a:avLst/>
                <a:gdLst/>
                <a:ahLst/>
                <a:cxnLst/>
                <a:rect l="l" t="t" r="r" b="b"/>
                <a:pathLst>
                  <a:path w="85410" h="70217" extrusionOk="0">
                    <a:moveTo>
                      <a:pt x="1164" y="4825"/>
                    </a:moveTo>
                    <a:cubicBezTo>
                      <a:pt x="32406" y="19684"/>
                      <a:pt x="56028" y="41401"/>
                      <a:pt x="76888" y="68642"/>
                    </a:cubicBezTo>
                    <a:cubicBezTo>
                      <a:pt x="80222" y="72929"/>
                      <a:pt x="87746" y="67595"/>
                      <a:pt x="84698" y="63023"/>
                    </a:cubicBezTo>
                    <a:cubicBezTo>
                      <a:pt x="65077" y="33495"/>
                      <a:pt x="36121" y="12731"/>
                      <a:pt x="3260" y="158"/>
                    </a:cubicBezTo>
                    <a:cubicBezTo>
                      <a:pt x="593" y="-890"/>
                      <a:pt x="-1408" y="3587"/>
                      <a:pt x="1259" y="48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15"/>
              <p:cNvSpPr/>
              <p:nvPr/>
            </p:nvSpPr>
            <p:spPr>
              <a:xfrm rot="-4688137">
                <a:off x="220096" y="1534874"/>
                <a:ext cx="28276" cy="101053"/>
              </a:xfrm>
              <a:custGeom>
                <a:avLst/>
                <a:gdLst/>
                <a:ahLst/>
                <a:cxnLst/>
                <a:rect l="l" t="t" r="r" b="b"/>
                <a:pathLst>
                  <a:path w="46507" h="166209" extrusionOk="0">
                    <a:moveTo>
                      <a:pt x="185" y="3657"/>
                    </a:moveTo>
                    <a:cubicBezTo>
                      <a:pt x="10186" y="29756"/>
                      <a:pt x="20664" y="55283"/>
                      <a:pt x="27522" y="82429"/>
                    </a:cubicBezTo>
                    <a:cubicBezTo>
                      <a:pt x="34475" y="109575"/>
                      <a:pt x="37237" y="137007"/>
                      <a:pt x="42000" y="164534"/>
                    </a:cubicBezTo>
                    <a:cubicBezTo>
                      <a:pt x="42476" y="167106"/>
                      <a:pt x="46381" y="166535"/>
                      <a:pt x="46476" y="164058"/>
                    </a:cubicBezTo>
                    <a:cubicBezTo>
                      <a:pt x="47334" y="110147"/>
                      <a:pt x="30570" y="49187"/>
                      <a:pt x="5805" y="1466"/>
                    </a:cubicBezTo>
                    <a:cubicBezTo>
                      <a:pt x="4281" y="-1486"/>
                      <a:pt x="-1053" y="419"/>
                      <a:pt x="185" y="36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15"/>
              <p:cNvSpPr/>
              <p:nvPr/>
            </p:nvSpPr>
            <p:spPr>
              <a:xfrm rot="-4688137">
                <a:off x="-11447" y="1534324"/>
                <a:ext cx="60534" cy="58960"/>
              </a:xfrm>
              <a:custGeom>
                <a:avLst/>
                <a:gdLst/>
                <a:ahLst/>
                <a:cxnLst/>
                <a:rect l="l" t="t" r="r" b="b"/>
                <a:pathLst>
                  <a:path w="99565" h="96976" extrusionOk="0">
                    <a:moveTo>
                      <a:pt x="1475" y="5731"/>
                    </a:moveTo>
                    <a:cubicBezTo>
                      <a:pt x="37098" y="30019"/>
                      <a:pt x="65387" y="59833"/>
                      <a:pt x="90248" y="94789"/>
                    </a:cubicBezTo>
                    <a:cubicBezTo>
                      <a:pt x="93772" y="99742"/>
                      <a:pt x="102249" y="95456"/>
                      <a:pt x="98725" y="90122"/>
                    </a:cubicBezTo>
                    <a:cubicBezTo>
                      <a:pt x="74531" y="53165"/>
                      <a:pt x="41956" y="23638"/>
                      <a:pt x="4523" y="492"/>
                    </a:cubicBezTo>
                    <a:cubicBezTo>
                      <a:pt x="1189" y="-1604"/>
                      <a:pt x="-1859" y="3540"/>
                      <a:pt x="1379" y="57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15"/>
              <p:cNvSpPr/>
              <p:nvPr/>
            </p:nvSpPr>
            <p:spPr>
              <a:xfrm rot="-4688137">
                <a:off x="102689" y="1393980"/>
                <a:ext cx="36189" cy="56792"/>
              </a:xfrm>
              <a:custGeom>
                <a:avLst/>
                <a:gdLst/>
                <a:ahLst/>
                <a:cxnLst/>
                <a:rect l="l" t="t" r="r" b="b"/>
                <a:pathLst>
                  <a:path w="59523" h="93409" extrusionOk="0">
                    <a:moveTo>
                      <a:pt x="772" y="6215"/>
                    </a:moveTo>
                    <a:cubicBezTo>
                      <a:pt x="21537" y="34028"/>
                      <a:pt x="40682" y="61175"/>
                      <a:pt x="56017" y="92417"/>
                    </a:cubicBezTo>
                    <a:cubicBezTo>
                      <a:pt x="57065" y="94607"/>
                      <a:pt x="60303" y="92798"/>
                      <a:pt x="59351" y="90607"/>
                    </a:cubicBezTo>
                    <a:cubicBezTo>
                      <a:pt x="45349" y="59079"/>
                      <a:pt x="28299" y="27742"/>
                      <a:pt x="6011" y="1262"/>
                    </a:cubicBezTo>
                    <a:cubicBezTo>
                      <a:pt x="2963" y="-2357"/>
                      <a:pt x="-1895" y="2596"/>
                      <a:pt x="772" y="62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9" name="Google Shape;589;p15"/>
            <p:cNvGrpSpPr/>
            <p:nvPr/>
          </p:nvGrpSpPr>
          <p:grpSpPr>
            <a:xfrm rot="-9863596" flipH="1">
              <a:off x="8572040" y="4627865"/>
              <a:ext cx="558183" cy="564897"/>
              <a:chOff x="1798693" y="1800541"/>
              <a:chExt cx="1044296" cy="1056856"/>
            </a:xfrm>
          </p:grpSpPr>
          <p:sp>
            <p:nvSpPr>
              <p:cNvPr id="590" name="Google Shape;590;p15"/>
              <p:cNvSpPr/>
              <p:nvPr/>
            </p:nvSpPr>
            <p:spPr>
              <a:xfrm>
                <a:off x="1798693" y="1800541"/>
                <a:ext cx="1044296" cy="1056856"/>
              </a:xfrm>
              <a:custGeom>
                <a:avLst/>
                <a:gdLst/>
                <a:ahLst/>
                <a:cxnLst/>
                <a:rect l="l" t="t" r="r" b="b"/>
                <a:pathLst>
                  <a:path w="1044296" h="1056856" extrusionOk="0">
                    <a:moveTo>
                      <a:pt x="482979" y="70059"/>
                    </a:moveTo>
                    <a:cubicBezTo>
                      <a:pt x="479931" y="102920"/>
                      <a:pt x="498600" y="134829"/>
                      <a:pt x="508602" y="165118"/>
                    </a:cubicBezTo>
                    <a:cubicBezTo>
                      <a:pt x="514888" y="184263"/>
                      <a:pt x="520412" y="203790"/>
                      <a:pt x="524794" y="223506"/>
                    </a:cubicBezTo>
                    <a:cubicBezTo>
                      <a:pt x="527461" y="235413"/>
                      <a:pt x="530795" y="247986"/>
                      <a:pt x="531461" y="260273"/>
                    </a:cubicBezTo>
                    <a:cubicBezTo>
                      <a:pt x="531271" y="266655"/>
                      <a:pt x="530890" y="272941"/>
                      <a:pt x="530604" y="279228"/>
                    </a:cubicBezTo>
                    <a:cubicBezTo>
                      <a:pt x="525270" y="305231"/>
                      <a:pt x="509078" y="309327"/>
                      <a:pt x="482122" y="291610"/>
                    </a:cubicBezTo>
                    <a:cubicBezTo>
                      <a:pt x="481741" y="290658"/>
                      <a:pt x="480884" y="290086"/>
                      <a:pt x="480122" y="289991"/>
                    </a:cubicBezTo>
                    <a:cubicBezTo>
                      <a:pt x="479550" y="288848"/>
                      <a:pt x="479074" y="287705"/>
                      <a:pt x="478503" y="286562"/>
                    </a:cubicBezTo>
                    <a:cubicBezTo>
                      <a:pt x="474883" y="277132"/>
                      <a:pt x="472311" y="267321"/>
                      <a:pt x="469930" y="257511"/>
                    </a:cubicBezTo>
                    <a:cubicBezTo>
                      <a:pt x="465644" y="239699"/>
                      <a:pt x="463072" y="221601"/>
                      <a:pt x="459262" y="203790"/>
                    </a:cubicBezTo>
                    <a:cubicBezTo>
                      <a:pt x="452785" y="173119"/>
                      <a:pt x="443355" y="143877"/>
                      <a:pt x="424686" y="118255"/>
                    </a:cubicBezTo>
                    <a:cubicBezTo>
                      <a:pt x="410780" y="99110"/>
                      <a:pt x="377442" y="60915"/>
                      <a:pt x="348867" y="64534"/>
                    </a:cubicBezTo>
                    <a:cubicBezTo>
                      <a:pt x="348010" y="63867"/>
                      <a:pt x="346962" y="63486"/>
                      <a:pt x="345724" y="63677"/>
                    </a:cubicBezTo>
                    <a:cubicBezTo>
                      <a:pt x="270381" y="73011"/>
                      <a:pt x="169797" y="153783"/>
                      <a:pt x="198182" y="239889"/>
                    </a:cubicBezTo>
                    <a:cubicBezTo>
                      <a:pt x="211231" y="279513"/>
                      <a:pt x="251617" y="299325"/>
                      <a:pt x="286288" y="316470"/>
                    </a:cubicBezTo>
                    <a:cubicBezTo>
                      <a:pt x="315149" y="330853"/>
                      <a:pt x="343152" y="345903"/>
                      <a:pt x="368489" y="366191"/>
                    </a:cubicBezTo>
                    <a:cubicBezTo>
                      <a:pt x="380109" y="375525"/>
                      <a:pt x="391063" y="385527"/>
                      <a:pt x="401064" y="396385"/>
                    </a:cubicBezTo>
                    <a:cubicBezTo>
                      <a:pt x="412113" y="408386"/>
                      <a:pt x="437545" y="436295"/>
                      <a:pt x="434211" y="458583"/>
                    </a:cubicBezTo>
                    <a:cubicBezTo>
                      <a:pt x="431640" y="458869"/>
                      <a:pt x="429449" y="460584"/>
                      <a:pt x="429353" y="463917"/>
                    </a:cubicBezTo>
                    <a:cubicBezTo>
                      <a:pt x="423639" y="468299"/>
                      <a:pt x="418019" y="472680"/>
                      <a:pt x="412399" y="476967"/>
                    </a:cubicBezTo>
                    <a:cubicBezTo>
                      <a:pt x="403827" y="477062"/>
                      <a:pt x="395826" y="475252"/>
                      <a:pt x="388301" y="471442"/>
                    </a:cubicBezTo>
                    <a:cubicBezTo>
                      <a:pt x="379633" y="468108"/>
                      <a:pt x="373251" y="463917"/>
                      <a:pt x="366012" y="458298"/>
                    </a:cubicBezTo>
                    <a:cubicBezTo>
                      <a:pt x="353344" y="448868"/>
                      <a:pt x="342581" y="437533"/>
                      <a:pt x="331818" y="426103"/>
                    </a:cubicBezTo>
                    <a:cubicBezTo>
                      <a:pt x="311053" y="403910"/>
                      <a:pt x="289907" y="382193"/>
                      <a:pt x="265143" y="364381"/>
                    </a:cubicBezTo>
                    <a:cubicBezTo>
                      <a:pt x="234186" y="342093"/>
                      <a:pt x="170845" y="306183"/>
                      <a:pt x="133793" y="332949"/>
                    </a:cubicBezTo>
                    <a:cubicBezTo>
                      <a:pt x="133602" y="333044"/>
                      <a:pt x="133507" y="333234"/>
                      <a:pt x="133316" y="333330"/>
                    </a:cubicBezTo>
                    <a:cubicBezTo>
                      <a:pt x="131602" y="331139"/>
                      <a:pt x="128649" y="329996"/>
                      <a:pt x="126077" y="331996"/>
                    </a:cubicBezTo>
                    <a:cubicBezTo>
                      <a:pt x="87596" y="363238"/>
                      <a:pt x="57498" y="404100"/>
                      <a:pt x="38733" y="450011"/>
                    </a:cubicBezTo>
                    <a:cubicBezTo>
                      <a:pt x="24541" y="484586"/>
                      <a:pt x="9206" y="534783"/>
                      <a:pt x="38257" y="566406"/>
                    </a:cubicBezTo>
                    <a:cubicBezTo>
                      <a:pt x="65594" y="596220"/>
                      <a:pt x="112838" y="586790"/>
                      <a:pt x="148271" y="584885"/>
                    </a:cubicBezTo>
                    <a:cubicBezTo>
                      <a:pt x="190276" y="582599"/>
                      <a:pt x="321340" y="575360"/>
                      <a:pt x="338771" y="631748"/>
                    </a:cubicBezTo>
                    <a:cubicBezTo>
                      <a:pt x="328960" y="700709"/>
                      <a:pt x="192372" y="662133"/>
                      <a:pt x="151223" y="655275"/>
                    </a:cubicBezTo>
                    <a:cubicBezTo>
                      <a:pt x="109694" y="648321"/>
                      <a:pt x="44925" y="637272"/>
                      <a:pt x="13587" y="673944"/>
                    </a:cubicBezTo>
                    <a:cubicBezTo>
                      <a:pt x="-17083" y="709853"/>
                      <a:pt x="12158" y="768717"/>
                      <a:pt x="23588" y="806151"/>
                    </a:cubicBezTo>
                    <a:cubicBezTo>
                      <a:pt x="44925" y="876064"/>
                      <a:pt x="56354" y="947216"/>
                      <a:pt x="14540" y="1011986"/>
                    </a:cubicBezTo>
                    <a:cubicBezTo>
                      <a:pt x="13968" y="1012843"/>
                      <a:pt x="14540" y="1013605"/>
                      <a:pt x="15397" y="1013796"/>
                    </a:cubicBezTo>
                    <a:cubicBezTo>
                      <a:pt x="14730" y="1016558"/>
                      <a:pt x="18159" y="1019320"/>
                      <a:pt x="20636" y="1016844"/>
                    </a:cubicBezTo>
                    <a:cubicBezTo>
                      <a:pt x="71690" y="964837"/>
                      <a:pt x="142365" y="1005509"/>
                      <a:pt x="197324" y="1026654"/>
                    </a:cubicBezTo>
                    <a:cubicBezTo>
                      <a:pt x="243330" y="1044371"/>
                      <a:pt x="301528" y="1062087"/>
                      <a:pt x="351534" y="1055420"/>
                    </a:cubicBezTo>
                    <a:cubicBezTo>
                      <a:pt x="390396" y="1050276"/>
                      <a:pt x="403636" y="1022178"/>
                      <a:pt x="406874" y="986078"/>
                    </a:cubicBezTo>
                    <a:cubicBezTo>
                      <a:pt x="411923" y="929690"/>
                      <a:pt x="401445" y="873778"/>
                      <a:pt x="397445" y="817676"/>
                    </a:cubicBezTo>
                    <a:cubicBezTo>
                      <a:pt x="397921" y="816057"/>
                      <a:pt x="398493" y="814437"/>
                      <a:pt x="399159" y="812913"/>
                    </a:cubicBezTo>
                    <a:cubicBezTo>
                      <a:pt x="400207" y="811961"/>
                      <a:pt x="400969" y="810723"/>
                      <a:pt x="401160" y="809008"/>
                    </a:cubicBezTo>
                    <a:cubicBezTo>
                      <a:pt x="401160" y="808532"/>
                      <a:pt x="401350" y="808151"/>
                      <a:pt x="401445" y="807675"/>
                    </a:cubicBezTo>
                    <a:cubicBezTo>
                      <a:pt x="404207" y="801674"/>
                      <a:pt x="407636" y="795959"/>
                      <a:pt x="412494" y="791196"/>
                    </a:cubicBezTo>
                    <a:cubicBezTo>
                      <a:pt x="420972" y="782910"/>
                      <a:pt x="434021" y="779195"/>
                      <a:pt x="444022" y="785481"/>
                    </a:cubicBezTo>
                    <a:cubicBezTo>
                      <a:pt x="445070" y="786339"/>
                      <a:pt x="446213" y="787291"/>
                      <a:pt x="447261" y="788148"/>
                    </a:cubicBezTo>
                    <a:cubicBezTo>
                      <a:pt x="449832" y="796435"/>
                      <a:pt x="450404" y="811866"/>
                      <a:pt x="451642" y="820724"/>
                    </a:cubicBezTo>
                    <a:cubicBezTo>
                      <a:pt x="456786" y="855395"/>
                      <a:pt x="461834" y="890161"/>
                      <a:pt x="466977" y="924832"/>
                    </a:cubicBezTo>
                    <a:cubicBezTo>
                      <a:pt x="471644" y="957027"/>
                      <a:pt x="466691" y="1007223"/>
                      <a:pt x="508125" y="1012081"/>
                    </a:cubicBezTo>
                    <a:cubicBezTo>
                      <a:pt x="560322" y="1018082"/>
                      <a:pt x="617472" y="992364"/>
                      <a:pt x="663478" y="970933"/>
                    </a:cubicBezTo>
                    <a:cubicBezTo>
                      <a:pt x="701483" y="953217"/>
                      <a:pt x="725010" y="925308"/>
                      <a:pt x="723676" y="881874"/>
                    </a:cubicBezTo>
                    <a:cubicBezTo>
                      <a:pt x="722152" y="829582"/>
                      <a:pt x="685766" y="789958"/>
                      <a:pt x="655286" y="751001"/>
                    </a:cubicBezTo>
                    <a:cubicBezTo>
                      <a:pt x="648810" y="742714"/>
                      <a:pt x="642332" y="734332"/>
                      <a:pt x="636332" y="725474"/>
                    </a:cubicBezTo>
                    <a:cubicBezTo>
                      <a:pt x="628998" y="712901"/>
                      <a:pt x="623282" y="700137"/>
                      <a:pt x="619377" y="686802"/>
                    </a:cubicBezTo>
                    <a:cubicBezTo>
                      <a:pt x="621092" y="686326"/>
                      <a:pt x="622520" y="684326"/>
                      <a:pt x="621282" y="682516"/>
                    </a:cubicBezTo>
                    <a:cubicBezTo>
                      <a:pt x="612995" y="670800"/>
                      <a:pt x="612900" y="653274"/>
                      <a:pt x="624330" y="643368"/>
                    </a:cubicBezTo>
                    <a:cubicBezTo>
                      <a:pt x="636332" y="632986"/>
                      <a:pt x="651191" y="637558"/>
                      <a:pt x="662335" y="646226"/>
                    </a:cubicBezTo>
                    <a:cubicBezTo>
                      <a:pt x="663002" y="646702"/>
                      <a:pt x="663764" y="646988"/>
                      <a:pt x="664431" y="647178"/>
                    </a:cubicBezTo>
                    <a:cubicBezTo>
                      <a:pt x="664431" y="647178"/>
                      <a:pt x="664621" y="647178"/>
                      <a:pt x="664621" y="647369"/>
                    </a:cubicBezTo>
                    <a:cubicBezTo>
                      <a:pt x="677099" y="658037"/>
                      <a:pt x="687957" y="670705"/>
                      <a:pt x="697673" y="683850"/>
                    </a:cubicBezTo>
                    <a:cubicBezTo>
                      <a:pt x="727010" y="723093"/>
                      <a:pt x="747393" y="772623"/>
                      <a:pt x="785303" y="804817"/>
                    </a:cubicBezTo>
                    <a:cubicBezTo>
                      <a:pt x="815307" y="830344"/>
                      <a:pt x="847977" y="817962"/>
                      <a:pt x="876171" y="795768"/>
                    </a:cubicBezTo>
                    <a:cubicBezTo>
                      <a:pt x="910080" y="769098"/>
                      <a:pt x="945132" y="732808"/>
                      <a:pt x="950085" y="687850"/>
                    </a:cubicBezTo>
                    <a:cubicBezTo>
                      <a:pt x="954657" y="647464"/>
                      <a:pt x="933702" y="617079"/>
                      <a:pt x="897412" y="601554"/>
                    </a:cubicBezTo>
                    <a:cubicBezTo>
                      <a:pt x="876933" y="592791"/>
                      <a:pt x="855026" y="587361"/>
                      <a:pt x="834261" y="579456"/>
                    </a:cubicBezTo>
                    <a:cubicBezTo>
                      <a:pt x="816164" y="572598"/>
                      <a:pt x="798352" y="564978"/>
                      <a:pt x="780731" y="556691"/>
                    </a:cubicBezTo>
                    <a:cubicBezTo>
                      <a:pt x="776540" y="554691"/>
                      <a:pt x="772444" y="552595"/>
                      <a:pt x="768348" y="550595"/>
                    </a:cubicBezTo>
                    <a:cubicBezTo>
                      <a:pt x="762633" y="543832"/>
                      <a:pt x="754728" y="534117"/>
                      <a:pt x="752727" y="524401"/>
                    </a:cubicBezTo>
                    <a:cubicBezTo>
                      <a:pt x="753965" y="519067"/>
                      <a:pt x="755299" y="513828"/>
                      <a:pt x="756537" y="508494"/>
                    </a:cubicBezTo>
                    <a:cubicBezTo>
                      <a:pt x="756918" y="508018"/>
                      <a:pt x="757204" y="507637"/>
                      <a:pt x="757680" y="507161"/>
                    </a:cubicBezTo>
                    <a:cubicBezTo>
                      <a:pt x="769872" y="495064"/>
                      <a:pt x="786255" y="505637"/>
                      <a:pt x="800162" y="507447"/>
                    </a:cubicBezTo>
                    <a:cubicBezTo>
                      <a:pt x="802257" y="507732"/>
                      <a:pt x="803877" y="506780"/>
                      <a:pt x="804734" y="505542"/>
                    </a:cubicBezTo>
                    <a:cubicBezTo>
                      <a:pt x="815592" y="508875"/>
                      <a:pt x="825498" y="512590"/>
                      <a:pt x="831880" y="514590"/>
                    </a:cubicBezTo>
                    <a:cubicBezTo>
                      <a:pt x="855121" y="521925"/>
                      <a:pt x="878076" y="530497"/>
                      <a:pt x="902270" y="534307"/>
                    </a:cubicBezTo>
                    <a:cubicBezTo>
                      <a:pt x="995043" y="548785"/>
                      <a:pt x="1068576" y="457917"/>
                      <a:pt x="1036763" y="369334"/>
                    </a:cubicBezTo>
                    <a:cubicBezTo>
                      <a:pt x="1001520" y="270941"/>
                      <a:pt x="887601" y="247890"/>
                      <a:pt x="799971" y="286943"/>
                    </a:cubicBezTo>
                    <a:cubicBezTo>
                      <a:pt x="797114" y="288181"/>
                      <a:pt x="796542" y="290562"/>
                      <a:pt x="797209" y="292753"/>
                    </a:cubicBezTo>
                    <a:lnTo>
                      <a:pt x="794828" y="290372"/>
                    </a:lnTo>
                    <a:cubicBezTo>
                      <a:pt x="795495" y="289515"/>
                      <a:pt x="795971" y="288276"/>
                      <a:pt x="795971" y="286848"/>
                    </a:cubicBezTo>
                    <a:cubicBezTo>
                      <a:pt x="794637" y="218363"/>
                      <a:pt x="791018" y="142353"/>
                      <a:pt x="746345" y="86442"/>
                    </a:cubicBezTo>
                    <a:cubicBezTo>
                      <a:pt x="709865" y="40817"/>
                      <a:pt x="643285" y="5479"/>
                      <a:pt x="585087" y="431"/>
                    </a:cubicBezTo>
                    <a:cubicBezTo>
                      <a:pt x="540224" y="-3570"/>
                      <a:pt x="487551" y="20338"/>
                      <a:pt x="482884" y="701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15"/>
              <p:cNvSpPr/>
              <p:nvPr/>
            </p:nvSpPr>
            <p:spPr>
              <a:xfrm>
                <a:off x="1844433" y="1844821"/>
                <a:ext cx="915504" cy="963202"/>
              </a:xfrm>
              <a:custGeom>
                <a:avLst/>
                <a:gdLst/>
                <a:ahLst/>
                <a:cxnLst/>
                <a:rect l="l" t="t" r="r" b="b"/>
                <a:pathLst>
                  <a:path w="915504" h="963202" extrusionOk="0">
                    <a:moveTo>
                      <a:pt x="495151" y="1966"/>
                    </a:moveTo>
                    <a:cubicBezTo>
                      <a:pt x="484959" y="125315"/>
                      <a:pt x="558588" y="269428"/>
                      <a:pt x="659743" y="339056"/>
                    </a:cubicBezTo>
                    <a:cubicBezTo>
                      <a:pt x="661267" y="340104"/>
                      <a:pt x="662791" y="340675"/>
                      <a:pt x="664315" y="340866"/>
                    </a:cubicBezTo>
                    <a:cubicBezTo>
                      <a:pt x="644408" y="362773"/>
                      <a:pt x="624120" y="384204"/>
                      <a:pt x="603450" y="405350"/>
                    </a:cubicBezTo>
                    <a:cubicBezTo>
                      <a:pt x="602879" y="405159"/>
                      <a:pt x="602307" y="405064"/>
                      <a:pt x="601736" y="404969"/>
                    </a:cubicBezTo>
                    <a:cubicBezTo>
                      <a:pt x="599926" y="400968"/>
                      <a:pt x="597640" y="397063"/>
                      <a:pt x="595068" y="393444"/>
                    </a:cubicBezTo>
                    <a:cubicBezTo>
                      <a:pt x="591925" y="388776"/>
                      <a:pt x="588211" y="384395"/>
                      <a:pt x="584305" y="380204"/>
                    </a:cubicBezTo>
                    <a:cubicBezTo>
                      <a:pt x="574209" y="369250"/>
                      <a:pt x="562207" y="360297"/>
                      <a:pt x="549729" y="352200"/>
                    </a:cubicBezTo>
                    <a:cubicBezTo>
                      <a:pt x="517535" y="331436"/>
                      <a:pt x="481626" y="317625"/>
                      <a:pt x="451146" y="294003"/>
                    </a:cubicBezTo>
                    <a:cubicBezTo>
                      <a:pt x="384280" y="242091"/>
                      <a:pt x="349419" y="171035"/>
                      <a:pt x="329511" y="90739"/>
                    </a:cubicBezTo>
                    <a:cubicBezTo>
                      <a:pt x="328749" y="87501"/>
                      <a:pt x="323606" y="88263"/>
                      <a:pt x="323701" y="91596"/>
                    </a:cubicBezTo>
                    <a:cubicBezTo>
                      <a:pt x="326368" y="167225"/>
                      <a:pt x="367135" y="244187"/>
                      <a:pt x="421523" y="295336"/>
                    </a:cubicBezTo>
                    <a:cubicBezTo>
                      <a:pt x="449241" y="321339"/>
                      <a:pt x="480864" y="339723"/>
                      <a:pt x="513249" y="359154"/>
                    </a:cubicBezTo>
                    <a:cubicBezTo>
                      <a:pt x="530870" y="369726"/>
                      <a:pt x="549063" y="380775"/>
                      <a:pt x="562874" y="396206"/>
                    </a:cubicBezTo>
                    <a:cubicBezTo>
                      <a:pt x="571065" y="405350"/>
                      <a:pt x="575161" y="417161"/>
                      <a:pt x="582210" y="426495"/>
                    </a:cubicBezTo>
                    <a:cubicBezTo>
                      <a:pt x="554111" y="454404"/>
                      <a:pt x="525441" y="481645"/>
                      <a:pt x="496104" y="508410"/>
                    </a:cubicBezTo>
                    <a:cubicBezTo>
                      <a:pt x="497151" y="506886"/>
                      <a:pt x="497818" y="505172"/>
                      <a:pt x="497723" y="503172"/>
                    </a:cubicBezTo>
                    <a:cubicBezTo>
                      <a:pt x="494865" y="430972"/>
                      <a:pt x="440001" y="353058"/>
                      <a:pt x="391710" y="303051"/>
                    </a:cubicBezTo>
                    <a:cubicBezTo>
                      <a:pt x="338941" y="248378"/>
                      <a:pt x="266646" y="202372"/>
                      <a:pt x="191113" y="189418"/>
                    </a:cubicBezTo>
                    <a:cubicBezTo>
                      <a:pt x="190637" y="189418"/>
                      <a:pt x="190256" y="190085"/>
                      <a:pt x="190732" y="190275"/>
                    </a:cubicBezTo>
                    <a:cubicBezTo>
                      <a:pt x="261122" y="220089"/>
                      <a:pt x="323225" y="256188"/>
                      <a:pt x="374946" y="313529"/>
                    </a:cubicBezTo>
                    <a:cubicBezTo>
                      <a:pt x="400758" y="342104"/>
                      <a:pt x="422761" y="373917"/>
                      <a:pt x="440382" y="408207"/>
                    </a:cubicBezTo>
                    <a:cubicBezTo>
                      <a:pt x="457051" y="440592"/>
                      <a:pt x="464195" y="475740"/>
                      <a:pt x="478863" y="508696"/>
                    </a:cubicBezTo>
                    <a:cubicBezTo>
                      <a:pt x="479435" y="509934"/>
                      <a:pt x="480197" y="510982"/>
                      <a:pt x="481149" y="511744"/>
                    </a:cubicBezTo>
                    <a:cubicBezTo>
                      <a:pt x="481340" y="514983"/>
                      <a:pt x="481626" y="518126"/>
                      <a:pt x="482102" y="521174"/>
                    </a:cubicBezTo>
                    <a:cubicBezTo>
                      <a:pt x="462957" y="538414"/>
                      <a:pt x="443621" y="555559"/>
                      <a:pt x="424095" y="572514"/>
                    </a:cubicBezTo>
                    <a:cubicBezTo>
                      <a:pt x="424095" y="570323"/>
                      <a:pt x="423618" y="568037"/>
                      <a:pt x="422094" y="565846"/>
                    </a:cubicBezTo>
                    <a:cubicBezTo>
                      <a:pt x="382851" y="506982"/>
                      <a:pt x="314271" y="462786"/>
                      <a:pt x="250835" y="434115"/>
                    </a:cubicBezTo>
                    <a:cubicBezTo>
                      <a:pt x="192637" y="407731"/>
                      <a:pt x="107769" y="379251"/>
                      <a:pt x="44428" y="400492"/>
                    </a:cubicBezTo>
                    <a:cubicBezTo>
                      <a:pt x="42618" y="401064"/>
                      <a:pt x="43380" y="403635"/>
                      <a:pt x="45285" y="403254"/>
                    </a:cubicBezTo>
                    <a:cubicBezTo>
                      <a:pt x="113294" y="388491"/>
                      <a:pt x="197400" y="422971"/>
                      <a:pt x="256169" y="455070"/>
                    </a:cubicBezTo>
                    <a:cubicBezTo>
                      <a:pt x="315510" y="487455"/>
                      <a:pt x="356753" y="533556"/>
                      <a:pt x="402759" y="581467"/>
                    </a:cubicBezTo>
                    <a:cubicBezTo>
                      <a:pt x="404854" y="583658"/>
                      <a:pt x="407235" y="584610"/>
                      <a:pt x="409712" y="584896"/>
                    </a:cubicBezTo>
                    <a:cubicBezTo>
                      <a:pt x="405045" y="588897"/>
                      <a:pt x="400473" y="592802"/>
                      <a:pt x="395805" y="596802"/>
                    </a:cubicBezTo>
                    <a:cubicBezTo>
                      <a:pt x="334274" y="649285"/>
                      <a:pt x="271885" y="700720"/>
                      <a:pt x="209973" y="752822"/>
                    </a:cubicBezTo>
                    <a:cubicBezTo>
                      <a:pt x="209306" y="751774"/>
                      <a:pt x="208544" y="750726"/>
                      <a:pt x="207401" y="749774"/>
                    </a:cubicBezTo>
                    <a:cubicBezTo>
                      <a:pt x="152727" y="702816"/>
                      <a:pt x="70527" y="692624"/>
                      <a:pt x="3947" y="718341"/>
                    </a:cubicBezTo>
                    <a:cubicBezTo>
                      <a:pt x="1566" y="719294"/>
                      <a:pt x="2518" y="722723"/>
                      <a:pt x="5090" y="722151"/>
                    </a:cubicBezTo>
                    <a:cubicBezTo>
                      <a:pt x="74241" y="706626"/>
                      <a:pt x="135678" y="724247"/>
                      <a:pt x="191399" y="766633"/>
                    </a:cubicBezTo>
                    <a:cubicBezTo>
                      <a:pt x="191875" y="767014"/>
                      <a:pt x="192256" y="767205"/>
                      <a:pt x="192732" y="767490"/>
                    </a:cubicBezTo>
                    <a:cubicBezTo>
                      <a:pt x="176349" y="781397"/>
                      <a:pt x="159871" y="795399"/>
                      <a:pt x="143488" y="809305"/>
                    </a:cubicBezTo>
                    <a:cubicBezTo>
                      <a:pt x="142155" y="809781"/>
                      <a:pt x="141107" y="810639"/>
                      <a:pt x="140345" y="811972"/>
                    </a:cubicBezTo>
                    <a:cubicBezTo>
                      <a:pt x="129010" y="821592"/>
                      <a:pt x="117771" y="831213"/>
                      <a:pt x="106341" y="840738"/>
                    </a:cubicBezTo>
                    <a:cubicBezTo>
                      <a:pt x="70527" y="870551"/>
                      <a:pt x="30807" y="898364"/>
                      <a:pt x="137" y="933606"/>
                    </a:cubicBezTo>
                    <a:cubicBezTo>
                      <a:pt x="-244" y="934083"/>
                      <a:pt x="232" y="934749"/>
                      <a:pt x="804" y="934368"/>
                    </a:cubicBezTo>
                    <a:cubicBezTo>
                      <a:pt x="39856" y="912937"/>
                      <a:pt x="74051" y="881695"/>
                      <a:pt x="109008" y="854263"/>
                    </a:cubicBezTo>
                    <a:cubicBezTo>
                      <a:pt x="119771" y="845786"/>
                      <a:pt x="130725" y="837404"/>
                      <a:pt x="141583" y="829022"/>
                    </a:cubicBezTo>
                    <a:cubicBezTo>
                      <a:pt x="144345" y="847881"/>
                      <a:pt x="146441" y="866169"/>
                      <a:pt x="143298" y="885505"/>
                    </a:cubicBezTo>
                    <a:cubicBezTo>
                      <a:pt x="139297" y="909603"/>
                      <a:pt x="127962" y="929511"/>
                      <a:pt x="115770" y="950180"/>
                    </a:cubicBezTo>
                    <a:cubicBezTo>
                      <a:pt x="115199" y="951132"/>
                      <a:pt x="116532" y="952085"/>
                      <a:pt x="117390" y="951323"/>
                    </a:cubicBezTo>
                    <a:cubicBezTo>
                      <a:pt x="149489" y="920843"/>
                      <a:pt x="167110" y="862455"/>
                      <a:pt x="155109" y="818830"/>
                    </a:cubicBezTo>
                    <a:cubicBezTo>
                      <a:pt x="175492" y="803304"/>
                      <a:pt x="195876" y="787874"/>
                      <a:pt x="216164" y="772158"/>
                    </a:cubicBezTo>
                    <a:cubicBezTo>
                      <a:pt x="230166" y="761394"/>
                      <a:pt x="244072" y="750631"/>
                      <a:pt x="257979" y="739773"/>
                    </a:cubicBezTo>
                    <a:cubicBezTo>
                      <a:pt x="272457" y="815782"/>
                      <a:pt x="276362" y="884934"/>
                      <a:pt x="256264" y="961419"/>
                    </a:cubicBezTo>
                    <a:cubicBezTo>
                      <a:pt x="255788" y="963324"/>
                      <a:pt x="258550" y="963896"/>
                      <a:pt x="259217" y="962181"/>
                    </a:cubicBezTo>
                    <a:cubicBezTo>
                      <a:pt x="287506" y="889601"/>
                      <a:pt x="298365" y="801685"/>
                      <a:pt x="275790" y="725961"/>
                    </a:cubicBezTo>
                    <a:cubicBezTo>
                      <a:pt x="311700" y="698053"/>
                      <a:pt x="347418" y="669954"/>
                      <a:pt x="382851" y="641379"/>
                    </a:cubicBezTo>
                    <a:cubicBezTo>
                      <a:pt x="465719" y="707483"/>
                      <a:pt x="506391" y="809591"/>
                      <a:pt x="492579" y="914747"/>
                    </a:cubicBezTo>
                    <a:cubicBezTo>
                      <a:pt x="492294" y="917033"/>
                      <a:pt x="495532" y="917985"/>
                      <a:pt x="496104" y="915604"/>
                    </a:cubicBezTo>
                    <a:cubicBezTo>
                      <a:pt x="521821" y="810543"/>
                      <a:pt x="483054" y="696434"/>
                      <a:pt x="400092" y="627378"/>
                    </a:cubicBezTo>
                    <a:cubicBezTo>
                      <a:pt x="403616" y="624520"/>
                      <a:pt x="407045" y="621758"/>
                      <a:pt x="410569" y="618900"/>
                    </a:cubicBezTo>
                    <a:cubicBezTo>
                      <a:pt x="430857" y="602327"/>
                      <a:pt x="450955" y="585563"/>
                      <a:pt x="470958" y="568513"/>
                    </a:cubicBezTo>
                    <a:cubicBezTo>
                      <a:pt x="479530" y="670145"/>
                      <a:pt x="543062" y="777968"/>
                      <a:pt x="620500" y="840642"/>
                    </a:cubicBezTo>
                    <a:cubicBezTo>
                      <a:pt x="622500" y="842262"/>
                      <a:pt x="624882" y="839690"/>
                      <a:pt x="623262" y="837785"/>
                    </a:cubicBezTo>
                    <a:cubicBezTo>
                      <a:pt x="586115" y="795494"/>
                      <a:pt x="553540" y="752631"/>
                      <a:pt x="530584" y="701006"/>
                    </a:cubicBezTo>
                    <a:cubicBezTo>
                      <a:pt x="509058" y="652714"/>
                      <a:pt x="500199" y="603851"/>
                      <a:pt x="489627" y="552606"/>
                    </a:cubicBezTo>
                    <a:cubicBezTo>
                      <a:pt x="513153" y="532318"/>
                      <a:pt x="536299" y="511649"/>
                      <a:pt x="559159" y="490599"/>
                    </a:cubicBezTo>
                    <a:cubicBezTo>
                      <a:pt x="607832" y="514316"/>
                      <a:pt x="652885" y="541748"/>
                      <a:pt x="691747" y="580038"/>
                    </a:cubicBezTo>
                    <a:cubicBezTo>
                      <a:pt x="731371" y="619186"/>
                      <a:pt x="758232" y="663573"/>
                      <a:pt x="786140" y="711007"/>
                    </a:cubicBezTo>
                    <a:cubicBezTo>
                      <a:pt x="786807" y="712150"/>
                      <a:pt x="788807" y="711388"/>
                      <a:pt x="788331" y="710055"/>
                    </a:cubicBezTo>
                    <a:cubicBezTo>
                      <a:pt x="755755" y="611566"/>
                      <a:pt x="667744" y="521936"/>
                      <a:pt x="575923" y="474978"/>
                    </a:cubicBezTo>
                    <a:cubicBezTo>
                      <a:pt x="616500" y="436782"/>
                      <a:pt x="655743" y="397063"/>
                      <a:pt x="692795" y="355534"/>
                    </a:cubicBezTo>
                    <a:cubicBezTo>
                      <a:pt x="694224" y="356582"/>
                      <a:pt x="696033" y="357344"/>
                      <a:pt x="698224" y="357439"/>
                    </a:cubicBezTo>
                    <a:cubicBezTo>
                      <a:pt x="778901" y="361821"/>
                      <a:pt x="844242" y="380394"/>
                      <a:pt x="913775" y="422304"/>
                    </a:cubicBezTo>
                    <a:cubicBezTo>
                      <a:pt x="914918" y="422971"/>
                      <a:pt x="916156" y="421352"/>
                      <a:pt x="915108" y="420399"/>
                    </a:cubicBezTo>
                    <a:cubicBezTo>
                      <a:pt x="861007" y="371822"/>
                      <a:pt x="781568" y="339627"/>
                      <a:pt x="707940" y="338103"/>
                    </a:cubicBezTo>
                    <a:cubicBezTo>
                      <a:pt x="720132" y="324006"/>
                      <a:pt x="732038" y="309719"/>
                      <a:pt x="743658" y="295146"/>
                    </a:cubicBezTo>
                    <a:cubicBezTo>
                      <a:pt x="785378" y="291240"/>
                      <a:pt x="825764" y="290669"/>
                      <a:pt x="867483" y="297432"/>
                    </a:cubicBezTo>
                    <a:cubicBezTo>
                      <a:pt x="869388" y="297717"/>
                      <a:pt x="870150" y="294955"/>
                      <a:pt x="868245" y="294479"/>
                    </a:cubicBezTo>
                    <a:cubicBezTo>
                      <a:pt x="831003" y="284668"/>
                      <a:pt x="792331" y="279620"/>
                      <a:pt x="753850" y="282192"/>
                    </a:cubicBezTo>
                    <a:cubicBezTo>
                      <a:pt x="758232" y="276572"/>
                      <a:pt x="762804" y="271047"/>
                      <a:pt x="767090" y="265428"/>
                    </a:cubicBezTo>
                    <a:cubicBezTo>
                      <a:pt x="778329" y="250569"/>
                      <a:pt x="757565" y="230185"/>
                      <a:pt x="745754" y="245139"/>
                    </a:cubicBezTo>
                    <a:cubicBezTo>
                      <a:pt x="733562" y="260570"/>
                      <a:pt x="721179" y="275619"/>
                      <a:pt x="708511" y="290574"/>
                    </a:cubicBezTo>
                    <a:cubicBezTo>
                      <a:pt x="678412" y="228185"/>
                      <a:pt x="664696" y="168749"/>
                      <a:pt x="650599" y="101217"/>
                    </a:cubicBezTo>
                    <a:cubicBezTo>
                      <a:pt x="650218" y="99407"/>
                      <a:pt x="647551" y="99978"/>
                      <a:pt x="647551" y="101693"/>
                    </a:cubicBezTo>
                    <a:cubicBezTo>
                      <a:pt x="648027" y="167606"/>
                      <a:pt x="652695" y="247902"/>
                      <a:pt x="692319" y="303432"/>
                    </a:cubicBezTo>
                    <a:cubicBezTo>
                      <a:pt x="693176" y="304575"/>
                      <a:pt x="694128" y="305528"/>
                      <a:pt x="695081" y="306195"/>
                    </a:cubicBezTo>
                    <a:cubicBezTo>
                      <a:pt x="689080" y="313148"/>
                      <a:pt x="683175" y="320101"/>
                      <a:pt x="677079" y="326959"/>
                    </a:cubicBezTo>
                    <a:cubicBezTo>
                      <a:pt x="676888" y="324483"/>
                      <a:pt x="675840" y="322101"/>
                      <a:pt x="673840" y="320101"/>
                    </a:cubicBezTo>
                    <a:cubicBezTo>
                      <a:pt x="628692" y="275905"/>
                      <a:pt x="587639" y="232947"/>
                      <a:pt x="557349" y="176750"/>
                    </a:cubicBezTo>
                    <a:cubicBezTo>
                      <a:pt x="527346" y="121029"/>
                      <a:pt x="512963" y="62545"/>
                      <a:pt x="499152" y="1395"/>
                    </a:cubicBezTo>
                    <a:cubicBezTo>
                      <a:pt x="498675" y="-891"/>
                      <a:pt x="495437" y="-129"/>
                      <a:pt x="495246" y="19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2" name="Google Shape;592;p15"/>
            <p:cNvGrpSpPr/>
            <p:nvPr/>
          </p:nvGrpSpPr>
          <p:grpSpPr>
            <a:xfrm rot="-6280703">
              <a:off x="7896177" y="4498673"/>
              <a:ext cx="924508" cy="823417"/>
              <a:chOff x="-975425" y="3526549"/>
              <a:chExt cx="1553475" cy="1383608"/>
            </a:xfrm>
          </p:grpSpPr>
          <p:sp>
            <p:nvSpPr>
              <p:cNvPr id="593" name="Google Shape;593;p15"/>
              <p:cNvSpPr/>
              <p:nvPr/>
            </p:nvSpPr>
            <p:spPr>
              <a:xfrm>
                <a:off x="-975425" y="3526549"/>
                <a:ext cx="1553475" cy="1383608"/>
              </a:xfrm>
              <a:custGeom>
                <a:avLst/>
                <a:gdLst/>
                <a:ahLst/>
                <a:cxnLst/>
                <a:rect l="l" t="t" r="r" b="b"/>
                <a:pathLst>
                  <a:path w="1553475" h="1383608" extrusionOk="0">
                    <a:moveTo>
                      <a:pt x="1114271" y="538496"/>
                    </a:moveTo>
                    <a:cubicBezTo>
                      <a:pt x="1113224" y="538115"/>
                      <a:pt x="1111985" y="538305"/>
                      <a:pt x="1110938" y="539353"/>
                    </a:cubicBezTo>
                    <a:cubicBezTo>
                      <a:pt x="1092935" y="557546"/>
                      <a:pt x="1074933" y="575834"/>
                      <a:pt x="1056931" y="594217"/>
                    </a:cubicBezTo>
                    <a:cubicBezTo>
                      <a:pt x="1088459" y="525732"/>
                      <a:pt x="1094745" y="450008"/>
                      <a:pt x="1097793" y="374570"/>
                    </a:cubicBezTo>
                    <a:cubicBezTo>
                      <a:pt x="1099793" y="325136"/>
                      <a:pt x="1100651" y="275320"/>
                      <a:pt x="1108842" y="226457"/>
                    </a:cubicBezTo>
                    <a:cubicBezTo>
                      <a:pt x="1118177" y="170259"/>
                      <a:pt x="1139132" y="117776"/>
                      <a:pt x="1160658" y="65484"/>
                    </a:cubicBezTo>
                    <a:cubicBezTo>
                      <a:pt x="1163325" y="59198"/>
                      <a:pt x="1154943" y="53292"/>
                      <a:pt x="1150276" y="58817"/>
                    </a:cubicBezTo>
                    <a:cubicBezTo>
                      <a:pt x="1022260" y="213598"/>
                      <a:pt x="939107" y="432387"/>
                      <a:pt x="1024260" y="627173"/>
                    </a:cubicBezTo>
                    <a:cubicBezTo>
                      <a:pt x="1000352" y="650986"/>
                      <a:pt x="976254" y="674608"/>
                      <a:pt x="951489" y="697563"/>
                    </a:cubicBezTo>
                    <a:cubicBezTo>
                      <a:pt x="940345" y="502586"/>
                      <a:pt x="950727" y="307514"/>
                      <a:pt x="981969" y="114728"/>
                    </a:cubicBezTo>
                    <a:cubicBezTo>
                      <a:pt x="983207" y="106823"/>
                      <a:pt x="973016" y="104441"/>
                      <a:pt x="969301" y="110728"/>
                    </a:cubicBezTo>
                    <a:cubicBezTo>
                      <a:pt x="860525" y="289417"/>
                      <a:pt x="828617" y="527732"/>
                      <a:pt x="930153" y="716994"/>
                    </a:cubicBezTo>
                    <a:cubicBezTo>
                      <a:pt x="910627" y="734615"/>
                      <a:pt x="890910" y="751856"/>
                      <a:pt x="870527" y="768429"/>
                    </a:cubicBezTo>
                    <a:cubicBezTo>
                      <a:pt x="857192" y="779192"/>
                      <a:pt x="843571" y="789479"/>
                      <a:pt x="829760" y="799576"/>
                    </a:cubicBezTo>
                    <a:cubicBezTo>
                      <a:pt x="855953" y="723662"/>
                      <a:pt x="860049" y="644985"/>
                      <a:pt x="844238" y="564689"/>
                    </a:cubicBezTo>
                    <a:cubicBezTo>
                      <a:pt x="823283" y="458486"/>
                      <a:pt x="804995" y="357521"/>
                      <a:pt x="810710" y="248555"/>
                    </a:cubicBezTo>
                    <a:cubicBezTo>
                      <a:pt x="811186" y="241316"/>
                      <a:pt x="801470" y="237125"/>
                      <a:pt x="797946" y="244459"/>
                    </a:cubicBezTo>
                    <a:cubicBezTo>
                      <a:pt x="708602" y="428101"/>
                      <a:pt x="700029" y="645366"/>
                      <a:pt x="780992" y="833390"/>
                    </a:cubicBezTo>
                    <a:cubicBezTo>
                      <a:pt x="744035" y="857488"/>
                      <a:pt x="705649" y="879205"/>
                      <a:pt x="666215" y="898922"/>
                    </a:cubicBezTo>
                    <a:cubicBezTo>
                      <a:pt x="703268" y="716708"/>
                      <a:pt x="600683" y="536972"/>
                      <a:pt x="636212" y="353901"/>
                    </a:cubicBezTo>
                    <a:cubicBezTo>
                      <a:pt x="637640" y="346376"/>
                      <a:pt x="626210" y="342566"/>
                      <a:pt x="623162" y="349805"/>
                    </a:cubicBezTo>
                    <a:cubicBezTo>
                      <a:pt x="581729" y="451437"/>
                      <a:pt x="554201" y="559927"/>
                      <a:pt x="561250" y="670417"/>
                    </a:cubicBezTo>
                    <a:cubicBezTo>
                      <a:pt x="564488" y="719566"/>
                      <a:pt x="574394" y="768334"/>
                      <a:pt x="592111" y="814340"/>
                    </a:cubicBezTo>
                    <a:cubicBezTo>
                      <a:pt x="604970" y="847868"/>
                      <a:pt x="620686" y="885396"/>
                      <a:pt x="650213" y="907018"/>
                    </a:cubicBezTo>
                    <a:cubicBezTo>
                      <a:pt x="634307" y="914733"/>
                      <a:pt x="618209" y="922163"/>
                      <a:pt x="601826" y="929116"/>
                    </a:cubicBezTo>
                    <a:cubicBezTo>
                      <a:pt x="562964" y="945785"/>
                      <a:pt x="523626" y="960358"/>
                      <a:pt x="483812" y="973502"/>
                    </a:cubicBezTo>
                    <a:cubicBezTo>
                      <a:pt x="532103" y="910637"/>
                      <a:pt x="530960" y="821769"/>
                      <a:pt x="520578" y="744998"/>
                    </a:cubicBezTo>
                    <a:cubicBezTo>
                      <a:pt x="505052" y="629174"/>
                      <a:pt x="465714" y="515159"/>
                      <a:pt x="488288" y="397621"/>
                    </a:cubicBezTo>
                    <a:cubicBezTo>
                      <a:pt x="489812" y="390001"/>
                      <a:pt x="478097" y="386096"/>
                      <a:pt x="475049" y="393430"/>
                    </a:cubicBezTo>
                    <a:cubicBezTo>
                      <a:pt x="431138" y="497348"/>
                      <a:pt x="404278" y="607838"/>
                      <a:pt x="398468" y="720804"/>
                    </a:cubicBezTo>
                    <a:cubicBezTo>
                      <a:pt x="393800" y="811196"/>
                      <a:pt x="398182" y="905494"/>
                      <a:pt x="440187" y="987218"/>
                    </a:cubicBezTo>
                    <a:cubicBezTo>
                      <a:pt x="390371" y="1002077"/>
                      <a:pt x="339984" y="1014746"/>
                      <a:pt x="289311" y="1025985"/>
                    </a:cubicBezTo>
                    <a:cubicBezTo>
                      <a:pt x="324935" y="958929"/>
                      <a:pt x="345699" y="884920"/>
                      <a:pt x="348842" y="808910"/>
                    </a:cubicBezTo>
                    <a:cubicBezTo>
                      <a:pt x="352748" y="715089"/>
                      <a:pt x="310076" y="623744"/>
                      <a:pt x="322839" y="530971"/>
                    </a:cubicBezTo>
                    <a:cubicBezTo>
                      <a:pt x="323792" y="523827"/>
                      <a:pt x="313790" y="520493"/>
                      <a:pt x="310647" y="527161"/>
                    </a:cubicBezTo>
                    <a:cubicBezTo>
                      <a:pt x="235876" y="682704"/>
                      <a:pt x="215969" y="864917"/>
                      <a:pt x="266451" y="1031033"/>
                    </a:cubicBezTo>
                    <a:cubicBezTo>
                      <a:pt x="181583" y="1049131"/>
                      <a:pt x="95858" y="1063609"/>
                      <a:pt x="10324" y="1077706"/>
                    </a:cubicBezTo>
                    <a:cubicBezTo>
                      <a:pt x="9848" y="1077706"/>
                      <a:pt x="9562" y="1078087"/>
                      <a:pt x="9086" y="1078182"/>
                    </a:cubicBezTo>
                    <a:cubicBezTo>
                      <a:pt x="8419" y="1075801"/>
                      <a:pt x="4228" y="1075515"/>
                      <a:pt x="3466" y="1078563"/>
                    </a:cubicBezTo>
                    <a:cubicBezTo>
                      <a:pt x="2418" y="1082183"/>
                      <a:pt x="323" y="1085802"/>
                      <a:pt x="37" y="1089612"/>
                    </a:cubicBezTo>
                    <a:cubicBezTo>
                      <a:pt x="-249" y="1093803"/>
                      <a:pt x="1180" y="1099042"/>
                      <a:pt x="2609" y="1102947"/>
                    </a:cubicBezTo>
                    <a:cubicBezTo>
                      <a:pt x="5085" y="1109805"/>
                      <a:pt x="9371" y="1115901"/>
                      <a:pt x="15086" y="1120473"/>
                    </a:cubicBezTo>
                    <a:cubicBezTo>
                      <a:pt x="15944" y="1122664"/>
                      <a:pt x="17849" y="1124569"/>
                      <a:pt x="20897" y="1124283"/>
                    </a:cubicBezTo>
                    <a:cubicBezTo>
                      <a:pt x="114718" y="1117616"/>
                      <a:pt x="207682" y="1102280"/>
                      <a:pt x="298455" y="1078754"/>
                    </a:cubicBezTo>
                    <a:cubicBezTo>
                      <a:pt x="295788" y="1098947"/>
                      <a:pt x="320934" y="1131236"/>
                      <a:pt x="330364" y="1145143"/>
                    </a:cubicBezTo>
                    <a:cubicBezTo>
                      <a:pt x="354462" y="1180766"/>
                      <a:pt x="385609" y="1211246"/>
                      <a:pt x="419708" y="1237154"/>
                    </a:cubicBezTo>
                    <a:cubicBezTo>
                      <a:pt x="503909" y="1301353"/>
                      <a:pt x="605636" y="1336595"/>
                      <a:pt x="699934" y="1382982"/>
                    </a:cubicBezTo>
                    <a:cubicBezTo>
                      <a:pt x="704792" y="1385459"/>
                      <a:pt x="710411" y="1380125"/>
                      <a:pt x="708506" y="1375076"/>
                    </a:cubicBezTo>
                    <a:cubicBezTo>
                      <a:pt x="646594" y="1213247"/>
                      <a:pt x="494670" y="1089517"/>
                      <a:pt x="320458" y="1073039"/>
                    </a:cubicBezTo>
                    <a:cubicBezTo>
                      <a:pt x="379037" y="1056846"/>
                      <a:pt x="436568" y="1037415"/>
                      <a:pt x="492956" y="1014460"/>
                    </a:cubicBezTo>
                    <a:cubicBezTo>
                      <a:pt x="490003" y="1017032"/>
                      <a:pt x="489336" y="1022937"/>
                      <a:pt x="493813" y="1025795"/>
                    </a:cubicBezTo>
                    <a:cubicBezTo>
                      <a:pt x="659072" y="1130093"/>
                      <a:pt x="828521" y="1233630"/>
                      <a:pt x="1020069" y="1280493"/>
                    </a:cubicBezTo>
                    <a:cubicBezTo>
                      <a:pt x="1025975" y="1281922"/>
                      <a:pt x="1029499" y="1273635"/>
                      <a:pt x="1024927" y="1270016"/>
                    </a:cubicBezTo>
                    <a:cubicBezTo>
                      <a:pt x="940726" y="1202198"/>
                      <a:pt x="857477" y="1128188"/>
                      <a:pt x="766418" y="1069514"/>
                    </a:cubicBezTo>
                    <a:cubicBezTo>
                      <a:pt x="685646" y="1017317"/>
                      <a:pt x="596207" y="1012555"/>
                      <a:pt x="502671" y="1016174"/>
                    </a:cubicBezTo>
                    <a:cubicBezTo>
                      <a:pt x="501528" y="1015508"/>
                      <a:pt x="500385" y="1014746"/>
                      <a:pt x="499242" y="1014079"/>
                    </a:cubicBezTo>
                    <a:cubicBezTo>
                      <a:pt x="498004" y="1013317"/>
                      <a:pt x="496766" y="1013126"/>
                      <a:pt x="495718" y="1013222"/>
                    </a:cubicBezTo>
                    <a:cubicBezTo>
                      <a:pt x="543533" y="993695"/>
                      <a:pt x="590492" y="971788"/>
                      <a:pt x="636307" y="947404"/>
                    </a:cubicBezTo>
                    <a:cubicBezTo>
                      <a:pt x="657738" y="935974"/>
                      <a:pt x="679074" y="923877"/>
                      <a:pt x="700315" y="911399"/>
                    </a:cubicBezTo>
                    <a:cubicBezTo>
                      <a:pt x="699077" y="913685"/>
                      <a:pt x="699172" y="916543"/>
                      <a:pt x="701744" y="918734"/>
                    </a:cubicBezTo>
                    <a:cubicBezTo>
                      <a:pt x="764799" y="972359"/>
                      <a:pt x="837475" y="1028843"/>
                      <a:pt x="915485" y="1058751"/>
                    </a:cubicBezTo>
                    <a:cubicBezTo>
                      <a:pt x="993875" y="1088755"/>
                      <a:pt x="1084553" y="1094565"/>
                      <a:pt x="1166849" y="1108472"/>
                    </a:cubicBezTo>
                    <a:cubicBezTo>
                      <a:pt x="1172469" y="1109424"/>
                      <a:pt x="1176755" y="1101518"/>
                      <a:pt x="1171707" y="1097994"/>
                    </a:cubicBezTo>
                    <a:cubicBezTo>
                      <a:pt x="1103699" y="1049131"/>
                      <a:pt x="1036643" y="992076"/>
                      <a:pt x="961014" y="955310"/>
                    </a:cubicBezTo>
                    <a:cubicBezTo>
                      <a:pt x="885671" y="918638"/>
                      <a:pt x="796136" y="911590"/>
                      <a:pt x="713459" y="907685"/>
                    </a:cubicBezTo>
                    <a:cubicBezTo>
                      <a:pt x="711935" y="907685"/>
                      <a:pt x="710888" y="908637"/>
                      <a:pt x="710411" y="909875"/>
                    </a:cubicBezTo>
                    <a:cubicBezTo>
                      <a:pt x="710221" y="909685"/>
                      <a:pt x="709935" y="909494"/>
                      <a:pt x="709745" y="909304"/>
                    </a:cubicBezTo>
                    <a:cubicBezTo>
                      <a:pt x="708697" y="908351"/>
                      <a:pt x="707554" y="908066"/>
                      <a:pt x="706411" y="907875"/>
                    </a:cubicBezTo>
                    <a:cubicBezTo>
                      <a:pt x="738986" y="888444"/>
                      <a:pt x="771276" y="868061"/>
                      <a:pt x="802804" y="846153"/>
                    </a:cubicBezTo>
                    <a:cubicBezTo>
                      <a:pt x="803375" y="846820"/>
                      <a:pt x="804233" y="847487"/>
                      <a:pt x="805185" y="847677"/>
                    </a:cubicBezTo>
                    <a:cubicBezTo>
                      <a:pt x="816806" y="850725"/>
                      <a:pt x="828617" y="851773"/>
                      <a:pt x="840523" y="850916"/>
                    </a:cubicBezTo>
                    <a:cubicBezTo>
                      <a:pt x="840523" y="850916"/>
                      <a:pt x="840523" y="850916"/>
                      <a:pt x="840713" y="850916"/>
                    </a:cubicBezTo>
                    <a:cubicBezTo>
                      <a:pt x="871955" y="863489"/>
                      <a:pt x="900626" y="894159"/>
                      <a:pt x="931487" y="907494"/>
                    </a:cubicBezTo>
                    <a:cubicBezTo>
                      <a:pt x="967205" y="923020"/>
                      <a:pt x="1005782" y="931307"/>
                      <a:pt x="1044358" y="935688"/>
                    </a:cubicBezTo>
                    <a:cubicBezTo>
                      <a:pt x="1136274" y="946166"/>
                      <a:pt x="1229048" y="934831"/>
                      <a:pt x="1320964" y="948071"/>
                    </a:cubicBezTo>
                    <a:cubicBezTo>
                      <a:pt x="1326488" y="948833"/>
                      <a:pt x="1331060" y="941117"/>
                      <a:pt x="1325917" y="937403"/>
                    </a:cubicBezTo>
                    <a:cubicBezTo>
                      <a:pt x="1184947" y="838152"/>
                      <a:pt x="1007401" y="797099"/>
                      <a:pt x="838999" y="836533"/>
                    </a:cubicBezTo>
                    <a:cubicBezTo>
                      <a:pt x="835475" y="835485"/>
                      <a:pt x="831950" y="834628"/>
                      <a:pt x="828140" y="834056"/>
                    </a:cubicBezTo>
                    <a:cubicBezTo>
                      <a:pt x="826331" y="833866"/>
                      <a:pt x="824902" y="834437"/>
                      <a:pt x="823664" y="835295"/>
                    </a:cubicBezTo>
                    <a:cubicBezTo>
                      <a:pt x="822044" y="834914"/>
                      <a:pt x="820330" y="834723"/>
                      <a:pt x="818615" y="834628"/>
                    </a:cubicBezTo>
                    <a:cubicBezTo>
                      <a:pt x="866717" y="800433"/>
                      <a:pt x="913103" y="763667"/>
                      <a:pt x="956728" y="723947"/>
                    </a:cubicBezTo>
                    <a:cubicBezTo>
                      <a:pt x="957204" y="724328"/>
                      <a:pt x="957680" y="724709"/>
                      <a:pt x="958252" y="725090"/>
                    </a:cubicBezTo>
                    <a:cubicBezTo>
                      <a:pt x="1123130" y="804148"/>
                      <a:pt x="1300485" y="701849"/>
                      <a:pt x="1471554" y="721852"/>
                    </a:cubicBezTo>
                    <a:cubicBezTo>
                      <a:pt x="1478507" y="722709"/>
                      <a:pt x="1481174" y="713851"/>
                      <a:pt x="1475174" y="710422"/>
                    </a:cubicBezTo>
                    <a:cubicBezTo>
                      <a:pt x="1397354" y="666512"/>
                      <a:pt x="1312201" y="653081"/>
                      <a:pt x="1226285" y="657272"/>
                    </a:cubicBezTo>
                    <a:cubicBezTo>
                      <a:pt x="1140275" y="661559"/>
                      <a:pt x="1053502" y="683276"/>
                      <a:pt x="972635" y="709374"/>
                    </a:cubicBezTo>
                    <a:cubicBezTo>
                      <a:pt x="996352" y="686990"/>
                      <a:pt x="1019307" y="663845"/>
                      <a:pt x="1041215" y="639842"/>
                    </a:cubicBezTo>
                    <a:cubicBezTo>
                      <a:pt x="1042929" y="640413"/>
                      <a:pt x="1044834" y="640413"/>
                      <a:pt x="1046644" y="638889"/>
                    </a:cubicBezTo>
                    <a:cubicBezTo>
                      <a:pt x="1060646" y="627935"/>
                      <a:pt x="1103222" y="642223"/>
                      <a:pt x="1119034" y="644033"/>
                    </a:cubicBezTo>
                    <a:cubicBezTo>
                      <a:pt x="1137703" y="646128"/>
                      <a:pt x="1156372" y="647271"/>
                      <a:pt x="1175136" y="647557"/>
                    </a:cubicBezTo>
                    <a:cubicBezTo>
                      <a:pt x="1191900" y="647843"/>
                      <a:pt x="1208664" y="647462"/>
                      <a:pt x="1225333" y="646319"/>
                    </a:cubicBezTo>
                    <a:cubicBezTo>
                      <a:pt x="1251622" y="644604"/>
                      <a:pt x="1277911" y="640985"/>
                      <a:pt x="1303724" y="635746"/>
                    </a:cubicBezTo>
                    <a:cubicBezTo>
                      <a:pt x="1342014" y="628031"/>
                      <a:pt x="1379733" y="616601"/>
                      <a:pt x="1415833" y="601456"/>
                    </a:cubicBezTo>
                    <a:cubicBezTo>
                      <a:pt x="1459267" y="583263"/>
                      <a:pt x="1499177" y="558879"/>
                      <a:pt x="1547945" y="560403"/>
                    </a:cubicBezTo>
                    <a:cubicBezTo>
                      <a:pt x="1554993" y="560594"/>
                      <a:pt x="1555469" y="548687"/>
                      <a:pt x="1548421" y="547925"/>
                    </a:cubicBezTo>
                    <a:cubicBezTo>
                      <a:pt x="1463363" y="539543"/>
                      <a:pt x="1377733" y="513254"/>
                      <a:pt x="1292103" y="529828"/>
                    </a:cubicBezTo>
                    <a:cubicBezTo>
                      <a:pt x="1211998" y="545258"/>
                      <a:pt x="1133607" y="584787"/>
                      <a:pt x="1060741" y="621077"/>
                    </a:cubicBezTo>
                    <a:cubicBezTo>
                      <a:pt x="1059693" y="621077"/>
                      <a:pt x="1058645" y="621268"/>
                      <a:pt x="1057598" y="621458"/>
                    </a:cubicBezTo>
                    <a:cubicBezTo>
                      <a:pt x="1076076" y="600313"/>
                      <a:pt x="1093793" y="578786"/>
                      <a:pt x="1110461" y="556498"/>
                    </a:cubicBezTo>
                    <a:cubicBezTo>
                      <a:pt x="1111033" y="556498"/>
                      <a:pt x="1111604" y="556498"/>
                      <a:pt x="1112271" y="556212"/>
                    </a:cubicBezTo>
                    <a:cubicBezTo>
                      <a:pt x="1344681" y="468677"/>
                      <a:pt x="1385162" y="181118"/>
                      <a:pt x="1530228" y="9382"/>
                    </a:cubicBezTo>
                    <a:cubicBezTo>
                      <a:pt x="1534705" y="4143"/>
                      <a:pt x="1527942" y="-2429"/>
                      <a:pt x="1522513" y="905"/>
                    </a:cubicBezTo>
                    <a:cubicBezTo>
                      <a:pt x="1331537" y="113681"/>
                      <a:pt x="1139703" y="307038"/>
                      <a:pt x="1113890" y="5385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94" name="Google Shape;594;p15"/>
              <p:cNvGrpSpPr/>
              <p:nvPr/>
            </p:nvGrpSpPr>
            <p:grpSpPr>
              <a:xfrm>
                <a:off x="-711164" y="3533620"/>
                <a:ext cx="1282461" cy="1364167"/>
                <a:chOff x="5583840" y="2745555"/>
                <a:chExt cx="1282461" cy="1364167"/>
              </a:xfrm>
            </p:grpSpPr>
            <p:sp>
              <p:nvSpPr>
                <p:cNvPr id="595" name="Google Shape;595;p15"/>
                <p:cNvSpPr/>
                <p:nvPr/>
              </p:nvSpPr>
              <p:spPr>
                <a:xfrm>
                  <a:off x="6431888" y="2745555"/>
                  <a:ext cx="413683" cy="552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683" h="552278" extrusionOk="0">
                      <a:moveTo>
                        <a:pt x="11774" y="550189"/>
                      </a:moveTo>
                      <a:cubicBezTo>
                        <a:pt x="87688" y="474179"/>
                        <a:pt x="141218" y="375310"/>
                        <a:pt x="195892" y="283775"/>
                      </a:cubicBezTo>
                      <a:cubicBezTo>
                        <a:pt x="257614" y="180428"/>
                        <a:pt x="321241" y="84512"/>
                        <a:pt x="412681" y="5073"/>
                      </a:cubicBezTo>
                      <a:cubicBezTo>
                        <a:pt x="415253" y="2787"/>
                        <a:pt x="412395" y="-1594"/>
                        <a:pt x="409538" y="596"/>
                      </a:cubicBezTo>
                      <a:cubicBezTo>
                        <a:pt x="323908" y="64700"/>
                        <a:pt x="261043" y="156616"/>
                        <a:pt x="204750" y="246056"/>
                      </a:cubicBezTo>
                      <a:cubicBezTo>
                        <a:pt x="140456" y="348164"/>
                        <a:pt x="79592" y="448938"/>
                        <a:pt x="1677" y="541616"/>
                      </a:cubicBezTo>
                      <a:cubicBezTo>
                        <a:pt x="-3943" y="548284"/>
                        <a:pt x="5868" y="556094"/>
                        <a:pt x="11869" y="5501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6" name="Google Shape;596;p15"/>
                <p:cNvSpPr/>
                <p:nvPr/>
              </p:nvSpPr>
              <p:spPr>
                <a:xfrm>
                  <a:off x="6342995" y="2803669"/>
                  <a:ext cx="127818" cy="551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18" h="551212" extrusionOk="0">
                      <a:moveTo>
                        <a:pt x="22942" y="545320"/>
                      </a:moveTo>
                      <a:cubicBezTo>
                        <a:pt x="4464" y="353392"/>
                        <a:pt x="32658" y="171845"/>
                        <a:pt x="127622" y="2110"/>
                      </a:cubicBezTo>
                      <a:cubicBezTo>
                        <a:pt x="128575" y="300"/>
                        <a:pt x="125812" y="-843"/>
                        <a:pt x="124765" y="776"/>
                      </a:cubicBezTo>
                      <a:cubicBezTo>
                        <a:pt x="24276" y="158320"/>
                        <a:pt x="-24206" y="361202"/>
                        <a:pt x="11893" y="546463"/>
                      </a:cubicBezTo>
                      <a:cubicBezTo>
                        <a:pt x="13227" y="553321"/>
                        <a:pt x="23514" y="552559"/>
                        <a:pt x="22847" y="5454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7" name="Google Shape;597;p15"/>
                <p:cNvSpPr/>
                <p:nvPr/>
              </p:nvSpPr>
              <p:spPr>
                <a:xfrm>
                  <a:off x="6216846" y="2847843"/>
                  <a:ext cx="85982" cy="581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82" h="581662" extrusionOk="0">
                      <a:moveTo>
                        <a:pt x="49555" y="573441"/>
                      </a:moveTo>
                      <a:cubicBezTo>
                        <a:pt x="-7118" y="385988"/>
                        <a:pt x="4502" y="184344"/>
                        <a:pt x="85560" y="5941"/>
                      </a:cubicBezTo>
                      <a:cubicBezTo>
                        <a:pt x="87846" y="988"/>
                        <a:pt x="80226" y="-2536"/>
                        <a:pt x="77845" y="2321"/>
                      </a:cubicBezTo>
                      <a:cubicBezTo>
                        <a:pt x="-9023" y="181773"/>
                        <a:pt x="-24454" y="388275"/>
                        <a:pt x="37935" y="577727"/>
                      </a:cubicBezTo>
                      <a:cubicBezTo>
                        <a:pt x="40411" y="585252"/>
                        <a:pt x="51746" y="580965"/>
                        <a:pt x="49460" y="5734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8" name="Google Shape;598;p15"/>
                <p:cNvSpPr/>
                <p:nvPr/>
              </p:nvSpPr>
              <p:spPr>
                <a:xfrm>
                  <a:off x="6074947" y="2989393"/>
                  <a:ext cx="49955" cy="563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55" h="563871" extrusionOk="0">
                      <a:moveTo>
                        <a:pt x="47627" y="556192"/>
                      </a:moveTo>
                      <a:cubicBezTo>
                        <a:pt x="34482" y="465228"/>
                        <a:pt x="19433" y="374550"/>
                        <a:pt x="15813" y="282634"/>
                      </a:cubicBezTo>
                      <a:cubicBezTo>
                        <a:pt x="12003" y="185098"/>
                        <a:pt x="26005" y="95563"/>
                        <a:pt x="49913" y="1551"/>
                      </a:cubicBezTo>
                      <a:cubicBezTo>
                        <a:pt x="50294" y="27"/>
                        <a:pt x="48008" y="-640"/>
                        <a:pt x="47341" y="789"/>
                      </a:cubicBezTo>
                      <a:cubicBezTo>
                        <a:pt x="-30002" y="169096"/>
                        <a:pt x="4098" y="382075"/>
                        <a:pt x="33054" y="557621"/>
                      </a:cubicBezTo>
                      <a:cubicBezTo>
                        <a:pt x="34578" y="566765"/>
                        <a:pt x="48865" y="565526"/>
                        <a:pt x="47532" y="5561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" name="Google Shape;599;p15"/>
                <p:cNvSpPr/>
                <p:nvPr/>
              </p:nvSpPr>
              <p:spPr>
                <a:xfrm>
                  <a:off x="5914420" y="3093482"/>
                  <a:ext cx="65535" cy="54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35" h="545765" extrusionOk="0">
                      <a:moveTo>
                        <a:pt x="65184" y="536970"/>
                      </a:moveTo>
                      <a:cubicBezTo>
                        <a:pt x="38038" y="450960"/>
                        <a:pt x="21464" y="362187"/>
                        <a:pt x="17083" y="272080"/>
                      </a:cubicBezTo>
                      <a:cubicBezTo>
                        <a:pt x="12606" y="180640"/>
                        <a:pt x="24988" y="93486"/>
                        <a:pt x="35656" y="3189"/>
                      </a:cubicBezTo>
                      <a:cubicBezTo>
                        <a:pt x="36133" y="-525"/>
                        <a:pt x="31180" y="-1192"/>
                        <a:pt x="30132" y="2237"/>
                      </a:cubicBezTo>
                      <a:cubicBezTo>
                        <a:pt x="-22732" y="173211"/>
                        <a:pt x="-253" y="373902"/>
                        <a:pt x="52897" y="541542"/>
                      </a:cubicBezTo>
                      <a:cubicBezTo>
                        <a:pt x="55468" y="549639"/>
                        <a:pt x="67756" y="544971"/>
                        <a:pt x="65184" y="5369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0" name="Google Shape;600;p15"/>
                <p:cNvSpPr/>
                <p:nvPr/>
              </p:nvSpPr>
              <p:spPr>
                <a:xfrm>
                  <a:off x="5760290" y="3142414"/>
                  <a:ext cx="44462" cy="57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62" h="571994" extrusionOk="0">
                      <a:moveTo>
                        <a:pt x="31480" y="564238"/>
                      </a:moveTo>
                      <a:cubicBezTo>
                        <a:pt x="23575" y="472513"/>
                        <a:pt x="15669" y="380501"/>
                        <a:pt x="15288" y="288299"/>
                      </a:cubicBezTo>
                      <a:cubicBezTo>
                        <a:pt x="14812" y="190858"/>
                        <a:pt x="27385" y="97990"/>
                        <a:pt x="44434" y="2454"/>
                      </a:cubicBezTo>
                      <a:cubicBezTo>
                        <a:pt x="44815" y="168"/>
                        <a:pt x="41196" y="-1070"/>
                        <a:pt x="40434" y="1216"/>
                      </a:cubicBezTo>
                      <a:cubicBezTo>
                        <a:pt x="-21098" y="178571"/>
                        <a:pt x="1953" y="382501"/>
                        <a:pt x="17002" y="565667"/>
                      </a:cubicBezTo>
                      <a:cubicBezTo>
                        <a:pt x="17764" y="575002"/>
                        <a:pt x="32242" y="573573"/>
                        <a:pt x="31480" y="56423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1" name="Google Shape;601;p15"/>
                <p:cNvSpPr/>
                <p:nvPr/>
              </p:nvSpPr>
              <p:spPr>
                <a:xfrm>
                  <a:off x="5583840" y="3263245"/>
                  <a:ext cx="51832" cy="503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32" h="503747" extrusionOk="0">
                      <a:moveTo>
                        <a:pt x="12573" y="499891"/>
                      </a:moveTo>
                      <a:cubicBezTo>
                        <a:pt x="42291" y="429882"/>
                        <a:pt x="36861" y="353587"/>
                        <a:pt x="34480" y="279387"/>
                      </a:cubicBezTo>
                      <a:cubicBezTo>
                        <a:pt x="31527" y="185851"/>
                        <a:pt x="40957" y="94792"/>
                        <a:pt x="51816" y="2114"/>
                      </a:cubicBezTo>
                      <a:cubicBezTo>
                        <a:pt x="52101" y="-267"/>
                        <a:pt x="48768" y="-839"/>
                        <a:pt x="48196" y="1447"/>
                      </a:cubicBezTo>
                      <a:cubicBezTo>
                        <a:pt x="29622" y="77171"/>
                        <a:pt x="23145" y="156800"/>
                        <a:pt x="22288" y="234619"/>
                      </a:cubicBezTo>
                      <a:cubicBezTo>
                        <a:pt x="21336" y="322726"/>
                        <a:pt x="32004" y="409784"/>
                        <a:pt x="476" y="494271"/>
                      </a:cubicBezTo>
                      <a:cubicBezTo>
                        <a:pt x="-2477" y="502177"/>
                        <a:pt x="9144" y="507892"/>
                        <a:pt x="12477" y="49989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2" name="Google Shape;602;p15"/>
                <p:cNvSpPr/>
                <p:nvPr/>
              </p:nvSpPr>
              <p:spPr>
                <a:xfrm>
                  <a:off x="6376633" y="3280161"/>
                  <a:ext cx="489668" cy="95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668" h="95535" extrusionOk="0">
                      <a:moveTo>
                        <a:pt x="223048" y="74163"/>
                      </a:moveTo>
                      <a:cubicBezTo>
                        <a:pt x="262863" y="62351"/>
                        <a:pt x="301725" y="47492"/>
                        <a:pt x="341158" y="34538"/>
                      </a:cubicBezTo>
                      <a:cubicBezTo>
                        <a:pt x="390212" y="18536"/>
                        <a:pt x="436980" y="13869"/>
                        <a:pt x="487462" y="7202"/>
                      </a:cubicBezTo>
                      <a:cubicBezTo>
                        <a:pt x="490225" y="6821"/>
                        <a:pt x="490510" y="2630"/>
                        <a:pt x="487653" y="2153"/>
                      </a:cubicBezTo>
                      <a:cubicBezTo>
                        <a:pt x="419835" y="-8515"/>
                        <a:pt x="341349" y="22823"/>
                        <a:pt x="278198" y="44159"/>
                      </a:cubicBezTo>
                      <a:cubicBezTo>
                        <a:pt x="189901" y="74067"/>
                        <a:pt x="99414" y="100642"/>
                        <a:pt x="7593" y="69876"/>
                      </a:cubicBezTo>
                      <a:cubicBezTo>
                        <a:pt x="1306" y="67781"/>
                        <a:pt x="-3361" y="77020"/>
                        <a:pt x="3116" y="79497"/>
                      </a:cubicBezTo>
                      <a:cubicBezTo>
                        <a:pt x="74744" y="106833"/>
                        <a:pt x="151325" y="95308"/>
                        <a:pt x="223048" y="740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" name="Google Shape;603;p15"/>
                <p:cNvSpPr/>
                <p:nvPr/>
              </p:nvSpPr>
              <p:spPr>
                <a:xfrm>
                  <a:off x="6297734" y="3430118"/>
                  <a:ext cx="495230" cy="40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230" h="40890" extrusionOk="0">
                      <a:moveTo>
                        <a:pt x="228986" y="22503"/>
                      </a:moveTo>
                      <a:cubicBezTo>
                        <a:pt x="317664" y="9549"/>
                        <a:pt x="402532" y="12406"/>
                        <a:pt x="491686" y="18407"/>
                      </a:cubicBezTo>
                      <a:cubicBezTo>
                        <a:pt x="495591" y="18693"/>
                        <a:pt x="496734" y="13168"/>
                        <a:pt x="492733" y="12311"/>
                      </a:cubicBezTo>
                      <a:cubicBezTo>
                        <a:pt x="329856" y="-25503"/>
                        <a:pt x="167359" y="36504"/>
                        <a:pt x="3624" y="29646"/>
                      </a:cubicBezTo>
                      <a:cubicBezTo>
                        <a:pt x="-281" y="29456"/>
                        <a:pt x="-1614" y="35171"/>
                        <a:pt x="2577" y="35933"/>
                      </a:cubicBezTo>
                      <a:cubicBezTo>
                        <a:pt x="77824" y="48982"/>
                        <a:pt x="154405" y="33361"/>
                        <a:pt x="228986" y="225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4" name="Google Shape;604;p15"/>
                <p:cNvSpPr/>
                <p:nvPr/>
              </p:nvSpPr>
              <p:spPr>
                <a:xfrm>
                  <a:off x="6163007" y="3568878"/>
                  <a:ext cx="479508" cy="10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508" h="109175" extrusionOk="0">
                      <a:moveTo>
                        <a:pt x="477536" y="109105"/>
                      </a:moveTo>
                      <a:cubicBezTo>
                        <a:pt x="479441" y="109676"/>
                        <a:pt x="480298" y="106628"/>
                        <a:pt x="478584" y="105771"/>
                      </a:cubicBezTo>
                      <a:cubicBezTo>
                        <a:pt x="409528" y="72529"/>
                        <a:pt x="333137" y="45192"/>
                        <a:pt x="257604" y="31190"/>
                      </a:cubicBezTo>
                      <a:cubicBezTo>
                        <a:pt x="175498" y="15950"/>
                        <a:pt x="89964" y="27952"/>
                        <a:pt x="10049" y="425"/>
                      </a:cubicBezTo>
                      <a:cubicBezTo>
                        <a:pt x="1667" y="-2433"/>
                        <a:pt x="-4429" y="9950"/>
                        <a:pt x="4144" y="13093"/>
                      </a:cubicBezTo>
                      <a:cubicBezTo>
                        <a:pt x="78058" y="40049"/>
                        <a:pt x="156067" y="29476"/>
                        <a:pt x="232744" y="39477"/>
                      </a:cubicBezTo>
                      <a:cubicBezTo>
                        <a:pt x="318183" y="50621"/>
                        <a:pt x="395907" y="84245"/>
                        <a:pt x="477536" y="1091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5" name="Google Shape;605;p15"/>
                <p:cNvSpPr/>
                <p:nvPr/>
              </p:nvSpPr>
              <p:spPr>
                <a:xfrm>
                  <a:off x="6034954" y="3652657"/>
                  <a:ext cx="452218" cy="184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218" h="184374" extrusionOk="0">
                      <a:moveTo>
                        <a:pt x="450618" y="178964"/>
                      </a:moveTo>
                      <a:cubicBezTo>
                        <a:pt x="298218" y="129529"/>
                        <a:pt x="154771" y="68760"/>
                        <a:pt x="9801" y="751"/>
                      </a:cubicBezTo>
                      <a:cubicBezTo>
                        <a:pt x="1514" y="-3154"/>
                        <a:pt x="-4106" y="9228"/>
                        <a:pt x="3800" y="13515"/>
                      </a:cubicBezTo>
                      <a:cubicBezTo>
                        <a:pt x="141627" y="89524"/>
                        <a:pt x="296313" y="146198"/>
                        <a:pt x="448903" y="184298"/>
                      </a:cubicBezTo>
                      <a:cubicBezTo>
                        <a:pt x="451951" y="185060"/>
                        <a:pt x="453666" y="179917"/>
                        <a:pt x="450618" y="1789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6" name="Google Shape;606;p15"/>
                <p:cNvSpPr/>
                <p:nvPr/>
              </p:nvSpPr>
              <p:spPr>
                <a:xfrm>
                  <a:off x="5830737" y="3757713"/>
                  <a:ext cx="505138" cy="253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138" h="253295" extrusionOk="0">
                      <a:moveTo>
                        <a:pt x="504339" y="249549"/>
                      </a:moveTo>
                      <a:cubicBezTo>
                        <a:pt x="364988" y="134011"/>
                        <a:pt x="185061" y="41904"/>
                        <a:pt x="8753" y="184"/>
                      </a:cubicBezTo>
                      <a:cubicBezTo>
                        <a:pt x="657" y="-1721"/>
                        <a:pt x="-3820" y="11710"/>
                        <a:pt x="4277" y="14377"/>
                      </a:cubicBezTo>
                      <a:cubicBezTo>
                        <a:pt x="90478" y="42285"/>
                        <a:pt x="175346" y="69622"/>
                        <a:pt x="257356" y="108674"/>
                      </a:cubicBezTo>
                      <a:cubicBezTo>
                        <a:pt x="343271" y="149632"/>
                        <a:pt x="422615" y="200019"/>
                        <a:pt x="501482" y="252883"/>
                      </a:cubicBezTo>
                      <a:cubicBezTo>
                        <a:pt x="503768" y="254407"/>
                        <a:pt x="506530" y="251359"/>
                        <a:pt x="504339" y="24954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7" name="Google Shape;607;p15"/>
                <p:cNvSpPr/>
                <p:nvPr/>
              </p:nvSpPr>
              <p:spPr>
                <a:xfrm>
                  <a:off x="5622573" y="3815015"/>
                  <a:ext cx="399657" cy="294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657" h="294707" extrusionOk="0">
                      <a:moveTo>
                        <a:pt x="398560" y="289878"/>
                      </a:moveTo>
                      <a:cubicBezTo>
                        <a:pt x="273973" y="189580"/>
                        <a:pt x="143290" y="95282"/>
                        <a:pt x="13559" y="1652"/>
                      </a:cubicBezTo>
                      <a:cubicBezTo>
                        <a:pt x="5177" y="-4444"/>
                        <a:pt x="-5300" y="7843"/>
                        <a:pt x="3082" y="14034"/>
                      </a:cubicBezTo>
                      <a:cubicBezTo>
                        <a:pt x="131764" y="109475"/>
                        <a:pt x="261400" y="205582"/>
                        <a:pt x="394940" y="294165"/>
                      </a:cubicBezTo>
                      <a:cubicBezTo>
                        <a:pt x="397893" y="296165"/>
                        <a:pt x="401512" y="292164"/>
                        <a:pt x="398560" y="2898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608" name="Google Shape;608;p15"/>
          <p:cNvGrpSpPr/>
          <p:nvPr/>
        </p:nvGrpSpPr>
        <p:grpSpPr>
          <a:xfrm>
            <a:off x="126350" y="62006"/>
            <a:ext cx="1432565" cy="1477024"/>
            <a:chOff x="126350" y="62006"/>
            <a:chExt cx="1432565" cy="1477024"/>
          </a:xfrm>
        </p:grpSpPr>
        <p:grpSp>
          <p:nvGrpSpPr>
            <p:cNvPr id="609" name="Google Shape;609;p15"/>
            <p:cNvGrpSpPr/>
            <p:nvPr/>
          </p:nvGrpSpPr>
          <p:grpSpPr>
            <a:xfrm>
              <a:off x="173827" y="367602"/>
              <a:ext cx="512087" cy="695123"/>
              <a:chOff x="2712361" y="2940588"/>
              <a:chExt cx="224118" cy="304238"/>
            </a:xfrm>
          </p:grpSpPr>
          <p:sp>
            <p:nvSpPr>
              <p:cNvPr id="610" name="Google Shape;610;p15"/>
              <p:cNvSpPr/>
              <p:nvPr/>
            </p:nvSpPr>
            <p:spPr>
              <a:xfrm>
                <a:off x="2764870" y="3022118"/>
                <a:ext cx="171609" cy="222708"/>
              </a:xfrm>
              <a:custGeom>
                <a:avLst/>
                <a:gdLst/>
                <a:ahLst/>
                <a:cxnLst/>
                <a:rect l="l" t="t" r="r" b="b"/>
                <a:pathLst>
                  <a:path w="171609" h="222708" extrusionOk="0">
                    <a:moveTo>
                      <a:pt x="38705" y="3460"/>
                    </a:moveTo>
                    <a:lnTo>
                      <a:pt x="8308" y="24489"/>
                    </a:lnTo>
                    <a:cubicBezTo>
                      <a:pt x="-471" y="30582"/>
                      <a:pt x="-2633" y="42570"/>
                      <a:pt x="3460" y="51283"/>
                    </a:cubicBezTo>
                    <a:lnTo>
                      <a:pt x="100024" y="190627"/>
                    </a:lnTo>
                    <a:cubicBezTo>
                      <a:pt x="105003" y="197899"/>
                      <a:pt x="124984" y="199864"/>
                      <a:pt x="136645" y="196916"/>
                    </a:cubicBezTo>
                    <a:lnTo>
                      <a:pt x="151189" y="217880"/>
                    </a:lnTo>
                    <a:cubicBezTo>
                      <a:pt x="154727" y="222990"/>
                      <a:pt x="161736" y="224234"/>
                      <a:pt x="166781" y="220697"/>
                    </a:cubicBezTo>
                    <a:cubicBezTo>
                      <a:pt x="171891" y="217159"/>
                      <a:pt x="173135" y="210149"/>
                      <a:pt x="169598" y="205105"/>
                    </a:cubicBezTo>
                    <a:lnTo>
                      <a:pt x="155054" y="184141"/>
                    </a:lnTo>
                    <a:cubicBezTo>
                      <a:pt x="161933" y="174249"/>
                      <a:pt x="167043" y="154858"/>
                      <a:pt x="161998" y="147651"/>
                    </a:cubicBezTo>
                    <a:lnTo>
                      <a:pt x="65434" y="8308"/>
                    </a:lnTo>
                    <a:cubicBezTo>
                      <a:pt x="59341" y="-471"/>
                      <a:pt x="47353" y="-2633"/>
                      <a:pt x="38640" y="346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15"/>
              <p:cNvSpPr/>
              <p:nvPr/>
            </p:nvSpPr>
            <p:spPr>
              <a:xfrm>
                <a:off x="2764870" y="3022118"/>
                <a:ext cx="78339" cy="59079"/>
              </a:xfrm>
              <a:custGeom>
                <a:avLst/>
                <a:gdLst/>
                <a:ahLst/>
                <a:cxnLst/>
                <a:rect l="l" t="t" r="r" b="b"/>
                <a:pathLst>
                  <a:path w="78339" h="59079" extrusionOk="0">
                    <a:moveTo>
                      <a:pt x="65499" y="8308"/>
                    </a:moveTo>
                    <a:cubicBezTo>
                      <a:pt x="59407" y="-471"/>
                      <a:pt x="47418" y="-2633"/>
                      <a:pt x="38705" y="3460"/>
                    </a:cubicBezTo>
                    <a:lnTo>
                      <a:pt x="8308" y="24489"/>
                    </a:lnTo>
                    <a:cubicBezTo>
                      <a:pt x="-471" y="30582"/>
                      <a:pt x="-2633" y="42570"/>
                      <a:pt x="3460" y="51283"/>
                    </a:cubicBezTo>
                    <a:lnTo>
                      <a:pt x="8897" y="59079"/>
                    </a:lnTo>
                    <a:cubicBezTo>
                      <a:pt x="26127" y="49646"/>
                      <a:pt x="64517" y="32744"/>
                      <a:pt x="78340" y="26717"/>
                    </a:cubicBezTo>
                    <a:lnTo>
                      <a:pt x="65565" y="824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15"/>
              <p:cNvSpPr/>
              <p:nvPr/>
            </p:nvSpPr>
            <p:spPr>
              <a:xfrm>
                <a:off x="2809143" y="3101637"/>
                <a:ext cx="110744" cy="108752"/>
              </a:xfrm>
              <a:custGeom>
                <a:avLst/>
                <a:gdLst/>
                <a:ahLst/>
                <a:cxnLst/>
                <a:rect l="l" t="t" r="r" b="b"/>
                <a:pathLst>
                  <a:path w="110744" h="108752" extrusionOk="0">
                    <a:moveTo>
                      <a:pt x="37145" y="11202"/>
                    </a:moveTo>
                    <a:cubicBezTo>
                      <a:pt x="24894" y="14806"/>
                      <a:pt x="12513" y="17361"/>
                      <a:pt x="0" y="19784"/>
                    </a:cubicBezTo>
                    <a:lnTo>
                      <a:pt x="57257" y="102395"/>
                    </a:lnTo>
                    <a:cubicBezTo>
                      <a:pt x="62302" y="109667"/>
                      <a:pt x="85624" y="110649"/>
                      <a:pt x="92896" y="105605"/>
                    </a:cubicBezTo>
                    <a:lnTo>
                      <a:pt x="99512" y="101019"/>
                    </a:lnTo>
                    <a:cubicBezTo>
                      <a:pt x="106784" y="95975"/>
                      <a:pt x="114122" y="73832"/>
                      <a:pt x="109077" y="66560"/>
                    </a:cubicBezTo>
                    <a:lnTo>
                      <a:pt x="62957" y="0"/>
                    </a:lnTo>
                    <a:cubicBezTo>
                      <a:pt x="54964" y="4651"/>
                      <a:pt x="46382" y="8516"/>
                      <a:pt x="37211" y="1120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15"/>
              <p:cNvSpPr/>
              <p:nvPr/>
            </p:nvSpPr>
            <p:spPr>
              <a:xfrm>
                <a:off x="2712361" y="2940588"/>
                <a:ext cx="126008" cy="138193"/>
              </a:xfrm>
              <a:custGeom>
                <a:avLst/>
                <a:gdLst/>
                <a:ahLst/>
                <a:cxnLst/>
                <a:rect l="l" t="t" r="r" b="b"/>
                <a:pathLst>
                  <a:path w="126008" h="138193" extrusionOk="0">
                    <a:moveTo>
                      <a:pt x="101041" y="67892"/>
                    </a:moveTo>
                    <a:lnTo>
                      <a:pt x="97569" y="70316"/>
                    </a:lnTo>
                    <a:lnTo>
                      <a:pt x="58393" y="13779"/>
                    </a:lnTo>
                    <a:cubicBezTo>
                      <a:pt x="48304" y="-764"/>
                      <a:pt x="28323" y="-4368"/>
                      <a:pt x="13779" y="5721"/>
                    </a:cubicBezTo>
                    <a:cubicBezTo>
                      <a:pt x="-764" y="15810"/>
                      <a:pt x="-4368" y="35791"/>
                      <a:pt x="5721" y="50335"/>
                    </a:cubicBezTo>
                    <a:lnTo>
                      <a:pt x="44897" y="106871"/>
                    </a:lnTo>
                    <a:lnTo>
                      <a:pt x="41425" y="109295"/>
                    </a:lnTo>
                    <a:cubicBezTo>
                      <a:pt x="34219" y="114274"/>
                      <a:pt x="32450" y="124166"/>
                      <a:pt x="37429" y="131373"/>
                    </a:cubicBezTo>
                    <a:cubicBezTo>
                      <a:pt x="42408" y="138579"/>
                      <a:pt x="52300" y="140348"/>
                      <a:pt x="59506" y="135369"/>
                    </a:cubicBezTo>
                    <a:lnTo>
                      <a:pt x="119188" y="94031"/>
                    </a:lnTo>
                    <a:cubicBezTo>
                      <a:pt x="126394" y="89052"/>
                      <a:pt x="128163" y="79160"/>
                      <a:pt x="123184" y="71954"/>
                    </a:cubicBezTo>
                    <a:cubicBezTo>
                      <a:pt x="118205" y="64747"/>
                      <a:pt x="108313" y="62979"/>
                      <a:pt x="101106" y="679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14" name="Google Shape;614;p15"/>
              <p:cNvGrpSpPr/>
              <p:nvPr/>
            </p:nvGrpSpPr>
            <p:grpSpPr>
              <a:xfrm>
                <a:off x="2760748" y="2970173"/>
                <a:ext cx="122549" cy="214134"/>
                <a:chOff x="2760748" y="2970173"/>
                <a:chExt cx="122549" cy="214134"/>
              </a:xfrm>
            </p:grpSpPr>
            <p:sp>
              <p:nvSpPr>
                <p:cNvPr id="615" name="Google Shape;615;p15"/>
                <p:cNvSpPr/>
                <p:nvPr/>
              </p:nvSpPr>
              <p:spPr>
                <a:xfrm>
                  <a:off x="2792940" y="3076197"/>
                  <a:ext cx="57235" cy="67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35" h="67521" extrusionOk="0">
                      <a:moveTo>
                        <a:pt x="2249" y="1398"/>
                      </a:moveTo>
                      <a:cubicBezTo>
                        <a:pt x="-371" y="3494"/>
                        <a:pt x="-764" y="7294"/>
                        <a:pt x="1398" y="9914"/>
                      </a:cubicBezTo>
                      <a:lnTo>
                        <a:pt x="46470" y="65272"/>
                      </a:lnTo>
                      <a:cubicBezTo>
                        <a:pt x="48566" y="67892"/>
                        <a:pt x="52366" y="68285"/>
                        <a:pt x="54987" y="66123"/>
                      </a:cubicBezTo>
                      <a:cubicBezTo>
                        <a:pt x="57607" y="64027"/>
                        <a:pt x="58000" y="60227"/>
                        <a:pt x="55838" y="57607"/>
                      </a:cubicBezTo>
                      <a:lnTo>
                        <a:pt x="10766" y="2249"/>
                      </a:lnTo>
                      <a:cubicBezTo>
                        <a:pt x="8670" y="-371"/>
                        <a:pt x="4870" y="-764"/>
                        <a:pt x="2249" y="13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" name="Google Shape;616;p15"/>
                <p:cNvSpPr/>
                <p:nvPr/>
              </p:nvSpPr>
              <p:spPr>
                <a:xfrm>
                  <a:off x="2853080" y="3150028"/>
                  <a:ext cx="30217" cy="34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7" h="34279" extrusionOk="0">
                      <a:moveTo>
                        <a:pt x="2249" y="1398"/>
                      </a:moveTo>
                      <a:cubicBezTo>
                        <a:pt x="-371" y="3494"/>
                        <a:pt x="-764" y="7294"/>
                        <a:pt x="1398" y="9914"/>
                      </a:cubicBezTo>
                      <a:lnTo>
                        <a:pt x="19479" y="32057"/>
                      </a:lnTo>
                      <a:cubicBezTo>
                        <a:pt x="21575" y="34678"/>
                        <a:pt x="25375" y="35005"/>
                        <a:pt x="27996" y="32909"/>
                      </a:cubicBezTo>
                      <a:cubicBezTo>
                        <a:pt x="30616" y="30813"/>
                        <a:pt x="30944" y="27013"/>
                        <a:pt x="28847" y="24393"/>
                      </a:cubicBezTo>
                      <a:lnTo>
                        <a:pt x="10766" y="2250"/>
                      </a:lnTo>
                      <a:cubicBezTo>
                        <a:pt x="8670" y="-371"/>
                        <a:pt x="4870" y="-764"/>
                        <a:pt x="2249" y="13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" name="Google Shape;617;p15"/>
                <p:cNvSpPr/>
                <p:nvPr/>
              </p:nvSpPr>
              <p:spPr>
                <a:xfrm>
                  <a:off x="2760748" y="2970173"/>
                  <a:ext cx="29037" cy="35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7" h="35130" extrusionOk="0">
                      <a:moveTo>
                        <a:pt x="2472" y="1227"/>
                      </a:moveTo>
                      <a:cubicBezTo>
                        <a:pt x="-214" y="3192"/>
                        <a:pt x="-804" y="6992"/>
                        <a:pt x="1162" y="9678"/>
                      </a:cubicBezTo>
                      <a:lnTo>
                        <a:pt x="18129" y="32673"/>
                      </a:lnTo>
                      <a:cubicBezTo>
                        <a:pt x="20094" y="35358"/>
                        <a:pt x="23894" y="35948"/>
                        <a:pt x="26580" y="33917"/>
                      </a:cubicBezTo>
                      <a:cubicBezTo>
                        <a:pt x="29266" y="31952"/>
                        <a:pt x="29856" y="28152"/>
                        <a:pt x="27825" y="25466"/>
                      </a:cubicBezTo>
                      <a:lnTo>
                        <a:pt x="10857" y="2472"/>
                      </a:lnTo>
                      <a:cubicBezTo>
                        <a:pt x="8892" y="-214"/>
                        <a:pt x="5092" y="-804"/>
                        <a:pt x="2406" y="116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18" name="Google Shape;618;p15"/>
              <p:cNvSpPr/>
              <p:nvPr/>
            </p:nvSpPr>
            <p:spPr>
              <a:xfrm>
                <a:off x="2749331" y="2954432"/>
                <a:ext cx="13364" cy="13364"/>
              </a:xfrm>
              <a:custGeom>
                <a:avLst/>
                <a:gdLst/>
                <a:ahLst/>
                <a:cxnLst/>
                <a:rect l="l" t="t" r="r" b="b"/>
                <a:pathLst>
                  <a:path w="13364" h="13364" extrusionOk="0">
                    <a:moveTo>
                      <a:pt x="13364" y="6682"/>
                    </a:moveTo>
                    <a:cubicBezTo>
                      <a:pt x="13364" y="10373"/>
                      <a:pt x="10373" y="13364"/>
                      <a:pt x="6682" y="13364"/>
                    </a:cubicBezTo>
                    <a:cubicBezTo>
                      <a:pt x="2992" y="13364"/>
                      <a:pt x="0" y="10373"/>
                      <a:pt x="0" y="6682"/>
                    </a:cubicBezTo>
                    <a:cubicBezTo>
                      <a:pt x="0" y="2992"/>
                      <a:pt x="2992" y="0"/>
                      <a:pt x="6682" y="0"/>
                    </a:cubicBezTo>
                    <a:cubicBezTo>
                      <a:pt x="10373" y="0"/>
                      <a:pt x="13364" y="2992"/>
                      <a:pt x="13364" y="668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9" name="Google Shape;619;p15"/>
            <p:cNvGrpSpPr/>
            <p:nvPr/>
          </p:nvGrpSpPr>
          <p:grpSpPr>
            <a:xfrm>
              <a:off x="901212" y="266021"/>
              <a:ext cx="217239" cy="242801"/>
              <a:chOff x="3241594" y="3517086"/>
              <a:chExt cx="95076" cy="106268"/>
            </a:xfrm>
          </p:grpSpPr>
          <p:sp>
            <p:nvSpPr>
              <p:cNvPr id="620" name="Google Shape;620;p15"/>
              <p:cNvSpPr/>
              <p:nvPr/>
            </p:nvSpPr>
            <p:spPr>
              <a:xfrm>
                <a:off x="3241625" y="3517086"/>
                <a:ext cx="94980" cy="106248"/>
              </a:xfrm>
              <a:custGeom>
                <a:avLst/>
                <a:gdLst/>
                <a:ahLst/>
                <a:cxnLst/>
                <a:rect l="l" t="t" r="r" b="b"/>
                <a:pathLst>
                  <a:path w="94980" h="106248" extrusionOk="0">
                    <a:moveTo>
                      <a:pt x="49161" y="96591"/>
                    </a:moveTo>
                    <a:lnTo>
                      <a:pt x="5596" y="41758"/>
                    </a:lnTo>
                    <a:cubicBezTo>
                      <a:pt x="-3249" y="30621"/>
                      <a:pt x="-1414" y="14440"/>
                      <a:pt x="9723" y="5595"/>
                    </a:cubicBezTo>
                    <a:lnTo>
                      <a:pt x="9723" y="5595"/>
                    </a:lnTo>
                    <a:cubicBezTo>
                      <a:pt x="20860" y="-3249"/>
                      <a:pt x="37041" y="-1414"/>
                      <a:pt x="45820" y="9723"/>
                    </a:cubicBezTo>
                    <a:lnTo>
                      <a:pt x="89385" y="64556"/>
                    </a:lnTo>
                    <a:cubicBezTo>
                      <a:pt x="98229" y="75693"/>
                      <a:pt x="96395" y="91874"/>
                      <a:pt x="85258" y="100653"/>
                    </a:cubicBezTo>
                    <a:lnTo>
                      <a:pt x="85258" y="100653"/>
                    </a:lnTo>
                    <a:cubicBezTo>
                      <a:pt x="74121" y="109497"/>
                      <a:pt x="57940" y="107663"/>
                      <a:pt x="49161" y="965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15"/>
              <p:cNvSpPr/>
              <p:nvPr/>
            </p:nvSpPr>
            <p:spPr>
              <a:xfrm>
                <a:off x="3269036" y="3554192"/>
                <a:ext cx="67634" cy="69141"/>
              </a:xfrm>
              <a:custGeom>
                <a:avLst/>
                <a:gdLst/>
                <a:ahLst/>
                <a:cxnLst/>
                <a:rect l="l" t="t" r="r" b="b"/>
                <a:pathLst>
                  <a:path w="67634" h="69141" extrusionOk="0">
                    <a:moveTo>
                      <a:pt x="62040" y="27449"/>
                    </a:moveTo>
                    <a:lnTo>
                      <a:pt x="40290" y="0"/>
                    </a:lnTo>
                    <a:lnTo>
                      <a:pt x="0" y="31970"/>
                    </a:lnTo>
                    <a:lnTo>
                      <a:pt x="21750" y="59419"/>
                    </a:lnTo>
                    <a:cubicBezTo>
                      <a:pt x="30594" y="70556"/>
                      <a:pt x="46775" y="72390"/>
                      <a:pt x="57912" y="63546"/>
                    </a:cubicBezTo>
                    <a:cubicBezTo>
                      <a:pt x="69049" y="54703"/>
                      <a:pt x="70884" y="38521"/>
                      <a:pt x="62040" y="274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15"/>
              <p:cNvSpPr/>
              <p:nvPr/>
            </p:nvSpPr>
            <p:spPr>
              <a:xfrm>
                <a:off x="3241594" y="3526940"/>
                <a:ext cx="94728" cy="96414"/>
              </a:xfrm>
              <a:custGeom>
                <a:avLst/>
                <a:gdLst/>
                <a:ahLst/>
                <a:cxnLst/>
                <a:rect l="l" t="t" r="r" b="b"/>
                <a:pathLst>
                  <a:path w="94728" h="96414" extrusionOk="0">
                    <a:moveTo>
                      <a:pt x="88891" y="54047"/>
                    </a:moveTo>
                    <a:lnTo>
                      <a:pt x="83388" y="47103"/>
                    </a:lnTo>
                    <a:lnTo>
                      <a:pt x="70876" y="57060"/>
                    </a:lnTo>
                    <a:cubicBezTo>
                      <a:pt x="64063" y="62432"/>
                      <a:pt x="54236" y="61319"/>
                      <a:pt x="48798" y="54506"/>
                    </a:cubicBezTo>
                    <a:lnTo>
                      <a:pt x="5495" y="0"/>
                    </a:lnTo>
                    <a:cubicBezTo>
                      <a:pt x="-1711" y="9171"/>
                      <a:pt x="-1973" y="22339"/>
                      <a:pt x="5561" y="31839"/>
                    </a:cubicBezTo>
                    <a:lnTo>
                      <a:pt x="49126" y="86672"/>
                    </a:lnTo>
                    <a:cubicBezTo>
                      <a:pt x="58035" y="97940"/>
                      <a:pt x="74479" y="99709"/>
                      <a:pt x="85616" y="90537"/>
                    </a:cubicBezTo>
                    <a:cubicBezTo>
                      <a:pt x="96556" y="81497"/>
                      <a:pt x="97670" y="65119"/>
                      <a:pt x="88826" y="54047"/>
                    </a:cubicBezTo>
                    <a:close/>
                  </a:path>
                </a:pathLst>
              </a:custGeom>
              <a:solidFill>
                <a:srgbClr val="000000">
                  <a:alpha val="20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23" name="Google Shape;623;p15"/>
              <p:cNvGrpSpPr/>
              <p:nvPr/>
            </p:nvGrpSpPr>
            <p:grpSpPr>
              <a:xfrm>
                <a:off x="3280509" y="3531337"/>
                <a:ext cx="22125" cy="26646"/>
                <a:chOff x="3280509" y="3531337"/>
                <a:chExt cx="22125" cy="26646"/>
              </a:xfrm>
            </p:grpSpPr>
            <p:sp>
              <p:nvSpPr>
                <p:cNvPr id="624" name="Google Shape;624;p15"/>
                <p:cNvSpPr/>
                <p:nvPr/>
              </p:nvSpPr>
              <p:spPr>
                <a:xfrm>
                  <a:off x="3280509" y="3531337"/>
                  <a:ext cx="17408" cy="20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8" h="20553" extrusionOk="0">
                      <a:moveTo>
                        <a:pt x="974" y="581"/>
                      </a:moveTo>
                      <a:lnTo>
                        <a:pt x="974" y="581"/>
                      </a:lnTo>
                      <a:cubicBezTo>
                        <a:pt x="2088" y="-336"/>
                        <a:pt x="3726" y="-140"/>
                        <a:pt x="4643" y="974"/>
                      </a:cubicBezTo>
                      <a:lnTo>
                        <a:pt x="16828" y="16304"/>
                      </a:lnTo>
                      <a:cubicBezTo>
                        <a:pt x="17745" y="17418"/>
                        <a:pt x="17549" y="19056"/>
                        <a:pt x="16435" y="19972"/>
                      </a:cubicBezTo>
                      <a:lnTo>
                        <a:pt x="16435" y="19972"/>
                      </a:lnTo>
                      <a:cubicBezTo>
                        <a:pt x="15321" y="20890"/>
                        <a:pt x="13683" y="20693"/>
                        <a:pt x="12766" y="19579"/>
                      </a:cubicBezTo>
                      <a:lnTo>
                        <a:pt x="581" y="4250"/>
                      </a:lnTo>
                      <a:cubicBezTo>
                        <a:pt x="-336" y="3136"/>
                        <a:pt x="-140" y="1498"/>
                        <a:pt x="974" y="58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5" name="Google Shape;625;p15"/>
                <p:cNvSpPr/>
                <p:nvPr/>
              </p:nvSpPr>
              <p:spPr>
                <a:xfrm>
                  <a:off x="3297411" y="3552760"/>
                  <a:ext cx="5223" cy="5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3" h="5223" extrusionOk="0">
                      <a:moveTo>
                        <a:pt x="4250" y="4643"/>
                      </a:moveTo>
                      <a:cubicBezTo>
                        <a:pt x="3136" y="5560"/>
                        <a:pt x="1498" y="5363"/>
                        <a:pt x="581" y="4249"/>
                      </a:cubicBezTo>
                      <a:cubicBezTo>
                        <a:pt x="-336" y="3136"/>
                        <a:pt x="-140" y="1498"/>
                        <a:pt x="974" y="581"/>
                      </a:cubicBezTo>
                      <a:cubicBezTo>
                        <a:pt x="2088" y="-336"/>
                        <a:pt x="3726" y="-140"/>
                        <a:pt x="4643" y="974"/>
                      </a:cubicBezTo>
                      <a:cubicBezTo>
                        <a:pt x="5560" y="2088"/>
                        <a:pt x="5363" y="3726"/>
                        <a:pt x="4250" y="46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26" name="Google Shape;626;p15"/>
            <p:cNvGrpSpPr/>
            <p:nvPr/>
          </p:nvGrpSpPr>
          <p:grpSpPr>
            <a:xfrm>
              <a:off x="505801" y="122258"/>
              <a:ext cx="267155" cy="284931"/>
              <a:chOff x="3117291" y="3342963"/>
              <a:chExt cx="116922" cy="124707"/>
            </a:xfrm>
          </p:grpSpPr>
          <p:sp>
            <p:nvSpPr>
              <p:cNvPr id="627" name="Google Shape;627;p15"/>
              <p:cNvSpPr/>
              <p:nvPr/>
            </p:nvSpPr>
            <p:spPr>
              <a:xfrm>
                <a:off x="3117291" y="3342963"/>
                <a:ext cx="116911" cy="124707"/>
              </a:xfrm>
              <a:custGeom>
                <a:avLst/>
                <a:gdLst/>
                <a:ahLst/>
                <a:cxnLst/>
                <a:rect l="l" t="t" r="r" b="b"/>
                <a:pathLst>
                  <a:path w="116911" h="124707" extrusionOk="0">
                    <a:moveTo>
                      <a:pt x="109293" y="51119"/>
                    </a:moveTo>
                    <a:lnTo>
                      <a:pt x="54001" y="114206"/>
                    </a:lnTo>
                    <a:cubicBezTo>
                      <a:pt x="42799" y="126981"/>
                      <a:pt x="23342" y="128292"/>
                      <a:pt x="10501" y="117089"/>
                    </a:cubicBezTo>
                    <a:lnTo>
                      <a:pt x="10501" y="117089"/>
                    </a:lnTo>
                    <a:cubicBezTo>
                      <a:pt x="-2273" y="105886"/>
                      <a:pt x="-3584" y="86430"/>
                      <a:pt x="7619" y="73589"/>
                    </a:cubicBezTo>
                    <a:lnTo>
                      <a:pt x="62911" y="10501"/>
                    </a:lnTo>
                    <a:cubicBezTo>
                      <a:pt x="74113" y="-2273"/>
                      <a:pt x="93570" y="-3584"/>
                      <a:pt x="106411" y="7619"/>
                    </a:cubicBezTo>
                    <a:lnTo>
                      <a:pt x="106411" y="7619"/>
                    </a:lnTo>
                    <a:cubicBezTo>
                      <a:pt x="119185" y="18821"/>
                      <a:pt x="120496" y="38278"/>
                      <a:pt x="109293" y="5111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15"/>
              <p:cNvSpPr/>
              <p:nvPr/>
            </p:nvSpPr>
            <p:spPr>
              <a:xfrm>
                <a:off x="3152556" y="3342963"/>
                <a:ext cx="81581" cy="82695"/>
              </a:xfrm>
              <a:custGeom>
                <a:avLst/>
                <a:gdLst/>
                <a:ahLst/>
                <a:cxnLst/>
                <a:rect l="l" t="t" r="r" b="b"/>
                <a:pathLst>
                  <a:path w="81581" h="82695" extrusionOk="0">
                    <a:moveTo>
                      <a:pt x="27646" y="10501"/>
                    </a:moveTo>
                    <a:lnTo>
                      <a:pt x="0" y="42078"/>
                    </a:lnTo>
                    <a:lnTo>
                      <a:pt x="46317" y="82695"/>
                    </a:lnTo>
                    <a:lnTo>
                      <a:pt x="73963" y="51119"/>
                    </a:lnTo>
                    <a:cubicBezTo>
                      <a:pt x="85165" y="38344"/>
                      <a:pt x="83855" y="18887"/>
                      <a:pt x="71080" y="7619"/>
                    </a:cubicBezTo>
                    <a:cubicBezTo>
                      <a:pt x="58305" y="-3584"/>
                      <a:pt x="38848" y="-2273"/>
                      <a:pt x="27580" y="105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15"/>
              <p:cNvSpPr/>
              <p:nvPr/>
            </p:nvSpPr>
            <p:spPr>
              <a:xfrm>
                <a:off x="3133754" y="3343231"/>
                <a:ext cx="100459" cy="124422"/>
              </a:xfrm>
              <a:custGeom>
                <a:avLst/>
                <a:gdLst/>
                <a:ahLst/>
                <a:cxnLst/>
                <a:rect l="l" t="t" r="r" b="b"/>
                <a:pathLst>
                  <a:path w="100459" h="124422" extrusionOk="0">
                    <a:moveTo>
                      <a:pt x="45793" y="11020"/>
                    </a:moveTo>
                    <a:lnTo>
                      <a:pt x="38783" y="19012"/>
                    </a:lnTo>
                    <a:lnTo>
                      <a:pt x="53196" y="31590"/>
                    </a:lnTo>
                    <a:cubicBezTo>
                      <a:pt x="60992" y="38403"/>
                      <a:pt x="61778" y="50327"/>
                      <a:pt x="54964" y="58122"/>
                    </a:cubicBezTo>
                    <a:lnTo>
                      <a:pt x="0" y="120883"/>
                    </a:lnTo>
                    <a:cubicBezTo>
                      <a:pt x="12316" y="127368"/>
                      <a:pt x="27974" y="124879"/>
                      <a:pt x="37538" y="113938"/>
                    </a:cubicBezTo>
                    <a:lnTo>
                      <a:pt x="92830" y="50851"/>
                    </a:lnTo>
                    <a:cubicBezTo>
                      <a:pt x="104164" y="37879"/>
                      <a:pt x="102723" y="18160"/>
                      <a:pt x="89489" y="7023"/>
                    </a:cubicBezTo>
                    <a:cubicBezTo>
                      <a:pt x="76518" y="-3917"/>
                      <a:pt x="56930" y="-1690"/>
                      <a:pt x="45793" y="11020"/>
                    </a:cubicBezTo>
                    <a:close/>
                  </a:path>
                </a:pathLst>
              </a:custGeom>
              <a:solidFill>
                <a:srgbClr val="000000">
                  <a:alpha val="20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30" name="Google Shape;630;p15"/>
              <p:cNvGrpSpPr/>
              <p:nvPr/>
            </p:nvGrpSpPr>
            <p:grpSpPr>
              <a:xfrm>
                <a:off x="3131177" y="3392487"/>
                <a:ext cx="27820" cy="30900"/>
                <a:chOff x="3131177" y="3392487"/>
                <a:chExt cx="27820" cy="30900"/>
              </a:xfrm>
            </p:grpSpPr>
            <p:sp>
              <p:nvSpPr>
                <p:cNvPr id="631" name="Google Shape;631;p15"/>
                <p:cNvSpPr/>
                <p:nvPr/>
              </p:nvSpPr>
              <p:spPr>
                <a:xfrm>
                  <a:off x="3131177" y="3399497"/>
                  <a:ext cx="21728" cy="23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8" h="23890" extrusionOk="0">
                      <a:moveTo>
                        <a:pt x="1070" y="23082"/>
                      </a:moveTo>
                      <a:lnTo>
                        <a:pt x="1070" y="23082"/>
                      </a:lnTo>
                      <a:cubicBezTo>
                        <a:pt x="-240" y="21969"/>
                        <a:pt x="-371" y="20003"/>
                        <a:pt x="808" y="18693"/>
                      </a:cubicBezTo>
                      <a:lnTo>
                        <a:pt x="16269" y="1070"/>
                      </a:lnTo>
                      <a:cubicBezTo>
                        <a:pt x="17383" y="-240"/>
                        <a:pt x="19348" y="-371"/>
                        <a:pt x="20658" y="808"/>
                      </a:cubicBezTo>
                      <a:lnTo>
                        <a:pt x="20658" y="808"/>
                      </a:lnTo>
                      <a:cubicBezTo>
                        <a:pt x="21969" y="1922"/>
                        <a:pt x="22100" y="3887"/>
                        <a:pt x="20920" y="5198"/>
                      </a:cubicBezTo>
                      <a:lnTo>
                        <a:pt x="5460" y="22820"/>
                      </a:lnTo>
                      <a:cubicBezTo>
                        <a:pt x="4346" y="24130"/>
                        <a:pt x="2381" y="24262"/>
                        <a:pt x="1070" y="2308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5"/>
                <p:cNvSpPr/>
                <p:nvPr/>
              </p:nvSpPr>
              <p:spPr>
                <a:xfrm>
                  <a:off x="3152730" y="3392487"/>
                  <a:ext cx="6267" cy="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7" h="6268" extrusionOk="0">
                      <a:moveTo>
                        <a:pt x="5197" y="808"/>
                      </a:moveTo>
                      <a:cubicBezTo>
                        <a:pt x="6508" y="1922"/>
                        <a:pt x="6639" y="3887"/>
                        <a:pt x="5460" y="5198"/>
                      </a:cubicBezTo>
                      <a:cubicBezTo>
                        <a:pt x="4346" y="6508"/>
                        <a:pt x="2381" y="6639"/>
                        <a:pt x="1070" y="5460"/>
                      </a:cubicBezTo>
                      <a:cubicBezTo>
                        <a:pt x="-240" y="4346"/>
                        <a:pt x="-371" y="2381"/>
                        <a:pt x="808" y="1070"/>
                      </a:cubicBezTo>
                      <a:cubicBezTo>
                        <a:pt x="1922" y="-240"/>
                        <a:pt x="3887" y="-371"/>
                        <a:pt x="5197" y="80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33" name="Google Shape;633;p15"/>
            <p:cNvSpPr/>
            <p:nvPr/>
          </p:nvSpPr>
          <p:spPr>
            <a:xfrm rot="10800000" flipH="1">
              <a:off x="1118460" y="62006"/>
              <a:ext cx="203974" cy="203974"/>
            </a:xfrm>
            <a:custGeom>
              <a:avLst/>
              <a:gdLst/>
              <a:ahLst/>
              <a:cxnLst/>
              <a:rect l="l" t="t" r="r" b="b"/>
              <a:pathLst>
                <a:path w="145436" h="145436" extrusionOk="0">
                  <a:moveTo>
                    <a:pt x="145436" y="51427"/>
                  </a:moveTo>
                  <a:lnTo>
                    <a:pt x="94009" y="51427"/>
                  </a:lnTo>
                  <a:lnTo>
                    <a:pt x="94009" y="0"/>
                  </a:lnTo>
                  <a:lnTo>
                    <a:pt x="51427" y="0"/>
                  </a:lnTo>
                  <a:lnTo>
                    <a:pt x="51427" y="51427"/>
                  </a:lnTo>
                  <a:lnTo>
                    <a:pt x="0" y="51427"/>
                  </a:lnTo>
                  <a:lnTo>
                    <a:pt x="0" y="94010"/>
                  </a:lnTo>
                  <a:lnTo>
                    <a:pt x="51427" y="94010"/>
                  </a:lnTo>
                  <a:lnTo>
                    <a:pt x="51427" y="145436"/>
                  </a:lnTo>
                  <a:lnTo>
                    <a:pt x="94009" y="145436"/>
                  </a:lnTo>
                  <a:lnTo>
                    <a:pt x="94009" y="94010"/>
                  </a:lnTo>
                  <a:lnTo>
                    <a:pt x="145436" y="94010"/>
                  </a:lnTo>
                  <a:lnTo>
                    <a:pt x="145436" y="5142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5"/>
            <p:cNvSpPr/>
            <p:nvPr/>
          </p:nvSpPr>
          <p:spPr>
            <a:xfrm rot="10800000" flipH="1">
              <a:off x="126350" y="1052149"/>
              <a:ext cx="189958" cy="190076"/>
            </a:xfrm>
            <a:custGeom>
              <a:avLst/>
              <a:gdLst/>
              <a:ahLst/>
              <a:cxnLst/>
              <a:rect l="l" t="t" r="r" b="b"/>
              <a:pathLst>
                <a:path w="106718" h="106784" extrusionOk="0">
                  <a:moveTo>
                    <a:pt x="70818" y="106784"/>
                  </a:moveTo>
                  <a:lnTo>
                    <a:pt x="35901" y="106784"/>
                  </a:lnTo>
                  <a:lnTo>
                    <a:pt x="35901" y="70883"/>
                  </a:lnTo>
                  <a:lnTo>
                    <a:pt x="0" y="70883"/>
                  </a:lnTo>
                  <a:lnTo>
                    <a:pt x="0" y="35900"/>
                  </a:lnTo>
                  <a:lnTo>
                    <a:pt x="35901" y="35900"/>
                  </a:lnTo>
                  <a:lnTo>
                    <a:pt x="35901" y="0"/>
                  </a:lnTo>
                  <a:lnTo>
                    <a:pt x="70818" y="0"/>
                  </a:lnTo>
                  <a:lnTo>
                    <a:pt x="70818" y="35900"/>
                  </a:lnTo>
                  <a:lnTo>
                    <a:pt x="106719" y="35900"/>
                  </a:lnTo>
                  <a:lnTo>
                    <a:pt x="106719" y="70883"/>
                  </a:lnTo>
                  <a:lnTo>
                    <a:pt x="70818" y="70883"/>
                  </a:lnTo>
                  <a:lnTo>
                    <a:pt x="70818" y="106784"/>
                  </a:lnTo>
                  <a:close/>
                  <a:moveTo>
                    <a:pt x="41076" y="101608"/>
                  </a:moveTo>
                  <a:lnTo>
                    <a:pt x="65643" y="101608"/>
                  </a:lnTo>
                  <a:lnTo>
                    <a:pt x="65643" y="65708"/>
                  </a:lnTo>
                  <a:lnTo>
                    <a:pt x="101543" y="65708"/>
                  </a:lnTo>
                  <a:lnTo>
                    <a:pt x="101543" y="41141"/>
                  </a:lnTo>
                  <a:lnTo>
                    <a:pt x="65643" y="41141"/>
                  </a:lnTo>
                  <a:lnTo>
                    <a:pt x="65643" y="5241"/>
                  </a:lnTo>
                  <a:lnTo>
                    <a:pt x="41076" y="5241"/>
                  </a:lnTo>
                  <a:lnTo>
                    <a:pt x="41076" y="41141"/>
                  </a:lnTo>
                  <a:lnTo>
                    <a:pt x="5175" y="41141"/>
                  </a:lnTo>
                  <a:lnTo>
                    <a:pt x="5175" y="65708"/>
                  </a:lnTo>
                  <a:lnTo>
                    <a:pt x="41076" y="65708"/>
                  </a:lnTo>
                  <a:lnTo>
                    <a:pt x="41076" y="1016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5"/>
            <p:cNvSpPr/>
            <p:nvPr/>
          </p:nvSpPr>
          <p:spPr>
            <a:xfrm rot="10800000" flipH="1">
              <a:off x="1406575" y="311203"/>
              <a:ext cx="152340" cy="152434"/>
            </a:xfrm>
            <a:custGeom>
              <a:avLst/>
              <a:gdLst/>
              <a:ahLst/>
              <a:cxnLst/>
              <a:rect l="l" t="t" r="r" b="b"/>
              <a:pathLst>
                <a:path w="106718" h="106784" extrusionOk="0">
                  <a:moveTo>
                    <a:pt x="70818" y="106784"/>
                  </a:moveTo>
                  <a:lnTo>
                    <a:pt x="35901" y="106784"/>
                  </a:lnTo>
                  <a:lnTo>
                    <a:pt x="35901" y="70883"/>
                  </a:lnTo>
                  <a:lnTo>
                    <a:pt x="0" y="70883"/>
                  </a:lnTo>
                  <a:lnTo>
                    <a:pt x="0" y="35900"/>
                  </a:lnTo>
                  <a:lnTo>
                    <a:pt x="35901" y="35900"/>
                  </a:lnTo>
                  <a:lnTo>
                    <a:pt x="35901" y="0"/>
                  </a:lnTo>
                  <a:lnTo>
                    <a:pt x="70818" y="0"/>
                  </a:lnTo>
                  <a:lnTo>
                    <a:pt x="70818" y="35900"/>
                  </a:lnTo>
                  <a:lnTo>
                    <a:pt x="106719" y="35900"/>
                  </a:lnTo>
                  <a:lnTo>
                    <a:pt x="106719" y="70883"/>
                  </a:lnTo>
                  <a:lnTo>
                    <a:pt x="70818" y="70883"/>
                  </a:lnTo>
                  <a:lnTo>
                    <a:pt x="70818" y="106784"/>
                  </a:lnTo>
                  <a:close/>
                  <a:moveTo>
                    <a:pt x="41076" y="101608"/>
                  </a:moveTo>
                  <a:lnTo>
                    <a:pt x="65643" y="101608"/>
                  </a:lnTo>
                  <a:lnTo>
                    <a:pt x="65643" y="65708"/>
                  </a:lnTo>
                  <a:lnTo>
                    <a:pt x="101543" y="65708"/>
                  </a:lnTo>
                  <a:lnTo>
                    <a:pt x="101543" y="41141"/>
                  </a:lnTo>
                  <a:lnTo>
                    <a:pt x="65643" y="41141"/>
                  </a:lnTo>
                  <a:lnTo>
                    <a:pt x="65643" y="5241"/>
                  </a:lnTo>
                  <a:lnTo>
                    <a:pt x="41076" y="5241"/>
                  </a:lnTo>
                  <a:lnTo>
                    <a:pt x="41076" y="41141"/>
                  </a:lnTo>
                  <a:lnTo>
                    <a:pt x="5175" y="41141"/>
                  </a:lnTo>
                  <a:lnTo>
                    <a:pt x="5175" y="65708"/>
                  </a:lnTo>
                  <a:lnTo>
                    <a:pt x="41076" y="65708"/>
                  </a:lnTo>
                  <a:lnTo>
                    <a:pt x="41076" y="1016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5"/>
            <p:cNvSpPr/>
            <p:nvPr/>
          </p:nvSpPr>
          <p:spPr>
            <a:xfrm rot="10800000" flipH="1">
              <a:off x="444735" y="1335056"/>
              <a:ext cx="203974" cy="203974"/>
            </a:xfrm>
            <a:custGeom>
              <a:avLst/>
              <a:gdLst/>
              <a:ahLst/>
              <a:cxnLst/>
              <a:rect l="l" t="t" r="r" b="b"/>
              <a:pathLst>
                <a:path w="145436" h="145436" extrusionOk="0">
                  <a:moveTo>
                    <a:pt x="145436" y="51427"/>
                  </a:moveTo>
                  <a:lnTo>
                    <a:pt x="94009" y="51427"/>
                  </a:lnTo>
                  <a:lnTo>
                    <a:pt x="94009" y="0"/>
                  </a:lnTo>
                  <a:lnTo>
                    <a:pt x="51427" y="0"/>
                  </a:lnTo>
                  <a:lnTo>
                    <a:pt x="51427" y="51427"/>
                  </a:lnTo>
                  <a:lnTo>
                    <a:pt x="0" y="51427"/>
                  </a:lnTo>
                  <a:lnTo>
                    <a:pt x="0" y="94010"/>
                  </a:lnTo>
                  <a:lnTo>
                    <a:pt x="51427" y="94010"/>
                  </a:lnTo>
                  <a:lnTo>
                    <a:pt x="51427" y="145436"/>
                  </a:lnTo>
                  <a:lnTo>
                    <a:pt x="94009" y="145436"/>
                  </a:lnTo>
                  <a:lnTo>
                    <a:pt x="94009" y="94010"/>
                  </a:lnTo>
                  <a:lnTo>
                    <a:pt x="145436" y="94010"/>
                  </a:lnTo>
                  <a:lnTo>
                    <a:pt x="145436" y="5142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6"/>
          <p:cNvSpPr txBox="1">
            <a:spLocks noGrp="1"/>
          </p:cNvSpPr>
          <p:nvPr>
            <p:ph type="title"/>
          </p:nvPr>
        </p:nvSpPr>
        <p:spPr>
          <a:xfrm>
            <a:off x="834850" y="1637550"/>
            <a:ext cx="26331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6"/>
          <p:cNvSpPr txBox="1">
            <a:spLocks noGrp="1"/>
          </p:cNvSpPr>
          <p:nvPr>
            <p:ph type="subTitle" idx="1"/>
          </p:nvPr>
        </p:nvSpPr>
        <p:spPr>
          <a:xfrm>
            <a:off x="834850" y="2700750"/>
            <a:ext cx="2633100" cy="8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40" name="Google Shape;640;p16"/>
          <p:cNvGrpSpPr/>
          <p:nvPr/>
        </p:nvGrpSpPr>
        <p:grpSpPr>
          <a:xfrm rot="5400000">
            <a:off x="8091629" y="-334859"/>
            <a:ext cx="1103005" cy="1196808"/>
            <a:chOff x="-486196" y="-141909"/>
            <a:chExt cx="1103005" cy="1196808"/>
          </a:xfrm>
        </p:grpSpPr>
        <p:grpSp>
          <p:nvGrpSpPr>
            <p:cNvPr id="641" name="Google Shape;641;p16"/>
            <p:cNvGrpSpPr/>
            <p:nvPr/>
          </p:nvGrpSpPr>
          <p:grpSpPr>
            <a:xfrm rot="-5400000">
              <a:off x="55276" y="-145266"/>
              <a:ext cx="558176" cy="564890"/>
              <a:chOff x="1798693" y="1800541"/>
              <a:chExt cx="1044296" cy="1056856"/>
            </a:xfrm>
          </p:grpSpPr>
          <p:sp>
            <p:nvSpPr>
              <p:cNvPr id="642" name="Google Shape;642;p16"/>
              <p:cNvSpPr/>
              <p:nvPr/>
            </p:nvSpPr>
            <p:spPr>
              <a:xfrm>
                <a:off x="1798693" y="1800541"/>
                <a:ext cx="1044296" cy="1056856"/>
              </a:xfrm>
              <a:custGeom>
                <a:avLst/>
                <a:gdLst/>
                <a:ahLst/>
                <a:cxnLst/>
                <a:rect l="l" t="t" r="r" b="b"/>
                <a:pathLst>
                  <a:path w="1044296" h="1056856" extrusionOk="0">
                    <a:moveTo>
                      <a:pt x="482979" y="70059"/>
                    </a:moveTo>
                    <a:cubicBezTo>
                      <a:pt x="479931" y="102920"/>
                      <a:pt x="498600" y="134829"/>
                      <a:pt x="508602" y="165118"/>
                    </a:cubicBezTo>
                    <a:cubicBezTo>
                      <a:pt x="514888" y="184263"/>
                      <a:pt x="520412" y="203790"/>
                      <a:pt x="524794" y="223506"/>
                    </a:cubicBezTo>
                    <a:cubicBezTo>
                      <a:pt x="527461" y="235413"/>
                      <a:pt x="530795" y="247986"/>
                      <a:pt x="531461" y="260273"/>
                    </a:cubicBezTo>
                    <a:cubicBezTo>
                      <a:pt x="531271" y="266655"/>
                      <a:pt x="530890" y="272941"/>
                      <a:pt x="530604" y="279228"/>
                    </a:cubicBezTo>
                    <a:cubicBezTo>
                      <a:pt x="525270" y="305231"/>
                      <a:pt x="509078" y="309327"/>
                      <a:pt x="482122" y="291610"/>
                    </a:cubicBezTo>
                    <a:cubicBezTo>
                      <a:pt x="481741" y="290658"/>
                      <a:pt x="480884" y="290086"/>
                      <a:pt x="480122" y="289991"/>
                    </a:cubicBezTo>
                    <a:cubicBezTo>
                      <a:pt x="479550" y="288848"/>
                      <a:pt x="479074" y="287705"/>
                      <a:pt x="478503" y="286562"/>
                    </a:cubicBezTo>
                    <a:cubicBezTo>
                      <a:pt x="474883" y="277132"/>
                      <a:pt x="472311" y="267321"/>
                      <a:pt x="469930" y="257511"/>
                    </a:cubicBezTo>
                    <a:cubicBezTo>
                      <a:pt x="465644" y="239699"/>
                      <a:pt x="463072" y="221601"/>
                      <a:pt x="459262" y="203790"/>
                    </a:cubicBezTo>
                    <a:cubicBezTo>
                      <a:pt x="452785" y="173119"/>
                      <a:pt x="443355" y="143877"/>
                      <a:pt x="424686" y="118255"/>
                    </a:cubicBezTo>
                    <a:cubicBezTo>
                      <a:pt x="410780" y="99110"/>
                      <a:pt x="377442" y="60915"/>
                      <a:pt x="348867" y="64534"/>
                    </a:cubicBezTo>
                    <a:cubicBezTo>
                      <a:pt x="348010" y="63867"/>
                      <a:pt x="346962" y="63486"/>
                      <a:pt x="345724" y="63677"/>
                    </a:cubicBezTo>
                    <a:cubicBezTo>
                      <a:pt x="270381" y="73011"/>
                      <a:pt x="169797" y="153783"/>
                      <a:pt x="198182" y="239889"/>
                    </a:cubicBezTo>
                    <a:cubicBezTo>
                      <a:pt x="211231" y="279513"/>
                      <a:pt x="251617" y="299325"/>
                      <a:pt x="286288" y="316470"/>
                    </a:cubicBezTo>
                    <a:cubicBezTo>
                      <a:pt x="315149" y="330853"/>
                      <a:pt x="343152" y="345903"/>
                      <a:pt x="368489" y="366191"/>
                    </a:cubicBezTo>
                    <a:cubicBezTo>
                      <a:pt x="380109" y="375525"/>
                      <a:pt x="391063" y="385527"/>
                      <a:pt x="401064" y="396385"/>
                    </a:cubicBezTo>
                    <a:cubicBezTo>
                      <a:pt x="412113" y="408386"/>
                      <a:pt x="437545" y="436295"/>
                      <a:pt x="434211" y="458583"/>
                    </a:cubicBezTo>
                    <a:cubicBezTo>
                      <a:pt x="431640" y="458869"/>
                      <a:pt x="429449" y="460584"/>
                      <a:pt x="429353" y="463917"/>
                    </a:cubicBezTo>
                    <a:cubicBezTo>
                      <a:pt x="423639" y="468299"/>
                      <a:pt x="418019" y="472680"/>
                      <a:pt x="412399" y="476967"/>
                    </a:cubicBezTo>
                    <a:cubicBezTo>
                      <a:pt x="403827" y="477062"/>
                      <a:pt x="395826" y="475252"/>
                      <a:pt x="388301" y="471442"/>
                    </a:cubicBezTo>
                    <a:cubicBezTo>
                      <a:pt x="379633" y="468108"/>
                      <a:pt x="373251" y="463917"/>
                      <a:pt x="366012" y="458298"/>
                    </a:cubicBezTo>
                    <a:cubicBezTo>
                      <a:pt x="353344" y="448868"/>
                      <a:pt x="342581" y="437533"/>
                      <a:pt x="331818" y="426103"/>
                    </a:cubicBezTo>
                    <a:cubicBezTo>
                      <a:pt x="311053" y="403910"/>
                      <a:pt x="289907" y="382193"/>
                      <a:pt x="265143" y="364381"/>
                    </a:cubicBezTo>
                    <a:cubicBezTo>
                      <a:pt x="234186" y="342093"/>
                      <a:pt x="170845" y="306183"/>
                      <a:pt x="133793" y="332949"/>
                    </a:cubicBezTo>
                    <a:cubicBezTo>
                      <a:pt x="133602" y="333044"/>
                      <a:pt x="133507" y="333234"/>
                      <a:pt x="133316" y="333330"/>
                    </a:cubicBezTo>
                    <a:cubicBezTo>
                      <a:pt x="131602" y="331139"/>
                      <a:pt x="128649" y="329996"/>
                      <a:pt x="126077" y="331996"/>
                    </a:cubicBezTo>
                    <a:cubicBezTo>
                      <a:pt x="87596" y="363238"/>
                      <a:pt x="57498" y="404100"/>
                      <a:pt x="38733" y="450011"/>
                    </a:cubicBezTo>
                    <a:cubicBezTo>
                      <a:pt x="24541" y="484586"/>
                      <a:pt x="9206" y="534783"/>
                      <a:pt x="38257" y="566406"/>
                    </a:cubicBezTo>
                    <a:cubicBezTo>
                      <a:pt x="65594" y="596220"/>
                      <a:pt x="112838" y="586790"/>
                      <a:pt x="148271" y="584885"/>
                    </a:cubicBezTo>
                    <a:cubicBezTo>
                      <a:pt x="190276" y="582599"/>
                      <a:pt x="321340" y="575360"/>
                      <a:pt x="338771" y="631748"/>
                    </a:cubicBezTo>
                    <a:cubicBezTo>
                      <a:pt x="328960" y="700709"/>
                      <a:pt x="192372" y="662133"/>
                      <a:pt x="151223" y="655275"/>
                    </a:cubicBezTo>
                    <a:cubicBezTo>
                      <a:pt x="109694" y="648321"/>
                      <a:pt x="44925" y="637272"/>
                      <a:pt x="13587" y="673944"/>
                    </a:cubicBezTo>
                    <a:cubicBezTo>
                      <a:pt x="-17083" y="709853"/>
                      <a:pt x="12158" y="768717"/>
                      <a:pt x="23588" y="806151"/>
                    </a:cubicBezTo>
                    <a:cubicBezTo>
                      <a:pt x="44925" y="876064"/>
                      <a:pt x="56354" y="947216"/>
                      <a:pt x="14540" y="1011986"/>
                    </a:cubicBezTo>
                    <a:cubicBezTo>
                      <a:pt x="13968" y="1012843"/>
                      <a:pt x="14540" y="1013605"/>
                      <a:pt x="15397" y="1013796"/>
                    </a:cubicBezTo>
                    <a:cubicBezTo>
                      <a:pt x="14730" y="1016558"/>
                      <a:pt x="18159" y="1019320"/>
                      <a:pt x="20636" y="1016844"/>
                    </a:cubicBezTo>
                    <a:cubicBezTo>
                      <a:pt x="71690" y="964837"/>
                      <a:pt x="142365" y="1005509"/>
                      <a:pt x="197324" y="1026654"/>
                    </a:cubicBezTo>
                    <a:cubicBezTo>
                      <a:pt x="243330" y="1044371"/>
                      <a:pt x="301528" y="1062087"/>
                      <a:pt x="351534" y="1055420"/>
                    </a:cubicBezTo>
                    <a:cubicBezTo>
                      <a:pt x="390396" y="1050276"/>
                      <a:pt x="403636" y="1022178"/>
                      <a:pt x="406874" y="986078"/>
                    </a:cubicBezTo>
                    <a:cubicBezTo>
                      <a:pt x="411923" y="929690"/>
                      <a:pt x="401445" y="873778"/>
                      <a:pt x="397445" y="817676"/>
                    </a:cubicBezTo>
                    <a:cubicBezTo>
                      <a:pt x="397921" y="816057"/>
                      <a:pt x="398493" y="814437"/>
                      <a:pt x="399159" y="812913"/>
                    </a:cubicBezTo>
                    <a:cubicBezTo>
                      <a:pt x="400207" y="811961"/>
                      <a:pt x="400969" y="810723"/>
                      <a:pt x="401160" y="809008"/>
                    </a:cubicBezTo>
                    <a:cubicBezTo>
                      <a:pt x="401160" y="808532"/>
                      <a:pt x="401350" y="808151"/>
                      <a:pt x="401445" y="807675"/>
                    </a:cubicBezTo>
                    <a:cubicBezTo>
                      <a:pt x="404207" y="801674"/>
                      <a:pt x="407636" y="795959"/>
                      <a:pt x="412494" y="791196"/>
                    </a:cubicBezTo>
                    <a:cubicBezTo>
                      <a:pt x="420972" y="782910"/>
                      <a:pt x="434021" y="779195"/>
                      <a:pt x="444022" y="785481"/>
                    </a:cubicBezTo>
                    <a:cubicBezTo>
                      <a:pt x="445070" y="786339"/>
                      <a:pt x="446213" y="787291"/>
                      <a:pt x="447261" y="788148"/>
                    </a:cubicBezTo>
                    <a:cubicBezTo>
                      <a:pt x="449832" y="796435"/>
                      <a:pt x="450404" y="811866"/>
                      <a:pt x="451642" y="820724"/>
                    </a:cubicBezTo>
                    <a:cubicBezTo>
                      <a:pt x="456786" y="855395"/>
                      <a:pt x="461834" y="890161"/>
                      <a:pt x="466977" y="924832"/>
                    </a:cubicBezTo>
                    <a:cubicBezTo>
                      <a:pt x="471644" y="957027"/>
                      <a:pt x="466691" y="1007223"/>
                      <a:pt x="508125" y="1012081"/>
                    </a:cubicBezTo>
                    <a:cubicBezTo>
                      <a:pt x="560322" y="1018082"/>
                      <a:pt x="617472" y="992364"/>
                      <a:pt x="663478" y="970933"/>
                    </a:cubicBezTo>
                    <a:cubicBezTo>
                      <a:pt x="701483" y="953217"/>
                      <a:pt x="725010" y="925308"/>
                      <a:pt x="723676" y="881874"/>
                    </a:cubicBezTo>
                    <a:cubicBezTo>
                      <a:pt x="722152" y="829582"/>
                      <a:pt x="685766" y="789958"/>
                      <a:pt x="655286" y="751001"/>
                    </a:cubicBezTo>
                    <a:cubicBezTo>
                      <a:pt x="648810" y="742714"/>
                      <a:pt x="642332" y="734332"/>
                      <a:pt x="636332" y="725474"/>
                    </a:cubicBezTo>
                    <a:cubicBezTo>
                      <a:pt x="628998" y="712901"/>
                      <a:pt x="623282" y="700137"/>
                      <a:pt x="619377" y="686802"/>
                    </a:cubicBezTo>
                    <a:cubicBezTo>
                      <a:pt x="621092" y="686326"/>
                      <a:pt x="622520" y="684326"/>
                      <a:pt x="621282" y="682516"/>
                    </a:cubicBezTo>
                    <a:cubicBezTo>
                      <a:pt x="612995" y="670800"/>
                      <a:pt x="612900" y="653274"/>
                      <a:pt x="624330" y="643368"/>
                    </a:cubicBezTo>
                    <a:cubicBezTo>
                      <a:pt x="636332" y="632986"/>
                      <a:pt x="651191" y="637558"/>
                      <a:pt x="662335" y="646226"/>
                    </a:cubicBezTo>
                    <a:cubicBezTo>
                      <a:pt x="663002" y="646702"/>
                      <a:pt x="663764" y="646988"/>
                      <a:pt x="664431" y="647178"/>
                    </a:cubicBezTo>
                    <a:cubicBezTo>
                      <a:pt x="664431" y="647178"/>
                      <a:pt x="664621" y="647178"/>
                      <a:pt x="664621" y="647369"/>
                    </a:cubicBezTo>
                    <a:cubicBezTo>
                      <a:pt x="677099" y="658037"/>
                      <a:pt x="687957" y="670705"/>
                      <a:pt x="697673" y="683850"/>
                    </a:cubicBezTo>
                    <a:cubicBezTo>
                      <a:pt x="727010" y="723093"/>
                      <a:pt x="747393" y="772623"/>
                      <a:pt x="785303" y="804817"/>
                    </a:cubicBezTo>
                    <a:cubicBezTo>
                      <a:pt x="815307" y="830344"/>
                      <a:pt x="847977" y="817962"/>
                      <a:pt x="876171" y="795768"/>
                    </a:cubicBezTo>
                    <a:cubicBezTo>
                      <a:pt x="910080" y="769098"/>
                      <a:pt x="945132" y="732808"/>
                      <a:pt x="950085" y="687850"/>
                    </a:cubicBezTo>
                    <a:cubicBezTo>
                      <a:pt x="954657" y="647464"/>
                      <a:pt x="933702" y="617079"/>
                      <a:pt x="897412" y="601554"/>
                    </a:cubicBezTo>
                    <a:cubicBezTo>
                      <a:pt x="876933" y="592791"/>
                      <a:pt x="855026" y="587361"/>
                      <a:pt x="834261" y="579456"/>
                    </a:cubicBezTo>
                    <a:cubicBezTo>
                      <a:pt x="816164" y="572598"/>
                      <a:pt x="798352" y="564978"/>
                      <a:pt x="780731" y="556691"/>
                    </a:cubicBezTo>
                    <a:cubicBezTo>
                      <a:pt x="776540" y="554691"/>
                      <a:pt x="772444" y="552595"/>
                      <a:pt x="768348" y="550595"/>
                    </a:cubicBezTo>
                    <a:cubicBezTo>
                      <a:pt x="762633" y="543832"/>
                      <a:pt x="754728" y="534117"/>
                      <a:pt x="752727" y="524401"/>
                    </a:cubicBezTo>
                    <a:cubicBezTo>
                      <a:pt x="753965" y="519067"/>
                      <a:pt x="755299" y="513828"/>
                      <a:pt x="756537" y="508494"/>
                    </a:cubicBezTo>
                    <a:cubicBezTo>
                      <a:pt x="756918" y="508018"/>
                      <a:pt x="757204" y="507637"/>
                      <a:pt x="757680" y="507161"/>
                    </a:cubicBezTo>
                    <a:cubicBezTo>
                      <a:pt x="769872" y="495064"/>
                      <a:pt x="786255" y="505637"/>
                      <a:pt x="800162" y="507447"/>
                    </a:cubicBezTo>
                    <a:cubicBezTo>
                      <a:pt x="802257" y="507732"/>
                      <a:pt x="803877" y="506780"/>
                      <a:pt x="804734" y="505542"/>
                    </a:cubicBezTo>
                    <a:cubicBezTo>
                      <a:pt x="815592" y="508875"/>
                      <a:pt x="825498" y="512590"/>
                      <a:pt x="831880" y="514590"/>
                    </a:cubicBezTo>
                    <a:cubicBezTo>
                      <a:pt x="855121" y="521925"/>
                      <a:pt x="878076" y="530497"/>
                      <a:pt x="902270" y="534307"/>
                    </a:cubicBezTo>
                    <a:cubicBezTo>
                      <a:pt x="995043" y="548785"/>
                      <a:pt x="1068576" y="457917"/>
                      <a:pt x="1036763" y="369334"/>
                    </a:cubicBezTo>
                    <a:cubicBezTo>
                      <a:pt x="1001520" y="270941"/>
                      <a:pt x="887601" y="247890"/>
                      <a:pt x="799971" y="286943"/>
                    </a:cubicBezTo>
                    <a:cubicBezTo>
                      <a:pt x="797114" y="288181"/>
                      <a:pt x="796542" y="290562"/>
                      <a:pt x="797209" y="292753"/>
                    </a:cubicBezTo>
                    <a:lnTo>
                      <a:pt x="794828" y="290372"/>
                    </a:lnTo>
                    <a:cubicBezTo>
                      <a:pt x="795495" y="289515"/>
                      <a:pt x="795971" y="288276"/>
                      <a:pt x="795971" y="286848"/>
                    </a:cubicBezTo>
                    <a:cubicBezTo>
                      <a:pt x="794637" y="218363"/>
                      <a:pt x="791018" y="142353"/>
                      <a:pt x="746345" y="86442"/>
                    </a:cubicBezTo>
                    <a:cubicBezTo>
                      <a:pt x="709865" y="40817"/>
                      <a:pt x="643285" y="5479"/>
                      <a:pt x="585087" y="431"/>
                    </a:cubicBezTo>
                    <a:cubicBezTo>
                      <a:pt x="540224" y="-3570"/>
                      <a:pt x="487551" y="20338"/>
                      <a:pt x="482884" y="701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16"/>
              <p:cNvSpPr/>
              <p:nvPr/>
            </p:nvSpPr>
            <p:spPr>
              <a:xfrm>
                <a:off x="1844433" y="1844821"/>
                <a:ext cx="915504" cy="963202"/>
              </a:xfrm>
              <a:custGeom>
                <a:avLst/>
                <a:gdLst/>
                <a:ahLst/>
                <a:cxnLst/>
                <a:rect l="l" t="t" r="r" b="b"/>
                <a:pathLst>
                  <a:path w="915504" h="963202" extrusionOk="0">
                    <a:moveTo>
                      <a:pt x="495151" y="1966"/>
                    </a:moveTo>
                    <a:cubicBezTo>
                      <a:pt x="484959" y="125315"/>
                      <a:pt x="558588" y="269428"/>
                      <a:pt x="659743" y="339056"/>
                    </a:cubicBezTo>
                    <a:cubicBezTo>
                      <a:pt x="661267" y="340104"/>
                      <a:pt x="662791" y="340675"/>
                      <a:pt x="664315" y="340866"/>
                    </a:cubicBezTo>
                    <a:cubicBezTo>
                      <a:pt x="644408" y="362773"/>
                      <a:pt x="624120" y="384204"/>
                      <a:pt x="603450" y="405350"/>
                    </a:cubicBezTo>
                    <a:cubicBezTo>
                      <a:pt x="602879" y="405159"/>
                      <a:pt x="602307" y="405064"/>
                      <a:pt x="601736" y="404969"/>
                    </a:cubicBezTo>
                    <a:cubicBezTo>
                      <a:pt x="599926" y="400968"/>
                      <a:pt x="597640" y="397063"/>
                      <a:pt x="595068" y="393444"/>
                    </a:cubicBezTo>
                    <a:cubicBezTo>
                      <a:pt x="591925" y="388776"/>
                      <a:pt x="588211" y="384395"/>
                      <a:pt x="584305" y="380204"/>
                    </a:cubicBezTo>
                    <a:cubicBezTo>
                      <a:pt x="574209" y="369250"/>
                      <a:pt x="562207" y="360297"/>
                      <a:pt x="549729" y="352200"/>
                    </a:cubicBezTo>
                    <a:cubicBezTo>
                      <a:pt x="517535" y="331436"/>
                      <a:pt x="481626" y="317625"/>
                      <a:pt x="451146" y="294003"/>
                    </a:cubicBezTo>
                    <a:cubicBezTo>
                      <a:pt x="384280" y="242091"/>
                      <a:pt x="349419" y="171035"/>
                      <a:pt x="329511" y="90739"/>
                    </a:cubicBezTo>
                    <a:cubicBezTo>
                      <a:pt x="328749" y="87501"/>
                      <a:pt x="323606" y="88263"/>
                      <a:pt x="323701" y="91596"/>
                    </a:cubicBezTo>
                    <a:cubicBezTo>
                      <a:pt x="326368" y="167225"/>
                      <a:pt x="367135" y="244187"/>
                      <a:pt x="421523" y="295336"/>
                    </a:cubicBezTo>
                    <a:cubicBezTo>
                      <a:pt x="449241" y="321339"/>
                      <a:pt x="480864" y="339723"/>
                      <a:pt x="513249" y="359154"/>
                    </a:cubicBezTo>
                    <a:cubicBezTo>
                      <a:pt x="530870" y="369726"/>
                      <a:pt x="549063" y="380775"/>
                      <a:pt x="562874" y="396206"/>
                    </a:cubicBezTo>
                    <a:cubicBezTo>
                      <a:pt x="571065" y="405350"/>
                      <a:pt x="575161" y="417161"/>
                      <a:pt x="582210" y="426495"/>
                    </a:cubicBezTo>
                    <a:cubicBezTo>
                      <a:pt x="554111" y="454404"/>
                      <a:pt x="525441" y="481645"/>
                      <a:pt x="496104" y="508410"/>
                    </a:cubicBezTo>
                    <a:cubicBezTo>
                      <a:pt x="497151" y="506886"/>
                      <a:pt x="497818" y="505172"/>
                      <a:pt x="497723" y="503172"/>
                    </a:cubicBezTo>
                    <a:cubicBezTo>
                      <a:pt x="494865" y="430972"/>
                      <a:pt x="440001" y="353058"/>
                      <a:pt x="391710" y="303051"/>
                    </a:cubicBezTo>
                    <a:cubicBezTo>
                      <a:pt x="338941" y="248378"/>
                      <a:pt x="266646" y="202372"/>
                      <a:pt x="191113" y="189418"/>
                    </a:cubicBezTo>
                    <a:cubicBezTo>
                      <a:pt x="190637" y="189418"/>
                      <a:pt x="190256" y="190085"/>
                      <a:pt x="190732" y="190275"/>
                    </a:cubicBezTo>
                    <a:cubicBezTo>
                      <a:pt x="261122" y="220089"/>
                      <a:pt x="323225" y="256188"/>
                      <a:pt x="374946" y="313529"/>
                    </a:cubicBezTo>
                    <a:cubicBezTo>
                      <a:pt x="400758" y="342104"/>
                      <a:pt x="422761" y="373917"/>
                      <a:pt x="440382" y="408207"/>
                    </a:cubicBezTo>
                    <a:cubicBezTo>
                      <a:pt x="457051" y="440592"/>
                      <a:pt x="464195" y="475740"/>
                      <a:pt x="478863" y="508696"/>
                    </a:cubicBezTo>
                    <a:cubicBezTo>
                      <a:pt x="479435" y="509934"/>
                      <a:pt x="480197" y="510982"/>
                      <a:pt x="481149" y="511744"/>
                    </a:cubicBezTo>
                    <a:cubicBezTo>
                      <a:pt x="481340" y="514983"/>
                      <a:pt x="481626" y="518126"/>
                      <a:pt x="482102" y="521174"/>
                    </a:cubicBezTo>
                    <a:cubicBezTo>
                      <a:pt x="462957" y="538414"/>
                      <a:pt x="443621" y="555559"/>
                      <a:pt x="424095" y="572514"/>
                    </a:cubicBezTo>
                    <a:cubicBezTo>
                      <a:pt x="424095" y="570323"/>
                      <a:pt x="423618" y="568037"/>
                      <a:pt x="422094" y="565846"/>
                    </a:cubicBezTo>
                    <a:cubicBezTo>
                      <a:pt x="382851" y="506982"/>
                      <a:pt x="314271" y="462786"/>
                      <a:pt x="250835" y="434115"/>
                    </a:cubicBezTo>
                    <a:cubicBezTo>
                      <a:pt x="192637" y="407731"/>
                      <a:pt x="107769" y="379251"/>
                      <a:pt x="44428" y="400492"/>
                    </a:cubicBezTo>
                    <a:cubicBezTo>
                      <a:pt x="42618" y="401064"/>
                      <a:pt x="43380" y="403635"/>
                      <a:pt x="45285" y="403254"/>
                    </a:cubicBezTo>
                    <a:cubicBezTo>
                      <a:pt x="113294" y="388491"/>
                      <a:pt x="197400" y="422971"/>
                      <a:pt x="256169" y="455070"/>
                    </a:cubicBezTo>
                    <a:cubicBezTo>
                      <a:pt x="315510" y="487455"/>
                      <a:pt x="356753" y="533556"/>
                      <a:pt x="402759" y="581467"/>
                    </a:cubicBezTo>
                    <a:cubicBezTo>
                      <a:pt x="404854" y="583658"/>
                      <a:pt x="407235" y="584610"/>
                      <a:pt x="409712" y="584896"/>
                    </a:cubicBezTo>
                    <a:cubicBezTo>
                      <a:pt x="405045" y="588897"/>
                      <a:pt x="400473" y="592802"/>
                      <a:pt x="395805" y="596802"/>
                    </a:cubicBezTo>
                    <a:cubicBezTo>
                      <a:pt x="334274" y="649285"/>
                      <a:pt x="271885" y="700720"/>
                      <a:pt x="209973" y="752822"/>
                    </a:cubicBezTo>
                    <a:cubicBezTo>
                      <a:pt x="209306" y="751774"/>
                      <a:pt x="208544" y="750726"/>
                      <a:pt x="207401" y="749774"/>
                    </a:cubicBezTo>
                    <a:cubicBezTo>
                      <a:pt x="152727" y="702816"/>
                      <a:pt x="70527" y="692624"/>
                      <a:pt x="3947" y="718341"/>
                    </a:cubicBezTo>
                    <a:cubicBezTo>
                      <a:pt x="1566" y="719294"/>
                      <a:pt x="2518" y="722723"/>
                      <a:pt x="5090" y="722151"/>
                    </a:cubicBezTo>
                    <a:cubicBezTo>
                      <a:pt x="74241" y="706626"/>
                      <a:pt x="135678" y="724247"/>
                      <a:pt x="191399" y="766633"/>
                    </a:cubicBezTo>
                    <a:cubicBezTo>
                      <a:pt x="191875" y="767014"/>
                      <a:pt x="192256" y="767205"/>
                      <a:pt x="192732" y="767490"/>
                    </a:cubicBezTo>
                    <a:cubicBezTo>
                      <a:pt x="176349" y="781397"/>
                      <a:pt x="159871" y="795399"/>
                      <a:pt x="143488" y="809305"/>
                    </a:cubicBezTo>
                    <a:cubicBezTo>
                      <a:pt x="142155" y="809781"/>
                      <a:pt x="141107" y="810639"/>
                      <a:pt x="140345" y="811972"/>
                    </a:cubicBezTo>
                    <a:cubicBezTo>
                      <a:pt x="129010" y="821592"/>
                      <a:pt x="117771" y="831213"/>
                      <a:pt x="106341" y="840738"/>
                    </a:cubicBezTo>
                    <a:cubicBezTo>
                      <a:pt x="70527" y="870551"/>
                      <a:pt x="30807" y="898364"/>
                      <a:pt x="137" y="933606"/>
                    </a:cubicBezTo>
                    <a:cubicBezTo>
                      <a:pt x="-244" y="934083"/>
                      <a:pt x="232" y="934749"/>
                      <a:pt x="804" y="934368"/>
                    </a:cubicBezTo>
                    <a:cubicBezTo>
                      <a:pt x="39856" y="912937"/>
                      <a:pt x="74051" y="881695"/>
                      <a:pt x="109008" y="854263"/>
                    </a:cubicBezTo>
                    <a:cubicBezTo>
                      <a:pt x="119771" y="845786"/>
                      <a:pt x="130725" y="837404"/>
                      <a:pt x="141583" y="829022"/>
                    </a:cubicBezTo>
                    <a:cubicBezTo>
                      <a:pt x="144345" y="847881"/>
                      <a:pt x="146441" y="866169"/>
                      <a:pt x="143298" y="885505"/>
                    </a:cubicBezTo>
                    <a:cubicBezTo>
                      <a:pt x="139297" y="909603"/>
                      <a:pt x="127962" y="929511"/>
                      <a:pt x="115770" y="950180"/>
                    </a:cubicBezTo>
                    <a:cubicBezTo>
                      <a:pt x="115199" y="951132"/>
                      <a:pt x="116532" y="952085"/>
                      <a:pt x="117390" y="951323"/>
                    </a:cubicBezTo>
                    <a:cubicBezTo>
                      <a:pt x="149489" y="920843"/>
                      <a:pt x="167110" y="862455"/>
                      <a:pt x="155109" y="818830"/>
                    </a:cubicBezTo>
                    <a:cubicBezTo>
                      <a:pt x="175492" y="803304"/>
                      <a:pt x="195876" y="787874"/>
                      <a:pt x="216164" y="772158"/>
                    </a:cubicBezTo>
                    <a:cubicBezTo>
                      <a:pt x="230166" y="761394"/>
                      <a:pt x="244072" y="750631"/>
                      <a:pt x="257979" y="739773"/>
                    </a:cubicBezTo>
                    <a:cubicBezTo>
                      <a:pt x="272457" y="815782"/>
                      <a:pt x="276362" y="884934"/>
                      <a:pt x="256264" y="961419"/>
                    </a:cubicBezTo>
                    <a:cubicBezTo>
                      <a:pt x="255788" y="963324"/>
                      <a:pt x="258550" y="963896"/>
                      <a:pt x="259217" y="962181"/>
                    </a:cubicBezTo>
                    <a:cubicBezTo>
                      <a:pt x="287506" y="889601"/>
                      <a:pt x="298365" y="801685"/>
                      <a:pt x="275790" y="725961"/>
                    </a:cubicBezTo>
                    <a:cubicBezTo>
                      <a:pt x="311700" y="698053"/>
                      <a:pt x="347418" y="669954"/>
                      <a:pt x="382851" y="641379"/>
                    </a:cubicBezTo>
                    <a:cubicBezTo>
                      <a:pt x="465719" y="707483"/>
                      <a:pt x="506391" y="809591"/>
                      <a:pt x="492579" y="914747"/>
                    </a:cubicBezTo>
                    <a:cubicBezTo>
                      <a:pt x="492294" y="917033"/>
                      <a:pt x="495532" y="917985"/>
                      <a:pt x="496104" y="915604"/>
                    </a:cubicBezTo>
                    <a:cubicBezTo>
                      <a:pt x="521821" y="810543"/>
                      <a:pt x="483054" y="696434"/>
                      <a:pt x="400092" y="627378"/>
                    </a:cubicBezTo>
                    <a:cubicBezTo>
                      <a:pt x="403616" y="624520"/>
                      <a:pt x="407045" y="621758"/>
                      <a:pt x="410569" y="618900"/>
                    </a:cubicBezTo>
                    <a:cubicBezTo>
                      <a:pt x="430857" y="602327"/>
                      <a:pt x="450955" y="585563"/>
                      <a:pt x="470958" y="568513"/>
                    </a:cubicBezTo>
                    <a:cubicBezTo>
                      <a:pt x="479530" y="670145"/>
                      <a:pt x="543062" y="777968"/>
                      <a:pt x="620500" y="840642"/>
                    </a:cubicBezTo>
                    <a:cubicBezTo>
                      <a:pt x="622500" y="842262"/>
                      <a:pt x="624882" y="839690"/>
                      <a:pt x="623262" y="837785"/>
                    </a:cubicBezTo>
                    <a:cubicBezTo>
                      <a:pt x="586115" y="795494"/>
                      <a:pt x="553540" y="752631"/>
                      <a:pt x="530584" y="701006"/>
                    </a:cubicBezTo>
                    <a:cubicBezTo>
                      <a:pt x="509058" y="652714"/>
                      <a:pt x="500199" y="603851"/>
                      <a:pt x="489627" y="552606"/>
                    </a:cubicBezTo>
                    <a:cubicBezTo>
                      <a:pt x="513153" y="532318"/>
                      <a:pt x="536299" y="511649"/>
                      <a:pt x="559159" y="490599"/>
                    </a:cubicBezTo>
                    <a:cubicBezTo>
                      <a:pt x="607832" y="514316"/>
                      <a:pt x="652885" y="541748"/>
                      <a:pt x="691747" y="580038"/>
                    </a:cubicBezTo>
                    <a:cubicBezTo>
                      <a:pt x="731371" y="619186"/>
                      <a:pt x="758232" y="663573"/>
                      <a:pt x="786140" y="711007"/>
                    </a:cubicBezTo>
                    <a:cubicBezTo>
                      <a:pt x="786807" y="712150"/>
                      <a:pt x="788807" y="711388"/>
                      <a:pt x="788331" y="710055"/>
                    </a:cubicBezTo>
                    <a:cubicBezTo>
                      <a:pt x="755755" y="611566"/>
                      <a:pt x="667744" y="521936"/>
                      <a:pt x="575923" y="474978"/>
                    </a:cubicBezTo>
                    <a:cubicBezTo>
                      <a:pt x="616500" y="436782"/>
                      <a:pt x="655743" y="397063"/>
                      <a:pt x="692795" y="355534"/>
                    </a:cubicBezTo>
                    <a:cubicBezTo>
                      <a:pt x="694224" y="356582"/>
                      <a:pt x="696033" y="357344"/>
                      <a:pt x="698224" y="357439"/>
                    </a:cubicBezTo>
                    <a:cubicBezTo>
                      <a:pt x="778901" y="361821"/>
                      <a:pt x="844242" y="380394"/>
                      <a:pt x="913775" y="422304"/>
                    </a:cubicBezTo>
                    <a:cubicBezTo>
                      <a:pt x="914918" y="422971"/>
                      <a:pt x="916156" y="421352"/>
                      <a:pt x="915108" y="420399"/>
                    </a:cubicBezTo>
                    <a:cubicBezTo>
                      <a:pt x="861007" y="371822"/>
                      <a:pt x="781568" y="339627"/>
                      <a:pt x="707940" y="338103"/>
                    </a:cubicBezTo>
                    <a:cubicBezTo>
                      <a:pt x="720132" y="324006"/>
                      <a:pt x="732038" y="309719"/>
                      <a:pt x="743658" y="295146"/>
                    </a:cubicBezTo>
                    <a:cubicBezTo>
                      <a:pt x="785378" y="291240"/>
                      <a:pt x="825764" y="290669"/>
                      <a:pt x="867483" y="297432"/>
                    </a:cubicBezTo>
                    <a:cubicBezTo>
                      <a:pt x="869388" y="297717"/>
                      <a:pt x="870150" y="294955"/>
                      <a:pt x="868245" y="294479"/>
                    </a:cubicBezTo>
                    <a:cubicBezTo>
                      <a:pt x="831003" y="284668"/>
                      <a:pt x="792331" y="279620"/>
                      <a:pt x="753850" y="282192"/>
                    </a:cubicBezTo>
                    <a:cubicBezTo>
                      <a:pt x="758232" y="276572"/>
                      <a:pt x="762804" y="271047"/>
                      <a:pt x="767090" y="265428"/>
                    </a:cubicBezTo>
                    <a:cubicBezTo>
                      <a:pt x="778329" y="250569"/>
                      <a:pt x="757565" y="230185"/>
                      <a:pt x="745754" y="245139"/>
                    </a:cubicBezTo>
                    <a:cubicBezTo>
                      <a:pt x="733562" y="260570"/>
                      <a:pt x="721179" y="275619"/>
                      <a:pt x="708511" y="290574"/>
                    </a:cubicBezTo>
                    <a:cubicBezTo>
                      <a:pt x="678412" y="228185"/>
                      <a:pt x="664696" y="168749"/>
                      <a:pt x="650599" y="101217"/>
                    </a:cubicBezTo>
                    <a:cubicBezTo>
                      <a:pt x="650218" y="99407"/>
                      <a:pt x="647551" y="99978"/>
                      <a:pt x="647551" y="101693"/>
                    </a:cubicBezTo>
                    <a:cubicBezTo>
                      <a:pt x="648027" y="167606"/>
                      <a:pt x="652695" y="247902"/>
                      <a:pt x="692319" y="303432"/>
                    </a:cubicBezTo>
                    <a:cubicBezTo>
                      <a:pt x="693176" y="304575"/>
                      <a:pt x="694128" y="305528"/>
                      <a:pt x="695081" y="306195"/>
                    </a:cubicBezTo>
                    <a:cubicBezTo>
                      <a:pt x="689080" y="313148"/>
                      <a:pt x="683175" y="320101"/>
                      <a:pt x="677079" y="326959"/>
                    </a:cubicBezTo>
                    <a:cubicBezTo>
                      <a:pt x="676888" y="324483"/>
                      <a:pt x="675840" y="322101"/>
                      <a:pt x="673840" y="320101"/>
                    </a:cubicBezTo>
                    <a:cubicBezTo>
                      <a:pt x="628692" y="275905"/>
                      <a:pt x="587639" y="232947"/>
                      <a:pt x="557349" y="176750"/>
                    </a:cubicBezTo>
                    <a:cubicBezTo>
                      <a:pt x="527346" y="121029"/>
                      <a:pt x="512963" y="62545"/>
                      <a:pt x="499152" y="1395"/>
                    </a:cubicBezTo>
                    <a:cubicBezTo>
                      <a:pt x="498675" y="-891"/>
                      <a:pt x="495437" y="-129"/>
                      <a:pt x="495246" y="19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4" name="Google Shape;644;p16"/>
            <p:cNvGrpSpPr/>
            <p:nvPr/>
          </p:nvGrpSpPr>
          <p:grpSpPr>
            <a:xfrm rot="-9919297" flipH="1">
              <a:off x="-396958" y="127788"/>
              <a:ext cx="924508" cy="823417"/>
              <a:chOff x="-975425" y="3526549"/>
              <a:chExt cx="1553475" cy="1383608"/>
            </a:xfrm>
          </p:grpSpPr>
          <p:sp>
            <p:nvSpPr>
              <p:cNvPr id="645" name="Google Shape;645;p16"/>
              <p:cNvSpPr/>
              <p:nvPr/>
            </p:nvSpPr>
            <p:spPr>
              <a:xfrm>
                <a:off x="-975425" y="3526549"/>
                <a:ext cx="1553475" cy="1383608"/>
              </a:xfrm>
              <a:custGeom>
                <a:avLst/>
                <a:gdLst/>
                <a:ahLst/>
                <a:cxnLst/>
                <a:rect l="l" t="t" r="r" b="b"/>
                <a:pathLst>
                  <a:path w="1553475" h="1383608" extrusionOk="0">
                    <a:moveTo>
                      <a:pt x="1114271" y="538496"/>
                    </a:moveTo>
                    <a:cubicBezTo>
                      <a:pt x="1113224" y="538115"/>
                      <a:pt x="1111985" y="538305"/>
                      <a:pt x="1110938" y="539353"/>
                    </a:cubicBezTo>
                    <a:cubicBezTo>
                      <a:pt x="1092935" y="557546"/>
                      <a:pt x="1074933" y="575834"/>
                      <a:pt x="1056931" y="594217"/>
                    </a:cubicBezTo>
                    <a:cubicBezTo>
                      <a:pt x="1088459" y="525732"/>
                      <a:pt x="1094745" y="450008"/>
                      <a:pt x="1097793" y="374570"/>
                    </a:cubicBezTo>
                    <a:cubicBezTo>
                      <a:pt x="1099793" y="325136"/>
                      <a:pt x="1100651" y="275320"/>
                      <a:pt x="1108842" y="226457"/>
                    </a:cubicBezTo>
                    <a:cubicBezTo>
                      <a:pt x="1118177" y="170259"/>
                      <a:pt x="1139132" y="117776"/>
                      <a:pt x="1160658" y="65484"/>
                    </a:cubicBezTo>
                    <a:cubicBezTo>
                      <a:pt x="1163325" y="59198"/>
                      <a:pt x="1154943" y="53292"/>
                      <a:pt x="1150276" y="58817"/>
                    </a:cubicBezTo>
                    <a:cubicBezTo>
                      <a:pt x="1022260" y="213598"/>
                      <a:pt x="939107" y="432387"/>
                      <a:pt x="1024260" y="627173"/>
                    </a:cubicBezTo>
                    <a:cubicBezTo>
                      <a:pt x="1000352" y="650986"/>
                      <a:pt x="976254" y="674608"/>
                      <a:pt x="951489" y="697563"/>
                    </a:cubicBezTo>
                    <a:cubicBezTo>
                      <a:pt x="940345" y="502586"/>
                      <a:pt x="950727" y="307514"/>
                      <a:pt x="981969" y="114728"/>
                    </a:cubicBezTo>
                    <a:cubicBezTo>
                      <a:pt x="983207" y="106823"/>
                      <a:pt x="973016" y="104441"/>
                      <a:pt x="969301" y="110728"/>
                    </a:cubicBezTo>
                    <a:cubicBezTo>
                      <a:pt x="860525" y="289417"/>
                      <a:pt x="828617" y="527732"/>
                      <a:pt x="930153" y="716994"/>
                    </a:cubicBezTo>
                    <a:cubicBezTo>
                      <a:pt x="910627" y="734615"/>
                      <a:pt x="890910" y="751856"/>
                      <a:pt x="870527" y="768429"/>
                    </a:cubicBezTo>
                    <a:cubicBezTo>
                      <a:pt x="857192" y="779192"/>
                      <a:pt x="843571" y="789479"/>
                      <a:pt x="829760" y="799576"/>
                    </a:cubicBezTo>
                    <a:cubicBezTo>
                      <a:pt x="855953" y="723662"/>
                      <a:pt x="860049" y="644985"/>
                      <a:pt x="844238" y="564689"/>
                    </a:cubicBezTo>
                    <a:cubicBezTo>
                      <a:pt x="823283" y="458486"/>
                      <a:pt x="804995" y="357521"/>
                      <a:pt x="810710" y="248555"/>
                    </a:cubicBezTo>
                    <a:cubicBezTo>
                      <a:pt x="811186" y="241316"/>
                      <a:pt x="801470" y="237125"/>
                      <a:pt x="797946" y="244459"/>
                    </a:cubicBezTo>
                    <a:cubicBezTo>
                      <a:pt x="708602" y="428101"/>
                      <a:pt x="700029" y="645366"/>
                      <a:pt x="780992" y="833390"/>
                    </a:cubicBezTo>
                    <a:cubicBezTo>
                      <a:pt x="744035" y="857488"/>
                      <a:pt x="705649" y="879205"/>
                      <a:pt x="666215" y="898922"/>
                    </a:cubicBezTo>
                    <a:cubicBezTo>
                      <a:pt x="703268" y="716708"/>
                      <a:pt x="600683" y="536972"/>
                      <a:pt x="636212" y="353901"/>
                    </a:cubicBezTo>
                    <a:cubicBezTo>
                      <a:pt x="637640" y="346376"/>
                      <a:pt x="626210" y="342566"/>
                      <a:pt x="623162" y="349805"/>
                    </a:cubicBezTo>
                    <a:cubicBezTo>
                      <a:pt x="581729" y="451437"/>
                      <a:pt x="554201" y="559927"/>
                      <a:pt x="561250" y="670417"/>
                    </a:cubicBezTo>
                    <a:cubicBezTo>
                      <a:pt x="564488" y="719566"/>
                      <a:pt x="574394" y="768334"/>
                      <a:pt x="592111" y="814340"/>
                    </a:cubicBezTo>
                    <a:cubicBezTo>
                      <a:pt x="604970" y="847868"/>
                      <a:pt x="620686" y="885396"/>
                      <a:pt x="650213" y="907018"/>
                    </a:cubicBezTo>
                    <a:cubicBezTo>
                      <a:pt x="634307" y="914733"/>
                      <a:pt x="618209" y="922163"/>
                      <a:pt x="601826" y="929116"/>
                    </a:cubicBezTo>
                    <a:cubicBezTo>
                      <a:pt x="562964" y="945785"/>
                      <a:pt x="523626" y="960358"/>
                      <a:pt x="483812" y="973502"/>
                    </a:cubicBezTo>
                    <a:cubicBezTo>
                      <a:pt x="532103" y="910637"/>
                      <a:pt x="530960" y="821769"/>
                      <a:pt x="520578" y="744998"/>
                    </a:cubicBezTo>
                    <a:cubicBezTo>
                      <a:pt x="505052" y="629174"/>
                      <a:pt x="465714" y="515159"/>
                      <a:pt x="488288" y="397621"/>
                    </a:cubicBezTo>
                    <a:cubicBezTo>
                      <a:pt x="489812" y="390001"/>
                      <a:pt x="478097" y="386096"/>
                      <a:pt x="475049" y="393430"/>
                    </a:cubicBezTo>
                    <a:cubicBezTo>
                      <a:pt x="431138" y="497348"/>
                      <a:pt x="404278" y="607838"/>
                      <a:pt x="398468" y="720804"/>
                    </a:cubicBezTo>
                    <a:cubicBezTo>
                      <a:pt x="393800" y="811196"/>
                      <a:pt x="398182" y="905494"/>
                      <a:pt x="440187" y="987218"/>
                    </a:cubicBezTo>
                    <a:cubicBezTo>
                      <a:pt x="390371" y="1002077"/>
                      <a:pt x="339984" y="1014746"/>
                      <a:pt x="289311" y="1025985"/>
                    </a:cubicBezTo>
                    <a:cubicBezTo>
                      <a:pt x="324935" y="958929"/>
                      <a:pt x="345699" y="884920"/>
                      <a:pt x="348842" y="808910"/>
                    </a:cubicBezTo>
                    <a:cubicBezTo>
                      <a:pt x="352748" y="715089"/>
                      <a:pt x="310076" y="623744"/>
                      <a:pt x="322839" y="530971"/>
                    </a:cubicBezTo>
                    <a:cubicBezTo>
                      <a:pt x="323792" y="523827"/>
                      <a:pt x="313790" y="520493"/>
                      <a:pt x="310647" y="527161"/>
                    </a:cubicBezTo>
                    <a:cubicBezTo>
                      <a:pt x="235876" y="682704"/>
                      <a:pt x="215969" y="864917"/>
                      <a:pt x="266451" y="1031033"/>
                    </a:cubicBezTo>
                    <a:cubicBezTo>
                      <a:pt x="181583" y="1049131"/>
                      <a:pt x="95858" y="1063609"/>
                      <a:pt x="10324" y="1077706"/>
                    </a:cubicBezTo>
                    <a:cubicBezTo>
                      <a:pt x="9848" y="1077706"/>
                      <a:pt x="9562" y="1078087"/>
                      <a:pt x="9086" y="1078182"/>
                    </a:cubicBezTo>
                    <a:cubicBezTo>
                      <a:pt x="8419" y="1075801"/>
                      <a:pt x="4228" y="1075515"/>
                      <a:pt x="3466" y="1078563"/>
                    </a:cubicBezTo>
                    <a:cubicBezTo>
                      <a:pt x="2418" y="1082183"/>
                      <a:pt x="323" y="1085802"/>
                      <a:pt x="37" y="1089612"/>
                    </a:cubicBezTo>
                    <a:cubicBezTo>
                      <a:pt x="-249" y="1093803"/>
                      <a:pt x="1180" y="1099042"/>
                      <a:pt x="2609" y="1102947"/>
                    </a:cubicBezTo>
                    <a:cubicBezTo>
                      <a:pt x="5085" y="1109805"/>
                      <a:pt x="9371" y="1115901"/>
                      <a:pt x="15086" y="1120473"/>
                    </a:cubicBezTo>
                    <a:cubicBezTo>
                      <a:pt x="15944" y="1122664"/>
                      <a:pt x="17849" y="1124569"/>
                      <a:pt x="20897" y="1124283"/>
                    </a:cubicBezTo>
                    <a:cubicBezTo>
                      <a:pt x="114718" y="1117616"/>
                      <a:pt x="207682" y="1102280"/>
                      <a:pt x="298455" y="1078754"/>
                    </a:cubicBezTo>
                    <a:cubicBezTo>
                      <a:pt x="295788" y="1098947"/>
                      <a:pt x="320934" y="1131236"/>
                      <a:pt x="330364" y="1145143"/>
                    </a:cubicBezTo>
                    <a:cubicBezTo>
                      <a:pt x="354462" y="1180766"/>
                      <a:pt x="385609" y="1211246"/>
                      <a:pt x="419708" y="1237154"/>
                    </a:cubicBezTo>
                    <a:cubicBezTo>
                      <a:pt x="503909" y="1301353"/>
                      <a:pt x="605636" y="1336595"/>
                      <a:pt x="699934" y="1382982"/>
                    </a:cubicBezTo>
                    <a:cubicBezTo>
                      <a:pt x="704792" y="1385459"/>
                      <a:pt x="710411" y="1380125"/>
                      <a:pt x="708506" y="1375076"/>
                    </a:cubicBezTo>
                    <a:cubicBezTo>
                      <a:pt x="646594" y="1213247"/>
                      <a:pt x="494670" y="1089517"/>
                      <a:pt x="320458" y="1073039"/>
                    </a:cubicBezTo>
                    <a:cubicBezTo>
                      <a:pt x="379037" y="1056846"/>
                      <a:pt x="436568" y="1037415"/>
                      <a:pt x="492956" y="1014460"/>
                    </a:cubicBezTo>
                    <a:cubicBezTo>
                      <a:pt x="490003" y="1017032"/>
                      <a:pt x="489336" y="1022937"/>
                      <a:pt x="493813" y="1025795"/>
                    </a:cubicBezTo>
                    <a:cubicBezTo>
                      <a:pt x="659072" y="1130093"/>
                      <a:pt x="828521" y="1233630"/>
                      <a:pt x="1020069" y="1280493"/>
                    </a:cubicBezTo>
                    <a:cubicBezTo>
                      <a:pt x="1025975" y="1281922"/>
                      <a:pt x="1029499" y="1273635"/>
                      <a:pt x="1024927" y="1270016"/>
                    </a:cubicBezTo>
                    <a:cubicBezTo>
                      <a:pt x="940726" y="1202198"/>
                      <a:pt x="857477" y="1128188"/>
                      <a:pt x="766418" y="1069514"/>
                    </a:cubicBezTo>
                    <a:cubicBezTo>
                      <a:pt x="685646" y="1017317"/>
                      <a:pt x="596207" y="1012555"/>
                      <a:pt x="502671" y="1016174"/>
                    </a:cubicBezTo>
                    <a:cubicBezTo>
                      <a:pt x="501528" y="1015508"/>
                      <a:pt x="500385" y="1014746"/>
                      <a:pt x="499242" y="1014079"/>
                    </a:cubicBezTo>
                    <a:cubicBezTo>
                      <a:pt x="498004" y="1013317"/>
                      <a:pt x="496766" y="1013126"/>
                      <a:pt x="495718" y="1013222"/>
                    </a:cubicBezTo>
                    <a:cubicBezTo>
                      <a:pt x="543533" y="993695"/>
                      <a:pt x="590492" y="971788"/>
                      <a:pt x="636307" y="947404"/>
                    </a:cubicBezTo>
                    <a:cubicBezTo>
                      <a:pt x="657738" y="935974"/>
                      <a:pt x="679074" y="923877"/>
                      <a:pt x="700315" y="911399"/>
                    </a:cubicBezTo>
                    <a:cubicBezTo>
                      <a:pt x="699077" y="913685"/>
                      <a:pt x="699172" y="916543"/>
                      <a:pt x="701744" y="918734"/>
                    </a:cubicBezTo>
                    <a:cubicBezTo>
                      <a:pt x="764799" y="972359"/>
                      <a:pt x="837475" y="1028843"/>
                      <a:pt x="915485" y="1058751"/>
                    </a:cubicBezTo>
                    <a:cubicBezTo>
                      <a:pt x="993875" y="1088755"/>
                      <a:pt x="1084553" y="1094565"/>
                      <a:pt x="1166849" y="1108472"/>
                    </a:cubicBezTo>
                    <a:cubicBezTo>
                      <a:pt x="1172469" y="1109424"/>
                      <a:pt x="1176755" y="1101518"/>
                      <a:pt x="1171707" y="1097994"/>
                    </a:cubicBezTo>
                    <a:cubicBezTo>
                      <a:pt x="1103699" y="1049131"/>
                      <a:pt x="1036643" y="992076"/>
                      <a:pt x="961014" y="955310"/>
                    </a:cubicBezTo>
                    <a:cubicBezTo>
                      <a:pt x="885671" y="918638"/>
                      <a:pt x="796136" y="911590"/>
                      <a:pt x="713459" y="907685"/>
                    </a:cubicBezTo>
                    <a:cubicBezTo>
                      <a:pt x="711935" y="907685"/>
                      <a:pt x="710888" y="908637"/>
                      <a:pt x="710411" y="909875"/>
                    </a:cubicBezTo>
                    <a:cubicBezTo>
                      <a:pt x="710221" y="909685"/>
                      <a:pt x="709935" y="909494"/>
                      <a:pt x="709745" y="909304"/>
                    </a:cubicBezTo>
                    <a:cubicBezTo>
                      <a:pt x="708697" y="908351"/>
                      <a:pt x="707554" y="908066"/>
                      <a:pt x="706411" y="907875"/>
                    </a:cubicBezTo>
                    <a:cubicBezTo>
                      <a:pt x="738986" y="888444"/>
                      <a:pt x="771276" y="868061"/>
                      <a:pt x="802804" y="846153"/>
                    </a:cubicBezTo>
                    <a:cubicBezTo>
                      <a:pt x="803375" y="846820"/>
                      <a:pt x="804233" y="847487"/>
                      <a:pt x="805185" y="847677"/>
                    </a:cubicBezTo>
                    <a:cubicBezTo>
                      <a:pt x="816806" y="850725"/>
                      <a:pt x="828617" y="851773"/>
                      <a:pt x="840523" y="850916"/>
                    </a:cubicBezTo>
                    <a:cubicBezTo>
                      <a:pt x="840523" y="850916"/>
                      <a:pt x="840523" y="850916"/>
                      <a:pt x="840713" y="850916"/>
                    </a:cubicBezTo>
                    <a:cubicBezTo>
                      <a:pt x="871955" y="863489"/>
                      <a:pt x="900626" y="894159"/>
                      <a:pt x="931487" y="907494"/>
                    </a:cubicBezTo>
                    <a:cubicBezTo>
                      <a:pt x="967205" y="923020"/>
                      <a:pt x="1005782" y="931307"/>
                      <a:pt x="1044358" y="935688"/>
                    </a:cubicBezTo>
                    <a:cubicBezTo>
                      <a:pt x="1136274" y="946166"/>
                      <a:pt x="1229048" y="934831"/>
                      <a:pt x="1320964" y="948071"/>
                    </a:cubicBezTo>
                    <a:cubicBezTo>
                      <a:pt x="1326488" y="948833"/>
                      <a:pt x="1331060" y="941117"/>
                      <a:pt x="1325917" y="937403"/>
                    </a:cubicBezTo>
                    <a:cubicBezTo>
                      <a:pt x="1184947" y="838152"/>
                      <a:pt x="1007401" y="797099"/>
                      <a:pt x="838999" y="836533"/>
                    </a:cubicBezTo>
                    <a:cubicBezTo>
                      <a:pt x="835475" y="835485"/>
                      <a:pt x="831950" y="834628"/>
                      <a:pt x="828140" y="834056"/>
                    </a:cubicBezTo>
                    <a:cubicBezTo>
                      <a:pt x="826331" y="833866"/>
                      <a:pt x="824902" y="834437"/>
                      <a:pt x="823664" y="835295"/>
                    </a:cubicBezTo>
                    <a:cubicBezTo>
                      <a:pt x="822044" y="834914"/>
                      <a:pt x="820330" y="834723"/>
                      <a:pt x="818615" y="834628"/>
                    </a:cubicBezTo>
                    <a:cubicBezTo>
                      <a:pt x="866717" y="800433"/>
                      <a:pt x="913103" y="763667"/>
                      <a:pt x="956728" y="723947"/>
                    </a:cubicBezTo>
                    <a:cubicBezTo>
                      <a:pt x="957204" y="724328"/>
                      <a:pt x="957680" y="724709"/>
                      <a:pt x="958252" y="725090"/>
                    </a:cubicBezTo>
                    <a:cubicBezTo>
                      <a:pt x="1123130" y="804148"/>
                      <a:pt x="1300485" y="701849"/>
                      <a:pt x="1471554" y="721852"/>
                    </a:cubicBezTo>
                    <a:cubicBezTo>
                      <a:pt x="1478507" y="722709"/>
                      <a:pt x="1481174" y="713851"/>
                      <a:pt x="1475174" y="710422"/>
                    </a:cubicBezTo>
                    <a:cubicBezTo>
                      <a:pt x="1397354" y="666512"/>
                      <a:pt x="1312201" y="653081"/>
                      <a:pt x="1226285" y="657272"/>
                    </a:cubicBezTo>
                    <a:cubicBezTo>
                      <a:pt x="1140275" y="661559"/>
                      <a:pt x="1053502" y="683276"/>
                      <a:pt x="972635" y="709374"/>
                    </a:cubicBezTo>
                    <a:cubicBezTo>
                      <a:pt x="996352" y="686990"/>
                      <a:pt x="1019307" y="663845"/>
                      <a:pt x="1041215" y="639842"/>
                    </a:cubicBezTo>
                    <a:cubicBezTo>
                      <a:pt x="1042929" y="640413"/>
                      <a:pt x="1044834" y="640413"/>
                      <a:pt x="1046644" y="638889"/>
                    </a:cubicBezTo>
                    <a:cubicBezTo>
                      <a:pt x="1060646" y="627935"/>
                      <a:pt x="1103222" y="642223"/>
                      <a:pt x="1119034" y="644033"/>
                    </a:cubicBezTo>
                    <a:cubicBezTo>
                      <a:pt x="1137703" y="646128"/>
                      <a:pt x="1156372" y="647271"/>
                      <a:pt x="1175136" y="647557"/>
                    </a:cubicBezTo>
                    <a:cubicBezTo>
                      <a:pt x="1191900" y="647843"/>
                      <a:pt x="1208664" y="647462"/>
                      <a:pt x="1225333" y="646319"/>
                    </a:cubicBezTo>
                    <a:cubicBezTo>
                      <a:pt x="1251622" y="644604"/>
                      <a:pt x="1277911" y="640985"/>
                      <a:pt x="1303724" y="635746"/>
                    </a:cubicBezTo>
                    <a:cubicBezTo>
                      <a:pt x="1342014" y="628031"/>
                      <a:pt x="1379733" y="616601"/>
                      <a:pt x="1415833" y="601456"/>
                    </a:cubicBezTo>
                    <a:cubicBezTo>
                      <a:pt x="1459267" y="583263"/>
                      <a:pt x="1499177" y="558879"/>
                      <a:pt x="1547945" y="560403"/>
                    </a:cubicBezTo>
                    <a:cubicBezTo>
                      <a:pt x="1554993" y="560594"/>
                      <a:pt x="1555469" y="548687"/>
                      <a:pt x="1548421" y="547925"/>
                    </a:cubicBezTo>
                    <a:cubicBezTo>
                      <a:pt x="1463363" y="539543"/>
                      <a:pt x="1377733" y="513254"/>
                      <a:pt x="1292103" y="529828"/>
                    </a:cubicBezTo>
                    <a:cubicBezTo>
                      <a:pt x="1211998" y="545258"/>
                      <a:pt x="1133607" y="584787"/>
                      <a:pt x="1060741" y="621077"/>
                    </a:cubicBezTo>
                    <a:cubicBezTo>
                      <a:pt x="1059693" y="621077"/>
                      <a:pt x="1058645" y="621268"/>
                      <a:pt x="1057598" y="621458"/>
                    </a:cubicBezTo>
                    <a:cubicBezTo>
                      <a:pt x="1076076" y="600313"/>
                      <a:pt x="1093793" y="578786"/>
                      <a:pt x="1110461" y="556498"/>
                    </a:cubicBezTo>
                    <a:cubicBezTo>
                      <a:pt x="1111033" y="556498"/>
                      <a:pt x="1111604" y="556498"/>
                      <a:pt x="1112271" y="556212"/>
                    </a:cubicBezTo>
                    <a:cubicBezTo>
                      <a:pt x="1344681" y="468677"/>
                      <a:pt x="1385162" y="181118"/>
                      <a:pt x="1530228" y="9382"/>
                    </a:cubicBezTo>
                    <a:cubicBezTo>
                      <a:pt x="1534705" y="4143"/>
                      <a:pt x="1527942" y="-2429"/>
                      <a:pt x="1522513" y="905"/>
                    </a:cubicBezTo>
                    <a:cubicBezTo>
                      <a:pt x="1331537" y="113681"/>
                      <a:pt x="1139703" y="307038"/>
                      <a:pt x="1113890" y="5385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6" name="Google Shape;646;p16"/>
              <p:cNvGrpSpPr/>
              <p:nvPr/>
            </p:nvGrpSpPr>
            <p:grpSpPr>
              <a:xfrm>
                <a:off x="-711164" y="3533620"/>
                <a:ext cx="1282461" cy="1364167"/>
                <a:chOff x="5583840" y="2745555"/>
                <a:chExt cx="1282461" cy="1364167"/>
              </a:xfrm>
            </p:grpSpPr>
            <p:sp>
              <p:nvSpPr>
                <p:cNvPr id="647" name="Google Shape;647;p16"/>
                <p:cNvSpPr/>
                <p:nvPr/>
              </p:nvSpPr>
              <p:spPr>
                <a:xfrm>
                  <a:off x="6431888" y="2745555"/>
                  <a:ext cx="413683" cy="552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683" h="552278" extrusionOk="0">
                      <a:moveTo>
                        <a:pt x="11774" y="550189"/>
                      </a:moveTo>
                      <a:cubicBezTo>
                        <a:pt x="87688" y="474179"/>
                        <a:pt x="141218" y="375310"/>
                        <a:pt x="195892" y="283775"/>
                      </a:cubicBezTo>
                      <a:cubicBezTo>
                        <a:pt x="257614" y="180428"/>
                        <a:pt x="321241" y="84512"/>
                        <a:pt x="412681" y="5073"/>
                      </a:cubicBezTo>
                      <a:cubicBezTo>
                        <a:pt x="415253" y="2787"/>
                        <a:pt x="412395" y="-1594"/>
                        <a:pt x="409538" y="596"/>
                      </a:cubicBezTo>
                      <a:cubicBezTo>
                        <a:pt x="323908" y="64700"/>
                        <a:pt x="261043" y="156616"/>
                        <a:pt x="204750" y="246056"/>
                      </a:cubicBezTo>
                      <a:cubicBezTo>
                        <a:pt x="140456" y="348164"/>
                        <a:pt x="79592" y="448938"/>
                        <a:pt x="1677" y="541616"/>
                      </a:cubicBezTo>
                      <a:cubicBezTo>
                        <a:pt x="-3943" y="548284"/>
                        <a:pt x="5868" y="556094"/>
                        <a:pt x="11869" y="5501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6342995" y="2803669"/>
                  <a:ext cx="127818" cy="551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18" h="551212" extrusionOk="0">
                      <a:moveTo>
                        <a:pt x="22942" y="545320"/>
                      </a:moveTo>
                      <a:cubicBezTo>
                        <a:pt x="4464" y="353392"/>
                        <a:pt x="32658" y="171845"/>
                        <a:pt x="127622" y="2110"/>
                      </a:cubicBezTo>
                      <a:cubicBezTo>
                        <a:pt x="128575" y="300"/>
                        <a:pt x="125812" y="-843"/>
                        <a:pt x="124765" y="776"/>
                      </a:cubicBezTo>
                      <a:cubicBezTo>
                        <a:pt x="24276" y="158320"/>
                        <a:pt x="-24206" y="361202"/>
                        <a:pt x="11893" y="546463"/>
                      </a:cubicBezTo>
                      <a:cubicBezTo>
                        <a:pt x="13227" y="553321"/>
                        <a:pt x="23514" y="552559"/>
                        <a:pt x="22847" y="5454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6216846" y="2847843"/>
                  <a:ext cx="85982" cy="581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82" h="581662" extrusionOk="0">
                      <a:moveTo>
                        <a:pt x="49555" y="573441"/>
                      </a:moveTo>
                      <a:cubicBezTo>
                        <a:pt x="-7118" y="385988"/>
                        <a:pt x="4502" y="184344"/>
                        <a:pt x="85560" y="5941"/>
                      </a:cubicBezTo>
                      <a:cubicBezTo>
                        <a:pt x="87846" y="988"/>
                        <a:pt x="80226" y="-2536"/>
                        <a:pt x="77845" y="2321"/>
                      </a:cubicBezTo>
                      <a:cubicBezTo>
                        <a:pt x="-9023" y="181773"/>
                        <a:pt x="-24454" y="388275"/>
                        <a:pt x="37935" y="577727"/>
                      </a:cubicBezTo>
                      <a:cubicBezTo>
                        <a:pt x="40411" y="585252"/>
                        <a:pt x="51746" y="580965"/>
                        <a:pt x="49460" y="5734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6074947" y="2989393"/>
                  <a:ext cx="49955" cy="563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55" h="563871" extrusionOk="0">
                      <a:moveTo>
                        <a:pt x="47627" y="556192"/>
                      </a:moveTo>
                      <a:cubicBezTo>
                        <a:pt x="34482" y="465228"/>
                        <a:pt x="19433" y="374550"/>
                        <a:pt x="15813" y="282634"/>
                      </a:cubicBezTo>
                      <a:cubicBezTo>
                        <a:pt x="12003" y="185098"/>
                        <a:pt x="26005" y="95563"/>
                        <a:pt x="49913" y="1551"/>
                      </a:cubicBezTo>
                      <a:cubicBezTo>
                        <a:pt x="50294" y="27"/>
                        <a:pt x="48008" y="-640"/>
                        <a:pt x="47341" y="789"/>
                      </a:cubicBezTo>
                      <a:cubicBezTo>
                        <a:pt x="-30002" y="169096"/>
                        <a:pt x="4098" y="382075"/>
                        <a:pt x="33054" y="557621"/>
                      </a:cubicBezTo>
                      <a:cubicBezTo>
                        <a:pt x="34578" y="566765"/>
                        <a:pt x="48865" y="565526"/>
                        <a:pt x="47532" y="5561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6"/>
                <p:cNvSpPr/>
                <p:nvPr/>
              </p:nvSpPr>
              <p:spPr>
                <a:xfrm>
                  <a:off x="5914420" y="3093482"/>
                  <a:ext cx="65535" cy="54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35" h="545765" extrusionOk="0">
                      <a:moveTo>
                        <a:pt x="65184" y="536970"/>
                      </a:moveTo>
                      <a:cubicBezTo>
                        <a:pt x="38038" y="450960"/>
                        <a:pt x="21464" y="362187"/>
                        <a:pt x="17083" y="272080"/>
                      </a:cubicBezTo>
                      <a:cubicBezTo>
                        <a:pt x="12606" y="180640"/>
                        <a:pt x="24988" y="93486"/>
                        <a:pt x="35656" y="3189"/>
                      </a:cubicBezTo>
                      <a:cubicBezTo>
                        <a:pt x="36133" y="-525"/>
                        <a:pt x="31180" y="-1192"/>
                        <a:pt x="30132" y="2237"/>
                      </a:cubicBezTo>
                      <a:cubicBezTo>
                        <a:pt x="-22732" y="173211"/>
                        <a:pt x="-253" y="373902"/>
                        <a:pt x="52897" y="541542"/>
                      </a:cubicBezTo>
                      <a:cubicBezTo>
                        <a:pt x="55468" y="549639"/>
                        <a:pt x="67756" y="544971"/>
                        <a:pt x="65184" y="5369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6"/>
                <p:cNvSpPr/>
                <p:nvPr/>
              </p:nvSpPr>
              <p:spPr>
                <a:xfrm>
                  <a:off x="5760290" y="3142414"/>
                  <a:ext cx="44462" cy="57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62" h="571994" extrusionOk="0">
                      <a:moveTo>
                        <a:pt x="31480" y="564238"/>
                      </a:moveTo>
                      <a:cubicBezTo>
                        <a:pt x="23575" y="472513"/>
                        <a:pt x="15669" y="380501"/>
                        <a:pt x="15288" y="288299"/>
                      </a:cubicBezTo>
                      <a:cubicBezTo>
                        <a:pt x="14812" y="190858"/>
                        <a:pt x="27385" y="97990"/>
                        <a:pt x="44434" y="2454"/>
                      </a:cubicBezTo>
                      <a:cubicBezTo>
                        <a:pt x="44815" y="168"/>
                        <a:pt x="41196" y="-1070"/>
                        <a:pt x="40434" y="1216"/>
                      </a:cubicBezTo>
                      <a:cubicBezTo>
                        <a:pt x="-21098" y="178571"/>
                        <a:pt x="1953" y="382501"/>
                        <a:pt x="17002" y="565667"/>
                      </a:cubicBezTo>
                      <a:cubicBezTo>
                        <a:pt x="17764" y="575002"/>
                        <a:pt x="32242" y="573573"/>
                        <a:pt x="31480" y="56423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5583840" y="3263245"/>
                  <a:ext cx="51832" cy="503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32" h="503747" extrusionOk="0">
                      <a:moveTo>
                        <a:pt x="12573" y="499891"/>
                      </a:moveTo>
                      <a:cubicBezTo>
                        <a:pt x="42291" y="429882"/>
                        <a:pt x="36861" y="353587"/>
                        <a:pt x="34480" y="279387"/>
                      </a:cubicBezTo>
                      <a:cubicBezTo>
                        <a:pt x="31527" y="185851"/>
                        <a:pt x="40957" y="94792"/>
                        <a:pt x="51816" y="2114"/>
                      </a:cubicBezTo>
                      <a:cubicBezTo>
                        <a:pt x="52101" y="-267"/>
                        <a:pt x="48768" y="-839"/>
                        <a:pt x="48196" y="1447"/>
                      </a:cubicBezTo>
                      <a:cubicBezTo>
                        <a:pt x="29622" y="77171"/>
                        <a:pt x="23145" y="156800"/>
                        <a:pt x="22288" y="234619"/>
                      </a:cubicBezTo>
                      <a:cubicBezTo>
                        <a:pt x="21336" y="322726"/>
                        <a:pt x="32004" y="409784"/>
                        <a:pt x="476" y="494271"/>
                      </a:cubicBezTo>
                      <a:cubicBezTo>
                        <a:pt x="-2477" y="502177"/>
                        <a:pt x="9144" y="507892"/>
                        <a:pt x="12477" y="49989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6376633" y="3280161"/>
                  <a:ext cx="489668" cy="95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668" h="95535" extrusionOk="0">
                      <a:moveTo>
                        <a:pt x="223048" y="74163"/>
                      </a:moveTo>
                      <a:cubicBezTo>
                        <a:pt x="262863" y="62351"/>
                        <a:pt x="301725" y="47492"/>
                        <a:pt x="341158" y="34538"/>
                      </a:cubicBezTo>
                      <a:cubicBezTo>
                        <a:pt x="390212" y="18536"/>
                        <a:pt x="436980" y="13869"/>
                        <a:pt x="487462" y="7202"/>
                      </a:cubicBezTo>
                      <a:cubicBezTo>
                        <a:pt x="490225" y="6821"/>
                        <a:pt x="490510" y="2630"/>
                        <a:pt x="487653" y="2153"/>
                      </a:cubicBezTo>
                      <a:cubicBezTo>
                        <a:pt x="419835" y="-8515"/>
                        <a:pt x="341349" y="22823"/>
                        <a:pt x="278198" y="44159"/>
                      </a:cubicBezTo>
                      <a:cubicBezTo>
                        <a:pt x="189901" y="74067"/>
                        <a:pt x="99414" y="100642"/>
                        <a:pt x="7593" y="69876"/>
                      </a:cubicBezTo>
                      <a:cubicBezTo>
                        <a:pt x="1306" y="67781"/>
                        <a:pt x="-3361" y="77020"/>
                        <a:pt x="3116" y="79497"/>
                      </a:cubicBezTo>
                      <a:cubicBezTo>
                        <a:pt x="74744" y="106833"/>
                        <a:pt x="151325" y="95308"/>
                        <a:pt x="223048" y="740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6297734" y="3430118"/>
                  <a:ext cx="495230" cy="40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230" h="40890" extrusionOk="0">
                      <a:moveTo>
                        <a:pt x="228986" y="22503"/>
                      </a:moveTo>
                      <a:cubicBezTo>
                        <a:pt x="317664" y="9549"/>
                        <a:pt x="402532" y="12406"/>
                        <a:pt x="491686" y="18407"/>
                      </a:cubicBezTo>
                      <a:cubicBezTo>
                        <a:pt x="495591" y="18693"/>
                        <a:pt x="496734" y="13168"/>
                        <a:pt x="492733" y="12311"/>
                      </a:cubicBezTo>
                      <a:cubicBezTo>
                        <a:pt x="329856" y="-25503"/>
                        <a:pt x="167359" y="36504"/>
                        <a:pt x="3624" y="29646"/>
                      </a:cubicBezTo>
                      <a:cubicBezTo>
                        <a:pt x="-281" y="29456"/>
                        <a:pt x="-1614" y="35171"/>
                        <a:pt x="2577" y="35933"/>
                      </a:cubicBezTo>
                      <a:cubicBezTo>
                        <a:pt x="77824" y="48982"/>
                        <a:pt x="154405" y="33361"/>
                        <a:pt x="228986" y="225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6163007" y="3568878"/>
                  <a:ext cx="479508" cy="10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508" h="109175" extrusionOk="0">
                      <a:moveTo>
                        <a:pt x="477536" y="109105"/>
                      </a:moveTo>
                      <a:cubicBezTo>
                        <a:pt x="479441" y="109676"/>
                        <a:pt x="480298" y="106628"/>
                        <a:pt x="478584" y="105771"/>
                      </a:cubicBezTo>
                      <a:cubicBezTo>
                        <a:pt x="409528" y="72529"/>
                        <a:pt x="333137" y="45192"/>
                        <a:pt x="257604" y="31190"/>
                      </a:cubicBezTo>
                      <a:cubicBezTo>
                        <a:pt x="175498" y="15950"/>
                        <a:pt x="89964" y="27952"/>
                        <a:pt x="10049" y="425"/>
                      </a:cubicBezTo>
                      <a:cubicBezTo>
                        <a:pt x="1667" y="-2433"/>
                        <a:pt x="-4429" y="9950"/>
                        <a:pt x="4144" y="13093"/>
                      </a:cubicBezTo>
                      <a:cubicBezTo>
                        <a:pt x="78058" y="40049"/>
                        <a:pt x="156067" y="29476"/>
                        <a:pt x="232744" y="39477"/>
                      </a:cubicBezTo>
                      <a:cubicBezTo>
                        <a:pt x="318183" y="50621"/>
                        <a:pt x="395907" y="84245"/>
                        <a:pt x="477536" y="1091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6034954" y="3652657"/>
                  <a:ext cx="452218" cy="184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218" h="184374" extrusionOk="0">
                      <a:moveTo>
                        <a:pt x="450618" y="178964"/>
                      </a:moveTo>
                      <a:cubicBezTo>
                        <a:pt x="298218" y="129529"/>
                        <a:pt x="154771" y="68760"/>
                        <a:pt x="9801" y="751"/>
                      </a:cubicBezTo>
                      <a:cubicBezTo>
                        <a:pt x="1514" y="-3154"/>
                        <a:pt x="-4106" y="9228"/>
                        <a:pt x="3800" y="13515"/>
                      </a:cubicBezTo>
                      <a:cubicBezTo>
                        <a:pt x="141627" y="89524"/>
                        <a:pt x="296313" y="146198"/>
                        <a:pt x="448903" y="184298"/>
                      </a:cubicBezTo>
                      <a:cubicBezTo>
                        <a:pt x="451951" y="185060"/>
                        <a:pt x="453666" y="179917"/>
                        <a:pt x="450618" y="1789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5830737" y="3757713"/>
                  <a:ext cx="505138" cy="253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138" h="253295" extrusionOk="0">
                      <a:moveTo>
                        <a:pt x="504339" y="249549"/>
                      </a:moveTo>
                      <a:cubicBezTo>
                        <a:pt x="364988" y="134011"/>
                        <a:pt x="185061" y="41904"/>
                        <a:pt x="8753" y="184"/>
                      </a:cubicBezTo>
                      <a:cubicBezTo>
                        <a:pt x="657" y="-1721"/>
                        <a:pt x="-3820" y="11710"/>
                        <a:pt x="4277" y="14377"/>
                      </a:cubicBezTo>
                      <a:cubicBezTo>
                        <a:pt x="90478" y="42285"/>
                        <a:pt x="175346" y="69622"/>
                        <a:pt x="257356" y="108674"/>
                      </a:cubicBezTo>
                      <a:cubicBezTo>
                        <a:pt x="343271" y="149632"/>
                        <a:pt x="422615" y="200019"/>
                        <a:pt x="501482" y="252883"/>
                      </a:cubicBezTo>
                      <a:cubicBezTo>
                        <a:pt x="503768" y="254407"/>
                        <a:pt x="506530" y="251359"/>
                        <a:pt x="504339" y="24954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6"/>
                <p:cNvSpPr/>
                <p:nvPr/>
              </p:nvSpPr>
              <p:spPr>
                <a:xfrm>
                  <a:off x="5622573" y="3815015"/>
                  <a:ext cx="399657" cy="294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657" h="294707" extrusionOk="0">
                      <a:moveTo>
                        <a:pt x="398560" y="289878"/>
                      </a:moveTo>
                      <a:cubicBezTo>
                        <a:pt x="273973" y="189580"/>
                        <a:pt x="143290" y="95282"/>
                        <a:pt x="13559" y="1652"/>
                      </a:cubicBezTo>
                      <a:cubicBezTo>
                        <a:pt x="5177" y="-4444"/>
                        <a:pt x="-5300" y="7843"/>
                        <a:pt x="3082" y="14034"/>
                      </a:cubicBezTo>
                      <a:cubicBezTo>
                        <a:pt x="131764" y="109475"/>
                        <a:pt x="261400" y="205582"/>
                        <a:pt x="394940" y="294165"/>
                      </a:cubicBezTo>
                      <a:cubicBezTo>
                        <a:pt x="397893" y="296165"/>
                        <a:pt x="401512" y="292164"/>
                        <a:pt x="398560" y="2898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660" name="Google Shape;660;p16"/>
          <p:cNvGrpSpPr/>
          <p:nvPr/>
        </p:nvGrpSpPr>
        <p:grpSpPr>
          <a:xfrm>
            <a:off x="21563" y="3252265"/>
            <a:ext cx="1605287" cy="1902138"/>
            <a:chOff x="21563" y="3252265"/>
            <a:chExt cx="1605287" cy="1902138"/>
          </a:xfrm>
        </p:grpSpPr>
        <p:grpSp>
          <p:nvGrpSpPr>
            <p:cNvPr id="661" name="Google Shape;661;p16"/>
            <p:cNvGrpSpPr/>
            <p:nvPr/>
          </p:nvGrpSpPr>
          <p:grpSpPr>
            <a:xfrm flipH="1">
              <a:off x="21563" y="3754992"/>
              <a:ext cx="1049893" cy="1399412"/>
              <a:chOff x="77862" y="3754992"/>
              <a:chExt cx="1049893" cy="1399412"/>
            </a:xfrm>
          </p:grpSpPr>
          <p:grpSp>
            <p:nvGrpSpPr>
              <p:cNvPr id="662" name="Google Shape;662;p16"/>
              <p:cNvGrpSpPr/>
              <p:nvPr/>
            </p:nvGrpSpPr>
            <p:grpSpPr>
              <a:xfrm>
                <a:off x="77862" y="4159877"/>
                <a:ext cx="1049893" cy="994526"/>
                <a:chOff x="975863" y="3476037"/>
                <a:chExt cx="826102" cy="782537"/>
              </a:xfrm>
            </p:grpSpPr>
            <p:grpSp>
              <p:nvGrpSpPr>
                <p:cNvPr id="663" name="Google Shape;663;p16"/>
                <p:cNvGrpSpPr/>
                <p:nvPr/>
              </p:nvGrpSpPr>
              <p:grpSpPr>
                <a:xfrm>
                  <a:off x="1122674" y="3722558"/>
                  <a:ext cx="679291" cy="535951"/>
                  <a:chOff x="1122674" y="3722558"/>
                  <a:chExt cx="679291" cy="535951"/>
                </a:xfrm>
              </p:grpSpPr>
              <p:sp>
                <p:nvSpPr>
                  <p:cNvPr id="664" name="Google Shape;664;p16"/>
                  <p:cNvSpPr/>
                  <p:nvPr/>
                </p:nvSpPr>
                <p:spPr>
                  <a:xfrm>
                    <a:off x="1299949" y="3722558"/>
                    <a:ext cx="324807" cy="129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807" h="129058" extrusionOk="0">
                        <a:moveTo>
                          <a:pt x="324807" y="129058"/>
                        </a:moveTo>
                        <a:lnTo>
                          <a:pt x="324807" y="38914"/>
                        </a:lnTo>
                        <a:cubicBezTo>
                          <a:pt x="324807" y="17426"/>
                          <a:pt x="307381" y="0"/>
                          <a:pt x="285893" y="0"/>
                        </a:cubicBezTo>
                        <a:lnTo>
                          <a:pt x="38914" y="0"/>
                        </a:lnTo>
                        <a:cubicBezTo>
                          <a:pt x="17426" y="0"/>
                          <a:pt x="0" y="17426"/>
                          <a:pt x="0" y="38914"/>
                        </a:cubicBezTo>
                        <a:lnTo>
                          <a:pt x="0" y="129058"/>
                        </a:lnTo>
                      </a:path>
                    </a:pathLst>
                  </a:custGeom>
                  <a:noFill/>
                  <a:ln w="221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665" name="Google Shape;665;p16"/>
                  <p:cNvGrpSpPr/>
                  <p:nvPr/>
                </p:nvGrpSpPr>
                <p:grpSpPr>
                  <a:xfrm>
                    <a:off x="1260708" y="3810540"/>
                    <a:ext cx="403290" cy="30528"/>
                    <a:chOff x="1260708" y="3810540"/>
                    <a:chExt cx="403290" cy="30528"/>
                  </a:xfrm>
                </p:grpSpPr>
                <p:sp>
                  <p:nvSpPr>
                    <p:cNvPr id="666" name="Google Shape;666;p16"/>
                    <p:cNvSpPr/>
                    <p:nvPr/>
                  </p:nvSpPr>
                  <p:spPr>
                    <a:xfrm>
                      <a:off x="1585515" y="3810540"/>
                      <a:ext cx="78483" cy="3052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8483" h="30528" extrusionOk="0">
                          <a:moveTo>
                            <a:pt x="0" y="15264"/>
                          </a:moveTo>
                          <a:cubicBezTo>
                            <a:pt x="0" y="23715"/>
                            <a:pt x="6813" y="30529"/>
                            <a:pt x="15264" y="30529"/>
                          </a:cubicBezTo>
                          <a:lnTo>
                            <a:pt x="63219" y="30529"/>
                          </a:lnTo>
                          <a:cubicBezTo>
                            <a:pt x="71604" y="30529"/>
                            <a:pt x="78483" y="23715"/>
                            <a:pt x="78483" y="15264"/>
                          </a:cubicBezTo>
                          <a:lnTo>
                            <a:pt x="78483" y="15264"/>
                          </a:lnTo>
                          <a:cubicBezTo>
                            <a:pt x="78483" y="6879"/>
                            <a:pt x="71670" y="0"/>
                            <a:pt x="63219" y="0"/>
                          </a:cubicBezTo>
                          <a:lnTo>
                            <a:pt x="15264" y="0"/>
                          </a:lnTo>
                          <a:cubicBezTo>
                            <a:pt x="6879" y="0"/>
                            <a:pt x="0" y="6813"/>
                            <a:pt x="0" y="15264"/>
                          </a:cubicBezTo>
                          <a:lnTo>
                            <a:pt x="0" y="1526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7" name="Google Shape;667;p16"/>
                    <p:cNvSpPr/>
                    <p:nvPr/>
                  </p:nvSpPr>
                  <p:spPr>
                    <a:xfrm>
                      <a:off x="1260708" y="3810540"/>
                      <a:ext cx="78483" cy="3052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8483" h="30528" extrusionOk="0">
                          <a:moveTo>
                            <a:pt x="0" y="15264"/>
                          </a:moveTo>
                          <a:cubicBezTo>
                            <a:pt x="0" y="23715"/>
                            <a:pt x="6813" y="30529"/>
                            <a:pt x="15264" y="30529"/>
                          </a:cubicBezTo>
                          <a:lnTo>
                            <a:pt x="63219" y="30529"/>
                          </a:lnTo>
                          <a:cubicBezTo>
                            <a:pt x="71604" y="30529"/>
                            <a:pt x="78483" y="23715"/>
                            <a:pt x="78483" y="15264"/>
                          </a:cubicBezTo>
                          <a:lnTo>
                            <a:pt x="78483" y="15264"/>
                          </a:lnTo>
                          <a:cubicBezTo>
                            <a:pt x="78483" y="6879"/>
                            <a:pt x="71670" y="0"/>
                            <a:pt x="63219" y="0"/>
                          </a:cubicBezTo>
                          <a:lnTo>
                            <a:pt x="15264" y="0"/>
                          </a:lnTo>
                          <a:cubicBezTo>
                            <a:pt x="6879" y="0"/>
                            <a:pt x="0" y="6813"/>
                            <a:pt x="0" y="15264"/>
                          </a:cubicBezTo>
                          <a:lnTo>
                            <a:pt x="0" y="1526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668" name="Google Shape;668;p16"/>
                  <p:cNvGrpSpPr/>
                  <p:nvPr/>
                </p:nvGrpSpPr>
                <p:grpSpPr>
                  <a:xfrm>
                    <a:off x="1122674" y="3832683"/>
                    <a:ext cx="679291" cy="425826"/>
                    <a:chOff x="1122674" y="3832683"/>
                    <a:chExt cx="679291" cy="425826"/>
                  </a:xfrm>
                </p:grpSpPr>
                <p:sp>
                  <p:nvSpPr>
                    <p:cNvPr id="669" name="Google Shape;669;p16"/>
                    <p:cNvSpPr/>
                    <p:nvPr/>
                  </p:nvSpPr>
                  <p:spPr>
                    <a:xfrm>
                      <a:off x="1122674" y="3832683"/>
                      <a:ext cx="679291" cy="42582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79291" h="425826" extrusionOk="0">
                          <a:moveTo>
                            <a:pt x="52278" y="0"/>
                          </a:moveTo>
                          <a:lnTo>
                            <a:pt x="627013" y="0"/>
                          </a:lnTo>
                          <a:cubicBezTo>
                            <a:pt x="655904" y="0"/>
                            <a:pt x="679291" y="23453"/>
                            <a:pt x="679291" y="52278"/>
                          </a:cubicBezTo>
                          <a:lnTo>
                            <a:pt x="679291" y="373548"/>
                          </a:lnTo>
                          <a:cubicBezTo>
                            <a:pt x="679291" y="402439"/>
                            <a:pt x="655838" y="425826"/>
                            <a:pt x="627013" y="425826"/>
                          </a:cubicBezTo>
                          <a:lnTo>
                            <a:pt x="52278" y="425826"/>
                          </a:lnTo>
                          <a:cubicBezTo>
                            <a:pt x="23388" y="425826"/>
                            <a:pt x="0" y="402373"/>
                            <a:pt x="0" y="373548"/>
                          </a:cubicBezTo>
                          <a:lnTo>
                            <a:pt x="0" y="52278"/>
                          </a:lnTo>
                          <a:cubicBezTo>
                            <a:pt x="0" y="23388"/>
                            <a:pt x="23453" y="0"/>
                            <a:pt x="5227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670" name="Google Shape;670;p16"/>
                    <p:cNvGrpSpPr/>
                    <p:nvPr/>
                  </p:nvGrpSpPr>
                  <p:grpSpPr>
                    <a:xfrm>
                      <a:off x="1313314" y="3896557"/>
                      <a:ext cx="298143" cy="298078"/>
                      <a:chOff x="1313314" y="3896557"/>
                      <a:chExt cx="298143" cy="298078"/>
                    </a:xfrm>
                  </p:grpSpPr>
                  <p:sp>
                    <p:nvSpPr>
                      <p:cNvPr id="671" name="Google Shape;671;p16"/>
                      <p:cNvSpPr/>
                      <p:nvPr/>
                    </p:nvSpPr>
                    <p:spPr>
                      <a:xfrm>
                        <a:off x="1313314" y="3896557"/>
                        <a:ext cx="298143" cy="29807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8143" h="298078" extrusionOk="0">
                            <a:moveTo>
                              <a:pt x="0" y="149039"/>
                            </a:moveTo>
                            <a:cubicBezTo>
                              <a:pt x="0" y="231322"/>
                              <a:pt x="66756" y="298078"/>
                              <a:pt x="149039" y="298078"/>
                            </a:cubicBezTo>
                            <a:cubicBezTo>
                              <a:pt x="231322" y="298078"/>
                              <a:pt x="298144" y="231322"/>
                              <a:pt x="298144" y="149039"/>
                            </a:cubicBezTo>
                            <a:cubicBezTo>
                              <a:pt x="298144" y="66756"/>
                              <a:pt x="231388" y="0"/>
                              <a:pt x="149039" y="0"/>
                            </a:cubicBezTo>
                            <a:cubicBezTo>
                              <a:pt x="66691" y="0"/>
                              <a:pt x="0" y="66756"/>
                              <a:pt x="0" y="14903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72" name="Google Shape;672;p16"/>
                      <p:cNvSpPr/>
                      <p:nvPr/>
                    </p:nvSpPr>
                    <p:spPr>
                      <a:xfrm>
                        <a:off x="1363627" y="3953618"/>
                        <a:ext cx="197452" cy="1974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7452" h="197452" extrusionOk="0">
                            <a:moveTo>
                              <a:pt x="0" y="63743"/>
                            </a:moveTo>
                            <a:lnTo>
                              <a:pt x="63743" y="63743"/>
                            </a:lnTo>
                            <a:lnTo>
                              <a:pt x="63743" y="0"/>
                            </a:lnTo>
                            <a:lnTo>
                              <a:pt x="133775" y="0"/>
                            </a:lnTo>
                            <a:lnTo>
                              <a:pt x="133775" y="63743"/>
                            </a:lnTo>
                            <a:lnTo>
                              <a:pt x="197452" y="63743"/>
                            </a:lnTo>
                            <a:lnTo>
                              <a:pt x="197452" y="133709"/>
                            </a:lnTo>
                            <a:lnTo>
                              <a:pt x="133775" y="133709"/>
                            </a:lnTo>
                            <a:lnTo>
                              <a:pt x="133775" y="197452"/>
                            </a:lnTo>
                            <a:lnTo>
                              <a:pt x="63743" y="197452"/>
                            </a:lnTo>
                            <a:lnTo>
                              <a:pt x="63743" y="133709"/>
                            </a:lnTo>
                            <a:lnTo>
                              <a:pt x="0" y="133709"/>
                            </a:lnTo>
                            <a:lnTo>
                              <a:pt x="0" y="63743"/>
                            </a:ln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673" name="Google Shape;673;p16"/>
                  <p:cNvGrpSpPr/>
                  <p:nvPr/>
                </p:nvGrpSpPr>
                <p:grpSpPr>
                  <a:xfrm>
                    <a:off x="1155103" y="3870221"/>
                    <a:ext cx="614434" cy="350749"/>
                    <a:chOff x="1155103" y="3870221"/>
                    <a:chExt cx="614434" cy="350749"/>
                  </a:xfrm>
                </p:grpSpPr>
                <p:grpSp>
                  <p:nvGrpSpPr>
                    <p:cNvPr id="674" name="Google Shape;674;p16"/>
                    <p:cNvGrpSpPr/>
                    <p:nvPr/>
                  </p:nvGrpSpPr>
                  <p:grpSpPr>
                    <a:xfrm>
                      <a:off x="1155103" y="3870221"/>
                      <a:ext cx="614434" cy="37472"/>
                      <a:chOff x="1155103" y="3870221"/>
                      <a:chExt cx="614434" cy="37472"/>
                    </a:xfrm>
                  </p:grpSpPr>
                  <p:sp>
                    <p:nvSpPr>
                      <p:cNvPr id="675" name="Google Shape;675;p16"/>
                      <p:cNvSpPr/>
                      <p:nvPr/>
                    </p:nvSpPr>
                    <p:spPr>
                      <a:xfrm>
                        <a:off x="1732065" y="3870221"/>
                        <a:ext cx="37472" cy="3747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472" h="37472" extrusionOk="0">
                            <a:moveTo>
                              <a:pt x="0" y="18737"/>
                            </a:moveTo>
                            <a:cubicBezTo>
                              <a:pt x="0" y="29087"/>
                              <a:pt x="8385" y="37473"/>
                              <a:pt x="18736" y="37473"/>
                            </a:cubicBezTo>
                            <a:cubicBezTo>
                              <a:pt x="29087" y="37473"/>
                              <a:pt x="37473" y="29087"/>
                              <a:pt x="37473" y="18737"/>
                            </a:cubicBezTo>
                            <a:cubicBezTo>
                              <a:pt x="37473" y="8386"/>
                              <a:pt x="29087" y="0"/>
                              <a:pt x="18736" y="0"/>
                            </a:cubicBezTo>
                            <a:cubicBezTo>
                              <a:pt x="8385" y="0"/>
                              <a:pt x="0" y="8386"/>
                              <a:pt x="0" y="1873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76" name="Google Shape;676;p16"/>
                      <p:cNvSpPr/>
                      <p:nvPr/>
                    </p:nvSpPr>
                    <p:spPr>
                      <a:xfrm>
                        <a:off x="1155103" y="3870221"/>
                        <a:ext cx="37472" cy="3747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472" h="37472" extrusionOk="0">
                            <a:moveTo>
                              <a:pt x="0" y="18737"/>
                            </a:moveTo>
                            <a:cubicBezTo>
                              <a:pt x="0" y="29087"/>
                              <a:pt x="8386" y="37473"/>
                              <a:pt x="18736" y="37473"/>
                            </a:cubicBezTo>
                            <a:cubicBezTo>
                              <a:pt x="29087" y="37473"/>
                              <a:pt x="37473" y="29087"/>
                              <a:pt x="37473" y="18737"/>
                            </a:cubicBezTo>
                            <a:cubicBezTo>
                              <a:pt x="37473" y="8386"/>
                              <a:pt x="29087" y="0"/>
                              <a:pt x="18736" y="0"/>
                            </a:cubicBezTo>
                            <a:cubicBezTo>
                              <a:pt x="8386" y="0"/>
                              <a:pt x="0" y="8386"/>
                              <a:pt x="0" y="1873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677" name="Google Shape;677;p16"/>
                    <p:cNvGrpSpPr/>
                    <p:nvPr/>
                  </p:nvGrpSpPr>
                  <p:grpSpPr>
                    <a:xfrm>
                      <a:off x="1155103" y="4183498"/>
                      <a:ext cx="614434" cy="37472"/>
                      <a:chOff x="1155103" y="4183498"/>
                      <a:chExt cx="614434" cy="37472"/>
                    </a:xfrm>
                  </p:grpSpPr>
                  <p:sp>
                    <p:nvSpPr>
                      <p:cNvPr id="678" name="Google Shape;678;p16"/>
                      <p:cNvSpPr/>
                      <p:nvPr/>
                    </p:nvSpPr>
                    <p:spPr>
                      <a:xfrm>
                        <a:off x="1732065" y="4183498"/>
                        <a:ext cx="37472" cy="3747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472" h="37472" extrusionOk="0">
                            <a:moveTo>
                              <a:pt x="0" y="18737"/>
                            </a:moveTo>
                            <a:cubicBezTo>
                              <a:pt x="0" y="29087"/>
                              <a:pt x="8385" y="37473"/>
                              <a:pt x="18736" y="37473"/>
                            </a:cubicBezTo>
                            <a:cubicBezTo>
                              <a:pt x="29087" y="37473"/>
                              <a:pt x="37473" y="29087"/>
                              <a:pt x="37473" y="18737"/>
                            </a:cubicBezTo>
                            <a:cubicBezTo>
                              <a:pt x="37473" y="8386"/>
                              <a:pt x="29087" y="0"/>
                              <a:pt x="18736" y="0"/>
                            </a:cubicBezTo>
                            <a:cubicBezTo>
                              <a:pt x="8385" y="0"/>
                              <a:pt x="0" y="8386"/>
                              <a:pt x="0" y="1873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79" name="Google Shape;679;p16"/>
                      <p:cNvSpPr/>
                      <p:nvPr/>
                    </p:nvSpPr>
                    <p:spPr>
                      <a:xfrm>
                        <a:off x="1155103" y="4183498"/>
                        <a:ext cx="37472" cy="3747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472" h="37472" extrusionOk="0">
                            <a:moveTo>
                              <a:pt x="0" y="18737"/>
                            </a:moveTo>
                            <a:cubicBezTo>
                              <a:pt x="0" y="29087"/>
                              <a:pt x="8386" y="37473"/>
                              <a:pt x="18736" y="37473"/>
                            </a:cubicBezTo>
                            <a:cubicBezTo>
                              <a:pt x="29087" y="37473"/>
                              <a:pt x="37473" y="29087"/>
                              <a:pt x="37473" y="18737"/>
                            </a:cubicBezTo>
                            <a:cubicBezTo>
                              <a:pt x="37473" y="8386"/>
                              <a:pt x="29087" y="0"/>
                              <a:pt x="18736" y="0"/>
                            </a:cubicBezTo>
                            <a:cubicBezTo>
                              <a:pt x="8386" y="0"/>
                              <a:pt x="0" y="8386"/>
                              <a:pt x="0" y="18737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80" name="Google Shape;680;p16"/>
                <p:cNvGrpSpPr/>
                <p:nvPr/>
              </p:nvGrpSpPr>
              <p:grpSpPr>
                <a:xfrm>
                  <a:off x="1364347" y="3476037"/>
                  <a:ext cx="251041" cy="356646"/>
                  <a:chOff x="1364347" y="3476037"/>
                  <a:chExt cx="251041" cy="356646"/>
                </a:xfrm>
              </p:grpSpPr>
              <p:sp>
                <p:nvSpPr>
                  <p:cNvPr id="681" name="Google Shape;681;p16"/>
                  <p:cNvSpPr/>
                  <p:nvPr/>
                </p:nvSpPr>
                <p:spPr>
                  <a:xfrm>
                    <a:off x="1384459" y="3523795"/>
                    <a:ext cx="204593" cy="3088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593" h="308888" extrusionOk="0">
                        <a:moveTo>
                          <a:pt x="66" y="308888"/>
                        </a:moveTo>
                        <a:lnTo>
                          <a:pt x="204593" y="308888"/>
                        </a:lnTo>
                        <a:lnTo>
                          <a:pt x="204593" y="3276"/>
                        </a:lnTo>
                        <a:cubicBezTo>
                          <a:pt x="204593" y="1507"/>
                          <a:pt x="203152" y="0"/>
                          <a:pt x="201318" y="0"/>
                        </a:cubicBezTo>
                        <a:lnTo>
                          <a:pt x="3276" y="0"/>
                        </a:lnTo>
                        <a:cubicBezTo>
                          <a:pt x="1507" y="0"/>
                          <a:pt x="0" y="1441"/>
                          <a:pt x="0" y="3276"/>
                        </a:cubicBezTo>
                        <a:lnTo>
                          <a:pt x="0" y="308888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2" name="Google Shape;682;p16"/>
                  <p:cNvSpPr/>
                  <p:nvPr/>
                </p:nvSpPr>
                <p:spPr>
                  <a:xfrm>
                    <a:off x="1384525" y="3539256"/>
                    <a:ext cx="204527" cy="32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527" h="32231" extrusionOk="0">
                        <a:moveTo>
                          <a:pt x="0" y="10154"/>
                        </a:moveTo>
                        <a:lnTo>
                          <a:pt x="204528" y="32232"/>
                        </a:lnTo>
                        <a:lnTo>
                          <a:pt x="204528" y="0"/>
                        </a:lnTo>
                        <a:lnTo>
                          <a:pt x="0" y="0"/>
                        </a:lnTo>
                        <a:lnTo>
                          <a:pt x="0" y="10154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683" name="Google Shape;683;p16"/>
                  <p:cNvGrpSpPr/>
                  <p:nvPr/>
                </p:nvGrpSpPr>
                <p:grpSpPr>
                  <a:xfrm>
                    <a:off x="1405423" y="3606864"/>
                    <a:ext cx="162600" cy="211668"/>
                    <a:chOff x="1405423" y="3606864"/>
                    <a:chExt cx="162600" cy="211668"/>
                  </a:xfrm>
                </p:grpSpPr>
                <p:sp>
                  <p:nvSpPr>
                    <p:cNvPr id="684" name="Google Shape;684;p16"/>
                    <p:cNvSpPr/>
                    <p:nvPr/>
                  </p:nvSpPr>
                  <p:spPr>
                    <a:xfrm>
                      <a:off x="1405489" y="3606864"/>
                      <a:ext cx="162534" cy="2116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2534" h="211668" extrusionOk="0">
                          <a:moveTo>
                            <a:pt x="0" y="0"/>
                          </a:moveTo>
                          <a:lnTo>
                            <a:pt x="0" y="188150"/>
                          </a:lnTo>
                          <a:cubicBezTo>
                            <a:pt x="0" y="201121"/>
                            <a:pt x="10547" y="211668"/>
                            <a:pt x="23519" y="211668"/>
                          </a:cubicBezTo>
                          <a:lnTo>
                            <a:pt x="139081" y="211668"/>
                          </a:lnTo>
                          <a:cubicBezTo>
                            <a:pt x="152053" y="211668"/>
                            <a:pt x="162535" y="201121"/>
                            <a:pt x="162535" y="188150"/>
                          </a:cubicBezTo>
                          <a:lnTo>
                            <a:pt x="162535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685" name="Google Shape;685;p16"/>
                    <p:cNvGrpSpPr/>
                    <p:nvPr/>
                  </p:nvGrpSpPr>
                  <p:grpSpPr>
                    <a:xfrm>
                      <a:off x="1405423" y="3649395"/>
                      <a:ext cx="162534" cy="169072"/>
                      <a:chOff x="1405423" y="3649395"/>
                      <a:chExt cx="162534" cy="169072"/>
                    </a:xfrm>
                  </p:grpSpPr>
                  <p:sp>
                    <p:nvSpPr>
                      <p:cNvPr id="686" name="Google Shape;686;p16"/>
                      <p:cNvSpPr/>
                      <p:nvPr/>
                    </p:nvSpPr>
                    <p:spPr>
                      <a:xfrm>
                        <a:off x="1405489" y="3649395"/>
                        <a:ext cx="134536" cy="6236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4536" h="62362" extrusionOk="0">
                            <a:moveTo>
                              <a:pt x="0" y="13743"/>
                            </a:moveTo>
                            <a:cubicBezTo>
                              <a:pt x="0" y="13743"/>
                              <a:pt x="11137" y="-5386"/>
                              <a:pt x="48741" y="1493"/>
                            </a:cubicBezTo>
                            <a:cubicBezTo>
                              <a:pt x="86344" y="8371"/>
                              <a:pt x="92830" y="22653"/>
                              <a:pt x="123359" y="19901"/>
                            </a:cubicBezTo>
                            <a:cubicBezTo>
                              <a:pt x="153822" y="17150"/>
                              <a:pt x="117856" y="67725"/>
                              <a:pt x="65643" y="61895"/>
                            </a:cubicBezTo>
                            <a:cubicBezTo>
                              <a:pt x="13430" y="56064"/>
                              <a:pt x="131" y="37590"/>
                              <a:pt x="131" y="37590"/>
                            </a:cubicBezTo>
                            <a:lnTo>
                              <a:pt x="131" y="13809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87" name="Google Shape;687;p16"/>
                      <p:cNvSpPr/>
                      <p:nvPr/>
                    </p:nvSpPr>
                    <p:spPr>
                      <a:xfrm>
                        <a:off x="1405423" y="3650857"/>
                        <a:ext cx="162534" cy="16761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2534" h="167610" extrusionOk="0">
                            <a:moveTo>
                              <a:pt x="65" y="12282"/>
                            </a:moveTo>
                            <a:lnTo>
                              <a:pt x="65" y="146188"/>
                            </a:lnTo>
                            <a:cubicBezTo>
                              <a:pt x="65" y="158046"/>
                              <a:pt x="9696" y="167610"/>
                              <a:pt x="21488" y="167610"/>
                            </a:cubicBezTo>
                            <a:lnTo>
                              <a:pt x="141112" y="167610"/>
                            </a:lnTo>
                            <a:cubicBezTo>
                              <a:pt x="152970" y="167610"/>
                              <a:pt x="162535" y="157980"/>
                              <a:pt x="162535" y="146188"/>
                            </a:cubicBezTo>
                            <a:lnTo>
                              <a:pt x="162535" y="6124"/>
                            </a:lnTo>
                            <a:cubicBezTo>
                              <a:pt x="162535" y="6124"/>
                              <a:pt x="151856" y="-2982"/>
                              <a:pt x="129386" y="1014"/>
                            </a:cubicBezTo>
                            <a:cubicBezTo>
                              <a:pt x="118576" y="2848"/>
                              <a:pt x="104950" y="7827"/>
                              <a:pt x="88506" y="18374"/>
                            </a:cubicBezTo>
                            <a:cubicBezTo>
                              <a:pt x="50051" y="43007"/>
                              <a:pt x="6617" y="47134"/>
                              <a:pt x="0" y="1228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88" name="Google Shape;688;p16"/>
                      <p:cNvSpPr/>
                      <p:nvPr/>
                    </p:nvSpPr>
                    <p:spPr>
                      <a:xfrm>
                        <a:off x="1472835" y="3728585"/>
                        <a:ext cx="35638" cy="356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638" h="35638" extrusionOk="0">
                            <a:moveTo>
                              <a:pt x="0" y="17819"/>
                            </a:moveTo>
                            <a:cubicBezTo>
                              <a:pt x="0" y="27646"/>
                              <a:pt x="7992" y="35638"/>
                              <a:pt x="17819" y="35638"/>
                            </a:cubicBezTo>
                            <a:cubicBezTo>
                              <a:pt x="27646" y="35638"/>
                              <a:pt x="35638" y="27646"/>
                              <a:pt x="35638" y="17819"/>
                            </a:cubicBezTo>
                            <a:cubicBezTo>
                              <a:pt x="35638" y="7993"/>
                              <a:pt x="27646" y="0"/>
                              <a:pt x="17819" y="0"/>
                            </a:cubicBezTo>
                            <a:cubicBezTo>
                              <a:pt x="7992" y="0"/>
                              <a:pt x="0" y="7993"/>
                              <a:pt x="0" y="17819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89" name="Google Shape;689;p16"/>
                      <p:cNvSpPr/>
                      <p:nvPr/>
                    </p:nvSpPr>
                    <p:spPr>
                      <a:xfrm>
                        <a:off x="1423308" y="3775098"/>
                        <a:ext cx="22143" cy="2214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143" h="22143" extrusionOk="0">
                            <a:moveTo>
                              <a:pt x="0" y="11072"/>
                            </a:moveTo>
                            <a:cubicBezTo>
                              <a:pt x="0" y="17164"/>
                              <a:pt x="4979" y="22143"/>
                              <a:pt x="11072" y="22143"/>
                            </a:cubicBezTo>
                            <a:cubicBezTo>
                              <a:pt x="17164" y="22143"/>
                              <a:pt x="22143" y="17164"/>
                              <a:pt x="22143" y="11072"/>
                            </a:cubicBezTo>
                            <a:cubicBezTo>
                              <a:pt x="22143" y="4979"/>
                              <a:pt x="17164" y="0"/>
                              <a:pt x="11072" y="0"/>
                            </a:cubicBezTo>
                            <a:cubicBezTo>
                              <a:pt x="4979" y="0"/>
                              <a:pt x="0" y="4979"/>
                              <a:pt x="0" y="11072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90" name="Google Shape;690;p16"/>
                      <p:cNvSpPr/>
                      <p:nvPr/>
                    </p:nvSpPr>
                    <p:spPr>
                      <a:xfrm>
                        <a:off x="1531009" y="3690522"/>
                        <a:ext cx="22142" cy="2214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142" h="22143" extrusionOk="0">
                            <a:moveTo>
                              <a:pt x="0" y="11072"/>
                            </a:moveTo>
                            <a:cubicBezTo>
                              <a:pt x="0" y="17164"/>
                              <a:pt x="4979" y="22143"/>
                              <a:pt x="11072" y="22143"/>
                            </a:cubicBezTo>
                            <a:cubicBezTo>
                              <a:pt x="17164" y="22143"/>
                              <a:pt x="22143" y="17164"/>
                              <a:pt x="22143" y="11072"/>
                            </a:cubicBezTo>
                            <a:cubicBezTo>
                              <a:pt x="22143" y="4979"/>
                              <a:pt x="17164" y="0"/>
                              <a:pt x="11072" y="0"/>
                            </a:cubicBezTo>
                            <a:cubicBezTo>
                              <a:pt x="4979" y="0"/>
                              <a:pt x="0" y="4979"/>
                              <a:pt x="0" y="11072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91" name="Google Shape;691;p16"/>
                      <p:cNvSpPr/>
                      <p:nvPr/>
                    </p:nvSpPr>
                    <p:spPr>
                      <a:xfrm>
                        <a:off x="1423308" y="3717513"/>
                        <a:ext cx="22143" cy="2214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143" h="22143" extrusionOk="0">
                            <a:moveTo>
                              <a:pt x="0" y="11072"/>
                            </a:moveTo>
                            <a:cubicBezTo>
                              <a:pt x="0" y="17164"/>
                              <a:pt x="4979" y="22143"/>
                              <a:pt x="11072" y="22143"/>
                            </a:cubicBezTo>
                            <a:cubicBezTo>
                              <a:pt x="17164" y="22143"/>
                              <a:pt x="22143" y="17164"/>
                              <a:pt x="22143" y="11072"/>
                            </a:cubicBezTo>
                            <a:cubicBezTo>
                              <a:pt x="22143" y="4979"/>
                              <a:pt x="17164" y="0"/>
                              <a:pt x="11072" y="0"/>
                            </a:cubicBezTo>
                            <a:cubicBezTo>
                              <a:pt x="4979" y="0"/>
                              <a:pt x="0" y="4979"/>
                              <a:pt x="0" y="11072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92" name="Google Shape;692;p16"/>
                      <p:cNvSpPr/>
                      <p:nvPr/>
                    </p:nvSpPr>
                    <p:spPr>
                      <a:xfrm>
                        <a:off x="1519938" y="3778308"/>
                        <a:ext cx="22143" cy="2214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143" h="22143" extrusionOk="0">
                            <a:moveTo>
                              <a:pt x="0" y="11072"/>
                            </a:moveTo>
                            <a:cubicBezTo>
                              <a:pt x="0" y="17164"/>
                              <a:pt x="4979" y="22143"/>
                              <a:pt x="11072" y="22143"/>
                            </a:cubicBezTo>
                            <a:cubicBezTo>
                              <a:pt x="17164" y="22143"/>
                              <a:pt x="22143" y="17164"/>
                              <a:pt x="22143" y="11072"/>
                            </a:cubicBezTo>
                            <a:cubicBezTo>
                              <a:pt x="22143" y="4979"/>
                              <a:pt x="17164" y="0"/>
                              <a:pt x="11072" y="0"/>
                            </a:cubicBezTo>
                            <a:cubicBezTo>
                              <a:pt x="4979" y="0"/>
                              <a:pt x="0" y="4979"/>
                              <a:pt x="0" y="11072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sp>
                <p:nvSpPr>
                  <p:cNvPr id="693" name="Google Shape;693;p16"/>
                  <p:cNvSpPr/>
                  <p:nvPr/>
                </p:nvSpPr>
                <p:spPr>
                  <a:xfrm>
                    <a:off x="1364347" y="3500342"/>
                    <a:ext cx="251041" cy="389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041" h="38913" extrusionOk="0">
                        <a:moveTo>
                          <a:pt x="8451" y="0"/>
                        </a:moveTo>
                        <a:lnTo>
                          <a:pt x="242590" y="0"/>
                        </a:lnTo>
                        <a:cubicBezTo>
                          <a:pt x="247241" y="0"/>
                          <a:pt x="251041" y="3800"/>
                          <a:pt x="251041" y="8451"/>
                        </a:cubicBezTo>
                        <a:lnTo>
                          <a:pt x="251041" y="30463"/>
                        </a:lnTo>
                        <a:cubicBezTo>
                          <a:pt x="251041" y="35114"/>
                          <a:pt x="247241" y="38914"/>
                          <a:pt x="242590" y="38914"/>
                        </a:cubicBezTo>
                        <a:lnTo>
                          <a:pt x="8451" y="38914"/>
                        </a:lnTo>
                        <a:cubicBezTo>
                          <a:pt x="3800" y="38914"/>
                          <a:pt x="0" y="35114"/>
                          <a:pt x="0" y="30463"/>
                        </a:cubicBezTo>
                        <a:lnTo>
                          <a:pt x="0" y="8451"/>
                        </a:lnTo>
                        <a:cubicBezTo>
                          <a:pt x="0" y="3800"/>
                          <a:pt x="3800" y="0"/>
                          <a:pt x="845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4" name="Google Shape;694;p16"/>
                  <p:cNvSpPr/>
                  <p:nvPr/>
                </p:nvSpPr>
                <p:spPr>
                  <a:xfrm>
                    <a:off x="1400313" y="3476037"/>
                    <a:ext cx="172885" cy="24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885" h="24305" extrusionOk="0">
                        <a:moveTo>
                          <a:pt x="0" y="24305"/>
                        </a:moveTo>
                        <a:lnTo>
                          <a:pt x="172886" y="24305"/>
                        </a:lnTo>
                        <a:lnTo>
                          <a:pt x="172886" y="10547"/>
                        </a:lnTo>
                        <a:cubicBezTo>
                          <a:pt x="172886" y="4717"/>
                          <a:pt x="168169" y="0"/>
                          <a:pt x="162338" y="0"/>
                        </a:cubicBezTo>
                        <a:lnTo>
                          <a:pt x="10547" y="0"/>
                        </a:lnTo>
                        <a:cubicBezTo>
                          <a:pt x="4717" y="0"/>
                          <a:pt x="0" y="4717"/>
                          <a:pt x="0" y="10547"/>
                        </a:cubicBezTo>
                        <a:lnTo>
                          <a:pt x="0" y="2430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95" name="Google Shape;695;p16"/>
                <p:cNvGrpSpPr/>
                <p:nvPr/>
              </p:nvGrpSpPr>
              <p:grpSpPr>
                <a:xfrm>
                  <a:off x="975863" y="3870418"/>
                  <a:ext cx="236562" cy="388156"/>
                  <a:chOff x="975863" y="3870418"/>
                  <a:chExt cx="236562" cy="388156"/>
                </a:xfrm>
              </p:grpSpPr>
              <p:sp>
                <p:nvSpPr>
                  <p:cNvPr id="696" name="Google Shape;696;p16"/>
                  <p:cNvSpPr/>
                  <p:nvPr/>
                </p:nvSpPr>
                <p:spPr>
                  <a:xfrm>
                    <a:off x="997547" y="3870418"/>
                    <a:ext cx="193194" cy="25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194" h="25680" extrusionOk="0">
                        <a:moveTo>
                          <a:pt x="191360" y="0"/>
                        </a:moveTo>
                        <a:lnTo>
                          <a:pt x="1834" y="0"/>
                        </a:lnTo>
                        <a:cubicBezTo>
                          <a:pt x="786" y="0"/>
                          <a:pt x="0" y="852"/>
                          <a:pt x="0" y="1834"/>
                        </a:cubicBezTo>
                        <a:lnTo>
                          <a:pt x="0" y="25680"/>
                        </a:lnTo>
                        <a:lnTo>
                          <a:pt x="193194" y="25680"/>
                        </a:lnTo>
                        <a:lnTo>
                          <a:pt x="193194" y="1834"/>
                        </a:lnTo>
                        <a:cubicBezTo>
                          <a:pt x="193194" y="786"/>
                          <a:pt x="192343" y="0"/>
                          <a:pt x="19136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6"/>
                  <p:cNvSpPr/>
                  <p:nvPr/>
                </p:nvSpPr>
                <p:spPr>
                  <a:xfrm>
                    <a:off x="981759" y="3893543"/>
                    <a:ext cx="224770" cy="725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770" h="72587" extrusionOk="0">
                        <a:moveTo>
                          <a:pt x="6617" y="0"/>
                        </a:moveTo>
                        <a:lnTo>
                          <a:pt x="218154" y="0"/>
                        </a:lnTo>
                        <a:cubicBezTo>
                          <a:pt x="221823" y="0"/>
                          <a:pt x="224771" y="2948"/>
                          <a:pt x="224771" y="6617"/>
                        </a:cubicBezTo>
                        <a:lnTo>
                          <a:pt x="224771" y="65970"/>
                        </a:lnTo>
                        <a:cubicBezTo>
                          <a:pt x="224771" y="69639"/>
                          <a:pt x="221823" y="72587"/>
                          <a:pt x="218154" y="72587"/>
                        </a:cubicBezTo>
                        <a:lnTo>
                          <a:pt x="6617" y="72587"/>
                        </a:lnTo>
                        <a:cubicBezTo>
                          <a:pt x="2948" y="72587"/>
                          <a:pt x="0" y="69639"/>
                          <a:pt x="0" y="65970"/>
                        </a:cubicBezTo>
                        <a:lnTo>
                          <a:pt x="0" y="6617"/>
                        </a:lnTo>
                        <a:cubicBezTo>
                          <a:pt x="0" y="2948"/>
                          <a:pt x="2948" y="0"/>
                          <a:pt x="661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6"/>
                  <p:cNvSpPr/>
                  <p:nvPr/>
                </p:nvSpPr>
                <p:spPr>
                  <a:xfrm>
                    <a:off x="975863" y="3966130"/>
                    <a:ext cx="236562" cy="2924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562" h="292444" extrusionOk="0">
                        <a:moveTo>
                          <a:pt x="231650" y="32428"/>
                        </a:moveTo>
                        <a:lnTo>
                          <a:pt x="228833" y="32428"/>
                        </a:lnTo>
                        <a:cubicBezTo>
                          <a:pt x="224116" y="32428"/>
                          <a:pt x="220251" y="28563"/>
                          <a:pt x="220251" y="23846"/>
                        </a:cubicBezTo>
                        <a:lnTo>
                          <a:pt x="220251" y="16312"/>
                        </a:lnTo>
                        <a:cubicBezTo>
                          <a:pt x="220251" y="13954"/>
                          <a:pt x="218351" y="12054"/>
                          <a:pt x="215992" y="12054"/>
                        </a:cubicBezTo>
                        <a:lnTo>
                          <a:pt x="210031" y="12054"/>
                        </a:lnTo>
                        <a:lnTo>
                          <a:pt x="210031" y="0"/>
                        </a:lnTo>
                        <a:lnTo>
                          <a:pt x="26532" y="0"/>
                        </a:lnTo>
                        <a:lnTo>
                          <a:pt x="26532" y="12054"/>
                        </a:lnTo>
                        <a:lnTo>
                          <a:pt x="20571" y="12054"/>
                        </a:lnTo>
                        <a:cubicBezTo>
                          <a:pt x="18212" y="12054"/>
                          <a:pt x="16312" y="13954"/>
                          <a:pt x="16312" y="16312"/>
                        </a:cubicBezTo>
                        <a:lnTo>
                          <a:pt x="16312" y="23846"/>
                        </a:lnTo>
                        <a:cubicBezTo>
                          <a:pt x="16312" y="28563"/>
                          <a:pt x="12447" y="32428"/>
                          <a:pt x="7730" y="32428"/>
                        </a:cubicBezTo>
                        <a:lnTo>
                          <a:pt x="4913" y="32428"/>
                        </a:lnTo>
                        <a:cubicBezTo>
                          <a:pt x="2227" y="32428"/>
                          <a:pt x="0" y="34590"/>
                          <a:pt x="0" y="37342"/>
                        </a:cubicBezTo>
                        <a:lnTo>
                          <a:pt x="0" y="270563"/>
                        </a:lnTo>
                        <a:cubicBezTo>
                          <a:pt x="0" y="282618"/>
                          <a:pt x="9827" y="292445"/>
                          <a:pt x="21881" y="292445"/>
                        </a:cubicBezTo>
                        <a:lnTo>
                          <a:pt x="214682" y="292445"/>
                        </a:lnTo>
                        <a:cubicBezTo>
                          <a:pt x="226736" y="292445"/>
                          <a:pt x="236563" y="282618"/>
                          <a:pt x="236563" y="270563"/>
                        </a:cubicBezTo>
                        <a:lnTo>
                          <a:pt x="236563" y="37342"/>
                        </a:lnTo>
                        <a:cubicBezTo>
                          <a:pt x="236563" y="34656"/>
                          <a:pt x="234401" y="32428"/>
                          <a:pt x="231650" y="3242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9" name="Google Shape;699;p16"/>
                  <p:cNvSpPr/>
                  <p:nvPr/>
                </p:nvSpPr>
                <p:spPr>
                  <a:xfrm>
                    <a:off x="975863" y="4048282"/>
                    <a:ext cx="190639" cy="135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639" h="135085" extrusionOk="0">
                        <a:moveTo>
                          <a:pt x="181730" y="135085"/>
                        </a:moveTo>
                        <a:lnTo>
                          <a:pt x="0" y="135085"/>
                        </a:lnTo>
                        <a:lnTo>
                          <a:pt x="0" y="0"/>
                        </a:lnTo>
                        <a:lnTo>
                          <a:pt x="181730" y="0"/>
                        </a:lnTo>
                        <a:cubicBezTo>
                          <a:pt x="186643" y="0"/>
                          <a:pt x="190639" y="3996"/>
                          <a:pt x="190639" y="8910"/>
                        </a:cubicBezTo>
                        <a:lnTo>
                          <a:pt x="190639" y="126175"/>
                        </a:lnTo>
                        <a:cubicBezTo>
                          <a:pt x="190639" y="131089"/>
                          <a:pt x="186643" y="135085"/>
                          <a:pt x="181730" y="135085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0" name="Google Shape;700;p16"/>
                  <p:cNvSpPr/>
                  <p:nvPr/>
                </p:nvSpPr>
                <p:spPr>
                  <a:xfrm>
                    <a:off x="1131060" y="4048282"/>
                    <a:ext cx="35441" cy="135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41" h="135085" extrusionOk="0">
                        <a:moveTo>
                          <a:pt x="26532" y="0"/>
                        </a:moveTo>
                        <a:lnTo>
                          <a:pt x="0" y="0"/>
                        </a:lnTo>
                        <a:lnTo>
                          <a:pt x="0" y="135085"/>
                        </a:lnTo>
                        <a:lnTo>
                          <a:pt x="26532" y="135085"/>
                        </a:lnTo>
                        <a:cubicBezTo>
                          <a:pt x="31446" y="135085"/>
                          <a:pt x="35442" y="131089"/>
                          <a:pt x="35442" y="126175"/>
                        </a:cubicBezTo>
                        <a:lnTo>
                          <a:pt x="35442" y="8910"/>
                        </a:lnTo>
                        <a:cubicBezTo>
                          <a:pt x="35442" y="3996"/>
                          <a:pt x="31446" y="0"/>
                          <a:pt x="26532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1" name="Google Shape;701;p16"/>
                  <p:cNvSpPr/>
                  <p:nvPr/>
                </p:nvSpPr>
                <p:spPr>
                  <a:xfrm>
                    <a:off x="975863" y="4064005"/>
                    <a:ext cx="126961" cy="611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961" h="61122" extrusionOk="0">
                        <a:moveTo>
                          <a:pt x="119755" y="23322"/>
                        </a:moveTo>
                        <a:lnTo>
                          <a:pt x="0" y="23322"/>
                        </a:lnTo>
                        <a:lnTo>
                          <a:pt x="0" y="37735"/>
                        </a:lnTo>
                        <a:lnTo>
                          <a:pt x="119755" y="37735"/>
                        </a:lnTo>
                        <a:cubicBezTo>
                          <a:pt x="123752" y="37735"/>
                          <a:pt x="126962" y="34459"/>
                          <a:pt x="126962" y="30529"/>
                        </a:cubicBezTo>
                        <a:cubicBezTo>
                          <a:pt x="126962" y="26598"/>
                          <a:pt x="123686" y="23322"/>
                          <a:pt x="119755" y="23322"/>
                        </a:cubicBezTo>
                        <a:close/>
                        <a:moveTo>
                          <a:pt x="126962" y="7207"/>
                        </a:moveTo>
                        <a:cubicBezTo>
                          <a:pt x="126962" y="3210"/>
                          <a:pt x="123686" y="0"/>
                          <a:pt x="119755" y="0"/>
                        </a:cubicBezTo>
                        <a:lnTo>
                          <a:pt x="0" y="0"/>
                        </a:lnTo>
                        <a:lnTo>
                          <a:pt x="0" y="14413"/>
                        </a:lnTo>
                        <a:lnTo>
                          <a:pt x="119755" y="14413"/>
                        </a:lnTo>
                        <a:cubicBezTo>
                          <a:pt x="123752" y="14413"/>
                          <a:pt x="126962" y="11137"/>
                          <a:pt x="126962" y="7207"/>
                        </a:cubicBezTo>
                        <a:close/>
                        <a:moveTo>
                          <a:pt x="119755" y="46710"/>
                        </a:moveTo>
                        <a:lnTo>
                          <a:pt x="0" y="46710"/>
                        </a:lnTo>
                        <a:lnTo>
                          <a:pt x="0" y="61123"/>
                        </a:lnTo>
                        <a:lnTo>
                          <a:pt x="119755" y="61123"/>
                        </a:lnTo>
                        <a:cubicBezTo>
                          <a:pt x="123752" y="61123"/>
                          <a:pt x="126962" y="57847"/>
                          <a:pt x="126962" y="53916"/>
                        </a:cubicBezTo>
                        <a:cubicBezTo>
                          <a:pt x="126962" y="49985"/>
                          <a:pt x="123686" y="46710"/>
                          <a:pt x="119755" y="4671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702" name="Google Shape;702;p16"/>
                  <p:cNvGrpSpPr/>
                  <p:nvPr/>
                </p:nvGrpSpPr>
                <p:grpSpPr>
                  <a:xfrm>
                    <a:off x="985624" y="4010678"/>
                    <a:ext cx="14805" cy="228767"/>
                    <a:chOff x="985624" y="4010678"/>
                    <a:chExt cx="14805" cy="228767"/>
                  </a:xfrm>
                </p:grpSpPr>
                <p:sp>
                  <p:nvSpPr>
                    <p:cNvPr id="703" name="Google Shape;703;p16"/>
                    <p:cNvSpPr/>
                    <p:nvPr/>
                  </p:nvSpPr>
                  <p:spPr>
                    <a:xfrm>
                      <a:off x="985624" y="4029022"/>
                      <a:ext cx="14805" cy="2104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05" h="210423" extrusionOk="0">
                          <a:moveTo>
                            <a:pt x="7403" y="210424"/>
                          </a:moveTo>
                          <a:lnTo>
                            <a:pt x="7403" y="210424"/>
                          </a:lnTo>
                          <a:cubicBezTo>
                            <a:pt x="3341" y="210424"/>
                            <a:pt x="0" y="207083"/>
                            <a:pt x="0" y="203021"/>
                          </a:cubicBezTo>
                          <a:lnTo>
                            <a:pt x="0" y="7402"/>
                          </a:lnTo>
                          <a:cubicBezTo>
                            <a:pt x="0" y="3341"/>
                            <a:pt x="3341" y="0"/>
                            <a:pt x="7403" y="0"/>
                          </a:cubicBezTo>
                          <a:lnTo>
                            <a:pt x="7403" y="0"/>
                          </a:lnTo>
                          <a:cubicBezTo>
                            <a:pt x="11465" y="0"/>
                            <a:pt x="14806" y="3341"/>
                            <a:pt x="14806" y="7402"/>
                          </a:cubicBezTo>
                          <a:lnTo>
                            <a:pt x="14806" y="203021"/>
                          </a:lnTo>
                          <a:cubicBezTo>
                            <a:pt x="14806" y="207083"/>
                            <a:pt x="11465" y="210424"/>
                            <a:pt x="7403" y="210424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30379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04" name="Google Shape;704;p16"/>
                    <p:cNvSpPr/>
                    <p:nvPr/>
                  </p:nvSpPr>
                  <p:spPr>
                    <a:xfrm>
                      <a:off x="985624" y="4010678"/>
                      <a:ext cx="14805" cy="148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05" h="14805" extrusionOk="0">
                          <a:moveTo>
                            <a:pt x="14806" y="7403"/>
                          </a:moveTo>
                          <a:cubicBezTo>
                            <a:pt x="14806" y="11530"/>
                            <a:pt x="11465" y="14806"/>
                            <a:pt x="7403" y="14806"/>
                          </a:cubicBezTo>
                          <a:cubicBezTo>
                            <a:pt x="3341" y="14806"/>
                            <a:pt x="0" y="11465"/>
                            <a:pt x="0" y="7403"/>
                          </a:cubicBezTo>
                          <a:cubicBezTo>
                            <a:pt x="0" y="3341"/>
                            <a:pt x="3341" y="0"/>
                            <a:pt x="7403" y="0"/>
                          </a:cubicBezTo>
                          <a:cubicBezTo>
                            <a:pt x="11465" y="0"/>
                            <a:pt x="14806" y="3341"/>
                            <a:pt x="14806" y="7403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30379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05" name="Google Shape;705;p16"/>
                  <p:cNvSpPr/>
                  <p:nvPr/>
                </p:nvSpPr>
                <p:spPr>
                  <a:xfrm>
                    <a:off x="1002395" y="3966130"/>
                    <a:ext cx="183498" cy="56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498" h="5634" extrusionOk="0">
                        <a:moveTo>
                          <a:pt x="0" y="0"/>
                        </a:moveTo>
                        <a:lnTo>
                          <a:pt x="183498" y="0"/>
                        </a:lnTo>
                        <a:lnTo>
                          <a:pt x="183498" y="5634"/>
                        </a:lnTo>
                        <a:lnTo>
                          <a:pt x="0" y="5634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6" name="Google Shape;706;p16"/>
                  <p:cNvSpPr/>
                  <p:nvPr/>
                </p:nvSpPr>
                <p:spPr>
                  <a:xfrm>
                    <a:off x="981759" y="3893543"/>
                    <a:ext cx="224770" cy="725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770" h="72587" extrusionOk="0">
                        <a:moveTo>
                          <a:pt x="0" y="36294"/>
                        </a:moveTo>
                        <a:lnTo>
                          <a:pt x="0" y="65970"/>
                        </a:lnTo>
                        <a:cubicBezTo>
                          <a:pt x="0" y="69639"/>
                          <a:pt x="2948" y="72587"/>
                          <a:pt x="6617" y="72587"/>
                        </a:cubicBezTo>
                        <a:lnTo>
                          <a:pt x="218154" y="72587"/>
                        </a:lnTo>
                        <a:cubicBezTo>
                          <a:pt x="221823" y="72587"/>
                          <a:pt x="224771" y="69639"/>
                          <a:pt x="224771" y="65970"/>
                        </a:cubicBezTo>
                        <a:lnTo>
                          <a:pt x="224771" y="6617"/>
                        </a:lnTo>
                        <a:cubicBezTo>
                          <a:pt x="224771" y="2948"/>
                          <a:pt x="221823" y="0"/>
                          <a:pt x="218154" y="0"/>
                        </a:cubicBezTo>
                        <a:lnTo>
                          <a:pt x="187298" y="0"/>
                        </a:lnTo>
                        <a:lnTo>
                          <a:pt x="187298" y="22667"/>
                        </a:lnTo>
                        <a:cubicBezTo>
                          <a:pt x="187298" y="30201"/>
                          <a:pt x="181206" y="36294"/>
                          <a:pt x="173672" y="36294"/>
                        </a:cubicBezTo>
                        <a:lnTo>
                          <a:pt x="0" y="36294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7" name="Google Shape;707;p16"/>
                  <p:cNvSpPr/>
                  <p:nvPr/>
                </p:nvSpPr>
                <p:spPr>
                  <a:xfrm>
                    <a:off x="975863" y="3966130"/>
                    <a:ext cx="236562" cy="2924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562" h="292444" extrusionOk="0">
                        <a:moveTo>
                          <a:pt x="0" y="247176"/>
                        </a:moveTo>
                        <a:lnTo>
                          <a:pt x="0" y="270563"/>
                        </a:lnTo>
                        <a:cubicBezTo>
                          <a:pt x="0" y="282618"/>
                          <a:pt x="9827" y="292445"/>
                          <a:pt x="21881" y="292445"/>
                        </a:cubicBezTo>
                        <a:lnTo>
                          <a:pt x="214682" y="292445"/>
                        </a:lnTo>
                        <a:cubicBezTo>
                          <a:pt x="226736" y="292445"/>
                          <a:pt x="236563" y="282618"/>
                          <a:pt x="236563" y="270563"/>
                        </a:cubicBezTo>
                        <a:lnTo>
                          <a:pt x="236563" y="37342"/>
                        </a:lnTo>
                        <a:cubicBezTo>
                          <a:pt x="236563" y="34656"/>
                          <a:pt x="234401" y="32428"/>
                          <a:pt x="231650" y="32428"/>
                        </a:cubicBezTo>
                        <a:lnTo>
                          <a:pt x="228833" y="32428"/>
                        </a:lnTo>
                        <a:cubicBezTo>
                          <a:pt x="224116" y="32428"/>
                          <a:pt x="220251" y="28563"/>
                          <a:pt x="220251" y="23846"/>
                        </a:cubicBezTo>
                        <a:lnTo>
                          <a:pt x="220251" y="16312"/>
                        </a:lnTo>
                        <a:cubicBezTo>
                          <a:pt x="220251" y="13954"/>
                          <a:pt x="218351" y="12054"/>
                          <a:pt x="215992" y="12054"/>
                        </a:cubicBezTo>
                        <a:lnTo>
                          <a:pt x="210031" y="12054"/>
                        </a:lnTo>
                        <a:lnTo>
                          <a:pt x="210031" y="0"/>
                        </a:lnTo>
                        <a:lnTo>
                          <a:pt x="142226" y="0"/>
                        </a:lnTo>
                        <a:lnTo>
                          <a:pt x="142226" y="188019"/>
                        </a:lnTo>
                        <a:cubicBezTo>
                          <a:pt x="142226" y="220709"/>
                          <a:pt x="115759" y="247176"/>
                          <a:pt x="83069" y="247176"/>
                        </a:cubicBezTo>
                        <a:lnTo>
                          <a:pt x="0" y="247176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7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8" name="Google Shape;708;p16"/>
                  <p:cNvSpPr/>
                  <p:nvPr/>
                </p:nvSpPr>
                <p:spPr>
                  <a:xfrm>
                    <a:off x="997547" y="3884961"/>
                    <a:ext cx="193194" cy="85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194" h="8582" extrusionOk="0">
                        <a:moveTo>
                          <a:pt x="0" y="0"/>
                        </a:moveTo>
                        <a:lnTo>
                          <a:pt x="193194" y="0"/>
                        </a:lnTo>
                        <a:lnTo>
                          <a:pt x="193194" y="8582"/>
                        </a:lnTo>
                        <a:lnTo>
                          <a:pt x="0" y="8582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09" name="Google Shape;709;p16"/>
              <p:cNvGrpSpPr/>
              <p:nvPr/>
            </p:nvGrpSpPr>
            <p:grpSpPr>
              <a:xfrm>
                <a:off x="586120" y="3754992"/>
                <a:ext cx="340502" cy="307909"/>
                <a:chOff x="1375783" y="3157455"/>
                <a:chExt cx="267922" cy="242276"/>
              </a:xfrm>
            </p:grpSpPr>
            <p:grpSp>
              <p:nvGrpSpPr>
                <p:cNvPr id="710" name="Google Shape;710;p16"/>
                <p:cNvGrpSpPr/>
                <p:nvPr/>
              </p:nvGrpSpPr>
              <p:grpSpPr>
                <a:xfrm>
                  <a:off x="1462093" y="3157455"/>
                  <a:ext cx="88567" cy="88567"/>
                  <a:chOff x="1462093" y="3157455"/>
                  <a:chExt cx="88567" cy="88567"/>
                </a:xfrm>
              </p:grpSpPr>
              <p:sp>
                <p:nvSpPr>
                  <p:cNvPr id="711" name="Google Shape;711;p16"/>
                  <p:cNvSpPr/>
                  <p:nvPr/>
                </p:nvSpPr>
                <p:spPr>
                  <a:xfrm>
                    <a:off x="1462093" y="3157455"/>
                    <a:ext cx="88567" cy="885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67" h="88567" extrusionOk="0">
                        <a:moveTo>
                          <a:pt x="80577" y="69637"/>
                        </a:moveTo>
                        <a:cubicBezTo>
                          <a:pt x="66558" y="89683"/>
                          <a:pt x="38977" y="94597"/>
                          <a:pt x="18931" y="80577"/>
                        </a:cubicBezTo>
                        <a:cubicBezTo>
                          <a:pt x="-1116" y="66558"/>
                          <a:pt x="-6029" y="38977"/>
                          <a:pt x="7990" y="18931"/>
                        </a:cubicBezTo>
                        <a:cubicBezTo>
                          <a:pt x="22010" y="-1116"/>
                          <a:pt x="49590" y="-6029"/>
                          <a:pt x="69637" y="7990"/>
                        </a:cubicBezTo>
                        <a:cubicBezTo>
                          <a:pt x="89684" y="22010"/>
                          <a:pt x="94597" y="49590"/>
                          <a:pt x="80577" y="69637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2" name="Google Shape;712;p16"/>
                  <p:cNvSpPr/>
                  <p:nvPr/>
                </p:nvSpPr>
                <p:spPr>
                  <a:xfrm>
                    <a:off x="1462093" y="3174093"/>
                    <a:ext cx="82149" cy="71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149" h="71929" extrusionOk="0">
                        <a:moveTo>
                          <a:pt x="22206" y="59288"/>
                        </a:moveTo>
                        <a:cubicBezTo>
                          <a:pt x="2946" y="45858"/>
                          <a:pt x="-2295" y="19850"/>
                          <a:pt x="9694" y="0"/>
                        </a:cubicBezTo>
                        <a:cubicBezTo>
                          <a:pt x="9104" y="721"/>
                          <a:pt x="8514" y="1507"/>
                          <a:pt x="7990" y="2293"/>
                        </a:cubicBezTo>
                        <a:cubicBezTo>
                          <a:pt x="-6029" y="22340"/>
                          <a:pt x="-1116" y="49920"/>
                          <a:pt x="18931" y="63940"/>
                        </a:cubicBezTo>
                        <a:cubicBezTo>
                          <a:pt x="38977" y="77959"/>
                          <a:pt x="66558" y="73046"/>
                          <a:pt x="80577" y="52999"/>
                        </a:cubicBezTo>
                        <a:cubicBezTo>
                          <a:pt x="81102" y="52213"/>
                          <a:pt x="81626" y="51427"/>
                          <a:pt x="82150" y="50641"/>
                        </a:cubicBezTo>
                        <a:cubicBezTo>
                          <a:pt x="67737" y="68787"/>
                          <a:pt x="41467" y="72784"/>
                          <a:pt x="22206" y="5935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3" name="Google Shape;713;p16"/>
                  <p:cNvSpPr/>
                  <p:nvPr/>
                </p:nvSpPr>
                <p:spPr>
                  <a:xfrm>
                    <a:off x="1516903" y="3165371"/>
                    <a:ext cx="13054" cy="9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54" h="9673" extrusionOk="0">
                        <a:moveTo>
                          <a:pt x="1200" y="5185"/>
                        </a:moveTo>
                        <a:cubicBezTo>
                          <a:pt x="152" y="4465"/>
                          <a:pt x="-306" y="3023"/>
                          <a:pt x="218" y="1778"/>
                        </a:cubicBezTo>
                        <a:cubicBezTo>
                          <a:pt x="807" y="337"/>
                          <a:pt x="2445" y="-383"/>
                          <a:pt x="3952" y="206"/>
                        </a:cubicBezTo>
                        <a:cubicBezTo>
                          <a:pt x="6703" y="1320"/>
                          <a:pt x="9324" y="2761"/>
                          <a:pt x="11813" y="4465"/>
                        </a:cubicBezTo>
                        <a:cubicBezTo>
                          <a:pt x="13124" y="5382"/>
                          <a:pt x="13451" y="7151"/>
                          <a:pt x="12534" y="8461"/>
                        </a:cubicBezTo>
                        <a:cubicBezTo>
                          <a:pt x="11617" y="9771"/>
                          <a:pt x="9848" y="10033"/>
                          <a:pt x="8603" y="9181"/>
                        </a:cubicBezTo>
                        <a:cubicBezTo>
                          <a:pt x="6507" y="7740"/>
                          <a:pt x="4214" y="6495"/>
                          <a:pt x="1856" y="5578"/>
                        </a:cubicBezTo>
                        <a:cubicBezTo>
                          <a:pt x="1659" y="5513"/>
                          <a:pt x="1462" y="5382"/>
                          <a:pt x="1266" y="525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37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4" name="Google Shape;714;p16"/>
                  <p:cNvSpPr/>
                  <p:nvPr/>
                </p:nvSpPr>
                <p:spPr>
                  <a:xfrm>
                    <a:off x="1481473" y="3162853"/>
                    <a:ext cx="31805" cy="132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05" h="13214" extrusionOk="0">
                        <a:moveTo>
                          <a:pt x="1189" y="12748"/>
                        </a:moveTo>
                        <a:cubicBezTo>
                          <a:pt x="1189" y="12748"/>
                          <a:pt x="730" y="12420"/>
                          <a:pt x="599" y="12158"/>
                        </a:cubicBezTo>
                        <a:cubicBezTo>
                          <a:pt x="-384" y="10913"/>
                          <a:pt x="-122" y="9144"/>
                          <a:pt x="1123" y="8162"/>
                        </a:cubicBezTo>
                        <a:cubicBezTo>
                          <a:pt x="9050" y="2004"/>
                          <a:pt x="19335" y="-879"/>
                          <a:pt x="29293" y="235"/>
                        </a:cubicBezTo>
                        <a:cubicBezTo>
                          <a:pt x="30866" y="431"/>
                          <a:pt x="31979" y="1807"/>
                          <a:pt x="31783" y="3379"/>
                        </a:cubicBezTo>
                        <a:cubicBezTo>
                          <a:pt x="31586" y="4952"/>
                          <a:pt x="30210" y="6065"/>
                          <a:pt x="28638" y="5869"/>
                        </a:cubicBezTo>
                        <a:cubicBezTo>
                          <a:pt x="20122" y="4886"/>
                          <a:pt x="11343" y="7376"/>
                          <a:pt x="4595" y="12616"/>
                        </a:cubicBezTo>
                        <a:cubicBezTo>
                          <a:pt x="3613" y="13403"/>
                          <a:pt x="2237" y="13403"/>
                          <a:pt x="1254" y="1268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37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5" name="Google Shape;715;p16"/>
                  <p:cNvSpPr/>
                  <p:nvPr/>
                </p:nvSpPr>
                <p:spPr>
                  <a:xfrm>
                    <a:off x="1468380" y="3173897"/>
                    <a:ext cx="75993" cy="55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93" h="55750" extrusionOk="0">
                        <a:moveTo>
                          <a:pt x="1703" y="2489"/>
                        </a:moveTo>
                        <a:cubicBezTo>
                          <a:pt x="1114" y="3341"/>
                          <a:pt x="524" y="4258"/>
                          <a:pt x="0" y="5175"/>
                        </a:cubicBezTo>
                        <a:lnTo>
                          <a:pt x="72390" y="55751"/>
                        </a:lnTo>
                        <a:cubicBezTo>
                          <a:pt x="73046" y="54964"/>
                          <a:pt x="73701" y="54113"/>
                          <a:pt x="74290" y="53261"/>
                        </a:cubicBezTo>
                        <a:cubicBezTo>
                          <a:pt x="74880" y="52409"/>
                          <a:pt x="75470" y="51492"/>
                          <a:pt x="75994" y="50575"/>
                        </a:cubicBezTo>
                        <a:lnTo>
                          <a:pt x="3603" y="0"/>
                        </a:lnTo>
                        <a:cubicBezTo>
                          <a:pt x="2948" y="786"/>
                          <a:pt x="2293" y="1638"/>
                          <a:pt x="1703" y="255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16" name="Google Shape;716;p16"/>
                <p:cNvGrpSpPr/>
                <p:nvPr/>
              </p:nvGrpSpPr>
              <p:grpSpPr>
                <a:xfrm>
                  <a:off x="1521671" y="3277716"/>
                  <a:ext cx="122034" cy="122015"/>
                  <a:chOff x="1521671" y="3277716"/>
                  <a:chExt cx="122034" cy="122015"/>
                </a:xfrm>
              </p:grpSpPr>
              <p:sp>
                <p:nvSpPr>
                  <p:cNvPr id="717" name="Google Shape;717;p16"/>
                  <p:cNvSpPr/>
                  <p:nvPr/>
                </p:nvSpPr>
                <p:spPr>
                  <a:xfrm>
                    <a:off x="1521690" y="3277716"/>
                    <a:ext cx="122015" cy="1220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015" h="122015" extrusionOk="0">
                        <a:moveTo>
                          <a:pt x="110993" y="95926"/>
                        </a:moveTo>
                        <a:cubicBezTo>
                          <a:pt x="91733" y="123572"/>
                          <a:pt x="53736" y="130319"/>
                          <a:pt x="26090" y="110993"/>
                        </a:cubicBezTo>
                        <a:cubicBezTo>
                          <a:pt x="-1556" y="91733"/>
                          <a:pt x="-8303" y="53736"/>
                          <a:pt x="11023" y="26090"/>
                        </a:cubicBezTo>
                        <a:cubicBezTo>
                          <a:pt x="30283" y="-1556"/>
                          <a:pt x="68280" y="-8303"/>
                          <a:pt x="95926" y="11022"/>
                        </a:cubicBezTo>
                        <a:cubicBezTo>
                          <a:pt x="123572" y="30283"/>
                          <a:pt x="130319" y="68280"/>
                          <a:pt x="110993" y="9592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8" name="Google Shape;718;p16"/>
                  <p:cNvSpPr/>
                  <p:nvPr/>
                </p:nvSpPr>
                <p:spPr>
                  <a:xfrm>
                    <a:off x="1521671" y="3300662"/>
                    <a:ext cx="113108" cy="990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08" h="99023" extrusionOk="0">
                        <a:moveTo>
                          <a:pt x="30564" y="81628"/>
                        </a:moveTo>
                        <a:cubicBezTo>
                          <a:pt x="4032" y="63088"/>
                          <a:pt x="-3240" y="27318"/>
                          <a:pt x="13334" y="0"/>
                        </a:cubicBezTo>
                        <a:cubicBezTo>
                          <a:pt x="12548" y="1048"/>
                          <a:pt x="11762" y="2031"/>
                          <a:pt x="10976" y="3145"/>
                        </a:cubicBezTo>
                        <a:cubicBezTo>
                          <a:pt x="-8284" y="30725"/>
                          <a:pt x="-1537" y="68787"/>
                          <a:pt x="26044" y="88048"/>
                        </a:cubicBezTo>
                        <a:cubicBezTo>
                          <a:pt x="53690" y="107308"/>
                          <a:pt x="91686" y="100561"/>
                          <a:pt x="110947" y="72980"/>
                        </a:cubicBezTo>
                        <a:cubicBezTo>
                          <a:pt x="111668" y="71932"/>
                          <a:pt x="112388" y="70818"/>
                          <a:pt x="113109" y="69704"/>
                        </a:cubicBezTo>
                        <a:cubicBezTo>
                          <a:pt x="93193" y="94664"/>
                          <a:pt x="57096" y="100168"/>
                          <a:pt x="30564" y="81628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9" name="Google Shape;719;p16"/>
                  <p:cNvSpPr/>
                  <p:nvPr/>
                </p:nvSpPr>
                <p:spPr>
                  <a:xfrm>
                    <a:off x="1597143" y="3288694"/>
                    <a:ext cx="17899" cy="13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99" h="13260" extrusionOk="0">
                        <a:moveTo>
                          <a:pt x="1670" y="7121"/>
                        </a:moveTo>
                        <a:cubicBezTo>
                          <a:pt x="229" y="6072"/>
                          <a:pt x="-426" y="4172"/>
                          <a:pt x="295" y="2469"/>
                        </a:cubicBezTo>
                        <a:cubicBezTo>
                          <a:pt x="1081" y="438"/>
                          <a:pt x="3374" y="-544"/>
                          <a:pt x="5405" y="307"/>
                        </a:cubicBezTo>
                        <a:cubicBezTo>
                          <a:pt x="9204" y="1814"/>
                          <a:pt x="12873" y="3779"/>
                          <a:pt x="16214" y="6138"/>
                        </a:cubicBezTo>
                        <a:cubicBezTo>
                          <a:pt x="17983" y="7382"/>
                          <a:pt x="18441" y="9806"/>
                          <a:pt x="17197" y="11575"/>
                        </a:cubicBezTo>
                        <a:cubicBezTo>
                          <a:pt x="15952" y="13344"/>
                          <a:pt x="13528" y="13803"/>
                          <a:pt x="11759" y="12558"/>
                        </a:cubicBezTo>
                        <a:cubicBezTo>
                          <a:pt x="8877" y="10527"/>
                          <a:pt x="5732" y="8824"/>
                          <a:pt x="2522" y="7579"/>
                        </a:cubicBezTo>
                        <a:cubicBezTo>
                          <a:pt x="2260" y="7448"/>
                          <a:pt x="1998" y="7317"/>
                          <a:pt x="1736" y="712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37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0" name="Google Shape;720;p16"/>
                  <p:cNvSpPr/>
                  <p:nvPr/>
                </p:nvSpPr>
                <p:spPr>
                  <a:xfrm>
                    <a:off x="1548332" y="3285193"/>
                    <a:ext cx="43816" cy="182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16" h="18238" extrusionOk="0">
                        <a:moveTo>
                          <a:pt x="1675" y="17500"/>
                        </a:moveTo>
                        <a:cubicBezTo>
                          <a:pt x="1675" y="17500"/>
                          <a:pt x="1086" y="17042"/>
                          <a:pt x="824" y="16714"/>
                        </a:cubicBezTo>
                        <a:cubicBezTo>
                          <a:pt x="-487" y="15011"/>
                          <a:pt x="-224" y="12521"/>
                          <a:pt x="1544" y="11211"/>
                        </a:cubicBezTo>
                        <a:cubicBezTo>
                          <a:pt x="12419" y="2760"/>
                          <a:pt x="26570" y="-1236"/>
                          <a:pt x="40327" y="336"/>
                        </a:cubicBezTo>
                        <a:cubicBezTo>
                          <a:pt x="42489" y="598"/>
                          <a:pt x="43996" y="2498"/>
                          <a:pt x="43799" y="4660"/>
                        </a:cubicBezTo>
                        <a:cubicBezTo>
                          <a:pt x="43537" y="6822"/>
                          <a:pt x="41638" y="8329"/>
                          <a:pt x="39476" y="8132"/>
                        </a:cubicBezTo>
                        <a:cubicBezTo>
                          <a:pt x="27749" y="6822"/>
                          <a:pt x="15629" y="10228"/>
                          <a:pt x="6327" y="17435"/>
                        </a:cubicBezTo>
                        <a:cubicBezTo>
                          <a:pt x="4951" y="18483"/>
                          <a:pt x="3051" y="18483"/>
                          <a:pt x="1675" y="17566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37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1" name="Google Shape;721;p16"/>
                  <p:cNvSpPr/>
                  <p:nvPr/>
                </p:nvSpPr>
                <p:spPr>
                  <a:xfrm>
                    <a:off x="1530289" y="3300400"/>
                    <a:ext cx="104687" cy="76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687" h="76779" extrusionOk="0">
                        <a:moveTo>
                          <a:pt x="2358" y="3472"/>
                        </a:moveTo>
                        <a:cubicBezTo>
                          <a:pt x="1507" y="4651"/>
                          <a:pt x="721" y="5896"/>
                          <a:pt x="0" y="7141"/>
                        </a:cubicBezTo>
                        <a:lnTo>
                          <a:pt x="99709" y="76780"/>
                        </a:lnTo>
                        <a:cubicBezTo>
                          <a:pt x="100626" y="75666"/>
                          <a:pt x="101478" y="74487"/>
                          <a:pt x="102329" y="73308"/>
                        </a:cubicBezTo>
                        <a:cubicBezTo>
                          <a:pt x="103181" y="72129"/>
                          <a:pt x="103967" y="70884"/>
                          <a:pt x="104688" y="69639"/>
                        </a:cubicBezTo>
                        <a:lnTo>
                          <a:pt x="4979" y="0"/>
                        </a:lnTo>
                        <a:cubicBezTo>
                          <a:pt x="4062" y="1114"/>
                          <a:pt x="3210" y="2293"/>
                          <a:pt x="2358" y="347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22" name="Google Shape;722;p16"/>
                <p:cNvGrpSpPr/>
                <p:nvPr/>
              </p:nvGrpSpPr>
              <p:grpSpPr>
                <a:xfrm>
                  <a:off x="1375783" y="3310329"/>
                  <a:ext cx="87778" cy="87778"/>
                  <a:chOff x="1375783" y="3310329"/>
                  <a:chExt cx="87778" cy="87778"/>
                </a:xfrm>
              </p:grpSpPr>
              <p:sp>
                <p:nvSpPr>
                  <p:cNvPr id="723" name="Google Shape;723;p16"/>
                  <p:cNvSpPr/>
                  <p:nvPr/>
                </p:nvSpPr>
                <p:spPr>
                  <a:xfrm>
                    <a:off x="1375783" y="3310329"/>
                    <a:ext cx="87778" cy="87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778" h="87778" extrusionOk="0">
                        <a:moveTo>
                          <a:pt x="85391" y="29641"/>
                        </a:moveTo>
                        <a:cubicBezTo>
                          <a:pt x="93252" y="52570"/>
                          <a:pt x="81067" y="77530"/>
                          <a:pt x="58138" y="85391"/>
                        </a:cubicBezTo>
                        <a:cubicBezTo>
                          <a:pt x="35209" y="93252"/>
                          <a:pt x="10249" y="81067"/>
                          <a:pt x="2388" y="58138"/>
                        </a:cubicBezTo>
                        <a:cubicBezTo>
                          <a:pt x="-5474" y="35209"/>
                          <a:pt x="6711" y="10249"/>
                          <a:pt x="29640" y="2388"/>
                        </a:cubicBezTo>
                        <a:cubicBezTo>
                          <a:pt x="52570" y="-5474"/>
                          <a:pt x="77530" y="6711"/>
                          <a:pt x="85391" y="2964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4" name="Google Shape;724;p16"/>
                  <p:cNvSpPr/>
                  <p:nvPr/>
                </p:nvSpPr>
                <p:spPr>
                  <a:xfrm>
                    <a:off x="1377384" y="3337283"/>
                    <a:ext cx="86177" cy="607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77" h="60758" extrusionOk="0">
                        <a:moveTo>
                          <a:pt x="54702" y="53065"/>
                        </a:moveTo>
                        <a:cubicBezTo>
                          <a:pt x="32690" y="60598"/>
                          <a:pt x="8779" y="49658"/>
                          <a:pt x="0" y="28432"/>
                        </a:cubicBezTo>
                        <a:cubicBezTo>
                          <a:pt x="262" y="29349"/>
                          <a:pt x="524" y="30266"/>
                          <a:pt x="786" y="31118"/>
                        </a:cubicBezTo>
                        <a:cubicBezTo>
                          <a:pt x="8648" y="54047"/>
                          <a:pt x="33608" y="66232"/>
                          <a:pt x="56537" y="58371"/>
                        </a:cubicBezTo>
                        <a:cubicBezTo>
                          <a:pt x="79466" y="50510"/>
                          <a:pt x="91651" y="25550"/>
                          <a:pt x="83789" y="2620"/>
                        </a:cubicBezTo>
                        <a:cubicBezTo>
                          <a:pt x="83462" y="1703"/>
                          <a:pt x="83134" y="852"/>
                          <a:pt x="82807" y="0"/>
                        </a:cubicBezTo>
                        <a:cubicBezTo>
                          <a:pt x="88899" y="22143"/>
                          <a:pt x="76780" y="45465"/>
                          <a:pt x="54768" y="5306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5" name="Google Shape;725;p16"/>
                  <p:cNvSpPr/>
                  <p:nvPr/>
                </p:nvSpPr>
                <p:spPr>
                  <a:xfrm>
                    <a:off x="1397834" y="3317598"/>
                    <a:ext cx="13123" cy="91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23" h="9153" extrusionOk="0">
                        <a:moveTo>
                          <a:pt x="3724" y="9006"/>
                        </a:moveTo>
                        <a:cubicBezTo>
                          <a:pt x="2545" y="9399"/>
                          <a:pt x="1103" y="9006"/>
                          <a:pt x="448" y="7827"/>
                        </a:cubicBezTo>
                        <a:cubicBezTo>
                          <a:pt x="-404" y="6517"/>
                          <a:pt x="-10" y="4748"/>
                          <a:pt x="1365" y="3962"/>
                        </a:cubicBezTo>
                        <a:cubicBezTo>
                          <a:pt x="3855" y="2390"/>
                          <a:pt x="6541" y="1145"/>
                          <a:pt x="9358" y="162"/>
                        </a:cubicBezTo>
                        <a:cubicBezTo>
                          <a:pt x="10799" y="-362"/>
                          <a:pt x="12437" y="424"/>
                          <a:pt x="12961" y="1931"/>
                        </a:cubicBezTo>
                        <a:cubicBezTo>
                          <a:pt x="13485" y="3372"/>
                          <a:pt x="12699" y="5010"/>
                          <a:pt x="11192" y="5534"/>
                        </a:cubicBezTo>
                        <a:cubicBezTo>
                          <a:pt x="8768" y="6386"/>
                          <a:pt x="6475" y="7434"/>
                          <a:pt x="4379" y="8810"/>
                        </a:cubicBezTo>
                        <a:cubicBezTo>
                          <a:pt x="4182" y="8941"/>
                          <a:pt x="3986" y="9006"/>
                          <a:pt x="3789" y="907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37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6" name="Google Shape;726;p16"/>
                  <p:cNvSpPr/>
                  <p:nvPr/>
                </p:nvSpPr>
                <p:spPr>
                  <a:xfrm>
                    <a:off x="1381105" y="3327175"/>
                    <a:ext cx="15077" cy="3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77" h="30875" extrusionOk="0">
                        <a:moveTo>
                          <a:pt x="3747" y="30744"/>
                        </a:moveTo>
                        <a:cubicBezTo>
                          <a:pt x="3747" y="30744"/>
                          <a:pt x="3223" y="30875"/>
                          <a:pt x="2896" y="30875"/>
                        </a:cubicBezTo>
                        <a:cubicBezTo>
                          <a:pt x="1323" y="30875"/>
                          <a:pt x="13" y="29696"/>
                          <a:pt x="13" y="28124"/>
                        </a:cubicBezTo>
                        <a:cubicBezTo>
                          <a:pt x="-249" y="18231"/>
                          <a:pt x="3420" y="8274"/>
                          <a:pt x="10167" y="936"/>
                        </a:cubicBezTo>
                        <a:cubicBezTo>
                          <a:pt x="11216" y="-243"/>
                          <a:pt x="12984" y="-308"/>
                          <a:pt x="14164" y="740"/>
                        </a:cubicBezTo>
                        <a:cubicBezTo>
                          <a:pt x="15277" y="1788"/>
                          <a:pt x="15408" y="3557"/>
                          <a:pt x="14360" y="4736"/>
                        </a:cubicBezTo>
                        <a:cubicBezTo>
                          <a:pt x="8595" y="11025"/>
                          <a:pt x="5451" y="19476"/>
                          <a:pt x="5713" y="27927"/>
                        </a:cubicBezTo>
                        <a:cubicBezTo>
                          <a:pt x="5713" y="29172"/>
                          <a:pt x="4927" y="30286"/>
                          <a:pt x="3813" y="3067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37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7" name="Google Shape;727;p16"/>
                  <p:cNvSpPr/>
                  <p:nvPr/>
                </p:nvSpPr>
                <p:spPr>
                  <a:xfrm>
                    <a:off x="1377253" y="3337021"/>
                    <a:ext cx="84772" cy="343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772" h="34393" extrusionOk="0">
                        <a:moveTo>
                          <a:pt x="917" y="31446"/>
                        </a:moveTo>
                        <a:cubicBezTo>
                          <a:pt x="1245" y="32428"/>
                          <a:pt x="1638" y="33411"/>
                          <a:pt x="2031" y="34394"/>
                        </a:cubicBezTo>
                        <a:lnTo>
                          <a:pt x="84772" y="5962"/>
                        </a:lnTo>
                        <a:cubicBezTo>
                          <a:pt x="84510" y="4979"/>
                          <a:pt x="84183" y="3931"/>
                          <a:pt x="83855" y="2948"/>
                        </a:cubicBezTo>
                        <a:cubicBezTo>
                          <a:pt x="83527" y="1965"/>
                          <a:pt x="83134" y="983"/>
                          <a:pt x="82741" y="0"/>
                        </a:cubicBezTo>
                        <a:lnTo>
                          <a:pt x="0" y="28432"/>
                        </a:lnTo>
                        <a:cubicBezTo>
                          <a:pt x="262" y="29415"/>
                          <a:pt x="590" y="30463"/>
                          <a:pt x="917" y="31446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728" name="Google Shape;728;p16"/>
            <p:cNvGrpSpPr/>
            <p:nvPr/>
          </p:nvGrpSpPr>
          <p:grpSpPr>
            <a:xfrm>
              <a:off x="1167306" y="4680265"/>
              <a:ext cx="459544" cy="366480"/>
              <a:chOff x="8258130" y="4044840"/>
              <a:chExt cx="459544" cy="366480"/>
            </a:xfrm>
          </p:grpSpPr>
          <p:sp>
            <p:nvSpPr>
              <p:cNvPr id="729" name="Google Shape;729;p16"/>
              <p:cNvSpPr/>
              <p:nvPr/>
            </p:nvSpPr>
            <p:spPr>
              <a:xfrm rot="10800000" flipH="1">
                <a:off x="8526426" y="4044840"/>
                <a:ext cx="191248" cy="191248"/>
              </a:xfrm>
              <a:custGeom>
                <a:avLst/>
                <a:gdLst/>
                <a:ahLst/>
                <a:cxnLst/>
                <a:rect l="l" t="t" r="r" b="b"/>
                <a:pathLst>
                  <a:path w="145436" h="145436" extrusionOk="0">
                    <a:moveTo>
                      <a:pt x="145436" y="51427"/>
                    </a:moveTo>
                    <a:lnTo>
                      <a:pt x="94009" y="51427"/>
                    </a:lnTo>
                    <a:lnTo>
                      <a:pt x="94009" y="0"/>
                    </a:lnTo>
                    <a:lnTo>
                      <a:pt x="51427" y="0"/>
                    </a:lnTo>
                    <a:lnTo>
                      <a:pt x="51427" y="51427"/>
                    </a:lnTo>
                    <a:lnTo>
                      <a:pt x="0" y="51427"/>
                    </a:lnTo>
                    <a:lnTo>
                      <a:pt x="0" y="94010"/>
                    </a:lnTo>
                    <a:lnTo>
                      <a:pt x="51427" y="94010"/>
                    </a:lnTo>
                    <a:lnTo>
                      <a:pt x="51427" y="145436"/>
                    </a:lnTo>
                    <a:lnTo>
                      <a:pt x="94009" y="145436"/>
                    </a:lnTo>
                    <a:lnTo>
                      <a:pt x="94009" y="94010"/>
                    </a:lnTo>
                    <a:lnTo>
                      <a:pt x="145436" y="94010"/>
                    </a:lnTo>
                    <a:lnTo>
                      <a:pt x="145436" y="5142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16"/>
              <p:cNvSpPr/>
              <p:nvPr/>
            </p:nvSpPr>
            <p:spPr>
              <a:xfrm rot="10800000" flipH="1">
                <a:off x="8258130" y="4270900"/>
                <a:ext cx="140334" cy="140421"/>
              </a:xfrm>
              <a:custGeom>
                <a:avLst/>
                <a:gdLst/>
                <a:ahLst/>
                <a:cxnLst/>
                <a:rect l="l" t="t" r="r" b="b"/>
                <a:pathLst>
                  <a:path w="106718" h="106784" extrusionOk="0">
                    <a:moveTo>
                      <a:pt x="70818" y="106784"/>
                    </a:moveTo>
                    <a:lnTo>
                      <a:pt x="35901" y="106784"/>
                    </a:lnTo>
                    <a:lnTo>
                      <a:pt x="35901" y="70883"/>
                    </a:lnTo>
                    <a:lnTo>
                      <a:pt x="0" y="70883"/>
                    </a:lnTo>
                    <a:lnTo>
                      <a:pt x="0" y="35900"/>
                    </a:lnTo>
                    <a:lnTo>
                      <a:pt x="35901" y="35900"/>
                    </a:lnTo>
                    <a:lnTo>
                      <a:pt x="35901" y="0"/>
                    </a:lnTo>
                    <a:lnTo>
                      <a:pt x="70818" y="0"/>
                    </a:lnTo>
                    <a:lnTo>
                      <a:pt x="70818" y="35900"/>
                    </a:lnTo>
                    <a:lnTo>
                      <a:pt x="106719" y="35900"/>
                    </a:lnTo>
                    <a:lnTo>
                      <a:pt x="106719" y="70883"/>
                    </a:lnTo>
                    <a:lnTo>
                      <a:pt x="70818" y="70883"/>
                    </a:lnTo>
                    <a:lnTo>
                      <a:pt x="70818" y="106784"/>
                    </a:lnTo>
                    <a:close/>
                    <a:moveTo>
                      <a:pt x="41076" y="101608"/>
                    </a:moveTo>
                    <a:lnTo>
                      <a:pt x="65643" y="101608"/>
                    </a:lnTo>
                    <a:lnTo>
                      <a:pt x="65643" y="65708"/>
                    </a:lnTo>
                    <a:lnTo>
                      <a:pt x="101543" y="65708"/>
                    </a:lnTo>
                    <a:lnTo>
                      <a:pt x="101543" y="41141"/>
                    </a:lnTo>
                    <a:lnTo>
                      <a:pt x="65643" y="41141"/>
                    </a:lnTo>
                    <a:lnTo>
                      <a:pt x="65643" y="5241"/>
                    </a:lnTo>
                    <a:lnTo>
                      <a:pt x="41076" y="5241"/>
                    </a:lnTo>
                    <a:lnTo>
                      <a:pt x="41076" y="41141"/>
                    </a:lnTo>
                    <a:lnTo>
                      <a:pt x="5175" y="41141"/>
                    </a:lnTo>
                    <a:lnTo>
                      <a:pt x="5175" y="65708"/>
                    </a:lnTo>
                    <a:lnTo>
                      <a:pt x="41076" y="65708"/>
                    </a:lnTo>
                    <a:lnTo>
                      <a:pt x="41076" y="1016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1" name="Google Shape;731;p16"/>
            <p:cNvGrpSpPr/>
            <p:nvPr/>
          </p:nvGrpSpPr>
          <p:grpSpPr>
            <a:xfrm flipH="1">
              <a:off x="148756" y="3252265"/>
              <a:ext cx="459544" cy="366480"/>
              <a:chOff x="8258130" y="4044840"/>
              <a:chExt cx="459544" cy="366480"/>
            </a:xfrm>
          </p:grpSpPr>
          <p:sp>
            <p:nvSpPr>
              <p:cNvPr id="732" name="Google Shape;732;p16"/>
              <p:cNvSpPr/>
              <p:nvPr/>
            </p:nvSpPr>
            <p:spPr>
              <a:xfrm rot="10800000" flipH="1">
                <a:off x="8526426" y="4044840"/>
                <a:ext cx="191248" cy="191248"/>
              </a:xfrm>
              <a:custGeom>
                <a:avLst/>
                <a:gdLst/>
                <a:ahLst/>
                <a:cxnLst/>
                <a:rect l="l" t="t" r="r" b="b"/>
                <a:pathLst>
                  <a:path w="145436" h="145436" extrusionOk="0">
                    <a:moveTo>
                      <a:pt x="145436" y="51427"/>
                    </a:moveTo>
                    <a:lnTo>
                      <a:pt x="94009" y="51427"/>
                    </a:lnTo>
                    <a:lnTo>
                      <a:pt x="94009" y="0"/>
                    </a:lnTo>
                    <a:lnTo>
                      <a:pt x="51427" y="0"/>
                    </a:lnTo>
                    <a:lnTo>
                      <a:pt x="51427" y="51427"/>
                    </a:lnTo>
                    <a:lnTo>
                      <a:pt x="0" y="51427"/>
                    </a:lnTo>
                    <a:lnTo>
                      <a:pt x="0" y="94010"/>
                    </a:lnTo>
                    <a:lnTo>
                      <a:pt x="51427" y="94010"/>
                    </a:lnTo>
                    <a:lnTo>
                      <a:pt x="51427" y="145436"/>
                    </a:lnTo>
                    <a:lnTo>
                      <a:pt x="94009" y="145436"/>
                    </a:lnTo>
                    <a:lnTo>
                      <a:pt x="94009" y="94010"/>
                    </a:lnTo>
                    <a:lnTo>
                      <a:pt x="145436" y="94010"/>
                    </a:lnTo>
                    <a:lnTo>
                      <a:pt x="145436" y="5142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6"/>
              <p:cNvSpPr/>
              <p:nvPr/>
            </p:nvSpPr>
            <p:spPr>
              <a:xfrm rot="10800000" flipH="1">
                <a:off x="8258130" y="4270900"/>
                <a:ext cx="140334" cy="140421"/>
              </a:xfrm>
              <a:custGeom>
                <a:avLst/>
                <a:gdLst/>
                <a:ahLst/>
                <a:cxnLst/>
                <a:rect l="l" t="t" r="r" b="b"/>
                <a:pathLst>
                  <a:path w="106718" h="106784" extrusionOk="0">
                    <a:moveTo>
                      <a:pt x="70818" y="106784"/>
                    </a:moveTo>
                    <a:lnTo>
                      <a:pt x="35901" y="106784"/>
                    </a:lnTo>
                    <a:lnTo>
                      <a:pt x="35901" y="70883"/>
                    </a:lnTo>
                    <a:lnTo>
                      <a:pt x="0" y="70883"/>
                    </a:lnTo>
                    <a:lnTo>
                      <a:pt x="0" y="35900"/>
                    </a:lnTo>
                    <a:lnTo>
                      <a:pt x="35901" y="35900"/>
                    </a:lnTo>
                    <a:lnTo>
                      <a:pt x="35901" y="0"/>
                    </a:lnTo>
                    <a:lnTo>
                      <a:pt x="70818" y="0"/>
                    </a:lnTo>
                    <a:lnTo>
                      <a:pt x="70818" y="35900"/>
                    </a:lnTo>
                    <a:lnTo>
                      <a:pt x="106719" y="35900"/>
                    </a:lnTo>
                    <a:lnTo>
                      <a:pt x="106719" y="70883"/>
                    </a:lnTo>
                    <a:lnTo>
                      <a:pt x="70818" y="70883"/>
                    </a:lnTo>
                    <a:lnTo>
                      <a:pt x="70818" y="106784"/>
                    </a:lnTo>
                    <a:close/>
                    <a:moveTo>
                      <a:pt x="41076" y="101608"/>
                    </a:moveTo>
                    <a:lnTo>
                      <a:pt x="65643" y="101608"/>
                    </a:lnTo>
                    <a:lnTo>
                      <a:pt x="65643" y="65708"/>
                    </a:lnTo>
                    <a:lnTo>
                      <a:pt x="101543" y="65708"/>
                    </a:lnTo>
                    <a:lnTo>
                      <a:pt x="101543" y="41141"/>
                    </a:lnTo>
                    <a:lnTo>
                      <a:pt x="65643" y="41141"/>
                    </a:lnTo>
                    <a:lnTo>
                      <a:pt x="65643" y="5241"/>
                    </a:lnTo>
                    <a:lnTo>
                      <a:pt x="41076" y="5241"/>
                    </a:lnTo>
                    <a:lnTo>
                      <a:pt x="41076" y="41141"/>
                    </a:lnTo>
                    <a:lnTo>
                      <a:pt x="5175" y="41141"/>
                    </a:lnTo>
                    <a:lnTo>
                      <a:pt x="5175" y="65708"/>
                    </a:lnTo>
                    <a:lnTo>
                      <a:pt x="41076" y="65708"/>
                    </a:lnTo>
                    <a:lnTo>
                      <a:pt x="41076" y="1016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7"/>
          <p:cNvSpPr txBox="1">
            <a:spLocks noGrp="1"/>
          </p:cNvSpPr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6" name="Google Shape;736;p17"/>
          <p:cNvSpPr txBox="1">
            <a:spLocks noGrp="1"/>
          </p:cNvSpPr>
          <p:nvPr>
            <p:ph type="subTitle" idx="1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737" name="Google Shape;737;p17"/>
          <p:cNvGrpSpPr/>
          <p:nvPr/>
        </p:nvGrpSpPr>
        <p:grpSpPr>
          <a:xfrm rot="-5400000" flipH="1">
            <a:off x="-166317" y="-247390"/>
            <a:ext cx="1080324" cy="1182392"/>
            <a:chOff x="-270968" y="-180282"/>
            <a:chExt cx="1055004" cy="1154679"/>
          </a:xfrm>
        </p:grpSpPr>
        <p:grpSp>
          <p:nvGrpSpPr>
            <p:cNvPr id="738" name="Google Shape;738;p17"/>
            <p:cNvGrpSpPr/>
            <p:nvPr/>
          </p:nvGrpSpPr>
          <p:grpSpPr>
            <a:xfrm rot="291299">
              <a:off x="-180817" y="-141683"/>
              <a:ext cx="939370" cy="642015"/>
              <a:chOff x="-98491" y="4156616"/>
              <a:chExt cx="1568101" cy="1071724"/>
            </a:xfrm>
          </p:grpSpPr>
          <p:sp>
            <p:nvSpPr>
              <p:cNvPr id="739" name="Google Shape;739;p17"/>
              <p:cNvSpPr/>
              <p:nvPr/>
            </p:nvSpPr>
            <p:spPr>
              <a:xfrm rot="-5227826">
                <a:off x="187123" y="3932428"/>
                <a:ext cx="996874" cy="1520101"/>
              </a:xfrm>
              <a:custGeom>
                <a:avLst/>
                <a:gdLst/>
                <a:ahLst/>
                <a:cxnLst/>
                <a:rect l="l" t="t" r="r" b="b"/>
                <a:pathLst>
                  <a:path w="998119" h="1522000" extrusionOk="0">
                    <a:moveTo>
                      <a:pt x="668977" y="83697"/>
                    </a:moveTo>
                    <a:cubicBezTo>
                      <a:pt x="634116" y="95603"/>
                      <a:pt x="596016" y="101127"/>
                      <a:pt x="564488" y="121130"/>
                    </a:cubicBezTo>
                    <a:cubicBezTo>
                      <a:pt x="507909" y="156944"/>
                      <a:pt x="519149" y="218380"/>
                      <a:pt x="508100" y="275626"/>
                    </a:cubicBezTo>
                    <a:cubicBezTo>
                      <a:pt x="491717" y="360208"/>
                      <a:pt x="401325" y="356874"/>
                      <a:pt x="341698" y="395450"/>
                    </a:cubicBezTo>
                    <a:cubicBezTo>
                      <a:pt x="298836" y="423168"/>
                      <a:pt x="288453" y="468316"/>
                      <a:pt x="295788" y="516322"/>
                    </a:cubicBezTo>
                    <a:cubicBezTo>
                      <a:pt x="304265" y="571377"/>
                      <a:pt x="338079" y="636052"/>
                      <a:pt x="315123" y="691297"/>
                    </a:cubicBezTo>
                    <a:cubicBezTo>
                      <a:pt x="297312" y="734350"/>
                      <a:pt x="250353" y="749209"/>
                      <a:pt x="212349" y="769306"/>
                    </a:cubicBezTo>
                    <a:cubicBezTo>
                      <a:pt x="183583" y="784546"/>
                      <a:pt x="158342" y="804168"/>
                      <a:pt x="139101" y="830647"/>
                    </a:cubicBezTo>
                    <a:cubicBezTo>
                      <a:pt x="99763" y="884559"/>
                      <a:pt x="97191" y="943328"/>
                      <a:pt x="107478" y="1006764"/>
                    </a:cubicBezTo>
                    <a:cubicBezTo>
                      <a:pt x="114908" y="1052675"/>
                      <a:pt x="112717" y="1090585"/>
                      <a:pt x="89952" y="1131733"/>
                    </a:cubicBezTo>
                    <a:cubicBezTo>
                      <a:pt x="72903" y="1162594"/>
                      <a:pt x="50424" y="1189835"/>
                      <a:pt x="32326" y="1220029"/>
                    </a:cubicBezTo>
                    <a:cubicBezTo>
                      <a:pt x="-27300" y="1319470"/>
                      <a:pt x="-7679" y="1479205"/>
                      <a:pt x="118337" y="1516828"/>
                    </a:cubicBezTo>
                    <a:cubicBezTo>
                      <a:pt x="176630" y="1534259"/>
                      <a:pt x="233589" y="1505589"/>
                      <a:pt x="271404" y="1461488"/>
                    </a:cubicBezTo>
                    <a:cubicBezTo>
                      <a:pt x="296645" y="1431960"/>
                      <a:pt x="312266" y="1393765"/>
                      <a:pt x="343032" y="1369000"/>
                    </a:cubicBezTo>
                    <a:cubicBezTo>
                      <a:pt x="379512" y="1339568"/>
                      <a:pt x="429042" y="1341664"/>
                      <a:pt x="472286" y="1330138"/>
                    </a:cubicBezTo>
                    <a:cubicBezTo>
                      <a:pt x="522006" y="1316899"/>
                      <a:pt x="552963" y="1284895"/>
                      <a:pt x="561059" y="1234031"/>
                    </a:cubicBezTo>
                    <a:cubicBezTo>
                      <a:pt x="569631" y="1179739"/>
                      <a:pt x="553248" y="1119350"/>
                      <a:pt x="577442" y="1067820"/>
                    </a:cubicBezTo>
                    <a:cubicBezTo>
                      <a:pt x="611065" y="996097"/>
                      <a:pt x="707458" y="995906"/>
                      <a:pt x="764703" y="952282"/>
                    </a:cubicBezTo>
                    <a:cubicBezTo>
                      <a:pt x="808137" y="919134"/>
                      <a:pt x="818520" y="867604"/>
                      <a:pt x="818996" y="815693"/>
                    </a:cubicBezTo>
                    <a:cubicBezTo>
                      <a:pt x="819758" y="748828"/>
                      <a:pt x="804518" y="667579"/>
                      <a:pt x="859382" y="616525"/>
                    </a:cubicBezTo>
                    <a:cubicBezTo>
                      <a:pt x="910531" y="568805"/>
                      <a:pt x="987969" y="552613"/>
                      <a:pt x="997113" y="472222"/>
                    </a:cubicBezTo>
                    <a:cubicBezTo>
                      <a:pt x="1005114" y="402689"/>
                      <a:pt x="963871" y="337729"/>
                      <a:pt x="927200" y="282769"/>
                    </a:cubicBezTo>
                    <a:cubicBezTo>
                      <a:pt x="869859" y="196854"/>
                      <a:pt x="800613" y="113129"/>
                      <a:pt x="794802" y="5497"/>
                    </a:cubicBezTo>
                    <a:cubicBezTo>
                      <a:pt x="794517" y="1115"/>
                      <a:pt x="790707" y="-218"/>
                      <a:pt x="787373" y="829"/>
                    </a:cubicBezTo>
                    <a:cubicBezTo>
                      <a:pt x="784896" y="-504"/>
                      <a:pt x="781658" y="-409"/>
                      <a:pt x="779467" y="2449"/>
                    </a:cubicBezTo>
                    <a:cubicBezTo>
                      <a:pt x="750892" y="40739"/>
                      <a:pt x="714316" y="68076"/>
                      <a:pt x="668977" y="835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7"/>
              <p:cNvSpPr/>
              <p:nvPr/>
            </p:nvSpPr>
            <p:spPr>
              <a:xfrm rot="-5227826">
                <a:off x="302179" y="4043064"/>
                <a:ext cx="720566" cy="1430564"/>
              </a:xfrm>
              <a:custGeom>
                <a:avLst/>
                <a:gdLst/>
                <a:ahLst/>
                <a:cxnLst/>
                <a:rect l="l" t="t" r="r" b="b"/>
                <a:pathLst>
                  <a:path w="721466" h="1432351" extrusionOk="0">
                    <a:moveTo>
                      <a:pt x="697764" y="7677"/>
                    </a:moveTo>
                    <a:cubicBezTo>
                      <a:pt x="666332" y="71590"/>
                      <a:pt x="646615" y="143218"/>
                      <a:pt x="622422" y="210274"/>
                    </a:cubicBezTo>
                    <a:cubicBezTo>
                      <a:pt x="599466" y="273806"/>
                      <a:pt x="576702" y="337433"/>
                      <a:pt x="554127" y="401060"/>
                    </a:cubicBezTo>
                    <a:cubicBezTo>
                      <a:pt x="509741" y="525837"/>
                      <a:pt x="468117" y="651377"/>
                      <a:pt x="411443" y="771296"/>
                    </a:cubicBezTo>
                    <a:cubicBezTo>
                      <a:pt x="355912" y="888835"/>
                      <a:pt x="290475" y="1001420"/>
                      <a:pt x="219895" y="1110482"/>
                    </a:cubicBezTo>
                    <a:cubicBezTo>
                      <a:pt x="185986" y="1162869"/>
                      <a:pt x="150648" y="1214495"/>
                      <a:pt x="115215" y="1265930"/>
                    </a:cubicBezTo>
                    <a:cubicBezTo>
                      <a:pt x="77592" y="1320508"/>
                      <a:pt x="35205" y="1372991"/>
                      <a:pt x="344" y="1429379"/>
                    </a:cubicBezTo>
                    <a:cubicBezTo>
                      <a:pt x="-990" y="1431569"/>
                      <a:pt x="1868" y="1433474"/>
                      <a:pt x="3582" y="1431569"/>
                    </a:cubicBezTo>
                    <a:cubicBezTo>
                      <a:pt x="47969" y="1382611"/>
                      <a:pt x="86355" y="1326318"/>
                      <a:pt x="125788" y="1273264"/>
                    </a:cubicBezTo>
                    <a:cubicBezTo>
                      <a:pt x="163031" y="1223067"/>
                      <a:pt x="198845" y="1172013"/>
                      <a:pt x="233611" y="1120007"/>
                    </a:cubicBezTo>
                    <a:cubicBezTo>
                      <a:pt x="304477" y="1014088"/>
                      <a:pt x="370104" y="904456"/>
                      <a:pt x="426397" y="789965"/>
                    </a:cubicBezTo>
                    <a:cubicBezTo>
                      <a:pt x="485643" y="669379"/>
                      <a:pt x="531934" y="543077"/>
                      <a:pt x="578035" y="417062"/>
                    </a:cubicBezTo>
                    <a:cubicBezTo>
                      <a:pt x="602038" y="351530"/>
                      <a:pt x="625851" y="285902"/>
                      <a:pt x="649568" y="220275"/>
                    </a:cubicBezTo>
                    <a:cubicBezTo>
                      <a:pt x="673761" y="153314"/>
                      <a:pt x="704337" y="85496"/>
                      <a:pt x="721005" y="16250"/>
                    </a:cubicBezTo>
                    <a:cubicBezTo>
                      <a:pt x="724720" y="819"/>
                      <a:pt x="705003" y="-6706"/>
                      <a:pt x="697955" y="76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7"/>
              <p:cNvSpPr/>
              <p:nvPr/>
            </p:nvSpPr>
            <p:spPr>
              <a:xfrm rot="-5227826">
                <a:off x="1320320" y="4987787"/>
                <a:ext cx="41960" cy="105924"/>
              </a:xfrm>
              <a:custGeom>
                <a:avLst/>
                <a:gdLst/>
                <a:ahLst/>
                <a:cxnLst/>
                <a:rect l="l" t="t" r="r" b="b"/>
                <a:pathLst>
                  <a:path w="42012" h="106056" extrusionOk="0">
                    <a:moveTo>
                      <a:pt x="1091" y="7981"/>
                    </a:moveTo>
                    <a:cubicBezTo>
                      <a:pt x="11092" y="21792"/>
                      <a:pt x="18427" y="34841"/>
                      <a:pt x="20808" y="51891"/>
                    </a:cubicBezTo>
                    <a:cubicBezTo>
                      <a:pt x="22903" y="66750"/>
                      <a:pt x="19951" y="80847"/>
                      <a:pt x="20141" y="95611"/>
                    </a:cubicBezTo>
                    <a:cubicBezTo>
                      <a:pt x="20236" y="105803"/>
                      <a:pt x="34714" y="110851"/>
                      <a:pt x="38620" y="99897"/>
                    </a:cubicBezTo>
                    <a:cubicBezTo>
                      <a:pt x="50050" y="67798"/>
                      <a:pt x="30714" y="25031"/>
                      <a:pt x="8711" y="1694"/>
                    </a:cubicBezTo>
                    <a:cubicBezTo>
                      <a:pt x="4330" y="-2973"/>
                      <a:pt x="-2719" y="2933"/>
                      <a:pt x="1091" y="81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7"/>
              <p:cNvSpPr/>
              <p:nvPr/>
            </p:nvSpPr>
            <p:spPr>
              <a:xfrm rot="-5227826">
                <a:off x="1243092" y="4913812"/>
                <a:ext cx="53470" cy="114674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114817" extrusionOk="0">
                    <a:moveTo>
                      <a:pt x="1334" y="11147"/>
                    </a:moveTo>
                    <a:cubicBezTo>
                      <a:pt x="21432" y="41627"/>
                      <a:pt x="30481" y="71059"/>
                      <a:pt x="34672" y="107064"/>
                    </a:cubicBezTo>
                    <a:cubicBezTo>
                      <a:pt x="35910" y="117636"/>
                      <a:pt x="53436" y="117351"/>
                      <a:pt x="53531" y="106492"/>
                    </a:cubicBezTo>
                    <a:cubicBezTo>
                      <a:pt x="53912" y="68678"/>
                      <a:pt x="37815" y="29721"/>
                      <a:pt x="11812" y="2384"/>
                    </a:cubicBezTo>
                    <a:cubicBezTo>
                      <a:pt x="5620" y="-4093"/>
                      <a:pt x="-3428" y="3908"/>
                      <a:pt x="1334" y="111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7"/>
              <p:cNvSpPr/>
              <p:nvPr/>
            </p:nvSpPr>
            <p:spPr>
              <a:xfrm rot="-5227826">
                <a:off x="1158762" y="4826576"/>
                <a:ext cx="66087" cy="122006"/>
              </a:xfrm>
              <a:custGeom>
                <a:avLst/>
                <a:gdLst/>
                <a:ahLst/>
                <a:cxnLst/>
                <a:rect l="l" t="t" r="r" b="b"/>
                <a:pathLst>
                  <a:path w="66170" h="122158" extrusionOk="0">
                    <a:moveTo>
                      <a:pt x="699" y="4752"/>
                    </a:moveTo>
                    <a:cubicBezTo>
                      <a:pt x="27655" y="35137"/>
                      <a:pt x="41657" y="74285"/>
                      <a:pt x="46419" y="114004"/>
                    </a:cubicBezTo>
                    <a:cubicBezTo>
                      <a:pt x="47943" y="126958"/>
                      <a:pt x="67088" y="123434"/>
                      <a:pt x="66136" y="110765"/>
                    </a:cubicBezTo>
                    <a:cubicBezTo>
                      <a:pt x="62707" y="64664"/>
                      <a:pt x="39847" y="28755"/>
                      <a:pt x="4509" y="561"/>
                    </a:cubicBezTo>
                    <a:cubicBezTo>
                      <a:pt x="1937" y="-1439"/>
                      <a:pt x="-1492" y="2371"/>
                      <a:pt x="699" y="47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7"/>
              <p:cNvSpPr/>
              <p:nvPr/>
            </p:nvSpPr>
            <p:spPr>
              <a:xfrm rot="-5227826">
                <a:off x="1070123" y="4696200"/>
                <a:ext cx="106922" cy="180402"/>
              </a:xfrm>
              <a:custGeom>
                <a:avLst/>
                <a:gdLst/>
                <a:ahLst/>
                <a:cxnLst/>
                <a:rect l="l" t="t" r="r" b="b"/>
                <a:pathLst>
                  <a:path w="107056" h="180627" extrusionOk="0">
                    <a:moveTo>
                      <a:pt x="2296" y="10414"/>
                    </a:moveTo>
                    <a:cubicBezTo>
                      <a:pt x="28299" y="31559"/>
                      <a:pt x="48492" y="55848"/>
                      <a:pt x="62780" y="86328"/>
                    </a:cubicBezTo>
                    <a:cubicBezTo>
                      <a:pt x="75924" y="114522"/>
                      <a:pt x="78401" y="141764"/>
                      <a:pt x="84402" y="171577"/>
                    </a:cubicBezTo>
                    <a:cubicBezTo>
                      <a:pt x="86878" y="183769"/>
                      <a:pt x="105261" y="183769"/>
                      <a:pt x="106500" y="170815"/>
                    </a:cubicBezTo>
                    <a:cubicBezTo>
                      <a:pt x="112881" y="103282"/>
                      <a:pt x="63447" y="35274"/>
                      <a:pt x="8868" y="984"/>
                    </a:cubicBezTo>
                    <a:cubicBezTo>
                      <a:pt x="2582" y="-2921"/>
                      <a:pt x="-3419" y="5746"/>
                      <a:pt x="2296" y="104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7"/>
              <p:cNvSpPr/>
              <p:nvPr/>
            </p:nvSpPr>
            <p:spPr>
              <a:xfrm rot="-5227826">
                <a:off x="955315" y="4676146"/>
                <a:ext cx="74044" cy="123038"/>
              </a:xfrm>
              <a:custGeom>
                <a:avLst/>
                <a:gdLst/>
                <a:ahLst/>
                <a:cxnLst/>
                <a:rect l="l" t="t" r="r" b="b"/>
                <a:pathLst>
                  <a:path w="74136" h="123192" extrusionOk="0">
                    <a:moveTo>
                      <a:pt x="1709" y="11365"/>
                    </a:moveTo>
                    <a:cubicBezTo>
                      <a:pt x="16377" y="27748"/>
                      <a:pt x="29903" y="42703"/>
                      <a:pt x="39523" y="62801"/>
                    </a:cubicBezTo>
                    <a:cubicBezTo>
                      <a:pt x="48000" y="80517"/>
                      <a:pt x="51334" y="99472"/>
                      <a:pt x="57049" y="118046"/>
                    </a:cubicBezTo>
                    <a:cubicBezTo>
                      <a:pt x="59716" y="126618"/>
                      <a:pt x="73813" y="123665"/>
                      <a:pt x="74099" y="115188"/>
                    </a:cubicBezTo>
                    <a:cubicBezTo>
                      <a:pt x="75337" y="72421"/>
                      <a:pt x="46095" y="24510"/>
                      <a:pt x="11043" y="1174"/>
                    </a:cubicBezTo>
                    <a:cubicBezTo>
                      <a:pt x="4661" y="-3112"/>
                      <a:pt x="-3625" y="5269"/>
                      <a:pt x="1709" y="11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7"/>
              <p:cNvSpPr/>
              <p:nvPr/>
            </p:nvSpPr>
            <p:spPr>
              <a:xfrm rot="-5227826">
                <a:off x="835654" y="4599325"/>
                <a:ext cx="100781" cy="128240"/>
              </a:xfrm>
              <a:custGeom>
                <a:avLst/>
                <a:gdLst/>
                <a:ahLst/>
                <a:cxnLst/>
                <a:rect l="l" t="t" r="r" b="b"/>
                <a:pathLst>
                  <a:path w="100907" h="128400" extrusionOk="0">
                    <a:moveTo>
                      <a:pt x="2423" y="10234"/>
                    </a:moveTo>
                    <a:cubicBezTo>
                      <a:pt x="22616" y="22998"/>
                      <a:pt x="40523" y="38714"/>
                      <a:pt x="54143" y="58431"/>
                    </a:cubicBezTo>
                    <a:cubicBezTo>
                      <a:pt x="68145" y="78624"/>
                      <a:pt x="72717" y="100627"/>
                      <a:pt x="81861" y="122820"/>
                    </a:cubicBezTo>
                    <a:cubicBezTo>
                      <a:pt x="85576" y="131773"/>
                      <a:pt x="100340" y="129392"/>
                      <a:pt x="100816" y="119677"/>
                    </a:cubicBezTo>
                    <a:cubicBezTo>
                      <a:pt x="103292" y="66146"/>
                      <a:pt x="55096" y="16902"/>
                      <a:pt x="7661" y="328"/>
                    </a:cubicBezTo>
                    <a:cubicBezTo>
                      <a:pt x="1756" y="-1767"/>
                      <a:pt x="-3102" y="6710"/>
                      <a:pt x="2423" y="103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17"/>
              <p:cNvSpPr/>
              <p:nvPr/>
            </p:nvSpPr>
            <p:spPr>
              <a:xfrm rot="-5227826">
                <a:off x="721000" y="4483180"/>
                <a:ext cx="134074" cy="169437"/>
              </a:xfrm>
              <a:custGeom>
                <a:avLst/>
                <a:gdLst/>
                <a:ahLst/>
                <a:cxnLst/>
                <a:rect l="l" t="t" r="r" b="b"/>
                <a:pathLst>
                  <a:path w="134241" h="169649" extrusionOk="0">
                    <a:moveTo>
                      <a:pt x="1944" y="9903"/>
                    </a:moveTo>
                    <a:cubicBezTo>
                      <a:pt x="53665" y="52003"/>
                      <a:pt x="86240" y="100771"/>
                      <a:pt x="110053" y="162588"/>
                    </a:cubicBezTo>
                    <a:cubicBezTo>
                      <a:pt x="115101" y="175638"/>
                      <a:pt x="137390" y="169065"/>
                      <a:pt x="133865" y="155349"/>
                    </a:cubicBezTo>
                    <a:cubicBezTo>
                      <a:pt x="116720" y="87912"/>
                      <a:pt x="68905" y="31143"/>
                      <a:pt x="6897" y="568"/>
                    </a:cubicBezTo>
                    <a:cubicBezTo>
                      <a:pt x="1182" y="-2289"/>
                      <a:pt x="-2437" y="6378"/>
                      <a:pt x="1944" y="99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17"/>
              <p:cNvSpPr/>
              <p:nvPr/>
            </p:nvSpPr>
            <p:spPr>
              <a:xfrm rot="-5227826">
                <a:off x="596816" y="4426497"/>
                <a:ext cx="145035" cy="158456"/>
              </a:xfrm>
              <a:custGeom>
                <a:avLst/>
                <a:gdLst/>
                <a:ahLst/>
                <a:cxnLst/>
                <a:rect l="l" t="t" r="r" b="b"/>
                <a:pathLst>
                  <a:path w="145216" h="158654" extrusionOk="0">
                    <a:moveTo>
                      <a:pt x="2756" y="10661"/>
                    </a:moveTo>
                    <a:cubicBezTo>
                      <a:pt x="62097" y="44379"/>
                      <a:pt x="98768" y="87908"/>
                      <a:pt x="122295" y="151821"/>
                    </a:cubicBezTo>
                    <a:cubicBezTo>
                      <a:pt x="126962" y="164489"/>
                      <a:pt x="147727" y="158012"/>
                      <a:pt x="144964" y="144868"/>
                    </a:cubicBezTo>
                    <a:cubicBezTo>
                      <a:pt x="130867" y="77717"/>
                      <a:pt x="74860" y="17423"/>
                      <a:pt x="8281" y="183"/>
                    </a:cubicBezTo>
                    <a:cubicBezTo>
                      <a:pt x="2280" y="-1341"/>
                      <a:pt x="-3626" y="7041"/>
                      <a:pt x="2756" y="10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17"/>
              <p:cNvSpPr/>
              <p:nvPr/>
            </p:nvSpPr>
            <p:spPr>
              <a:xfrm rot="-5227826">
                <a:off x="462399" y="4395747"/>
                <a:ext cx="114143" cy="125524"/>
              </a:xfrm>
              <a:custGeom>
                <a:avLst/>
                <a:gdLst/>
                <a:ahLst/>
                <a:cxnLst/>
                <a:rect l="l" t="t" r="r" b="b"/>
                <a:pathLst>
                  <a:path w="114286" h="125681" extrusionOk="0">
                    <a:moveTo>
                      <a:pt x="3151" y="12244"/>
                    </a:moveTo>
                    <a:cubicBezTo>
                      <a:pt x="24296" y="24341"/>
                      <a:pt x="43537" y="37676"/>
                      <a:pt x="59348" y="56535"/>
                    </a:cubicBezTo>
                    <a:cubicBezTo>
                      <a:pt x="75445" y="75776"/>
                      <a:pt x="82399" y="97398"/>
                      <a:pt x="93067" y="119400"/>
                    </a:cubicBezTo>
                    <a:cubicBezTo>
                      <a:pt x="98686" y="130926"/>
                      <a:pt x="115546" y="125306"/>
                      <a:pt x="114212" y="112923"/>
                    </a:cubicBezTo>
                    <a:cubicBezTo>
                      <a:pt x="108783" y="61012"/>
                      <a:pt x="57634" y="13673"/>
                      <a:pt x="9437" y="243"/>
                    </a:cubicBezTo>
                    <a:cubicBezTo>
                      <a:pt x="2484" y="-1662"/>
                      <a:pt x="-4088" y="8148"/>
                      <a:pt x="3151" y="122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17"/>
              <p:cNvSpPr/>
              <p:nvPr/>
            </p:nvSpPr>
            <p:spPr>
              <a:xfrm rot="-5227826">
                <a:off x="295286" y="4282297"/>
                <a:ext cx="178150" cy="178042"/>
              </a:xfrm>
              <a:custGeom>
                <a:avLst/>
                <a:gdLst/>
                <a:ahLst/>
                <a:cxnLst/>
                <a:rect l="l" t="t" r="r" b="b"/>
                <a:pathLst>
                  <a:path w="178373" h="178264" extrusionOk="0">
                    <a:moveTo>
                      <a:pt x="3294" y="13241"/>
                    </a:moveTo>
                    <a:cubicBezTo>
                      <a:pt x="74827" y="51436"/>
                      <a:pt x="119309" y="99823"/>
                      <a:pt x="156075" y="171451"/>
                    </a:cubicBezTo>
                    <a:cubicBezTo>
                      <a:pt x="163219" y="185453"/>
                      <a:pt x="182174" y="175737"/>
                      <a:pt x="177697" y="161545"/>
                    </a:cubicBezTo>
                    <a:cubicBezTo>
                      <a:pt x="154266" y="87250"/>
                      <a:pt x="84162" y="22289"/>
                      <a:pt x="10152" y="287"/>
                    </a:cubicBezTo>
                    <a:cubicBezTo>
                      <a:pt x="2723" y="-1904"/>
                      <a:pt x="-4421" y="9050"/>
                      <a:pt x="3390" y="132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17"/>
              <p:cNvSpPr/>
              <p:nvPr/>
            </p:nvSpPr>
            <p:spPr>
              <a:xfrm rot="-5227826">
                <a:off x="164155" y="4275911"/>
                <a:ext cx="113752" cy="110365"/>
              </a:xfrm>
              <a:custGeom>
                <a:avLst/>
                <a:gdLst/>
                <a:ahLst/>
                <a:cxnLst/>
                <a:rect l="l" t="t" r="r" b="b"/>
                <a:pathLst>
                  <a:path w="113894" h="110503" extrusionOk="0">
                    <a:moveTo>
                      <a:pt x="4495" y="14461"/>
                    </a:moveTo>
                    <a:cubicBezTo>
                      <a:pt x="44309" y="32463"/>
                      <a:pt x="74885" y="61991"/>
                      <a:pt x="90220" y="103139"/>
                    </a:cubicBezTo>
                    <a:cubicBezTo>
                      <a:pt x="95840" y="118284"/>
                      <a:pt x="118700" y="107711"/>
                      <a:pt x="112985" y="92661"/>
                    </a:cubicBezTo>
                    <a:cubicBezTo>
                      <a:pt x="95173" y="45608"/>
                      <a:pt x="57263" y="10365"/>
                      <a:pt x="7733" y="174"/>
                    </a:cubicBezTo>
                    <a:cubicBezTo>
                      <a:pt x="-934" y="-1636"/>
                      <a:pt x="-2744" y="11223"/>
                      <a:pt x="4495" y="144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17"/>
              <p:cNvSpPr/>
              <p:nvPr/>
            </p:nvSpPr>
            <p:spPr>
              <a:xfrm rot="-5227826">
                <a:off x="1202345" y="5138720"/>
                <a:ext cx="76108" cy="22856"/>
              </a:xfrm>
              <a:custGeom>
                <a:avLst/>
                <a:gdLst/>
                <a:ahLst/>
                <a:cxnLst/>
                <a:rect l="l" t="t" r="r" b="b"/>
                <a:pathLst>
                  <a:path w="76203" h="22885" extrusionOk="0">
                    <a:moveTo>
                      <a:pt x="12205" y="22064"/>
                    </a:moveTo>
                    <a:cubicBezTo>
                      <a:pt x="33160" y="12349"/>
                      <a:pt x="51448" y="14063"/>
                      <a:pt x="73831" y="14063"/>
                    </a:cubicBezTo>
                    <a:cubicBezTo>
                      <a:pt x="75927" y="14063"/>
                      <a:pt x="77165" y="11491"/>
                      <a:pt x="75260" y="10063"/>
                    </a:cubicBezTo>
                    <a:cubicBezTo>
                      <a:pt x="55829" y="-4225"/>
                      <a:pt x="26397" y="-1272"/>
                      <a:pt x="4966" y="6443"/>
                    </a:cubicBezTo>
                    <a:cubicBezTo>
                      <a:pt x="-5321" y="10158"/>
                      <a:pt x="2013" y="26731"/>
                      <a:pt x="12109" y="220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17"/>
              <p:cNvSpPr/>
              <p:nvPr/>
            </p:nvSpPr>
            <p:spPr>
              <a:xfrm rot="-5227826">
                <a:off x="1093772" y="5090322"/>
                <a:ext cx="114901" cy="39805"/>
              </a:xfrm>
              <a:custGeom>
                <a:avLst/>
                <a:gdLst/>
                <a:ahLst/>
                <a:cxnLst/>
                <a:rect l="l" t="t" r="r" b="b"/>
                <a:pathLst>
                  <a:path w="115045" h="39855" extrusionOk="0">
                    <a:moveTo>
                      <a:pt x="10047" y="21312"/>
                    </a:moveTo>
                    <a:cubicBezTo>
                      <a:pt x="43670" y="14168"/>
                      <a:pt x="76150" y="19598"/>
                      <a:pt x="105106" y="38648"/>
                    </a:cubicBezTo>
                    <a:cubicBezTo>
                      <a:pt x="112155" y="43315"/>
                      <a:pt x="118822" y="33314"/>
                      <a:pt x="112536" y="28075"/>
                    </a:cubicBezTo>
                    <a:cubicBezTo>
                      <a:pt x="83770" y="3881"/>
                      <a:pt x="43861" y="-5739"/>
                      <a:pt x="7189" y="3405"/>
                    </a:cubicBezTo>
                    <a:cubicBezTo>
                      <a:pt x="-4050" y="6263"/>
                      <a:pt x="-1383" y="23789"/>
                      <a:pt x="10142" y="213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17"/>
              <p:cNvSpPr/>
              <p:nvPr/>
            </p:nvSpPr>
            <p:spPr>
              <a:xfrm rot="-5227826">
                <a:off x="1002049" y="5004658"/>
                <a:ext cx="110101" cy="31346"/>
              </a:xfrm>
              <a:custGeom>
                <a:avLst/>
                <a:gdLst/>
                <a:ahLst/>
                <a:cxnLst/>
                <a:rect l="l" t="t" r="r" b="b"/>
                <a:pathLst>
                  <a:path w="110239" h="31385" extrusionOk="0">
                    <a:moveTo>
                      <a:pt x="4057" y="12568"/>
                    </a:moveTo>
                    <a:cubicBezTo>
                      <a:pt x="-6135" y="19331"/>
                      <a:pt x="4914" y="32951"/>
                      <a:pt x="14820" y="29522"/>
                    </a:cubicBezTo>
                    <a:cubicBezTo>
                      <a:pt x="30060" y="24189"/>
                      <a:pt x="42824" y="18569"/>
                      <a:pt x="59492" y="19140"/>
                    </a:cubicBezTo>
                    <a:cubicBezTo>
                      <a:pt x="74637" y="19616"/>
                      <a:pt x="88162" y="24569"/>
                      <a:pt x="101878" y="30761"/>
                    </a:cubicBezTo>
                    <a:cubicBezTo>
                      <a:pt x="108927" y="33999"/>
                      <a:pt x="113213" y="23807"/>
                      <a:pt x="107784" y="19426"/>
                    </a:cubicBezTo>
                    <a:cubicBezTo>
                      <a:pt x="80828" y="-2767"/>
                      <a:pt x="33489" y="-7149"/>
                      <a:pt x="4057" y="125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17"/>
              <p:cNvSpPr/>
              <p:nvPr/>
            </p:nvSpPr>
            <p:spPr>
              <a:xfrm rot="-5227826">
                <a:off x="870365" y="4960665"/>
                <a:ext cx="176074" cy="54021"/>
              </a:xfrm>
              <a:custGeom>
                <a:avLst/>
                <a:gdLst/>
                <a:ahLst/>
                <a:cxnLst/>
                <a:rect l="l" t="t" r="r" b="b"/>
                <a:pathLst>
                  <a:path w="176294" h="54088" extrusionOk="0">
                    <a:moveTo>
                      <a:pt x="13323" y="27913"/>
                    </a:moveTo>
                    <a:cubicBezTo>
                      <a:pt x="66949" y="18578"/>
                      <a:pt x="119527" y="25531"/>
                      <a:pt x="167056" y="53154"/>
                    </a:cubicBezTo>
                    <a:cubicBezTo>
                      <a:pt x="173629" y="56964"/>
                      <a:pt x="179915" y="48201"/>
                      <a:pt x="173819" y="43438"/>
                    </a:cubicBezTo>
                    <a:cubicBezTo>
                      <a:pt x="127432" y="7339"/>
                      <a:pt x="67330" y="-8378"/>
                      <a:pt x="9513" y="4386"/>
                    </a:cubicBezTo>
                    <a:cubicBezTo>
                      <a:pt x="-5346" y="7720"/>
                      <a:pt x="-1822" y="30484"/>
                      <a:pt x="13323" y="278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17"/>
              <p:cNvSpPr/>
              <p:nvPr/>
            </p:nvSpPr>
            <p:spPr>
              <a:xfrm rot="-5227826">
                <a:off x="723269" y="4911124"/>
                <a:ext cx="224118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224398" h="72115" extrusionOk="0">
                    <a:moveTo>
                      <a:pt x="13269" y="36999"/>
                    </a:moveTo>
                    <a:cubicBezTo>
                      <a:pt x="80802" y="18901"/>
                      <a:pt x="161955" y="6328"/>
                      <a:pt x="210627" y="69098"/>
                    </a:cubicBezTo>
                    <a:cubicBezTo>
                      <a:pt x="217009" y="77290"/>
                      <a:pt x="228630" y="67098"/>
                      <a:pt x="222819" y="58811"/>
                    </a:cubicBezTo>
                    <a:cubicBezTo>
                      <a:pt x="173766" y="-11674"/>
                      <a:pt x="83373" y="-7483"/>
                      <a:pt x="9364" y="13377"/>
                    </a:cubicBezTo>
                    <a:cubicBezTo>
                      <a:pt x="-5304" y="17473"/>
                      <a:pt x="-1780" y="41095"/>
                      <a:pt x="13269" y="370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17"/>
              <p:cNvSpPr/>
              <p:nvPr/>
            </p:nvSpPr>
            <p:spPr>
              <a:xfrm rot="-5227826">
                <a:off x="660069" y="4816853"/>
                <a:ext cx="168852" cy="65303"/>
              </a:xfrm>
              <a:custGeom>
                <a:avLst/>
                <a:gdLst/>
                <a:ahLst/>
                <a:cxnLst/>
                <a:rect l="l" t="t" r="r" b="b"/>
                <a:pathLst>
                  <a:path w="169063" h="65385" extrusionOk="0">
                    <a:moveTo>
                      <a:pt x="11393" y="22143"/>
                    </a:moveTo>
                    <a:cubicBezTo>
                      <a:pt x="65495" y="18333"/>
                      <a:pt x="115215" y="29287"/>
                      <a:pt x="158173" y="63767"/>
                    </a:cubicBezTo>
                    <a:cubicBezTo>
                      <a:pt x="165507" y="69673"/>
                      <a:pt x="173223" y="57957"/>
                      <a:pt x="166460" y="51956"/>
                    </a:cubicBezTo>
                    <a:cubicBezTo>
                      <a:pt x="124074" y="14428"/>
                      <a:pt x="64828" y="-7289"/>
                      <a:pt x="8154" y="2236"/>
                    </a:cubicBezTo>
                    <a:cubicBezTo>
                      <a:pt x="-4800" y="4427"/>
                      <a:pt x="-1275" y="23000"/>
                      <a:pt x="11393" y="22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17"/>
              <p:cNvSpPr/>
              <p:nvPr/>
            </p:nvSpPr>
            <p:spPr>
              <a:xfrm rot="-5227826">
                <a:off x="586963" y="4754686"/>
                <a:ext cx="115583" cy="27634"/>
              </a:xfrm>
              <a:custGeom>
                <a:avLst/>
                <a:gdLst/>
                <a:ahLst/>
                <a:cxnLst/>
                <a:rect l="l" t="t" r="r" b="b"/>
                <a:pathLst>
                  <a:path w="115727" h="27669" extrusionOk="0">
                    <a:moveTo>
                      <a:pt x="8995" y="21111"/>
                    </a:moveTo>
                    <a:cubicBezTo>
                      <a:pt x="43951" y="14158"/>
                      <a:pt x="74527" y="13967"/>
                      <a:pt x="108245" y="27207"/>
                    </a:cubicBezTo>
                    <a:cubicBezTo>
                      <a:pt x="115294" y="29969"/>
                      <a:pt x="118818" y="19587"/>
                      <a:pt x="112246" y="16348"/>
                    </a:cubicBezTo>
                    <a:cubicBezTo>
                      <a:pt x="80908" y="1013"/>
                      <a:pt x="40237" y="-5273"/>
                      <a:pt x="6328" y="5109"/>
                    </a:cubicBezTo>
                    <a:cubicBezTo>
                      <a:pt x="-3293" y="8062"/>
                      <a:pt x="-1578" y="23206"/>
                      <a:pt x="8995" y="21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17"/>
              <p:cNvSpPr/>
              <p:nvPr/>
            </p:nvSpPr>
            <p:spPr>
              <a:xfrm rot="-5227826">
                <a:off x="411600" y="4715817"/>
                <a:ext cx="187071" cy="66495"/>
              </a:xfrm>
              <a:custGeom>
                <a:avLst/>
                <a:gdLst/>
                <a:ahLst/>
                <a:cxnLst/>
                <a:rect l="l" t="t" r="r" b="b"/>
                <a:pathLst>
                  <a:path w="187305" h="66578" extrusionOk="0">
                    <a:moveTo>
                      <a:pt x="12287" y="22932"/>
                    </a:moveTo>
                    <a:cubicBezTo>
                      <a:pt x="71247" y="15312"/>
                      <a:pt x="130397" y="30838"/>
                      <a:pt x="178594" y="65413"/>
                    </a:cubicBezTo>
                    <a:cubicBezTo>
                      <a:pt x="184690" y="69795"/>
                      <a:pt x="190595" y="60746"/>
                      <a:pt x="185166" y="55984"/>
                    </a:cubicBezTo>
                    <a:cubicBezTo>
                      <a:pt x="136017" y="12740"/>
                      <a:pt x="73724" y="-5834"/>
                      <a:pt x="8763" y="1596"/>
                    </a:cubicBezTo>
                    <a:cubicBezTo>
                      <a:pt x="-5048" y="3120"/>
                      <a:pt x="-1524" y="24646"/>
                      <a:pt x="12287" y="229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17"/>
              <p:cNvSpPr/>
              <p:nvPr/>
            </p:nvSpPr>
            <p:spPr>
              <a:xfrm rot="-5227826">
                <a:off x="272625" y="4665800"/>
                <a:ext cx="194473" cy="63060"/>
              </a:xfrm>
              <a:custGeom>
                <a:avLst/>
                <a:gdLst/>
                <a:ahLst/>
                <a:cxnLst/>
                <a:rect l="l" t="t" r="r" b="b"/>
                <a:pathLst>
                  <a:path w="194716" h="63139" extrusionOk="0">
                    <a:moveTo>
                      <a:pt x="12011" y="25391"/>
                    </a:moveTo>
                    <a:cubicBezTo>
                      <a:pt x="74590" y="16342"/>
                      <a:pt x="132693" y="28439"/>
                      <a:pt x="186319" y="62158"/>
                    </a:cubicBezTo>
                    <a:cubicBezTo>
                      <a:pt x="192415" y="65968"/>
                      <a:pt x="197844" y="57776"/>
                      <a:pt x="192605" y="53204"/>
                    </a:cubicBezTo>
                    <a:cubicBezTo>
                      <a:pt x="143266" y="9389"/>
                      <a:pt x="73257" y="-9185"/>
                      <a:pt x="8582" y="4341"/>
                    </a:cubicBezTo>
                    <a:cubicBezTo>
                      <a:pt x="-4848" y="7198"/>
                      <a:pt x="-1610" y="27391"/>
                      <a:pt x="12011" y="253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17"/>
              <p:cNvSpPr/>
              <p:nvPr/>
            </p:nvSpPr>
            <p:spPr>
              <a:xfrm rot="-5227826">
                <a:off x="199814" y="4565947"/>
                <a:ext cx="89232" cy="32257"/>
              </a:xfrm>
              <a:custGeom>
                <a:avLst/>
                <a:gdLst/>
                <a:ahLst/>
                <a:cxnLst/>
                <a:rect l="l" t="t" r="r" b="b"/>
                <a:pathLst>
                  <a:path w="89343" h="32297" extrusionOk="0">
                    <a:moveTo>
                      <a:pt x="9389" y="18711"/>
                    </a:moveTo>
                    <a:cubicBezTo>
                      <a:pt x="36535" y="13758"/>
                      <a:pt x="58347" y="16139"/>
                      <a:pt x="81874" y="31569"/>
                    </a:cubicBezTo>
                    <a:cubicBezTo>
                      <a:pt x="86065" y="34332"/>
                      <a:pt x="91971" y="28617"/>
                      <a:pt x="88065" y="24807"/>
                    </a:cubicBezTo>
                    <a:cubicBezTo>
                      <a:pt x="67206" y="4137"/>
                      <a:pt x="33011" y="-5483"/>
                      <a:pt x="4722" y="3185"/>
                    </a:cubicBezTo>
                    <a:cubicBezTo>
                      <a:pt x="-4137" y="5947"/>
                      <a:pt x="626" y="20235"/>
                      <a:pt x="9484" y="186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17"/>
              <p:cNvSpPr/>
              <p:nvPr/>
            </p:nvSpPr>
            <p:spPr>
              <a:xfrm rot="-5227826">
                <a:off x="38029" y="4530392"/>
                <a:ext cx="115514" cy="33096"/>
              </a:xfrm>
              <a:custGeom>
                <a:avLst/>
                <a:gdLst/>
                <a:ahLst/>
                <a:cxnLst/>
                <a:rect l="l" t="t" r="r" b="b"/>
                <a:pathLst>
                  <a:path w="115658" h="33137" extrusionOk="0">
                    <a:moveTo>
                      <a:pt x="10567" y="19433"/>
                    </a:moveTo>
                    <a:cubicBezTo>
                      <a:pt x="44285" y="13813"/>
                      <a:pt x="76861" y="18671"/>
                      <a:pt x="107912" y="32673"/>
                    </a:cubicBezTo>
                    <a:cubicBezTo>
                      <a:pt x="113818" y="35340"/>
                      <a:pt x="118866" y="25815"/>
                      <a:pt x="113151" y="22576"/>
                    </a:cubicBezTo>
                    <a:cubicBezTo>
                      <a:pt x="80861" y="4098"/>
                      <a:pt x="44381" y="-2856"/>
                      <a:pt x="7519" y="1050"/>
                    </a:cubicBezTo>
                    <a:cubicBezTo>
                      <a:pt x="-4292" y="2288"/>
                      <a:pt x="-1339" y="21338"/>
                      <a:pt x="10472" y="19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3" name="Google Shape;763;p17"/>
            <p:cNvGrpSpPr/>
            <p:nvPr/>
          </p:nvGrpSpPr>
          <p:grpSpPr>
            <a:xfrm>
              <a:off x="-270968" y="45755"/>
              <a:ext cx="779672" cy="928642"/>
              <a:chOff x="-206343" y="1238230"/>
              <a:chExt cx="779672" cy="928642"/>
            </a:xfrm>
          </p:grpSpPr>
          <p:sp>
            <p:nvSpPr>
              <p:cNvPr id="764" name="Google Shape;764;p17"/>
              <p:cNvSpPr/>
              <p:nvPr/>
            </p:nvSpPr>
            <p:spPr>
              <a:xfrm rot="-4688137">
                <a:off x="-225321" y="1390091"/>
                <a:ext cx="817628" cy="624921"/>
              </a:xfrm>
              <a:custGeom>
                <a:avLst/>
                <a:gdLst/>
                <a:ahLst/>
                <a:cxnLst/>
                <a:rect l="l" t="t" r="r" b="b"/>
                <a:pathLst>
                  <a:path w="1344808" h="1027850" extrusionOk="0">
                    <a:moveTo>
                      <a:pt x="3709" y="1027844"/>
                    </a:moveTo>
                    <a:cubicBezTo>
                      <a:pt x="94196" y="1021939"/>
                      <a:pt x="184970" y="1015366"/>
                      <a:pt x="274790" y="1002508"/>
                    </a:cubicBezTo>
                    <a:cubicBezTo>
                      <a:pt x="300603" y="998793"/>
                      <a:pt x="331274" y="993459"/>
                      <a:pt x="347561" y="970599"/>
                    </a:cubicBezTo>
                    <a:cubicBezTo>
                      <a:pt x="364325" y="947072"/>
                      <a:pt x="354610" y="917164"/>
                      <a:pt x="356610" y="889922"/>
                    </a:cubicBezTo>
                    <a:lnTo>
                      <a:pt x="387948" y="949930"/>
                    </a:lnTo>
                    <a:cubicBezTo>
                      <a:pt x="388805" y="951644"/>
                      <a:pt x="391186" y="952787"/>
                      <a:pt x="392996" y="952216"/>
                    </a:cubicBezTo>
                    <a:cubicBezTo>
                      <a:pt x="426333" y="942024"/>
                      <a:pt x="459195" y="930308"/>
                      <a:pt x="491294" y="916592"/>
                    </a:cubicBezTo>
                    <a:cubicBezTo>
                      <a:pt x="518059" y="905162"/>
                      <a:pt x="550730" y="893542"/>
                      <a:pt x="569589" y="869920"/>
                    </a:cubicBezTo>
                    <a:cubicBezTo>
                      <a:pt x="588068" y="846679"/>
                      <a:pt x="587020" y="815722"/>
                      <a:pt x="588353" y="787624"/>
                    </a:cubicBezTo>
                    <a:cubicBezTo>
                      <a:pt x="589973" y="753905"/>
                      <a:pt x="591592" y="720187"/>
                      <a:pt x="593306" y="686468"/>
                    </a:cubicBezTo>
                    <a:cubicBezTo>
                      <a:pt x="606451" y="727426"/>
                      <a:pt x="618548" y="769526"/>
                      <a:pt x="635312" y="808769"/>
                    </a:cubicBezTo>
                    <a:cubicBezTo>
                      <a:pt x="644170" y="829438"/>
                      <a:pt x="662649" y="833153"/>
                      <a:pt x="683318" y="824962"/>
                    </a:cubicBezTo>
                    <a:cubicBezTo>
                      <a:pt x="737134" y="803530"/>
                      <a:pt x="735515" y="744094"/>
                      <a:pt x="724180" y="694850"/>
                    </a:cubicBezTo>
                    <a:cubicBezTo>
                      <a:pt x="739706" y="720758"/>
                      <a:pt x="755327" y="746761"/>
                      <a:pt x="770757" y="772669"/>
                    </a:cubicBezTo>
                    <a:cubicBezTo>
                      <a:pt x="772091" y="774860"/>
                      <a:pt x="774853" y="775717"/>
                      <a:pt x="777139" y="774574"/>
                    </a:cubicBezTo>
                    <a:cubicBezTo>
                      <a:pt x="821145" y="752191"/>
                      <a:pt x="865436" y="728664"/>
                      <a:pt x="906489" y="701232"/>
                    </a:cubicBezTo>
                    <a:cubicBezTo>
                      <a:pt x="936778" y="680944"/>
                      <a:pt x="961734" y="656274"/>
                      <a:pt x="970020" y="619793"/>
                    </a:cubicBezTo>
                    <a:cubicBezTo>
                      <a:pt x="978783" y="581217"/>
                      <a:pt x="971639" y="539212"/>
                      <a:pt x="967068" y="500635"/>
                    </a:cubicBezTo>
                    <a:cubicBezTo>
                      <a:pt x="962210" y="459487"/>
                      <a:pt x="955257" y="418625"/>
                      <a:pt x="946874" y="378049"/>
                    </a:cubicBezTo>
                    <a:cubicBezTo>
                      <a:pt x="990594" y="446057"/>
                      <a:pt x="1021741" y="520447"/>
                      <a:pt x="1039172" y="599791"/>
                    </a:cubicBezTo>
                    <a:cubicBezTo>
                      <a:pt x="1040029" y="603505"/>
                      <a:pt x="1044315" y="604077"/>
                      <a:pt x="1046982" y="601981"/>
                    </a:cubicBezTo>
                    <a:cubicBezTo>
                      <a:pt x="1130612" y="539402"/>
                      <a:pt x="1192143" y="451772"/>
                      <a:pt x="1220433" y="350998"/>
                    </a:cubicBezTo>
                    <a:cubicBezTo>
                      <a:pt x="1242912" y="270511"/>
                      <a:pt x="1248531" y="180691"/>
                      <a:pt x="1286060" y="106586"/>
                    </a:cubicBezTo>
                    <a:cubicBezTo>
                      <a:pt x="1298061" y="88393"/>
                      <a:pt x="1311492" y="71344"/>
                      <a:pt x="1326827" y="55532"/>
                    </a:cubicBezTo>
                    <a:cubicBezTo>
                      <a:pt x="1336066" y="46102"/>
                      <a:pt x="1343591" y="41911"/>
                      <a:pt x="1343210" y="32196"/>
                    </a:cubicBezTo>
                    <a:cubicBezTo>
                      <a:pt x="1343400" y="32005"/>
                      <a:pt x="1343591" y="31815"/>
                      <a:pt x="1343781" y="31624"/>
                    </a:cubicBezTo>
                    <a:cubicBezTo>
                      <a:pt x="1345877" y="29815"/>
                      <a:pt x="1344448" y="27148"/>
                      <a:pt x="1342353" y="26671"/>
                    </a:cubicBezTo>
                    <a:cubicBezTo>
                      <a:pt x="1342162" y="26005"/>
                      <a:pt x="1341971" y="25338"/>
                      <a:pt x="1341686" y="24671"/>
                    </a:cubicBezTo>
                    <a:cubicBezTo>
                      <a:pt x="1341686" y="24576"/>
                      <a:pt x="1341591" y="24481"/>
                      <a:pt x="1341400" y="24481"/>
                    </a:cubicBezTo>
                    <a:cubicBezTo>
                      <a:pt x="1341114" y="24195"/>
                      <a:pt x="1340829" y="23909"/>
                      <a:pt x="1340352" y="23814"/>
                    </a:cubicBezTo>
                    <a:cubicBezTo>
                      <a:pt x="1321969" y="20480"/>
                      <a:pt x="1303300" y="17908"/>
                      <a:pt x="1284536" y="15908"/>
                    </a:cubicBezTo>
                    <a:cubicBezTo>
                      <a:pt x="1190715" y="-5428"/>
                      <a:pt x="1093655" y="-5428"/>
                      <a:pt x="999357" y="16670"/>
                    </a:cubicBezTo>
                    <a:cubicBezTo>
                      <a:pt x="996881" y="17242"/>
                      <a:pt x="994785" y="20194"/>
                      <a:pt x="995738" y="22671"/>
                    </a:cubicBezTo>
                    <a:cubicBezTo>
                      <a:pt x="1005834" y="53818"/>
                      <a:pt x="1016026" y="85060"/>
                      <a:pt x="1026218" y="116302"/>
                    </a:cubicBezTo>
                    <a:cubicBezTo>
                      <a:pt x="1005549" y="96775"/>
                      <a:pt x="984974" y="77249"/>
                      <a:pt x="964115" y="57913"/>
                    </a:cubicBezTo>
                    <a:cubicBezTo>
                      <a:pt x="951828" y="46483"/>
                      <a:pt x="940493" y="35911"/>
                      <a:pt x="922872" y="36482"/>
                    </a:cubicBezTo>
                    <a:cubicBezTo>
                      <a:pt x="895535" y="37339"/>
                      <a:pt x="863626" y="53056"/>
                      <a:pt x="838099" y="62485"/>
                    </a:cubicBezTo>
                    <a:cubicBezTo>
                      <a:pt x="811429" y="72391"/>
                      <a:pt x="785045" y="83536"/>
                      <a:pt x="759708" y="96680"/>
                    </a:cubicBezTo>
                    <a:cubicBezTo>
                      <a:pt x="717036" y="118969"/>
                      <a:pt x="664935" y="150401"/>
                      <a:pt x="638741" y="192121"/>
                    </a:cubicBezTo>
                    <a:cubicBezTo>
                      <a:pt x="630168" y="205837"/>
                      <a:pt x="630359" y="218314"/>
                      <a:pt x="637788" y="232507"/>
                    </a:cubicBezTo>
                    <a:cubicBezTo>
                      <a:pt x="648361" y="252795"/>
                      <a:pt x="663030" y="271940"/>
                      <a:pt x="677222" y="290800"/>
                    </a:cubicBezTo>
                    <a:cubicBezTo>
                      <a:pt x="642837" y="267368"/>
                      <a:pt x="608547" y="243937"/>
                      <a:pt x="574161" y="220505"/>
                    </a:cubicBezTo>
                    <a:cubicBezTo>
                      <a:pt x="572447" y="219457"/>
                      <a:pt x="569399" y="219648"/>
                      <a:pt x="568065" y="221172"/>
                    </a:cubicBezTo>
                    <a:cubicBezTo>
                      <a:pt x="537204" y="256891"/>
                      <a:pt x="506629" y="292895"/>
                      <a:pt x="476339" y="329090"/>
                    </a:cubicBezTo>
                    <a:cubicBezTo>
                      <a:pt x="461861" y="346426"/>
                      <a:pt x="447479" y="363856"/>
                      <a:pt x="433096" y="381287"/>
                    </a:cubicBezTo>
                    <a:cubicBezTo>
                      <a:pt x="425285" y="390812"/>
                      <a:pt x="414713" y="401194"/>
                      <a:pt x="410998" y="413386"/>
                    </a:cubicBezTo>
                    <a:cubicBezTo>
                      <a:pt x="403283" y="438818"/>
                      <a:pt x="425666" y="454153"/>
                      <a:pt x="441859" y="470346"/>
                    </a:cubicBezTo>
                    <a:cubicBezTo>
                      <a:pt x="468720" y="497111"/>
                      <a:pt x="495485" y="523972"/>
                      <a:pt x="522345" y="550832"/>
                    </a:cubicBezTo>
                    <a:cubicBezTo>
                      <a:pt x="468815" y="521400"/>
                      <a:pt x="416046" y="490729"/>
                      <a:pt x="364325" y="458249"/>
                    </a:cubicBezTo>
                    <a:cubicBezTo>
                      <a:pt x="362135" y="456820"/>
                      <a:pt x="358991" y="457678"/>
                      <a:pt x="357658" y="459868"/>
                    </a:cubicBezTo>
                    <a:cubicBezTo>
                      <a:pt x="316986" y="526639"/>
                      <a:pt x="272695" y="591028"/>
                      <a:pt x="224213" y="652369"/>
                    </a:cubicBezTo>
                    <a:cubicBezTo>
                      <a:pt x="211735" y="668180"/>
                      <a:pt x="175254" y="697612"/>
                      <a:pt x="175254" y="720758"/>
                    </a:cubicBezTo>
                    <a:cubicBezTo>
                      <a:pt x="175254" y="730855"/>
                      <a:pt x="184112" y="740761"/>
                      <a:pt x="189065" y="748285"/>
                    </a:cubicBezTo>
                    <a:cubicBezTo>
                      <a:pt x="195257" y="757525"/>
                      <a:pt x="201543" y="766764"/>
                      <a:pt x="207830" y="776003"/>
                    </a:cubicBezTo>
                    <a:cubicBezTo>
                      <a:pt x="194209" y="766192"/>
                      <a:pt x="180588" y="756477"/>
                      <a:pt x="166967" y="746761"/>
                    </a:cubicBezTo>
                    <a:cubicBezTo>
                      <a:pt x="165348" y="745618"/>
                      <a:pt x="162395" y="745904"/>
                      <a:pt x="160967" y="747428"/>
                    </a:cubicBezTo>
                    <a:cubicBezTo>
                      <a:pt x="150108" y="759430"/>
                      <a:pt x="139250" y="771336"/>
                      <a:pt x="128391" y="783337"/>
                    </a:cubicBezTo>
                    <a:cubicBezTo>
                      <a:pt x="126962" y="784957"/>
                      <a:pt x="126391" y="787338"/>
                      <a:pt x="127534" y="789338"/>
                    </a:cubicBezTo>
                    <a:cubicBezTo>
                      <a:pt x="138107" y="807721"/>
                      <a:pt x="148679" y="826105"/>
                      <a:pt x="159347" y="844488"/>
                    </a:cubicBezTo>
                    <a:cubicBezTo>
                      <a:pt x="142679" y="832296"/>
                      <a:pt x="126105" y="820008"/>
                      <a:pt x="109532" y="807721"/>
                    </a:cubicBezTo>
                    <a:cubicBezTo>
                      <a:pt x="107531" y="806293"/>
                      <a:pt x="104102" y="807245"/>
                      <a:pt x="102959" y="809341"/>
                    </a:cubicBezTo>
                    <a:cubicBezTo>
                      <a:pt x="68669" y="880111"/>
                      <a:pt x="34665" y="950977"/>
                      <a:pt x="470" y="1021748"/>
                    </a:cubicBezTo>
                    <a:cubicBezTo>
                      <a:pt x="-768" y="1024225"/>
                      <a:pt x="470" y="1028035"/>
                      <a:pt x="3804" y="1027844"/>
                    </a:cubicBezTo>
                    <a:close/>
                    <a:moveTo>
                      <a:pt x="1338638" y="27910"/>
                    </a:moveTo>
                    <a:cubicBezTo>
                      <a:pt x="1337876" y="28576"/>
                      <a:pt x="1337114" y="29243"/>
                      <a:pt x="1336352" y="29910"/>
                    </a:cubicBezTo>
                    <a:cubicBezTo>
                      <a:pt x="1333304" y="28957"/>
                      <a:pt x="1330161" y="28005"/>
                      <a:pt x="1327113" y="27148"/>
                    </a:cubicBezTo>
                    <a:cubicBezTo>
                      <a:pt x="1330923" y="27433"/>
                      <a:pt x="1334828" y="27719"/>
                      <a:pt x="1338638" y="279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17"/>
              <p:cNvSpPr/>
              <p:nvPr/>
            </p:nvSpPr>
            <p:spPr>
              <a:xfrm rot="-4688137">
                <a:off x="-215998" y="1401411"/>
                <a:ext cx="808194" cy="599263"/>
              </a:xfrm>
              <a:custGeom>
                <a:avLst/>
                <a:gdLst/>
                <a:ahLst/>
                <a:cxnLst/>
                <a:rect l="l" t="t" r="r" b="b"/>
                <a:pathLst>
                  <a:path w="1329292" h="985649" extrusionOk="0">
                    <a:moveTo>
                      <a:pt x="76854" y="853846"/>
                    </a:moveTo>
                    <a:cubicBezTo>
                      <a:pt x="103333" y="867562"/>
                      <a:pt x="124384" y="880325"/>
                      <a:pt x="142672" y="903757"/>
                    </a:cubicBezTo>
                    <a:cubicBezTo>
                      <a:pt x="95999" y="929951"/>
                      <a:pt x="48184" y="954334"/>
                      <a:pt x="1130" y="981671"/>
                    </a:cubicBezTo>
                    <a:cubicBezTo>
                      <a:pt x="-1346" y="983100"/>
                      <a:pt x="654" y="986434"/>
                      <a:pt x="3226" y="985481"/>
                    </a:cubicBezTo>
                    <a:cubicBezTo>
                      <a:pt x="62566" y="961002"/>
                      <a:pt x="121145" y="930903"/>
                      <a:pt x="176676" y="896803"/>
                    </a:cubicBezTo>
                    <a:cubicBezTo>
                      <a:pt x="182010" y="911663"/>
                      <a:pt x="185915" y="925759"/>
                      <a:pt x="185248" y="942047"/>
                    </a:cubicBezTo>
                    <a:cubicBezTo>
                      <a:pt x="185248" y="944143"/>
                      <a:pt x="188677" y="944809"/>
                      <a:pt x="189058" y="942619"/>
                    </a:cubicBezTo>
                    <a:cubicBezTo>
                      <a:pt x="191821" y="926140"/>
                      <a:pt x="191249" y="907757"/>
                      <a:pt x="184391" y="892136"/>
                    </a:cubicBezTo>
                    <a:cubicBezTo>
                      <a:pt x="203441" y="880230"/>
                      <a:pt x="222205" y="867943"/>
                      <a:pt x="240398" y="855274"/>
                    </a:cubicBezTo>
                    <a:cubicBezTo>
                      <a:pt x="240398" y="856227"/>
                      <a:pt x="240684" y="857180"/>
                      <a:pt x="241160" y="858227"/>
                    </a:cubicBezTo>
                    <a:cubicBezTo>
                      <a:pt x="254114" y="886136"/>
                      <a:pt x="256591" y="915853"/>
                      <a:pt x="253828" y="946048"/>
                    </a:cubicBezTo>
                    <a:cubicBezTo>
                      <a:pt x="253447" y="950334"/>
                      <a:pt x="259734" y="950810"/>
                      <a:pt x="260972" y="947095"/>
                    </a:cubicBezTo>
                    <a:cubicBezTo>
                      <a:pt x="271831" y="915377"/>
                      <a:pt x="267354" y="881468"/>
                      <a:pt x="253924" y="851274"/>
                    </a:cubicBezTo>
                    <a:cubicBezTo>
                      <a:pt x="253162" y="849655"/>
                      <a:pt x="252114" y="848607"/>
                      <a:pt x="250876" y="847940"/>
                    </a:cubicBezTo>
                    <a:cubicBezTo>
                      <a:pt x="253066" y="846416"/>
                      <a:pt x="255257" y="844892"/>
                      <a:pt x="257353" y="843368"/>
                    </a:cubicBezTo>
                    <a:cubicBezTo>
                      <a:pt x="313169" y="803078"/>
                      <a:pt x="361556" y="754595"/>
                      <a:pt x="409562" y="705732"/>
                    </a:cubicBezTo>
                    <a:cubicBezTo>
                      <a:pt x="432327" y="748880"/>
                      <a:pt x="448329" y="791838"/>
                      <a:pt x="454330" y="840701"/>
                    </a:cubicBezTo>
                    <a:cubicBezTo>
                      <a:pt x="454615" y="842892"/>
                      <a:pt x="458140" y="842416"/>
                      <a:pt x="458140" y="840225"/>
                    </a:cubicBezTo>
                    <a:cubicBezTo>
                      <a:pt x="457854" y="790314"/>
                      <a:pt x="446805" y="738117"/>
                      <a:pt x="422421" y="694302"/>
                    </a:cubicBezTo>
                    <a:cubicBezTo>
                      <a:pt x="422230" y="693921"/>
                      <a:pt x="421945" y="693635"/>
                      <a:pt x="421754" y="693349"/>
                    </a:cubicBezTo>
                    <a:cubicBezTo>
                      <a:pt x="442995" y="671728"/>
                      <a:pt x="464236" y="650106"/>
                      <a:pt x="486238" y="629246"/>
                    </a:cubicBezTo>
                    <a:cubicBezTo>
                      <a:pt x="495668" y="620293"/>
                      <a:pt x="505193" y="611434"/>
                      <a:pt x="514813" y="602767"/>
                    </a:cubicBezTo>
                    <a:cubicBezTo>
                      <a:pt x="517004" y="652106"/>
                      <a:pt x="522529" y="701351"/>
                      <a:pt x="526434" y="750499"/>
                    </a:cubicBezTo>
                    <a:cubicBezTo>
                      <a:pt x="526624" y="752690"/>
                      <a:pt x="529863" y="752786"/>
                      <a:pt x="529863" y="750499"/>
                    </a:cubicBezTo>
                    <a:cubicBezTo>
                      <a:pt x="529387" y="697445"/>
                      <a:pt x="530720" y="644105"/>
                      <a:pt x="527767" y="591146"/>
                    </a:cubicBezTo>
                    <a:cubicBezTo>
                      <a:pt x="570058" y="553522"/>
                      <a:pt x="614350" y="517994"/>
                      <a:pt x="659689" y="483704"/>
                    </a:cubicBezTo>
                    <a:cubicBezTo>
                      <a:pt x="706266" y="544950"/>
                      <a:pt x="741889" y="612673"/>
                      <a:pt x="761797" y="687349"/>
                    </a:cubicBezTo>
                    <a:cubicBezTo>
                      <a:pt x="762749" y="690873"/>
                      <a:pt x="767893" y="689539"/>
                      <a:pt x="767226" y="686015"/>
                    </a:cubicBezTo>
                    <a:cubicBezTo>
                      <a:pt x="752462" y="608101"/>
                      <a:pt x="722935" y="535330"/>
                      <a:pt x="675786" y="471607"/>
                    </a:cubicBezTo>
                    <a:cubicBezTo>
                      <a:pt x="691121" y="460177"/>
                      <a:pt x="706647" y="448843"/>
                      <a:pt x="722268" y="437698"/>
                    </a:cubicBezTo>
                    <a:cubicBezTo>
                      <a:pt x="721792" y="438746"/>
                      <a:pt x="721696" y="439889"/>
                      <a:pt x="722458" y="440937"/>
                    </a:cubicBezTo>
                    <a:cubicBezTo>
                      <a:pt x="743890" y="471417"/>
                      <a:pt x="762178" y="502183"/>
                      <a:pt x="774941" y="537425"/>
                    </a:cubicBezTo>
                    <a:cubicBezTo>
                      <a:pt x="775894" y="540187"/>
                      <a:pt x="780370" y="539235"/>
                      <a:pt x="779418" y="536282"/>
                    </a:cubicBezTo>
                    <a:cubicBezTo>
                      <a:pt x="768083" y="500563"/>
                      <a:pt x="751891" y="465988"/>
                      <a:pt x="728650" y="436460"/>
                    </a:cubicBezTo>
                    <a:cubicBezTo>
                      <a:pt x="727792" y="435412"/>
                      <a:pt x="726745" y="435127"/>
                      <a:pt x="725602" y="435317"/>
                    </a:cubicBezTo>
                    <a:cubicBezTo>
                      <a:pt x="799706" y="382168"/>
                      <a:pt x="875716" y="331495"/>
                      <a:pt x="950773" y="280441"/>
                    </a:cubicBezTo>
                    <a:cubicBezTo>
                      <a:pt x="1001922" y="342067"/>
                      <a:pt x="1041832" y="409123"/>
                      <a:pt x="1074312" y="482371"/>
                    </a:cubicBezTo>
                    <a:cubicBezTo>
                      <a:pt x="1075169" y="484371"/>
                      <a:pt x="1078693" y="483037"/>
                      <a:pt x="1078027" y="480942"/>
                    </a:cubicBezTo>
                    <a:cubicBezTo>
                      <a:pt x="1051261" y="405694"/>
                      <a:pt x="1011542" y="335495"/>
                      <a:pt x="963250" y="271963"/>
                    </a:cubicBezTo>
                    <a:cubicBezTo>
                      <a:pt x="978109" y="261867"/>
                      <a:pt x="992873" y="251675"/>
                      <a:pt x="1007637" y="241579"/>
                    </a:cubicBezTo>
                    <a:cubicBezTo>
                      <a:pt x="1041355" y="218242"/>
                      <a:pt x="1075264" y="195192"/>
                      <a:pt x="1109078" y="171951"/>
                    </a:cubicBezTo>
                    <a:cubicBezTo>
                      <a:pt x="1135748" y="202907"/>
                      <a:pt x="1155370" y="234721"/>
                      <a:pt x="1163942" y="275869"/>
                    </a:cubicBezTo>
                    <a:cubicBezTo>
                      <a:pt x="1164895" y="280536"/>
                      <a:pt x="1171657" y="278631"/>
                      <a:pt x="1170991" y="274154"/>
                    </a:cubicBezTo>
                    <a:cubicBezTo>
                      <a:pt x="1165371" y="234530"/>
                      <a:pt x="1149464" y="193192"/>
                      <a:pt x="1121937" y="163093"/>
                    </a:cubicBezTo>
                    <a:cubicBezTo>
                      <a:pt x="1188898" y="117277"/>
                      <a:pt x="1255858" y="71653"/>
                      <a:pt x="1323010" y="26218"/>
                    </a:cubicBezTo>
                    <a:cubicBezTo>
                      <a:pt x="1337392" y="16503"/>
                      <a:pt x="1324534" y="-7500"/>
                      <a:pt x="1309961" y="2311"/>
                    </a:cubicBezTo>
                    <a:cubicBezTo>
                      <a:pt x="1255763" y="38601"/>
                      <a:pt x="1201661" y="75082"/>
                      <a:pt x="1147750" y="111753"/>
                    </a:cubicBezTo>
                    <a:cubicBezTo>
                      <a:pt x="1136605" y="74605"/>
                      <a:pt x="1119651" y="36315"/>
                      <a:pt x="1092600" y="8502"/>
                    </a:cubicBezTo>
                    <a:cubicBezTo>
                      <a:pt x="1089933" y="5740"/>
                      <a:pt x="1084885" y="9169"/>
                      <a:pt x="1087076" y="12598"/>
                    </a:cubicBezTo>
                    <a:cubicBezTo>
                      <a:pt x="1108697" y="46888"/>
                      <a:pt x="1127938" y="79082"/>
                      <a:pt x="1137463" y="118897"/>
                    </a:cubicBezTo>
                    <a:cubicBezTo>
                      <a:pt x="1091457" y="150234"/>
                      <a:pt x="1045642" y="181666"/>
                      <a:pt x="999826" y="213289"/>
                    </a:cubicBezTo>
                    <a:cubicBezTo>
                      <a:pt x="1000398" y="210813"/>
                      <a:pt x="999922" y="207860"/>
                      <a:pt x="997731" y="204907"/>
                    </a:cubicBezTo>
                    <a:cubicBezTo>
                      <a:pt x="958393" y="153377"/>
                      <a:pt x="909720" y="108991"/>
                      <a:pt x="853903" y="75844"/>
                    </a:cubicBezTo>
                    <a:cubicBezTo>
                      <a:pt x="849427" y="73177"/>
                      <a:pt x="845807" y="79654"/>
                      <a:pt x="849808" y="82606"/>
                    </a:cubicBezTo>
                    <a:cubicBezTo>
                      <a:pt x="901147" y="120897"/>
                      <a:pt x="945058" y="163950"/>
                      <a:pt x="982586" y="215861"/>
                    </a:cubicBezTo>
                    <a:cubicBezTo>
                      <a:pt x="984586" y="218623"/>
                      <a:pt x="987063" y="219957"/>
                      <a:pt x="989539" y="220338"/>
                    </a:cubicBezTo>
                    <a:cubicBezTo>
                      <a:pt x="938390" y="255771"/>
                      <a:pt x="887431" y="291299"/>
                      <a:pt x="836663" y="327208"/>
                    </a:cubicBezTo>
                    <a:cubicBezTo>
                      <a:pt x="836663" y="327208"/>
                      <a:pt x="836663" y="327113"/>
                      <a:pt x="836663" y="327018"/>
                    </a:cubicBezTo>
                    <a:cubicBezTo>
                      <a:pt x="819232" y="293776"/>
                      <a:pt x="788562" y="265582"/>
                      <a:pt x="762178" y="239197"/>
                    </a:cubicBezTo>
                    <a:cubicBezTo>
                      <a:pt x="735508" y="212527"/>
                      <a:pt x="707409" y="185762"/>
                      <a:pt x="675976" y="164617"/>
                    </a:cubicBezTo>
                    <a:cubicBezTo>
                      <a:pt x="674643" y="163664"/>
                      <a:pt x="673119" y="165664"/>
                      <a:pt x="674167" y="166807"/>
                    </a:cubicBezTo>
                    <a:cubicBezTo>
                      <a:pt x="700265" y="194049"/>
                      <a:pt x="728173" y="219290"/>
                      <a:pt x="753129" y="247675"/>
                    </a:cubicBezTo>
                    <a:cubicBezTo>
                      <a:pt x="777894" y="275869"/>
                      <a:pt x="797706" y="309682"/>
                      <a:pt x="823995" y="336067"/>
                    </a:cubicBezTo>
                    <a:cubicBezTo>
                      <a:pt x="803802" y="350354"/>
                      <a:pt x="783514" y="364737"/>
                      <a:pt x="763321" y="379215"/>
                    </a:cubicBezTo>
                    <a:cubicBezTo>
                      <a:pt x="713505" y="414838"/>
                      <a:pt x="663784" y="450843"/>
                      <a:pt x="615683" y="488943"/>
                    </a:cubicBezTo>
                    <a:cubicBezTo>
                      <a:pt x="615302" y="487705"/>
                      <a:pt x="614731" y="486371"/>
                      <a:pt x="613683" y="485228"/>
                    </a:cubicBezTo>
                    <a:cubicBezTo>
                      <a:pt x="573106" y="437508"/>
                      <a:pt x="517195" y="399313"/>
                      <a:pt x="460330" y="373881"/>
                    </a:cubicBezTo>
                    <a:cubicBezTo>
                      <a:pt x="457949" y="372833"/>
                      <a:pt x="455949" y="375881"/>
                      <a:pt x="458235" y="377405"/>
                    </a:cubicBezTo>
                    <a:cubicBezTo>
                      <a:pt x="511194" y="412838"/>
                      <a:pt x="555676" y="452938"/>
                      <a:pt x="600919" y="497420"/>
                    </a:cubicBezTo>
                    <a:cubicBezTo>
                      <a:pt x="601681" y="498087"/>
                      <a:pt x="602443" y="498658"/>
                      <a:pt x="603205" y="499039"/>
                    </a:cubicBezTo>
                    <a:cubicBezTo>
                      <a:pt x="575964" y="521042"/>
                      <a:pt x="549199" y="543712"/>
                      <a:pt x="523481" y="567524"/>
                    </a:cubicBezTo>
                    <a:cubicBezTo>
                      <a:pt x="513956" y="576287"/>
                      <a:pt x="504622" y="585336"/>
                      <a:pt x="495382" y="594480"/>
                    </a:cubicBezTo>
                    <a:cubicBezTo>
                      <a:pt x="495192" y="592480"/>
                      <a:pt x="494239" y="590480"/>
                      <a:pt x="492430" y="588670"/>
                    </a:cubicBezTo>
                    <a:cubicBezTo>
                      <a:pt x="453568" y="550760"/>
                      <a:pt x="406705" y="521042"/>
                      <a:pt x="354317" y="505707"/>
                    </a:cubicBezTo>
                    <a:cubicBezTo>
                      <a:pt x="350888" y="504659"/>
                      <a:pt x="348602" y="509707"/>
                      <a:pt x="351841" y="511517"/>
                    </a:cubicBezTo>
                    <a:cubicBezTo>
                      <a:pt x="398132" y="537044"/>
                      <a:pt x="439566" y="565810"/>
                      <a:pt x="477380" y="602957"/>
                    </a:cubicBezTo>
                    <a:cubicBezTo>
                      <a:pt x="479380" y="604957"/>
                      <a:pt x="481762" y="605815"/>
                      <a:pt x="483952" y="605910"/>
                    </a:cubicBezTo>
                    <a:cubicBezTo>
                      <a:pt x="436518" y="653916"/>
                      <a:pt x="392227" y="704970"/>
                      <a:pt x="344697" y="752786"/>
                    </a:cubicBezTo>
                    <a:cubicBezTo>
                      <a:pt x="345935" y="750023"/>
                      <a:pt x="345649" y="746785"/>
                      <a:pt x="342601" y="744022"/>
                    </a:cubicBezTo>
                    <a:cubicBezTo>
                      <a:pt x="306121" y="710876"/>
                      <a:pt x="259258" y="685825"/>
                      <a:pt x="212966" y="669442"/>
                    </a:cubicBezTo>
                    <a:cubicBezTo>
                      <a:pt x="209251" y="668108"/>
                      <a:pt x="206584" y="674109"/>
                      <a:pt x="210204" y="675823"/>
                    </a:cubicBezTo>
                    <a:cubicBezTo>
                      <a:pt x="255067" y="697540"/>
                      <a:pt x="291643" y="724211"/>
                      <a:pt x="329743" y="756214"/>
                    </a:cubicBezTo>
                    <a:cubicBezTo>
                      <a:pt x="333076" y="758977"/>
                      <a:pt x="336982" y="758977"/>
                      <a:pt x="340030" y="757453"/>
                    </a:cubicBezTo>
                    <a:cubicBezTo>
                      <a:pt x="328028" y="769454"/>
                      <a:pt x="315741" y="781265"/>
                      <a:pt x="303168" y="792790"/>
                    </a:cubicBezTo>
                    <a:cubicBezTo>
                      <a:pt x="256876" y="834986"/>
                      <a:pt x="206013" y="867752"/>
                      <a:pt x="153340" y="897756"/>
                    </a:cubicBezTo>
                    <a:cubicBezTo>
                      <a:pt x="135528" y="874039"/>
                      <a:pt x="108191" y="852798"/>
                      <a:pt x="78378" y="848607"/>
                    </a:cubicBezTo>
                    <a:cubicBezTo>
                      <a:pt x="75520" y="848226"/>
                      <a:pt x="74473" y="852703"/>
                      <a:pt x="76854" y="8539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17"/>
              <p:cNvSpPr/>
              <p:nvPr/>
            </p:nvSpPr>
            <p:spPr>
              <a:xfrm rot="-4688137">
                <a:off x="354135" y="1883281"/>
                <a:ext cx="18851" cy="53990"/>
              </a:xfrm>
              <a:custGeom>
                <a:avLst/>
                <a:gdLst/>
                <a:ahLst/>
                <a:cxnLst/>
                <a:rect l="l" t="t" r="r" b="b"/>
                <a:pathLst>
                  <a:path w="31006" h="88801" extrusionOk="0">
                    <a:moveTo>
                      <a:pt x="229" y="5202"/>
                    </a:moveTo>
                    <a:cubicBezTo>
                      <a:pt x="12135" y="31967"/>
                      <a:pt x="21374" y="59685"/>
                      <a:pt x="28709" y="87974"/>
                    </a:cubicBezTo>
                    <a:cubicBezTo>
                      <a:pt x="29090" y="89403"/>
                      <a:pt x="31185" y="88831"/>
                      <a:pt x="30995" y="87403"/>
                    </a:cubicBezTo>
                    <a:cubicBezTo>
                      <a:pt x="25851" y="58066"/>
                      <a:pt x="17374" y="29586"/>
                      <a:pt x="6420" y="1868"/>
                    </a:cubicBezTo>
                    <a:cubicBezTo>
                      <a:pt x="4801" y="-2228"/>
                      <a:pt x="-1486" y="1106"/>
                      <a:pt x="324" y="5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17"/>
              <p:cNvSpPr/>
              <p:nvPr/>
            </p:nvSpPr>
            <p:spPr>
              <a:xfrm rot="-4688137">
                <a:off x="180242" y="1864438"/>
                <a:ext cx="53975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88776" h="53632" extrusionOk="0">
                    <a:moveTo>
                      <a:pt x="991" y="3426"/>
                    </a:moveTo>
                    <a:cubicBezTo>
                      <a:pt x="29662" y="17523"/>
                      <a:pt x="56427" y="34096"/>
                      <a:pt x="82335" y="52765"/>
                    </a:cubicBezTo>
                    <a:cubicBezTo>
                      <a:pt x="87002" y="56194"/>
                      <a:pt x="91384" y="48574"/>
                      <a:pt x="86907" y="45145"/>
                    </a:cubicBezTo>
                    <a:cubicBezTo>
                      <a:pt x="61285" y="25429"/>
                      <a:pt x="32900" y="10570"/>
                      <a:pt x="2420" y="92"/>
                    </a:cubicBezTo>
                    <a:cubicBezTo>
                      <a:pt x="420" y="-575"/>
                      <a:pt x="-1009" y="2568"/>
                      <a:pt x="896" y="3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17"/>
              <p:cNvSpPr/>
              <p:nvPr/>
            </p:nvSpPr>
            <p:spPr>
              <a:xfrm rot="-4688137">
                <a:off x="267459" y="1692046"/>
                <a:ext cx="42350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69656" h="182793" extrusionOk="0">
                    <a:moveTo>
                      <a:pt x="683" y="6299"/>
                    </a:moveTo>
                    <a:cubicBezTo>
                      <a:pt x="37068" y="60782"/>
                      <a:pt x="54594" y="117361"/>
                      <a:pt x="65834" y="181369"/>
                    </a:cubicBezTo>
                    <a:cubicBezTo>
                      <a:pt x="66215" y="183560"/>
                      <a:pt x="69644" y="183083"/>
                      <a:pt x="69644" y="180893"/>
                    </a:cubicBezTo>
                    <a:cubicBezTo>
                      <a:pt x="70310" y="117837"/>
                      <a:pt x="44783" y="52781"/>
                      <a:pt x="8493" y="2013"/>
                    </a:cubicBezTo>
                    <a:cubicBezTo>
                      <a:pt x="5255" y="-2559"/>
                      <a:pt x="-2461" y="1442"/>
                      <a:pt x="778" y="62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17"/>
              <p:cNvSpPr/>
              <p:nvPr/>
            </p:nvSpPr>
            <p:spPr>
              <a:xfrm rot="-4688137">
                <a:off x="56541" y="1702612"/>
                <a:ext cx="51928" cy="42691"/>
              </a:xfrm>
              <a:custGeom>
                <a:avLst/>
                <a:gdLst/>
                <a:ahLst/>
                <a:cxnLst/>
                <a:rect l="l" t="t" r="r" b="b"/>
                <a:pathLst>
                  <a:path w="85410" h="70217" extrusionOk="0">
                    <a:moveTo>
                      <a:pt x="1164" y="4825"/>
                    </a:moveTo>
                    <a:cubicBezTo>
                      <a:pt x="32406" y="19684"/>
                      <a:pt x="56028" y="41401"/>
                      <a:pt x="76888" y="68642"/>
                    </a:cubicBezTo>
                    <a:cubicBezTo>
                      <a:pt x="80222" y="72929"/>
                      <a:pt x="87746" y="67595"/>
                      <a:pt x="84698" y="63023"/>
                    </a:cubicBezTo>
                    <a:cubicBezTo>
                      <a:pt x="65077" y="33495"/>
                      <a:pt x="36121" y="12731"/>
                      <a:pt x="3260" y="158"/>
                    </a:cubicBezTo>
                    <a:cubicBezTo>
                      <a:pt x="593" y="-890"/>
                      <a:pt x="-1408" y="3587"/>
                      <a:pt x="1259" y="48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17"/>
              <p:cNvSpPr/>
              <p:nvPr/>
            </p:nvSpPr>
            <p:spPr>
              <a:xfrm rot="-4688137">
                <a:off x="220096" y="1534874"/>
                <a:ext cx="28276" cy="101053"/>
              </a:xfrm>
              <a:custGeom>
                <a:avLst/>
                <a:gdLst/>
                <a:ahLst/>
                <a:cxnLst/>
                <a:rect l="l" t="t" r="r" b="b"/>
                <a:pathLst>
                  <a:path w="46507" h="166209" extrusionOk="0">
                    <a:moveTo>
                      <a:pt x="185" y="3657"/>
                    </a:moveTo>
                    <a:cubicBezTo>
                      <a:pt x="10186" y="29756"/>
                      <a:pt x="20664" y="55283"/>
                      <a:pt x="27522" y="82429"/>
                    </a:cubicBezTo>
                    <a:cubicBezTo>
                      <a:pt x="34475" y="109575"/>
                      <a:pt x="37237" y="137007"/>
                      <a:pt x="42000" y="164534"/>
                    </a:cubicBezTo>
                    <a:cubicBezTo>
                      <a:pt x="42476" y="167106"/>
                      <a:pt x="46381" y="166535"/>
                      <a:pt x="46476" y="164058"/>
                    </a:cubicBezTo>
                    <a:cubicBezTo>
                      <a:pt x="47334" y="110147"/>
                      <a:pt x="30570" y="49187"/>
                      <a:pt x="5805" y="1466"/>
                    </a:cubicBezTo>
                    <a:cubicBezTo>
                      <a:pt x="4281" y="-1486"/>
                      <a:pt x="-1053" y="419"/>
                      <a:pt x="185" y="36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17"/>
              <p:cNvSpPr/>
              <p:nvPr/>
            </p:nvSpPr>
            <p:spPr>
              <a:xfrm rot="-4688137">
                <a:off x="-11447" y="1534324"/>
                <a:ext cx="60534" cy="58960"/>
              </a:xfrm>
              <a:custGeom>
                <a:avLst/>
                <a:gdLst/>
                <a:ahLst/>
                <a:cxnLst/>
                <a:rect l="l" t="t" r="r" b="b"/>
                <a:pathLst>
                  <a:path w="99565" h="96976" extrusionOk="0">
                    <a:moveTo>
                      <a:pt x="1475" y="5731"/>
                    </a:moveTo>
                    <a:cubicBezTo>
                      <a:pt x="37098" y="30019"/>
                      <a:pt x="65387" y="59833"/>
                      <a:pt x="90248" y="94789"/>
                    </a:cubicBezTo>
                    <a:cubicBezTo>
                      <a:pt x="93772" y="99742"/>
                      <a:pt x="102249" y="95456"/>
                      <a:pt x="98725" y="90122"/>
                    </a:cubicBezTo>
                    <a:cubicBezTo>
                      <a:pt x="74531" y="53165"/>
                      <a:pt x="41956" y="23638"/>
                      <a:pt x="4523" y="492"/>
                    </a:cubicBezTo>
                    <a:cubicBezTo>
                      <a:pt x="1189" y="-1604"/>
                      <a:pt x="-1859" y="3540"/>
                      <a:pt x="1379" y="57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17"/>
              <p:cNvSpPr/>
              <p:nvPr/>
            </p:nvSpPr>
            <p:spPr>
              <a:xfrm rot="-4688137">
                <a:off x="102689" y="1393980"/>
                <a:ext cx="36189" cy="56792"/>
              </a:xfrm>
              <a:custGeom>
                <a:avLst/>
                <a:gdLst/>
                <a:ahLst/>
                <a:cxnLst/>
                <a:rect l="l" t="t" r="r" b="b"/>
                <a:pathLst>
                  <a:path w="59523" h="93409" extrusionOk="0">
                    <a:moveTo>
                      <a:pt x="772" y="6215"/>
                    </a:moveTo>
                    <a:cubicBezTo>
                      <a:pt x="21537" y="34028"/>
                      <a:pt x="40682" y="61175"/>
                      <a:pt x="56017" y="92417"/>
                    </a:cubicBezTo>
                    <a:cubicBezTo>
                      <a:pt x="57065" y="94607"/>
                      <a:pt x="60303" y="92798"/>
                      <a:pt x="59351" y="90607"/>
                    </a:cubicBezTo>
                    <a:cubicBezTo>
                      <a:pt x="45349" y="59079"/>
                      <a:pt x="28299" y="27742"/>
                      <a:pt x="6011" y="1262"/>
                    </a:cubicBezTo>
                    <a:cubicBezTo>
                      <a:pt x="2963" y="-2357"/>
                      <a:pt x="-1895" y="2596"/>
                      <a:pt x="772" y="62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3" name="Google Shape;773;p17"/>
          <p:cNvGrpSpPr/>
          <p:nvPr/>
        </p:nvGrpSpPr>
        <p:grpSpPr>
          <a:xfrm>
            <a:off x="6994781" y="3849615"/>
            <a:ext cx="2102883" cy="1293883"/>
            <a:chOff x="6994781" y="3849615"/>
            <a:chExt cx="2102883" cy="1293883"/>
          </a:xfrm>
        </p:grpSpPr>
        <p:grpSp>
          <p:nvGrpSpPr>
            <p:cNvPr id="774" name="Google Shape;774;p17"/>
            <p:cNvGrpSpPr/>
            <p:nvPr/>
          </p:nvGrpSpPr>
          <p:grpSpPr>
            <a:xfrm>
              <a:off x="7535437" y="4469971"/>
              <a:ext cx="473978" cy="673527"/>
              <a:chOff x="2779663" y="5829808"/>
              <a:chExt cx="239904" cy="340923"/>
            </a:xfrm>
          </p:grpSpPr>
          <p:sp>
            <p:nvSpPr>
              <p:cNvPr id="775" name="Google Shape;775;p17"/>
              <p:cNvSpPr/>
              <p:nvPr/>
            </p:nvSpPr>
            <p:spPr>
              <a:xfrm>
                <a:off x="2804820" y="5875536"/>
                <a:ext cx="195487" cy="295195"/>
              </a:xfrm>
              <a:custGeom>
                <a:avLst/>
                <a:gdLst/>
                <a:ahLst/>
                <a:cxnLst/>
                <a:rect l="l" t="t" r="r" b="b"/>
                <a:pathLst>
                  <a:path w="195487" h="295195" extrusionOk="0">
                    <a:moveTo>
                      <a:pt x="195487" y="295196"/>
                    </a:moveTo>
                    <a:lnTo>
                      <a:pt x="0" y="295196"/>
                    </a:lnTo>
                    <a:lnTo>
                      <a:pt x="0" y="3079"/>
                    </a:lnTo>
                    <a:cubicBezTo>
                      <a:pt x="0" y="1375"/>
                      <a:pt x="1376" y="0"/>
                      <a:pt x="3079" y="0"/>
                    </a:cubicBezTo>
                    <a:lnTo>
                      <a:pt x="192343" y="0"/>
                    </a:lnTo>
                    <a:cubicBezTo>
                      <a:pt x="194046" y="0"/>
                      <a:pt x="195422" y="1375"/>
                      <a:pt x="195422" y="3079"/>
                    </a:cubicBezTo>
                    <a:lnTo>
                      <a:pt x="195422" y="29519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17"/>
              <p:cNvSpPr/>
              <p:nvPr/>
            </p:nvSpPr>
            <p:spPr>
              <a:xfrm>
                <a:off x="2804820" y="5890276"/>
                <a:ext cx="195487" cy="30790"/>
              </a:xfrm>
              <a:custGeom>
                <a:avLst/>
                <a:gdLst/>
                <a:ahLst/>
                <a:cxnLst/>
                <a:rect l="l" t="t" r="r" b="b"/>
                <a:pathLst>
                  <a:path w="195487" h="30790" extrusionOk="0">
                    <a:moveTo>
                      <a:pt x="195487" y="9696"/>
                    </a:moveTo>
                    <a:lnTo>
                      <a:pt x="0" y="30791"/>
                    </a:lnTo>
                    <a:lnTo>
                      <a:pt x="0" y="0"/>
                    </a:lnTo>
                    <a:lnTo>
                      <a:pt x="195487" y="0"/>
                    </a:lnTo>
                    <a:lnTo>
                      <a:pt x="195487" y="969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77" name="Google Shape;777;p17"/>
              <p:cNvGrpSpPr/>
              <p:nvPr/>
            </p:nvGrpSpPr>
            <p:grpSpPr>
              <a:xfrm>
                <a:off x="2824866" y="5954870"/>
                <a:ext cx="155394" cy="202300"/>
                <a:chOff x="2824866" y="5954870"/>
                <a:chExt cx="155394" cy="202300"/>
              </a:xfrm>
            </p:grpSpPr>
            <p:sp>
              <p:nvSpPr>
                <p:cNvPr id="778" name="Google Shape;778;p17"/>
                <p:cNvSpPr/>
                <p:nvPr/>
              </p:nvSpPr>
              <p:spPr>
                <a:xfrm>
                  <a:off x="2824932" y="5954870"/>
                  <a:ext cx="155328" cy="20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28" h="202300" extrusionOk="0">
                      <a:moveTo>
                        <a:pt x="155328" y="0"/>
                      </a:moveTo>
                      <a:lnTo>
                        <a:pt x="155328" y="179830"/>
                      </a:lnTo>
                      <a:cubicBezTo>
                        <a:pt x="155328" y="192212"/>
                        <a:pt x="145239" y="202300"/>
                        <a:pt x="132858" y="202300"/>
                      </a:cubicBezTo>
                      <a:lnTo>
                        <a:pt x="22405" y="202300"/>
                      </a:lnTo>
                      <a:cubicBezTo>
                        <a:pt x="10023" y="202300"/>
                        <a:pt x="0" y="192212"/>
                        <a:pt x="0" y="179830"/>
                      </a:cubicBezTo>
                      <a:lnTo>
                        <a:pt x="0" y="0"/>
                      </a:lnTo>
                      <a:lnTo>
                        <a:pt x="15532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79" name="Google Shape;779;p17"/>
                <p:cNvGrpSpPr/>
                <p:nvPr/>
              </p:nvGrpSpPr>
              <p:grpSpPr>
                <a:xfrm>
                  <a:off x="2824866" y="5995511"/>
                  <a:ext cx="155394" cy="161659"/>
                  <a:chOff x="2824866" y="5995511"/>
                  <a:chExt cx="155394" cy="161659"/>
                </a:xfrm>
              </p:grpSpPr>
              <p:sp>
                <p:nvSpPr>
                  <p:cNvPr id="780" name="Google Shape;780;p17"/>
                  <p:cNvSpPr/>
                  <p:nvPr/>
                </p:nvSpPr>
                <p:spPr>
                  <a:xfrm>
                    <a:off x="2851637" y="5995511"/>
                    <a:ext cx="128623" cy="595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623" h="59580" extrusionOk="0">
                        <a:moveTo>
                          <a:pt x="128623" y="13145"/>
                        </a:moveTo>
                        <a:cubicBezTo>
                          <a:pt x="128623" y="13145"/>
                          <a:pt x="118010" y="-5133"/>
                          <a:pt x="82044" y="1418"/>
                        </a:cubicBezTo>
                        <a:cubicBezTo>
                          <a:pt x="46078" y="7969"/>
                          <a:pt x="39855" y="21595"/>
                          <a:pt x="10702" y="18975"/>
                        </a:cubicBezTo>
                        <a:cubicBezTo>
                          <a:pt x="-18451" y="16355"/>
                          <a:pt x="15943" y="64702"/>
                          <a:pt x="65863" y="59134"/>
                        </a:cubicBezTo>
                        <a:cubicBezTo>
                          <a:pt x="115783" y="53565"/>
                          <a:pt x="128492" y="35877"/>
                          <a:pt x="128492" y="35877"/>
                        </a:cubicBezTo>
                        <a:lnTo>
                          <a:pt x="128492" y="13145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1" name="Google Shape;781;p17"/>
                  <p:cNvSpPr/>
                  <p:nvPr/>
                </p:nvSpPr>
                <p:spPr>
                  <a:xfrm>
                    <a:off x="2824866" y="5996923"/>
                    <a:ext cx="155393" cy="160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93" h="160247" extrusionOk="0">
                        <a:moveTo>
                          <a:pt x="155394" y="11733"/>
                        </a:moveTo>
                        <a:lnTo>
                          <a:pt x="155394" y="139743"/>
                        </a:lnTo>
                        <a:cubicBezTo>
                          <a:pt x="155394" y="151076"/>
                          <a:pt x="146222" y="160248"/>
                          <a:pt x="134889" y="160248"/>
                        </a:cubicBezTo>
                        <a:lnTo>
                          <a:pt x="20505" y="160248"/>
                        </a:lnTo>
                        <a:cubicBezTo>
                          <a:pt x="9172" y="160248"/>
                          <a:pt x="0" y="151076"/>
                          <a:pt x="0" y="139743"/>
                        </a:cubicBezTo>
                        <a:lnTo>
                          <a:pt x="0" y="5837"/>
                        </a:lnTo>
                        <a:cubicBezTo>
                          <a:pt x="0" y="5837"/>
                          <a:pt x="10220" y="-2876"/>
                          <a:pt x="31708" y="989"/>
                        </a:cubicBezTo>
                        <a:cubicBezTo>
                          <a:pt x="42059" y="2758"/>
                          <a:pt x="55095" y="7474"/>
                          <a:pt x="70818" y="17563"/>
                        </a:cubicBezTo>
                        <a:cubicBezTo>
                          <a:pt x="107570" y="41082"/>
                          <a:pt x="149105" y="45078"/>
                          <a:pt x="155394" y="11733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2" name="Google Shape;782;p17"/>
                  <p:cNvSpPr/>
                  <p:nvPr/>
                </p:nvSpPr>
                <p:spPr>
                  <a:xfrm>
                    <a:off x="2881861" y="6071219"/>
                    <a:ext cx="34066" cy="34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66" h="34066" extrusionOk="0">
                        <a:moveTo>
                          <a:pt x="34066" y="17033"/>
                        </a:moveTo>
                        <a:cubicBezTo>
                          <a:pt x="34066" y="26440"/>
                          <a:pt x="26440" y="34066"/>
                          <a:pt x="17033" y="34066"/>
                        </a:cubicBezTo>
                        <a:cubicBezTo>
                          <a:pt x="7626" y="34066"/>
                          <a:pt x="0" y="26440"/>
                          <a:pt x="0" y="17033"/>
                        </a:cubicBezTo>
                        <a:cubicBezTo>
                          <a:pt x="0" y="7626"/>
                          <a:pt x="7626" y="0"/>
                          <a:pt x="17033" y="0"/>
                        </a:cubicBezTo>
                        <a:cubicBezTo>
                          <a:pt x="26440" y="0"/>
                          <a:pt x="34066" y="7626"/>
                          <a:pt x="34066" y="1703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3" name="Google Shape;783;p17"/>
                  <p:cNvSpPr/>
                  <p:nvPr/>
                </p:nvSpPr>
                <p:spPr>
                  <a:xfrm>
                    <a:off x="2942067" y="6115636"/>
                    <a:ext cx="21225" cy="212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5" h="21226" extrusionOk="0">
                        <a:moveTo>
                          <a:pt x="21226" y="10613"/>
                        </a:moveTo>
                        <a:cubicBezTo>
                          <a:pt x="21226" y="16444"/>
                          <a:pt x="16509" y="21226"/>
                          <a:pt x="10613" y="21226"/>
                        </a:cubicBezTo>
                        <a:cubicBezTo>
                          <a:pt x="4717" y="21226"/>
                          <a:pt x="0" y="16509"/>
                          <a:pt x="0" y="10613"/>
                        </a:cubicBezTo>
                        <a:cubicBezTo>
                          <a:pt x="0" y="4717"/>
                          <a:pt x="4717" y="0"/>
                          <a:pt x="10613" y="0"/>
                        </a:cubicBezTo>
                        <a:cubicBezTo>
                          <a:pt x="16509" y="0"/>
                          <a:pt x="21226" y="4717"/>
                          <a:pt x="21226" y="1061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4" name="Google Shape;784;p17"/>
                  <p:cNvSpPr/>
                  <p:nvPr/>
                </p:nvSpPr>
                <p:spPr>
                  <a:xfrm>
                    <a:off x="2839082" y="6034795"/>
                    <a:ext cx="21225" cy="2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5" h="21225" extrusionOk="0">
                        <a:moveTo>
                          <a:pt x="21226" y="10613"/>
                        </a:moveTo>
                        <a:cubicBezTo>
                          <a:pt x="21226" y="16444"/>
                          <a:pt x="16509" y="21226"/>
                          <a:pt x="10613" y="21226"/>
                        </a:cubicBezTo>
                        <a:cubicBezTo>
                          <a:pt x="4717" y="21226"/>
                          <a:pt x="0" y="16509"/>
                          <a:pt x="0" y="10613"/>
                        </a:cubicBezTo>
                        <a:cubicBezTo>
                          <a:pt x="0" y="4717"/>
                          <a:pt x="4717" y="0"/>
                          <a:pt x="10613" y="0"/>
                        </a:cubicBezTo>
                        <a:cubicBezTo>
                          <a:pt x="16509" y="0"/>
                          <a:pt x="21226" y="4717"/>
                          <a:pt x="21226" y="1061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5" name="Google Shape;785;p17"/>
                  <p:cNvSpPr/>
                  <p:nvPr/>
                </p:nvSpPr>
                <p:spPr>
                  <a:xfrm>
                    <a:off x="2942067" y="6060607"/>
                    <a:ext cx="21225" cy="2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5" h="21225" extrusionOk="0">
                        <a:moveTo>
                          <a:pt x="21226" y="10613"/>
                        </a:moveTo>
                        <a:cubicBezTo>
                          <a:pt x="21226" y="16444"/>
                          <a:pt x="16509" y="21226"/>
                          <a:pt x="10613" y="21226"/>
                        </a:cubicBezTo>
                        <a:cubicBezTo>
                          <a:pt x="4717" y="21226"/>
                          <a:pt x="0" y="16509"/>
                          <a:pt x="0" y="10613"/>
                        </a:cubicBezTo>
                        <a:cubicBezTo>
                          <a:pt x="0" y="4717"/>
                          <a:pt x="4717" y="0"/>
                          <a:pt x="10613" y="0"/>
                        </a:cubicBezTo>
                        <a:cubicBezTo>
                          <a:pt x="16509" y="0"/>
                          <a:pt x="21226" y="4717"/>
                          <a:pt x="21226" y="1061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6" name="Google Shape;786;p17"/>
                  <p:cNvSpPr/>
                  <p:nvPr/>
                </p:nvSpPr>
                <p:spPr>
                  <a:xfrm>
                    <a:off x="2849695" y="6118715"/>
                    <a:ext cx="21225" cy="2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5" h="21225" extrusionOk="0">
                        <a:moveTo>
                          <a:pt x="21226" y="10613"/>
                        </a:moveTo>
                        <a:cubicBezTo>
                          <a:pt x="21226" y="16444"/>
                          <a:pt x="16509" y="21226"/>
                          <a:pt x="10613" y="21226"/>
                        </a:cubicBezTo>
                        <a:cubicBezTo>
                          <a:pt x="4717" y="21226"/>
                          <a:pt x="0" y="16509"/>
                          <a:pt x="0" y="10613"/>
                        </a:cubicBezTo>
                        <a:cubicBezTo>
                          <a:pt x="0" y="4717"/>
                          <a:pt x="4717" y="0"/>
                          <a:pt x="10613" y="0"/>
                        </a:cubicBezTo>
                        <a:cubicBezTo>
                          <a:pt x="16509" y="0"/>
                          <a:pt x="21226" y="4717"/>
                          <a:pt x="21226" y="1061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787" name="Google Shape;787;p17"/>
              <p:cNvSpPr/>
              <p:nvPr/>
            </p:nvSpPr>
            <p:spPr>
              <a:xfrm>
                <a:off x="2779663" y="5853065"/>
                <a:ext cx="239904" cy="37210"/>
              </a:xfrm>
              <a:custGeom>
                <a:avLst/>
                <a:gdLst/>
                <a:ahLst/>
                <a:cxnLst/>
                <a:rect l="l" t="t" r="r" b="b"/>
                <a:pathLst>
                  <a:path w="239904" h="37210" extrusionOk="0">
                    <a:moveTo>
                      <a:pt x="231846" y="0"/>
                    </a:moveTo>
                    <a:cubicBezTo>
                      <a:pt x="236297" y="0"/>
                      <a:pt x="239904" y="3608"/>
                      <a:pt x="239904" y="8058"/>
                    </a:cubicBezTo>
                    <a:lnTo>
                      <a:pt x="239904" y="29153"/>
                    </a:lnTo>
                    <a:cubicBezTo>
                      <a:pt x="239904" y="33603"/>
                      <a:pt x="236297" y="37210"/>
                      <a:pt x="231846" y="37210"/>
                    </a:cubicBezTo>
                    <a:lnTo>
                      <a:pt x="8058" y="37210"/>
                    </a:lnTo>
                    <a:cubicBezTo>
                      <a:pt x="3608" y="37210"/>
                      <a:pt x="0" y="33602"/>
                      <a:pt x="0" y="29153"/>
                    </a:cubicBezTo>
                    <a:lnTo>
                      <a:pt x="0" y="8058"/>
                    </a:lnTo>
                    <a:cubicBezTo>
                      <a:pt x="0" y="3608"/>
                      <a:pt x="3608" y="0"/>
                      <a:pt x="80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17"/>
              <p:cNvSpPr/>
              <p:nvPr/>
            </p:nvSpPr>
            <p:spPr>
              <a:xfrm>
                <a:off x="2819887" y="5829808"/>
                <a:ext cx="165286" cy="23256"/>
              </a:xfrm>
              <a:custGeom>
                <a:avLst/>
                <a:gdLst/>
                <a:ahLst/>
                <a:cxnLst/>
                <a:rect l="l" t="t" r="r" b="b"/>
                <a:pathLst>
                  <a:path w="165286" h="23256" extrusionOk="0">
                    <a:moveTo>
                      <a:pt x="165286" y="23257"/>
                    </a:moveTo>
                    <a:lnTo>
                      <a:pt x="0" y="23257"/>
                    </a:lnTo>
                    <a:lnTo>
                      <a:pt x="0" y="10089"/>
                    </a:lnTo>
                    <a:cubicBezTo>
                      <a:pt x="0" y="4520"/>
                      <a:pt x="4520" y="0"/>
                      <a:pt x="10089" y="0"/>
                    </a:cubicBezTo>
                    <a:lnTo>
                      <a:pt x="155197" y="0"/>
                    </a:lnTo>
                    <a:cubicBezTo>
                      <a:pt x="160766" y="0"/>
                      <a:pt x="165286" y="4520"/>
                      <a:pt x="165286" y="10089"/>
                    </a:cubicBezTo>
                    <a:lnTo>
                      <a:pt x="165286" y="232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7"/>
            <p:cNvGrpSpPr/>
            <p:nvPr/>
          </p:nvGrpSpPr>
          <p:grpSpPr>
            <a:xfrm>
              <a:off x="7873900" y="4407848"/>
              <a:ext cx="534810" cy="733708"/>
              <a:chOff x="2950976" y="5798363"/>
              <a:chExt cx="270694" cy="371385"/>
            </a:xfrm>
          </p:grpSpPr>
          <p:sp>
            <p:nvSpPr>
              <p:cNvPr id="790" name="Google Shape;790;p17"/>
              <p:cNvSpPr/>
              <p:nvPr/>
            </p:nvSpPr>
            <p:spPr>
              <a:xfrm>
                <a:off x="3057498" y="5811596"/>
                <a:ext cx="57191" cy="91454"/>
              </a:xfrm>
              <a:custGeom>
                <a:avLst/>
                <a:gdLst/>
                <a:ahLst/>
                <a:cxnLst/>
                <a:rect l="l" t="t" r="r" b="b"/>
                <a:pathLst>
                  <a:path w="57191" h="91454" extrusionOk="0">
                    <a:moveTo>
                      <a:pt x="0" y="0"/>
                    </a:moveTo>
                    <a:lnTo>
                      <a:pt x="57192" y="0"/>
                    </a:lnTo>
                    <a:lnTo>
                      <a:pt x="57192" y="91455"/>
                    </a:lnTo>
                    <a:lnTo>
                      <a:pt x="0" y="9145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17"/>
              <p:cNvSpPr/>
              <p:nvPr/>
            </p:nvSpPr>
            <p:spPr>
              <a:xfrm>
                <a:off x="3057498" y="5816182"/>
                <a:ext cx="57257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57257" h="12250" extrusionOk="0">
                    <a:moveTo>
                      <a:pt x="57257" y="5044"/>
                    </a:moveTo>
                    <a:lnTo>
                      <a:pt x="0" y="12251"/>
                    </a:lnTo>
                    <a:lnTo>
                      <a:pt x="0" y="0"/>
                    </a:lnTo>
                    <a:lnTo>
                      <a:pt x="57257" y="0"/>
                    </a:lnTo>
                    <a:lnTo>
                      <a:pt x="57257" y="504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17"/>
              <p:cNvSpPr/>
              <p:nvPr/>
            </p:nvSpPr>
            <p:spPr>
              <a:xfrm>
                <a:off x="2950976" y="5899054"/>
                <a:ext cx="270694" cy="270694"/>
              </a:xfrm>
              <a:custGeom>
                <a:avLst/>
                <a:gdLst/>
                <a:ahLst/>
                <a:cxnLst/>
                <a:rect l="l" t="t" r="r" b="b"/>
                <a:pathLst>
                  <a:path w="270694" h="270694" extrusionOk="0">
                    <a:moveTo>
                      <a:pt x="270695" y="135347"/>
                    </a:moveTo>
                    <a:cubicBezTo>
                      <a:pt x="270695" y="210098"/>
                      <a:pt x="210098" y="270694"/>
                      <a:pt x="135347" y="270694"/>
                    </a:cubicBezTo>
                    <a:cubicBezTo>
                      <a:pt x="60597" y="270694"/>
                      <a:pt x="0" y="210097"/>
                      <a:pt x="0" y="135347"/>
                    </a:cubicBezTo>
                    <a:cubicBezTo>
                      <a:pt x="0" y="60597"/>
                      <a:pt x="60597" y="0"/>
                      <a:pt x="135347" y="0"/>
                    </a:cubicBezTo>
                    <a:cubicBezTo>
                      <a:pt x="210098" y="0"/>
                      <a:pt x="270695" y="60597"/>
                      <a:pt x="270695" y="1353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17"/>
              <p:cNvSpPr/>
              <p:nvPr/>
            </p:nvSpPr>
            <p:spPr>
              <a:xfrm>
                <a:off x="2973316" y="5859485"/>
                <a:ext cx="226081" cy="287924"/>
              </a:xfrm>
              <a:custGeom>
                <a:avLst/>
                <a:gdLst/>
                <a:ahLst/>
                <a:cxnLst/>
                <a:rect l="l" t="t" r="r" b="b"/>
                <a:pathLst>
                  <a:path w="226081" h="287924" extrusionOk="0">
                    <a:moveTo>
                      <a:pt x="226016" y="174916"/>
                    </a:moveTo>
                    <a:cubicBezTo>
                      <a:pt x="226016" y="237218"/>
                      <a:pt x="175310" y="287924"/>
                      <a:pt x="113008" y="287924"/>
                    </a:cubicBezTo>
                    <a:cubicBezTo>
                      <a:pt x="50706" y="287924"/>
                      <a:pt x="0" y="237218"/>
                      <a:pt x="0" y="174916"/>
                    </a:cubicBezTo>
                    <a:cubicBezTo>
                      <a:pt x="0" y="118445"/>
                      <a:pt x="41600" y="71539"/>
                      <a:pt x="95713" y="63219"/>
                    </a:cubicBezTo>
                    <a:lnTo>
                      <a:pt x="95713" y="0"/>
                    </a:lnTo>
                    <a:lnTo>
                      <a:pt x="129975" y="0"/>
                    </a:lnTo>
                    <a:lnTo>
                      <a:pt x="129975" y="63153"/>
                    </a:lnTo>
                    <a:cubicBezTo>
                      <a:pt x="184285" y="71342"/>
                      <a:pt x="226081" y="118314"/>
                      <a:pt x="226081" y="17491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94" name="Google Shape;794;p17"/>
              <p:cNvGrpSpPr/>
              <p:nvPr/>
            </p:nvGrpSpPr>
            <p:grpSpPr>
              <a:xfrm>
                <a:off x="2973905" y="5996022"/>
                <a:ext cx="223123" cy="150797"/>
                <a:chOff x="2973905" y="5996022"/>
                <a:chExt cx="223123" cy="150797"/>
              </a:xfrm>
            </p:grpSpPr>
            <p:sp>
              <p:nvSpPr>
                <p:cNvPr id="795" name="Google Shape;795;p17"/>
                <p:cNvSpPr/>
                <p:nvPr/>
              </p:nvSpPr>
              <p:spPr>
                <a:xfrm>
                  <a:off x="3032735" y="6013286"/>
                  <a:ext cx="164293" cy="51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93" h="51476" extrusionOk="0">
                      <a:moveTo>
                        <a:pt x="164107" y="41555"/>
                      </a:moveTo>
                      <a:cubicBezTo>
                        <a:pt x="164107" y="41555"/>
                        <a:pt x="168300" y="17316"/>
                        <a:pt x="136985" y="3755"/>
                      </a:cubicBezTo>
                      <a:cubicBezTo>
                        <a:pt x="101478" y="-11575"/>
                        <a:pt x="53458" y="26291"/>
                        <a:pt x="0" y="6572"/>
                      </a:cubicBezTo>
                      <a:cubicBezTo>
                        <a:pt x="0" y="6572"/>
                        <a:pt x="90210" y="76866"/>
                        <a:pt x="164107" y="4155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p17"/>
                <p:cNvSpPr/>
                <p:nvPr/>
              </p:nvSpPr>
              <p:spPr>
                <a:xfrm>
                  <a:off x="2973905" y="5996022"/>
                  <a:ext cx="222936" cy="150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36" h="150797" extrusionOk="0">
                      <a:moveTo>
                        <a:pt x="222936" y="58819"/>
                      </a:moveTo>
                      <a:cubicBezTo>
                        <a:pt x="213306" y="111098"/>
                        <a:pt x="167383" y="150798"/>
                        <a:pt x="112418" y="150798"/>
                      </a:cubicBezTo>
                      <a:cubicBezTo>
                        <a:pt x="50444" y="150798"/>
                        <a:pt x="0" y="100354"/>
                        <a:pt x="0" y="38380"/>
                      </a:cubicBezTo>
                      <a:cubicBezTo>
                        <a:pt x="0" y="25605"/>
                        <a:pt x="2162" y="13354"/>
                        <a:pt x="6093" y="1890"/>
                      </a:cubicBezTo>
                      <a:cubicBezTo>
                        <a:pt x="18671" y="-1583"/>
                        <a:pt x="42845" y="-2499"/>
                        <a:pt x="80055" y="19381"/>
                      </a:cubicBezTo>
                      <a:cubicBezTo>
                        <a:pt x="123490" y="44931"/>
                        <a:pt x="187233" y="74936"/>
                        <a:pt x="222936" y="5875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7" name="Google Shape;797;p17"/>
              <p:cNvGrpSpPr/>
              <p:nvPr/>
            </p:nvGrpSpPr>
            <p:grpSpPr>
              <a:xfrm>
                <a:off x="2983994" y="6036760"/>
                <a:ext cx="189066" cy="88638"/>
                <a:chOff x="2983994" y="6036760"/>
                <a:chExt cx="189066" cy="88638"/>
              </a:xfrm>
            </p:grpSpPr>
            <p:sp>
              <p:nvSpPr>
                <p:cNvPr id="798" name="Google Shape;798;p17"/>
                <p:cNvSpPr/>
                <p:nvPr/>
              </p:nvSpPr>
              <p:spPr>
                <a:xfrm>
                  <a:off x="3068504" y="6064734"/>
                  <a:ext cx="26204" cy="26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4" h="26204" extrusionOk="0">
                      <a:moveTo>
                        <a:pt x="26205" y="13102"/>
                      </a:moveTo>
                      <a:cubicBezTo>
                        <a:pt x="26205" y="20339"/>
                        <a:pt x="20339" y="26205"/>
                        <a:pt x="13102" y="26205"/>
                      </a:cubicBezTo>
                      <a:cubicBezTo>
                        <a:pt x="5866" y="26205"/>
                        <a:pt x="0" y="20339"/>
                        <a:pt x="0" y="13102"/>
                      </a:cubicBezTo>
                      <a:cubicBezTo>
                        <a:pt x="0" y="5866"/>
                        <a:pt x="5866" y="0"/>
                        <a:pt x="13102" y="0"/>
                      </a:cubicBezTo>
                      <a:cubicBezTo>
                        <a:pt x="20339" y="0"/>
                        <a:pt x="26205" y="5866"/>
                        <a:pt x="26205" y="1310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9" name="Google Shape;799;p17"/>
                <p:cNvSpPr/>
                <p:nvPr/>
              </p:nvSpPr>
              <p:spPr>
                <a:xfrm>
                  <a:off x="2983994" y="6048814"/>
                  <a:ext cx="22667" cy="2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7" h="22666" extrusionOk="0">
                      <a:moveTo>
                        <a:pt x="22667" y="11333"/>
                      </a:moveTo>
                      <a:cubicBezTo>
                        <a:pt x="22667" y="17557"/>
                        <a:pt x="17623" y="22667"/>
                        <a:pt x="11334" y="22667"/>
                      </a:cubicBezTo>
                      <a:cubicBezTo>
                        <a:pt x="5044" y="22667"/>
                        <a:pt x="0" y="17623"/>
                        <a:pt x="0" y="11333"/>
                      </a:cubicBezTo>
                      <a:cubicBezTo>
                        <a:pt x="0" y="5044"/>
                        <a:pt x="5044" y="0"/>
                        <a:pt x="11334" y="0"/>
                      </a:cubicBezTo>
                      <a:cubicBezTo>
                        <a:pt x="17623" y="0"/>
                        <a:pt x="22667" y="5044"/>
                        <a:pt x="22667" y="113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0" name="Google Shape;800;p17"/>
                <p:cNvSpPr/>
                <p:nvPr/>
              </p:nvSpPr>
              <p:spPr>
                <a:xfrm>
                  <a:off x="3106763" y="6109151"/>
                  <a:ext cx="16246" cy="16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6" h="16247" extrusionOk="0">
                      <a:moveTo>
                        <a:pt x="16247" y="8123"/>
                      </a:moveTo>
                      <a:cubicBezTo>
                        <a:pt x="16247" y="12644"/>
                        <a:pt x="12578" y="16247"/>
                        <a:pt x="8124" y="16247"/>
                      </a:cubicBezTo>
                      <a:cubicBezTo>
                        <a:pt x="3669" y="16247"/>
                        <a:pt x="0" y="12579"/>
                        <a:pt x="0" y="8123"/>
                      </a:cubicBezTo>
                      <a:cubicBezTo>
                        <a:pt x="0" y="3669"/>
                        <a:pt x="3669" y="0"/>
                        <a:pt x="8124" y="0"/>
                      </a:cubicBezTo>
                      <a:cubicBezTo>
                        <a:pt x="12578" y="0"/>
                        <a:pt x="16247" y="3669"/>
                        <a:pt x="16247" y="812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1" name="Google Shape;801;p17"/>
                <p:cNvSpPr/>
                <p:nvPr/>
              </p:nvSpPr>
              <p:spPr>
                <a:xfrm>
                  <a:off x="3029590" y="6104434"/>
                  <a:ext cx="16246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6" h="16246" extrusionOk="0">
                      <a:moveTo>
                        <a:pt x="16247" y="8123"/>
                      </a:moveTo>
                      <a:cubicBezTo>
                        <a:pt x="16247" y="12644"/>
                        <a:pt x="12578" y="16247"/>
                        <a:pt x="8124" y="16247"/>
                      </a:cubicBezTo>
                      <a:cubicBezTo>
                        <a:pt x="3669" y="16247"/>
                        <a:pt x="0" y="12578"/>
                        <a:pt x="0" y="8123"/>
                      </a:cubicBezTo>
                      <a:cubicBezTo>
                        <a:pt x="0" y="3669"/>
                        <a:pt x="3669" y="0"/>
                        <a:pt x="8124" y="0"/>
                      </a:cubicBezTo>
                      <a:cubicBezTo>
                        <a:pt x="12578" y="0"/>
                        <a:pt x="16247" y="3669"/>
                        <a:pt x="16247" y="812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2" name="Google Shape;802;p17"/>
                <p:cNvSpPr/>
                <p:nvPr/>
              </p:nvSpPr>
              <p:spPr>
                <a:xfrm>
                  <a:off x="3035683" y="6036760"/>
                  <a:ext cx="16246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6" h="16246" extrusionOk="0">
                      <a:moveTo>
                        <a:pt x="16247" y="8123"/>
                      </a:moveTo>
                      <a:cubicBezTo>
                        <a:pt x="16247" y="12644"/>
                        <a:pt x="12578" y="16247"/>
                        <a:pt x="8124" y="16247"/>
                      </a:cubicBezTo>
                      <a:cubicBezTo>
                        <a:pt x="3669" y="16247"/>
                        <a:pt x="0" y="12578"/>
                        <a:pt x="0" y="8123"/>
                      </a:cubicBezTo>
                      <a:cubicBezTo>
                        <a:pt x="0" y="3669"/>
                        <a:pt x="3669" y="0"/>
                        <a:pt x="8124" y="0"/>
                      </a:cubicBezTo>
                      <a:cubicBezTo>
                        <a:pt x="12578" y="0"/>
                        <a:pt x="16247" y="3669"/>
                        <a:pt x="16247" y="812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3" name="Google Shape;803;p17"/>
                <p:cNvSpPr/>
                <p:nvPr/>
              </p:nvSpPr>
              <p:spPr>
                <a:xfrm>
                  <a:off x="3156814" y="6071481"/>
                  <a:ext cx="16246" cy="16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6" h="16247" extrusionOk="0">
                      <a:moveTo>
                        <a:pt x="16247" y="8123"/>
                      </a:moveTo>
                      <a:cubicBezTo>
                        <a:pt x="16247" y="12644"/>
                        <a:pt x="12578" y="16247"/>
                        <a:pt x="8123" y="16247"/>
                      </a:cubicBezTo>
                      <a:cubicBezTo>
                        <a:pt x="3669" y="16247"/>
                        <a:pt x="0" y="12579"/>
                        <a:pt x="0" y="8123"/>
                      </a:cubicBezTo>
                      <a:cubicBezTo>
                        <a:pt x="0" y="3669"/>
                        <a:pt x="3669" y="0"/>
                        <a:pt x="8123" y="0"/>
                      </a:cubicBezTo>
                      <a:cubicBezTo>
                        <a:pt x="12578" y="0"/>
                        <a:pt x="16247" y="3669"/>
                        <a:pt x="16247" y="812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04" name="Google Shape;804;p17"/>
              <p:cNvSpPr/>
              <p:nvPr/>
            </p:nvSpPr>
            <p:spPr>
              <a:xfrm>
                <a:off x="3044396" y="5798363"/>
                <a:ext cx="83396" cy="17819"/>
              </a:xfrm>
              <a:custGeom>
                <a:avLst/>
                <a:gdLst/>
                <a:ahLst/>
                <a:cxnLst/>
                <a:rect l="l" t="t" r="r" b="b"/>
                <a:pathLst>
                  <a:path w="83396" h="17819" extrusionOk="0">
                    <a:moveTo>
                      <a:pt x="79531" y="0"/>
                    </a:moveTo>
                    <a:cubicBezTo>
                      <a:pt x="81666" y="0"/>
                      <a:pt x="83396" y="1730"/>
                      <a:pt x="83396" y="3865"/>
                    </a:cubicBezTo>
                    <a:lnTo>
                      <a:pt x="83396" y="13954"/>
                    </a:lnTo>
                    <a:cubicBezTo>
                      <a:pt x="83396" y="16089"/>
                      <a:pt x="81666" y="17819"/>
                      <a:pt x="79531" y="17819"/>
                    </a:cubicBezTo>
                    <a:lnTo>
                      <a:pt x="3865" y="17819"/>
                    </a:lnTo>
                    <a:cubicBezTo>
                      <a:pt x="1731" y="17819"/>
                      <a:pt x="0" y="16089"/>
                      <a:pt x="0" y="13954"/>
                    </a:cubicBezTo>
                    <a:lnTo>
                      <a:pt x="0" y="3865"/>
                    </a:lnTo>
                    <a:cubicBezTo>
                      <a:pt x="0" y="1730"/>
                      <a:pt x="1731" y="0"/>
                      <a:pt x="38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7"/>
            <p:cNvGrpSpPr/>
            <p:nvPr/>
          </p:nvGrpSpPr>
          <p:grpSpPr>
            <a:xfrm>
              <a:off x="8333339" y="4249489"/>
              <a:ext cx="530710" cy="892073"/>
              <a:chOff x="1385639" y="5734489"/>
              <a:chExt cx="530710" cy="892073"/>
            </a:xfrm>
          </p:grpSpPr>
          <p:sp>
            <p:nvSpPr>
              <p:cNvPr id="806" name="Google Shape;806;p17"/>
              <p:cNvSpPr/>
              <p:nvPr/>
            </p:nvSpPr>
            <p:spPr>
              <a:xfrm>
                <a:off x="1385639" y="5972755"/>
                <a:ext cx="530710" cy="653807"/>
              </a:xfrm>
              <a:custGeom>
                <a:avLst/>
                <a:gdLst/>
                <a:ahLst/>
                <a:cxnLst/>
                <a:rect l="l" t="t" r="r" b="b"/>
                <a:pathLst>
                  <a:path w="530710" h="653807" extrusionOk="0">
                    <a:moveTo>
                      <a:pt x="371452" y="0"/>
                    </a:moveTo>
                    <a:lnTo>
                      <a:pt x="159194" y="0"/>
                    </a:lnTo>
                    <a:lnTo>
                      <a:pt x="30004" y="80449"/>
                    </a:lnTo>
                    <a:cubicBezTo>
                      <a:pt x="11334" y="92044"/>
                      <a:pt x="0" y="112484"/>
                      <a:pt x="0" y="134496"/>
                    </a:cubicBezTo>
                    <a:lnTo>
                      <a:pt x="0" y="590130"/>
                    </a:lnTo>
                    <a:cubicBezTo>
                      <a:pt x="0" y="625310"/>
                      <a:pt x="28498" y="653808"/>
                      <a:pt x="63677" y="653808"/>
                    </a:cubicBezTo>
                    <a:lnTo>
                      <a:pt x="467033" y="653808"/>
                    </a:lnTo>
                    <a:cubicBezTo>
                      <a:pt x="502213" y="653808"/>
                      <a:pt x="530711" y="625310"/>
                      <a:pt x="530711" y="590130"/>
                    </a:cubicBezTo>
                    <a:lnTo>
                      <a:pt x="530711" y="134496"/>
                    </a:lnTo>
                    <a:cubicBezTo>
                      <a:pt x="530711" y="112484"/>
                      <a:pt x="519377" y="92044"/>
                      <a:pt x="500706" y="80449"/>
                    </a:cubicBezTo>
                    <a:lnTo>
                      <a:pt x="371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17"/>
              <p:cNvSpPr/>
              <p:nvPr/>
            </p:nvSpPr>
            <p:spPr>
              <a:xfrm>
                <a:off x="1526685" y="5883201"/>
                <a:ext cx="248551" cy="89489"/>
              </a:xfrm>
              <a:custGeom>
                <a:avLst/>
                <a:gdLst/>
                <a:ahLst/>
                <a:cxnLst/>
                <a:rect l="l" t="t" r="r" b="b"/>
                <a:pathLst>
                  <a:path w="248551" h="89489" extrusionOk="0">
                    <a:moveTo>
                      <a:pt x="241345" y="0"/>
                    </a:moveTo>
                    <a:cubicBezTo>
                      <a:pt x="245325" y="0"/>
                      <a:pt x="248552" y="3226"/>
                      <a:pt x="248552" y="7206"/>
                    </a:cubicBezTo>
                    <a:lnTo>
                      <a:pt x="248552" y="82283"/>
                    </a:lnTo>
                    <a:cubicBezTo>
                      <a:pt x="248552" y="86262"/>
                      <a:pt x="245325" y="89489"/>
                      <a:pt x="241345" y="89489"/>
                    </a:cubicBezTo>
                    <a:lnTo>
                      <a:pt x="7206" y="89489"/>
                    </a:lnTo>
                    <a:cubicBezTo>
                      <a:pt x="3226" y="89489"/>
                      <a:pt x="0" y="86262"/>
                      <a:pt x="0" y="82283"/>
                    </a:cubicBezTo>
                    <a:lnTo>
                      <a:pt x="0" y="7206"/>
                    </a:lnTo>
                    <a:cubicBezTo>
                      <a:pt x="0" y="3226"/>
                      <a:pt x="3226" y="0"/>
                      <a:pt x="7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17"/>
              <p:cNvSpPr/>
              <p:nvPr/>
            </p:nvSpPr>
            <p:spPr>
              <a:xfrm>
                <a:off x="1570971" y="5838456"/>
                <a:ext cx="159848" cy="44810"/>
              </a:xfrm>
              <a:custGeom>
                <a:avLst/>
                <a:gdLst/>
                <a:ahLst/>
                <a:cxnLst/>
                <a:rect l="l" t="t" r="r" b="b"/>
                <a:pathLst>
                  <a:path w="159848" h="44810" extrusionOk="0">
                    <a:moveTo>
                      <a:pt x="152446" y="0"/>
                    </a:moveTo>
                    <a:lnTo>
                      <a:pt x="7468" y="0"/>
                    </a:lnTo>
                    <a:cubicBezTo>
                      <a:pt x="3341" y="0"/>
                      <a:pt x="0" y="3341"/>
                      <a:pt x="0" y="7468"/>
                    </a:cubicBezTo>
                    <a:lnTo>
                      <a:pt x="0" y="44810"/>
                    </a:lnTo>
                    <a:lnTo>
                      <a:pt x="159849" y="44810"/>
                    </a:lnTo>
                    <a:lnTo>
                      <a:pt x="159849" y="7468"/>
                    </a:lnTo>
                    <a:cubicBezTo>
                      <a:pt x="159849" y="3341"/>
                      <a:pt x="156508" y="0"/>
                      <a:pt x="1523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17"/>
              <p:cNvSpPr/>
              <p:nvPr/>
            </p:nvSpPr>
            <p:spPr>
              <a:xfrm>
                <a:off x="1603007" y="5793712"/>
                <a:ext cx="95909" cy="44744"/>
              </a:xfrm>
              <a:custGeom>
                <a:avLst/>
                <a:gdLst/>
                <a:ahLst/>
                <a:cxnLst/>
                <a:rect l="l" t="t" r="r" b="b"/>
                <a:pathLst>
                  <a:path w="95909" h="44744" extrusionOk="0">
                    <a:moveTo>
                      <a:pt x="84903" y="0"/>
                    </a:moveTo>
                    <a:lnTo>
                      <a:pt x="11006" y="0"/>
                    </a:lnTo>
                    <a:cubicBezTo>
                      <a:pt x="4913" y="0"/>
                      <a:pt x="0" y="4913"/>
                      <a:pt x="0" y="11006"/>
                    </a:cubicBezTo>
                    <a:lnTo>
                      <a:pt x="0" y="44744"/>
                    </a:lnTo>
                    <a:lnTo>
                      <a:pt x="95909" y="44744"/>
                    </a:lnTo>
                    <a:lnTo>
                      <a:pt x="95909" y="11006"/>
                    </a:lnTo>
                    <a:cubicBezTo>
                      <a:pt x="95909" y="4913"/>
                      <a:pt x="90996" y="0"/>
                      <a:pt x="84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17"/>
              <p:cNvSpPr/>
              <p:nvPr/>
            </p:nvSpPr>
            <p:spPr>
              <a:xfrm>
                <a:off x="1421316" y="5734489"/>
                <a:ext cx="304853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304853" h="59222" extrusionOk="0">
                    <a:moveTo>
                      <a:pt x="265219" y="59223"/>
                    </a:moveTo>
                    <a:lnTo>
                      <a:pt x="265219" y="48872"/>
                    </a:lnTo>
                    <a:cubicBezTo>
                      <a:pt x="265219" y="45727"/>
                      <a:pt x="267184" y="42910"/>
                      <a:pt x="270132" y="41731"/>
                    </a:cubicBezTo>
                    <a:lnTo>
                      <a:pt x="299940" y="30266"/>
                    </a:lnTo>
                    <a:cubicBezTo>
                      <a:pt x="302888" y="29153"/>
                      <a:pt x="304853" y="26336"/>
                      <a:pt x="304853" y="23126"/>
                    </a:cubicBezTo>
                    <a:lnTo>
                      <a:pt x="304853" y="7600"/>
                    </a:lnTo>
                    <a:cubicBezTo>
                      <a:pt x="304853" y="3407"/>
                      <a:pt x="301446" y="0"/>
                      <a:pt x="297254" y="0"/>
                    </a:cubicBezTo>
                    <a:lnTo>
                      <a:pt x="212744" y="0"/>
                    </a:lnTo>
                    <a:cubicBezTo>
                      <a:pt x="211695" y="0"/>
                      <a:pt x="210647" y="197"/>
                      <a:pt x="209730" y="655"/>
                    </a:cubicBezTo>
                    <a:lnTo>
                      <a:pt x="193221" y="7861"/>
                    </a:lnTo>
                    <a:cubicBezTo>
                      <a:pt x="185884" y="11072"/>
                      <a:pt x="177629" y="11268"/>
                      <a:pt x="170161" y="8451"/>
                    </a:cubicBezTo>
                    <a:lnTo>
                      <a:pt x="148935" y="524"/>
                    </a:lnTo>
                    <a:cubicBezTo>
                      <a:pt x="148084" y="197"/>
                      <a:pt x="147166" y="66"/>
                      <a:pt x="146249" y="66"/>
                    </a:cubicBezTo>
                    <a:lnTo>
                      <a:pt x="29704" y="66"/>
                    </a:lnTo>
                    <a:cubicBezTo>
                      <a:pt x="28394" y="66"/>
                      <a:pt x="27149" y="393"/>
                      <a:pt x="26035" y="983"/>
                    </a:cubicBezTo>
                    <a:lnTo>
                      <a:pt x="3106" y="13627"/>
                    </a:lnTo>
                    <a:cubicBezTo>
                      <a:pt x="-759" y="15789"/>
                      <a:pt x="-1087" y="21226"/>
                      <a:pt x="2516" y="23781"/>
                    </a:cubicBezTo>
                    <a:lnTo>
                      <a:pt x="4613" y="25288"/>
                    </a:lnTo>
                    <a:cubicBezTo>
                      <a:pt x="6382" y="26532"/>
                      <a:pt x="8543" y="26991"/>
                      <a:pt x="10640" y="26532"/>
                    </a:cubicBezTo>
                    <a:lnTo>
                      <a:pt x="33765" y="21488"/>
                    </a:lnTo>
                    <a:cubicBezTo>
                      <a:pt x="34486" y="21357"/>
                      <a:pt x="35272" y="21291"/>
                      <a:pt x="35993" y="21357"/>
                    </a:cubicBezTo>
                    <a:lnTo>
                      <a:pt x="133081" y="29546"/>
                    </a:lnTo>
                    <a:cubicBezTo>
                      <a:pt x="133933" y="29611"/>
                      <a:pt x="134719" y="29808"/>
                      <a:pt x="135440" y="30136"/>
                    </a:cubicBezTo>
                    <a:lnTo>
                      <a:pt x="202655" y="59223"/>
                    </a:lnTo>
                    <a:lnTo>
                      <a:pt x="265219" y="592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17"/>
              <p:cNvSpPr/>
              <p:nvPr/>
            </p:nvSpPr>
            <p:spPr>
              <a:xfrm>
                <a:off x="1385639" y="6126577"/>
                <a:ext cx="436373" cy="386846"/>
              </a:xfrm>
              <a:custGeom>
                <a:avLst/>
                <a:gdLst/>
                <a:ahLst/>
                <a:cxnLst/>
                <a:rect l="l" t="t" r="r" b="b"/>
                <a:pathLst>
                  <a:path w="436373" h="386846" extrusionOk="0">
                    <a:moveTo>
                      <a:pt x="423599" y="386847"/>
                    </a:moveTo>
                    <a:lnTo>
                      <a:pt x="0" y="386847"/>
                    </a:lnTo>
                    <a:lnTo>
                      <a:pt x="0" y="0"/>
                    </a:lnTo>
                    <a:lnTo>
                      <a:pt x="423599" y="0"/>
                    </a:lnTo>
                    <a:cubicBezTo>
                      <a:pt x="430674" y="0"/>
                      <a:pt x="436374" y="5699"/>
                      <a:pt x="436374" y="12774"/>
                    </a:cubicBezTo>
                    <a:lnTo>
                      <a:pt x="436374" y="374006"/>
                    </a:lnTo>
                    <a:cubicBezTo>
                      <a:pt x="436374" y="381082"/>
                      <a:pt x="430674" y="386781"/>
                      <a:pt x="423599" y="38678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17"/>
              <p:cNvSpPr/>
              <p:nvPr/>
            </p:nvSpPr>
            <p:spPr>
              <a:xfrm>
                <a:off x="1385639" y="6446274"/>
                <a:ext cx="436373" cy="67149"/>
              </a:xfrm>
              <a:custGeom>
                <a:avLst/>
                <a:gdLst/>
                <a:ahLst/>
                <a:cxnLst/>
                <a:rect l="l" t="t" r="r" b="b"/>
                <a:pathLst>
                  <a:path w="436373" h="67149" extrusionOk="0">
                    <a:moveTo>
                      <a:pt x="0" y="0"/>
                    </a:moveTo>
                    <a:lnTo>
                      <a:pt x="0" y="67150"/>
                    </a:lnTo>
                    <a:lnTo>
                      <a:pt x="423599" y="67150"/>
                    </a:lnTo>
                    <a:cubicBezTo>
                      <a:pt x="430674" y="67150"/>
                      <a:pt x="436374" y="61450"/>
                      <a:pt x="436374" y="54375"/>
                    </a:cubicBezTo>
                    <a:lnTo>
                      <a:pt x="4363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17"/>
              <p:cNvSpPr/>
              <p:nvPr/>
            </p:nvSpPr>
            <p:spPr>
              <a:xfrm>
                <a:off x="1580602" y="6177283"/>
                <a:ext cx="182253" cy="22011"/>
              </a:xfrm>
              <a:custGeom>
                <a:avLst/>
                <a:gdLst/>
                <a:ahLst/>
                <a:cxnLst/>
                <a:rect l="l" t="t" r="r" b="b"/>
                <a:pathLst>
                  <a:path w="182253" h="22011" extrusionOk="0">
                    <a:moveTo>
                      <a:pt x="11006" y="22012"/>
                    </a:moveTo>
                    <a:lnTo>
                      <a:pt x="171248" y="22012"/>
                    </a:lnTo>
                    <a:cubicBezTo>
                      <a:pt x="177275" y="22012"/>
                      <a:pt x="182254" y="17098"/>
                      <a:pt x="182254" y="11006"/>
                    </a:cubicBezTo>
                    <a:lnTo>
                      <a:pt x="182254" y="11006"/>
                    </a:lnTo>
                    <a:cubicBezTo>
                      <a:pt x="182254" y="4979"/>
                      <a:pt x="177340" y="0"/>
                      <a:pt x="171248" y="0"/>
                    </a:cubicBezTo>
                    <a:lnTo>
                      <a:pt x="11006" y="0"/>
                    </a:lnTo>
                    <a:cubicBezTo>
                      <a:pt x="4979" y="0"/>
                      <a:pt x="0" y="4913"/>
                      <a:pt x="0" y="11006"/>
                    </a:cubicBezTo>
                    <a:lnTo>
                      <a:pt x="0" y="11006"/>
                    </a:lnTo>
                    <a:cubicBezTo>
                      <a:pt x="0" y="17033"/>
                      <a:pt x="4913" y="22012"/>
                      <a:pt x="11006" y="2201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17"/>
              <p:cNvSpPr/>
              <p:nvPr/>
            </p:nvSpPr>
            <p:spPr>
              <a:xfrm>
                <a:off x="1580602" y="6221241"/>
                <a:ext cx="182253" cy="22012"/>
              </a:xfrm>
              <a:custGeom>
                <a:avLst/>
                <a:gdLst/>
                <a:ahLst/>
                <a:cxnLst/>
                <a:rect l="l" t="t" r="r" b="b"/>
                <a:pathLst>
                  <a:path w="182253" h="22012" extrusionOk="0">
                    <a:moveTo>
                      <a:pt x="11006" y="22012"/>
                    </a:moveTo>
                    <a:lnTo>
                      <a:pt x="171248" y="22012"/>
                    </a:lnTo>
                    <a:cubicBezTo>
                      <a:pt x="177275" y="22012"/>
                      <a:pt x="182254" y="17099"/>
                      <a:pt x="182254" y="11006"/>
                    </a:cubicBezTo>
                    <a:lnTo>
                      <a:pt x="182254" y="11006"/>
                    </a:lnTo>
                    <a:cubicBezTo>
                      <a:pt x="182254" y="4979"/>
                      <a:pt x="177340" y="0"/>
                      <a:pt x="171248" y="0"/>
                    </a:cubicBezTo>
                    <a:lnTo>
                      <a:pt x="11006" y="0"/>
                    </a:lnTo>
                    <a:cubicBezTo>
                      <a:pt x="4979" y="0"/>
                      <a:pt x="0" y="4913"/>
                      <a:pt x="0" y="11006"/>
                    </a:cubicBezTo>
                    <a:lnTo>
                      <a:pt x="0" y="11006"/>
                    </a:lnTo>
                    <a:cubicBezTo>
                      <a:pt x="0" y="17033"/>
                      <a:pt x="4913" y="22012"/>
                      <a:pt x="11006" y="2201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17"/>
              <p:cNvSpPr/>
              <p:nvPr/>
            </p:nvSpPr>
            <p:spPr>
              <a:xfrm>
                <a:off x="1580602" y="6265200"/>
                <a:ext cx="182253" cy="22011"/>
              </a:xfrm>
              <a:custGeom>
                <a:avLst/>
                <a:gdLst/>
                <a:ahLst/>
                <a:cxnLst/>
                <a:rect l="l" t="t" r="r" b="b"/>
                <a:pathLst>
                  <a:path w="182253" h="22011" extrusionOk="0">
                    <a:moveTo>
                      <a:pt x="11006" y="22012"/>
                    </a:moveTo>
                    <a:lnTo>
                      <a:pt x="171248" y="22012"/>
                    </a:lnTo>
                    <a:cubicBezTo>
                      <a:pt x="177275" y="22012"/>
                      <a:pt x="182254" y="17098"/>
                      <a:pt x="182254" y="11006"/>
                    </a:cubicBezTo>
                    <a:lnTo>
                      <a:pt x="182254" y="11006"/>
                    </a:lnTo>
                    <a:cubicBezTo>
                      <a:pt x="182254" y="4979"/>
                      <a:pt x="177340" y="0"/>
                      <a:pt x="171248" y="0"/>
                    </a:cubicBezTo>
                    <a:lnTo>
                      <a:pt x="11006" y="0"/>
                    </a:lnTo>
                    <a:cubicBezTo>
                      <a:pt x="4979" y="0"/>
                      <a:pt x="0" y="4913"/>
                      <a:pt x="0" y="11006"/>
                    </a:cubicBezTo>
                    <a:lnTo>
                      <a:pt x="0" y="11006"/>
                    </a:lnTo>
                    <a:cubicBezTo>
                      <a:pt x="0" y="17033"/>
                      <a:pt x="4913" y="22012"/>
                      <a:pt x="11006" y="2201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17"/>
              <p:cNvSpPr/>
              <p:nvPr/>
            </p:nvSpPr>
            <p:spPr>
              <a:xfrm>
                <a:off x="1671728" y="6324029"/>
                <a:ext cx="91061" cy="91061"/>
              </a:xfrm>
              <a:custGeom>
                <a:avLst/>
                <a:gdLst/>
                <a:ahLst/>
                <a:cxnLst/>
                <a:rect l="l" t="t" r="r" b="b"/>
                <a:pathLst>
                  <a:path w="91061" h="91061" extrusionOk="0">
                    <a:moveTo>
                      <a:pt x="0" y="45531"/>
                    </a:moveTo>
                    <a:cubicBezTo>
                      <a:pt x="0" y="70687"/>
                      <a:pt x="20374" y="91061"/>
                      <a:pt x="45531" y="91061"/>
                    </a:cubicBezTo>
                    <a:cubicBezTo>
                      <a:pt x="70687" y="91061"/>
                      <a:pt x="91061" y="70687"/>
                      <a:pt x="91061" y="45531"/>
                    </a:cubicBezTo>
                    <a:cubicBezTo>
                      <a:pt x="91061" y="20374"/>
                      <a:pt x="70687" y="0"/>
                      <a:pt x="45531" y="0"/>
                    </a:cubicBezTo>
                    <a:cubicBezTo>
                      <a:pt x="20374" y="0"/>
                      <a:pt x="0" y="20374"/>
                      <a:pt x="0" y="455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17"/>
              <p:cNvSpPr/>
              <p:nvPr/>
            </p:nvSpPr>
            <p:spPr>
              <a:xfrm>
                <a:off x="1385639" y="5972690"/>
                <a:ext cx="530710" cy="653807"/>
              </a:xfrm>
              <a:custGeom>
                <a:avLst/>
                <a:gdLst/>
                <a:ahLst/>
                <a:cxnLst/>
                <a:rect l="l" t="t" r="r" b="b"/>
                <a:pathLst>
                  <a:path w="530710" h="653807" extrusionOk="0">
                    <a:moveTo>
                      <a:pt x="299913" y="514332"/>
                    </a:moveTo>
                    <a:lnTo>
                      <a:pt x="0" y="514332"/>
                    </a:lnTo>
                    <a:lnTo>
                      <a:pt x="0" y="590130"/>
                    </a:lnTo>
                    <a:cubicBezTo>
                      <a:pt x="0" y="625309"/>
                      <a:pt x="28498" y="653807"/>
                      <a:pt x="63677" y="653807"/>
                    </a:cubicBezTo>
                    <a:lnTo>
                      <a:pt x="467033" y="653807"/>
                    </a:lnTo>
                    <a:cubicBezTo>
                      <a:pt x="502213" y="653807"/>
                      <a:pt x="530711" y="625309"/>
                      <a:pt x="530711" y="590130"/>
                    </a:cubicBezTo>
                    <a:lnTo>
                      <a:pt x="530711" y="134495"/>
                    </a:lnTo>
                    <a:cubicBezTo>
                      <a:pt x="530711" y="112484"/>
                      <a:pt x="519377" y="92044"/>
                      <a:pt x="500706" y="80448"/>
                    </a:cubicBezTo>
                    <a:lnTo>
                      <a:pt x="371517" y="0"/>
                    </a:lnTo>
                    <a:lnTo>
                      <a:pt x="286155" y="0"/>
                    </a:lnTo>
                    <a:lnTo>
                      <a:pt x="349505" y="94140"/>
                    </a:lnTo>
                    <a:cubicBezTo>
                      <a:pt x="361363" y="111697"/>
                      <a:pt x="367652" y="132399"/>
                      <a:pt x="367652" y="153625"/>
                    </a:cubicBezTo>
                    <a:lnTo>
                      <a:pt x="367652" y="446593"/>
                    </a:lnTo>
                    <a:cubicBezTo>
                      <a:pt x="367652" y="484000"/>
                      <a:pt x="337320" y="514332"/>
                      <a:pt x="299913" y="514332"/>
                    </a:cubicBezTo>
                    <a:close/>
                  </a:path>
                </a:pathLst>
              </a:custGeom>
              <a:solidFill>
                <a:srgbClr val="013057">
                  <a:alpha val="101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17"/>
              <p:cNvSpPr/>
              <p:nvPr/>
            </p:nvSpPr>
            <p:spPr>
              <a:xfrm>
                <a:off x="1526620" y="5883201"/>
                <a:ext cx="248617" cy="89554"/>
              </a:xfrm>
              <a:custGeom>
                <a:avLst/>
                <a:gdLst/>
                <a:ahLst/>
                <a:cxnLst/>
                <a:rect l="l" t="t" r="r" b="b"/>
                <a:pathLst>
                  <a:path w="248617" h="89554" extrusionOk="0">
                    <a:moveTo>
                      <a:pt x="65" y="51165"/>
                    </a:moveTo>
                    <a:lnTo>
                      <a:pt x="65" y="82348"/>
                    </a:lnTo>
                    <a:cubicBezTo>
                      <a:pt x="65" y="86344"/>
                      <a:pt x="3276" y="89554"/>
                      <a:pt x="7272" y="89554"/>
                    </a:cubicBezTo>
                    <a:lnTo>
                      <a:pt x="241411" y="89554"/>
                    </a:lnTo>
                    <a:cubicBezTo>
                      <a:pt x="245407" y="89554"/>
                      <a:pt x="248617" y="86344"/>
                      <a:pt x="248617" y="82348"/>
                    </a:cubicBezTo>
                    <a:lnTo>
                      <a:pt x="248617" y="7206"/>
                    </a:lnTo>
                    <a:cubicBezTo>
                      <a:pt x="248617" y="3210"/>
                      <a:pt x="245407" y="0"/>
                      <a:pt x="241411" y="0"/>
                    </a:cubicBezTo>
                    <a:lnTo>
                      <a:pt x="175047" y="0"/>
                    </a:lnTo>
                    <a:lnTo>
                      <a:pt x="175047" y="25680"/>
                    </a:lnTo>
                    <a:cubicBezTo>
                      <a:pt x="175047" y="39766"/>
                      <a:pt x="163648" y="51165"/>
                      <a:pt x="149563" y="51165"/>
                    </a:cubicBezTo>
                    <a:lnTo>
                      <a:pt x="0" y="51165"/>
                    </a:lnTo>
                    <a:close/>
                  </a:path>
                </a:pathLst>
              </a:custGeom>
              <a:solidFill>
                <a:srgbClr val="013057">
                  <a:alpha val="101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17"/>
              <p:cNvSpPr/>
              <p:nvPr/>
            </p:nvSpPr>
            <p:spPr>
              <a:xfrm>
                <a:off x="1571037" y="5838456"/>
                <a:ext cx="159848" cy="44810"/>
              </a:xfrm>
              <a:custGeom>
                <a:avLst/>
                <a:gdLst/>
                <a:ahLst/>
                <a:cxnLst/>
                <a:rect l="l" t="t" r="r" b="b"/>
                <a:pathLst>
                  <a:path w="159848" h="44810" extrusionOk="0">
                    <a:moveTo>
                      <a:pt x="0" y="26401"/>
                    </a:moveTo>
                    <a:lnTo>
                      <a:pt x="0" y="44810"/>
                    </a:lnTo>
                    <a:lnTo>
                      <a:pt x="159849" y="44810"/>
                    </a:lnTo>
                    <a:lnTo>
                      <a:pt x="159849" y="7468"/>
                    </a:lnTo>
                    <a:cubicBezTo>
                      <a:pt x="159849" y="3341"/>
                      <a:pt x="156508" y="0"/>
                      <a:pt x="152380" y="0"/>
                    </a:cubicBezTo>
                    <a:lnTo>
                      <a:pt x="105081" y="0"/>
                    </a:lnTo>
                    <a:lnTo>
                      <a:pt x="105081" y="15396"/>
                    </a:lnTo>
                    <a:cubicBezTo>
                      <a:pt x="105081" y="21488"/>
                      <a:pt x="100167" y="26401"/>
                      <a:pt x="94075" y="26401"/>
                    </a:cubicBezTo>
                    <a:lnTo>
                      <a:pt x="0" y="26401"/>
                    </a:lnTo>
                    <a:close/>
                  </a:path>
                </a:pathLst>
              </a:custGeom>
              <a:solidFill>
                <a:srgbClr val="013057">
                  <a:alpha val="101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17"/>
              <p:cNvSpPr/>
              <p:nvPr/>
            </p:nvSpPr>
            <p:spPr>
              <a:xfrm>
                <a:off x="1603007" y="5793712"/>
                <a:ext cx="95909" cy="44744"/>
              </a:xfrm>
              <a:custGeom>
                <a:avLst/>
                <a:gdLst/>
                <a:ahLst/>
                <a:cxnLst/>
                <a:rect l="l" t="t" r="r" b="b"/>
                <a:pathLst>
                  <a:path w="95909" h="44744" extrusionOk="0">
                    <a:moveTo>
                      <a:pt x="84903" y="0"/>
                    </a:moveTo>
                    <a:lnTo>
                      <a:pt x="59943" y="0"/>
                    </a:lnTo>
                    <a:lnTo>
                      <a:pt x="59943" y="15199"/>
                    </a:lnTo>
                    <a:cubicBezTo>
                      <a:pt x="59943" y="20505"/>
                      <a:pt x="55620" y="24763"/>
                      <a:pt x="50379" y="24763"/>
                    </a:cubicBezTo>
                    <a:lnTo>
                      <a:pt x="0" y="24763"/>
                    </a:lnTo>
                    <a:lnTo>
                      <a:pt x="0" y="44744"/>
                    </a:lnTo>
                    <a:lnTo>
                      <a:pt x="95909" y="44744"/>
                    </a:lnTo>
                    <a:lnTo>
                      <a:pt x="95909" y="11006"/>
                    </a:lnTo>
                    <a:cubicBezTo>
                      <a:pt x="95909" y="4913"/>
                      <a:pt x="90996" y="0"/>
                      <a:pt x="84903" y="0"/>
                    </a:cubicBezTo>
                    <a:close/>
                  </a:path>
                </a:pathLst>
              </a:custGeom>
              <a:solidFill>
                <a:srgbClr val="013057">
                  <a:alpha val="101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7"/>
              <p:cNvSpPr/>
              <p:nvPr/>
            </p:nvSpPr>
            <p:spPr>
              <a:xfrm>
                <a:off x="1422718" y="5734554"/>
                <a:ext cx="303384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303384" h="59222" extrusionOk="0">
                    <a:moveTo>
                      <a:pt x="190705" y="29611"/>
                    </a:moveTo>
                    <a:lnTo>
                      <a:pt x="140785" y="14806"/>
                    </a:lnTo>
                    <a:lnTo>
                      <a:pt x="36883" y="9630"/>
                    </a:lnTo>
                    <a:lnTo>
                      <a:pt x="0" y="22798"/>
                    </a:lnTo>
                    <a:cubicBezTo>
                      <a:pt x="328" y="23126"/>
                      <a:pt x="655" y="23519"/>
                      <a:pt x="1048" y="23781"/>
                    </a:cubicBezTo>
                    <a:lnTo>
                      <a:pt x="3145" y="25287"/>
                    </a:lnTo>
                    <a:cubicBezTo>
                      <a:pt x="4913" y="26532"/>
                      <a:pt x="7075" y="26991"/>
                      <a:pt x="9172" y="26532"/>
                    </a:cubicBezTo>
                    <a:lnTo>
                      <a:pt x="32297" y="21488"/>
                    </a:lnTo>
                    <a:cubicBezTo>
                      <a:pt x="33018" y="21357"/>
                      <a:pt x="33804" y="21291"/>
                      <a:pt x="34525" y="21357"/>
                    </a:cubicBezTo>
                    <a:lnTo>
                      <a:pt x="131613" y="29546"/>
                    </a:lnTo>
                    <a:cubicBezTo>
                      <a:pt x="132465" y="29611"/>
                      <a:pt x="133251" y="29808"/>
                      <a:pt x="133972" y="30136"/>
                    </a:cubicBezTo>
                    <a:lnTo>
                      <a:pt x="201187" y="59222"/>
                    </a:lnTo>
                    <a:lnTo>
                      <a:pt x="263750" y="59222"/>
                    </a:lnTo>
                    <a:lnTo>
                      <a:pt x="263750" y="48872"/>
                    </a:lnTo>
                    <a:cubicBezTo>
                      <a:pt x="263750" y="45727"/>
                      <a:pt x="265716" y="42910"/>
                      <a:pt x="268664" y="41731"/>
                    </a:cubicBezTo>
                    <a:lnTo>
                      <a:pt x="298472" y="30266"/>
                    </a:lnTo>
                    <a:cubicBezTo>
                      <a:pt x="301420" y="29153"/>
                      <a:pt x="303385" y="26336"/>
                      <a:pt x="303385" y="23126"/>
                    </a:cubicBezTo>
                    <a:lnTo>
                      <a:pt x="303385" y="7600"/>
                    </a:lnTo>
                    <a:cubicBezTo>
                      <a:pt x="303385" y="3407"/>
                      <a:pt x="299978" y="0"/>
                      <a:pt x="295786" y="0"/>
                    </a:cubicBezTo>
                    <a:lnTo>
                      <a:pt x="240297" y="0"/>
                    </a:lnTo>
                    <a:lnTo>
                      <a:pt x="240297" y="11792"/>
                    </a:lnTo>
                    <a:cubicBezTo>
                      <a:pt x="240297" y="21619"/>
                      <a:pt x="232305" y="29546"/>
                      <a:pt x="222543" y="29546"/>
                    </a:cubicBezTo>
                    <a:lnTo>
                      <a:pt x="190770" y="29546"/>
                    </a:lnTo>
                    <a:close/>
                  </a:path>
                </a:pathLst>
              </a:custGeom>
              <a:solidFill>
                <a:srgbClr val="013057">
                  <a:alpha val="101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22" name="Google Shape;822;p17"/>
              <p:cNvGrpSpPr/>
              <p:nvPr/>
            </p:nvGrpSpPr>
            <p:grpSpPr>
              <a:xfrm>
                <a:off x="1416036" y="6079474"/>
                <a:ext cx="27908" cy="503654"/>
                <a:chOff x="1416036" y="6079474"/>
                <a:chExt cx="27908" cy="503654"/>
              </a:xfrm>
            </p:grpSpPr>
            <p:sp>
              <p:nvSpPr>
                <p:cNvPr id="823" name="Google Shape;823;p17"/>
                <p:cNvSpPr/>
                <p:nvPr/>
              </p:nvSpPr>
              <p:spPr>
                <a:xfrm>
                  <a:off x="1416036" y="6113802"/>
                  <a:ext cx="27908" cy="469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08" h="469326" extrusionOk="0">
                      <a:moveTo>
                        <a:pt x="13954" y="469326"/>
                      </a:moveTo>
                      <a:lnTo>
                        <a:pt x="13954" y="469326"/>
                      </a:lnTo>
                      <a:cubicBezTo>
                        <a:pt x="6289" y="469326"/>
                        <a:pt x="0" y="463037"/>
                        <a:pt x="0" y="455307"/>
                      </a:cubicBezTo>
                      <a:lnTo>
                        <a:pt x="0" y="13954"/>
                      </a:lnTo>
                      <a:cubicBezTo>
                        <a:pt x="0" y="6289"/>
                        <a:pt x="6289" y="0"/>
                        <a:pt x="13954" y="0"/>
                      </a:cubicBezTo>
                      <a:lnTo>
                        <a:pt x="13954" y="0"/>
                      </a:lnTo>
                      <a:cubicBezTo>
                        <a:pt x="21619" y="0"/>
                        <a:pt x="27908" y="6289"/>
                        <a:pt x="27908" y="13954"/>
                      </a:cubicBezTo>
                      <a:lnTo>
                        <a:pt x="27908" y="455307"/>
                      </a:lnTo>
                      <a:cubicBezTo>
                        <a:pt x="27908" y="462971"/>
                        <a:pt x="21619" y="469326"/>
                        <a:pt x="13954" y="46932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4" name="Google Shape;824;p17"/>
                <p:cNvSpPr/>
                <p:nvPr/>
              </p:nvSpPr>
              <p:spPr>
                <a:xfrm>
                  <a:off x="1416036" y="6079474"/>
                  <a:ext cx="27908" cy="2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08" h="27908" extrusionOk="0">
                      <a:moveTo>
                        <a:pt x="27908" y="13954"/>
                      </a:moveTo>
                      <a:cubicBezTo>
                        <a:pt x="27908" y="21661"/>
                        <a:pt x="21661" y="27908"/>
                        <a:pt x="13954" y="27908"/>
                      </a:cubicBezTo>
                      <a:cubicBezTo>
                        <a:pt x="6247" y="27908"/>
                        <a:pt x="0" y="21661"/>
                        <a:pt x="0" y="13954"/>
                      </a:cubicBezTo>
                      <a:cubicBezTo>
                        <a:pt x="0" y="6247"/>
                        <a:pt x="6247" y="0"/>
                        <a:pt x="13954" y="0"/>
                      </a:cubicBezTo>
                      <a:cubicBezTo>
                        <a:pt x="21661" y="0"/>
                        <a:pt x="27908" y="6247"/>
                        <a:pt x="27908" y="1395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25" name="Google Shape;825;p17"/>
            <p:cNvGrpSpPr/>
            <p:nvPr/>
          </p:nvGrpSpPr>
          <p:grpSpPr>
            <a:xfrm>
              <a:off x="8749862" y="4587726"/>
              <a:ext cx="347802" cy="553770"/>
              <a:chOff x="1802162" y="6072726"/>
              <a:chExt cx="347802" cy="553770"/>
            </a:xfrm>
          </p:grpSpPr>
          <p:sp>
            <p:nvSpPr>
              <p:cNvPr id="826" name="Google Shape;826;p17"/>
              <p:cNvSpPr/>
              <p:nvPr/>
            </p:nvSpPr>
            <p:spPr>
              <a:xfrm>
                <a:off x="1834067" y="6072726"/>
                <a:ext cx="284058" cy="21029"/>
              </a:xfrm>
              <a:custGeom>
                <a:avLst/>
                <a:gdLst/>
                <a:ahLst/>
                <a:cxnLst/>
                <a:rect l="l" t="t" r="r" b="b"/>
                <a:pathLst>
                  <a:path w="284058" h="21029" extrusionOk="0">
                    <a:moveTo>
                      <a:pt x="281307" y="0"/>
                    </a:moveTo>
                    <a:lnTo>
                      <a:pt x="2686" y="0"/>
                    </a:lnTo>
                    <a:cubicBezTo>
                      <a:pt x="1179" y="0"/>
                      <a:pt x="0" y="1245"/>
                      <a:pt x="0" y="2686"/>
                    </a:cubicBezTo>
                    <a:lnTo>
                      <a:pt x="0" y="21029"/>
                    </a:lnTo>
                    <a:lnTo>
                      <a:pt x="284059" y="21029"/>
                    </a:lnTo>
                    <a:lnTo>
                      <a:pt x="284059" y="2686"/>
                    </a:lnTo>
                    <a:cubicBezTo>
                      <a:pt x="284059" y="1179"/>
                      <a:pt x="282814" y="0"/>
                      <a:pt x="2813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7"/>
              <p:cNvSpPr/>
              <p:nvPr/>
            </p:nvSpPr>
            <p:spPr>
              <a:xfrm>
                <a:off x="1810810" y="6089956"/>
                <a:ext cx="330506" cy="106718"/>
              </a:xfrm>
              <a:custGeom>
                <a:avLst/>
                <a:gdLst/>
                <a:ahLst/>
                <a:cxnLst/>
                <a:rect l="l" t="t" r="r" b="b"/>
                <a:pathLst>
                  <a:path w="330506" h="106718" extrusionOk="0">
                    <a:moveTo>
                      <a:pt x="9761" y="0"/>
                    </a:moveTo>
                    <a:lnTo>
                      <a:pt x="320746" y="0"/>
                    </a:lnTo>
                    <a:cubicBezTo>
                      <a:pt x="326118" y="0"/>
                      <a:pt x="330507" y="4389"/>
                      <a:pt x="330507" y="9761"/>
                    </a:cubicBezTo>
                    <a:lnTo>
                      <a:pt x="330507" y="96957"/>
                    </a:lnTo>
                    <a:cubicBezTo>
                      <a:pt x="330507" y="102329"/>
                      <a:pt x="326118" y="106718"/>
                      <a:pt x="320746" y="106718"/>
                    </a:cubicBezTo>
                    <a:lnTo>
                      <a:pt x="9761" y="106718"/>
                    </a:lnTo>
                    <a:cubicBezTo>
                      <a:pt x="4389" y="106718"/>
                      <a:pt x="0" y="102329"/>
                      <a:pt x="0" y="96957"/>
                    </a:cubicBezTo>
                    <a:lnTo>
                      <a:pt x="0" y="9761"/>
                    </a:lnTo>
                    <a:cubicBezTo>
                      <a:pt x="0" y="4389"/>
                      <a:pt x="4389" y="0"/>
                      <a:pt x="9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7"/>
              <p:cNvSpPr/>
              <p:nvPr/>
            </p:nvSpPr>
            <p:spPr>
              <a:xfrm>
                <a:off x="1802228" y="6196674"/>
                <a:ext cx="347736" cy="429822"/>
              </a:xfrm>
              <a:custGeom>
                <a:avLst/>
                <a:gdLst/>
                <a:ahLst/>
                <a:cxnLst/>
                <a:rect l="l" t="t" r="r" b="b"/>
                <a:pathLst>
                  <a:path w="347736" h="429822" extrusionOk="0">
                    <a:moveTo>
                      <a:pt x="340530" y="47627"/>
                    </a:moveTo>
                    <a:lnTo>
                      <a:pt x="336337" y="47627"/>
                    </a:lnTo>
                    <a:cubicBezTo>
                      <a:pt x="329393" y="47627"/>
                      <a:pt x="323759" y="41993"/>
                      <a:pt x="323759" y="35049"/>
                    </a:cubicBezTo>
                    <a:lnTo>
                      <a:pt x="323759" y="23978"/>
                    </a:lnTo>
                    <a:cubicBezTo>
                      <a:pt x="323759" y="20505"/>
                      <a:pt x="320942" y="17688"/>
                      <a:pt x="317470" y="17688"/>
                    </a:cubicBezTo>
                    <a:lnTo>
                      <a:pt x="308757" y="17688"/>
                    </a:lnTo>
                    <a:lnTo>
                      <a:pt x="308757" y="0"/>
                    </a:lnTo>
                    <a:lnTo>
                      <a:pt x="38979" y="0"/>
                    </a:lnTo>
                    <a:lnTo>
                      <a:pt x="38979" y="17688"/>
                    </a:lnTo>
                    <a:lnTo>
                      <a:pt x="30266" y="17688"/>
                    </a:lnTo>
                    <a:cubicBezTo>
                      <a:pt x="26794" y="17688"/>
                      <a:pt x="23977" y="20505"/>
                      <a:pt x="23977" y="23978"/>
                    </a:cubicBezTo>
                    <a:lnTo>
                      <a:pt x="23977" y="35049"/>
                    </a:lnTo>
                    <a:cubicBezTo>
                      <a:pt x="23977" y="41993"/>
                      <a:pt x="18343" y="47627"/>
                      <a:pt x="11399" y="47627"/>
                    </a:cubicBezTo>
                    <a:lnTo>
                      <a:pt x="7206" y="47627"/>
                    </a:lnTo>
                    <a:cubicBezTo>
                      <a:pt x="3210" y="47627"/>
                      <a:pt x="0" y="50837"/>
                      <a:pt x="0" y="54834"/>
                    </a:cubicBezTo>
                    <a:lnTo>
                      <a:pt x="0" y="397656"/>
                    </a:lnTo>
                    <a:cubicBezTo>
                      <a:pt x="0" y="415410"/>
                      <a:pt x="14413" y="429823"/>
                      <a:pt x="32166" y="429823"/>
                    </a:cubicBezTo>
                    <a:lnTo>
                      <a:pt x="315570" y="429823"/>
                    </a:lnTo>
                    <a:cubicBezTo>
                      <a:pt x="333324" y="429823"/>
                      <a:pt x="347736" y="415410"/>
                      <a:pt x="347736" y="397656"/>
                    </a:cubicBezTo>
                    <a:lnTo>
                      <a:pt x="347736" y="54834"/>
                    </a:lnTo>
                    <a:cubicBezTo>
                      <a:pt x="347736" y="50837"/>
                      <a:pt x="344526" y="47627"/>
                      <a:pt x="340530" y="476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17"/>
              <p:cNvSpPr/>
              <p:nvPr/>
            </p:nvSpPr>
            <p:spPr>
              <a:xfrm>
                <a:off x="1802228" y="6317413"/>
                <a:ext cx="280259" cy="198566"/>
              </a:xfrm>
              <a:custGeom>
                <a:avLst/>
                <a:gdLst/>
                <a:ahLst/>
                <a:cxnLst/>
                <a:rect l="l" t="t" r="r" b="b"/>
                <a:pathLst>
                  <a:path w="280259" h="198566" extrusionOk="0">
                    <a:moveTo>
                      <a:pt x="267157" y="198566"/>
                    </a:moveTo>
                    <a:lnTo>
                      <a:pt x="0" y="198566"/>
                    </a:lnTo>
                    <a:lnTo>
                      <a:pt x="0" y="0"/>
                    </a:lnTo>
                    <a:lnTo>
                      <a:pt x="267157" y="0"/>
                    </a:lnTo>
                    <a:cubicBezTo>
                      <a:pt x="274429" y="0"/>
                      <a:pt x="280259" y="5896"/>
                      <a:pt x="280259" y="13102"/>
                    </a:cubicBezTo>
                    <a:lnTo>
                      <a:pt x="280259" y="185464"/>
                    </a:lnTo>
                    <a:cubicBezTo>
                      <a:pt x="280259" y="192735"/>
                      <a:pt x="274363" y="198566"/>
                      <a:pt x="267157" y="19856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17"/>
              <p:cNvSpPr/>
              <p:nvPr/>
            </p:nvSpPr>
            <p:spPr>
              <a:xfrm>
                <a:off x="2030340" y="6317347"/>
                <a:ext cx="52147" cy="198566"/>
              </a:xfrm>
              <a:custGeom>
                <a:avLst/>
                <a:gdLst/>
                <a:ahLst/>
                <a:cxnLst/>
                <a:rect l="l" t="t" r="r" b="b"/>
                <a:pathLst>
                  <a:path w="52147" h="198566" extrusionOk="0">
                    <a:moveTo>
                      <a:pt x="39045" y="0"/>
                    </a:moveTo>
                    <a:lnTo>
                      <a:pt x="0" y="0"/>
                    </a:lnTo>
                    <a:lnTo>
                      <a:pt x="0" y="198566"/>
                    </a:lnTo>
                    <a:lnTo>
                      <a:pt x="39045" y="198566"/>
                    </a:lnTo>
                    <a:cubicBezTo>
                      <a:pt x="46317" y="198566"/>
                      <a:pt x="52147" y="192670"/>
                      <a:pt x="52147" y="185464"/>
                    </a:cubicBezTo>
                    <a:lnTo>
                      <a:pt x="52147" y="13102"/>
                    </a:lnTo>
                    <a:cubicBezTo>
                      <a:pt x="52147" y="5831"/>
                      <a:pt x="46251" y="0"/>
                      <a:pt x="390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7"/>
              <p:cNvSpPr/>
              <p:nvPr/>
            </p:nvSpPr>
            <p:spPr>
              <a:xfrm>
                <a:off x="1802162" y="6340473"/>
                <a:ext cx="186642" cy="89947"/>
              </a:xfrm>
              <a:custGeom>
                <a:avLst/>
                <a:gdLst/>
                <a:ahLst/>
                <a:cxnLst/>
                <a:rect l="l" t="t" r="r" b="b"/>
                <a:pathLst>
                  <a:path w="186642" h="89947" extrusionOk="0">
                    <a:moveTo>
                      <a:pt x="176030" y="34328"/>
                    </a:moveTo>
                    <a:lnTo>
                      <a:pt x="0" y="34328"/>
                    </a:lnTo>
                    <a:lnTo>
                      <a:pt x="0" y="55554"/>
                    </a:lnTo>
                    <a:lnTo>
                      <a:pt x="176030" y="55554"/>
                    </a:lnTo>
                    <a:cubicBezTo>
                      <a:pt x="181861" y="55554"/>
                      <a:pt x="186643" y="50772"/>
                      <a:pt x="186643" y="44941"/>
                    </a:cubicBezTo>
                    <a:cubicBezTo>
                      <a:pt x="186643" y="39111"/>
                      <a:pt x="181861" y="34328"/>
                      <a:pt x="176030" y="34328"/>
                    </a:cubicBezTo>
                    <a:close/>
                    <a:moveTo>
                      <a:pt x="186643" y="10613"/>
                    </a:moveTo>
                    <a:cubicBezTo>
                      <a:pt x="186643" y="4783"/>
                      <a:pt x="181861" y="0"/>
                      <a:pt x="176030" y="0"/>
                    </a:cubicBezTo>
                    <a:lnTo>
                      <a:pt x="0" y="0"/>
                    </a:lnTo>
                    <a:lnTo>
                      <a:pt x="0" y="21226"/>
                    </a:lnTo>
                    <a:lnTo>
                      <a:pt x="176030" y="21226"/>
                    </a:lnTo>
                    <a:cubicBezTo>
                      <a:pt x="181861" y="21226"/>
                      <a:pt x="186643" y="16444"/>
                      <a:pt x="186643" y="10613"/>
                    </a:cubicBezTo>
                    <a:close/>
                    <a:moveTo>
                      <a:pt x="176030" y="68722"/>
                    </a:moveTo>
                    <a:lnTo>
                      <a:pt x="0" y="68722"/>
                    </a:lnTo>
                    <a:lnTo>
                      <a:pt x="0" y="89948"/>
                    </a:lnTo>
                    <a:lnTo>
                      <a:pt x="176030" y="89948"/>
                    </a:lnTo>
                    <a:cubicBezTo>
                      <a:pt x="181861" y="89948"/>
                      <a:pt x="186643" y="85165"/>
                      <a:pt x="186643" y="79335"/>
                    </a:cubicBezTo>
                    <a:cubicBezTo>
                      <a:pt x="186643" y="73504"/>
                      <a:pt x="181861" y="68722"/>
                      <a:pt x="176030" y="687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2" name="Google Shape;832;p17"/>
              <p:cNvGrpSpPr/>
              <p:nvPr/>
            </p:nvGrpSpPr>
            <p:grpSpPr>
              <a:xfrm>
                <a:off x="1816444" y="6262121"/>
                <a:ext cx="21880" cy="336271"/>
                <a:chOff x="1816444" y="6262121"/>
                <a:chExt cx="21880" cy="336271"/>
              </a:xfrm>
            </p:grpSpPr>
            <p:sp>
              <p:nvSpPr>
                <p:cNvPr id="833" name="Google Shape;833;p17"/>
                <p:cNvSpPr/>
                <p:nvPr/>
              </p:nvSpPr>
              <p:spPr>
                <a:xfrm>
                  <a:off x="1816444" y="6288915"/>
                  <a:ext cx="21880" cy="309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0" h="309477" extrusionOk="0">
                      <a:moveTo>
                        <a:pt x="10940" y="309477"/>
                      </a:moveTo>
                      <a:lnTo>
                        <a:pt x="10940" y="309477"/>
                      </a:lnTo>
                      <a:cubicBezTo>
                        <a:pt x="4913" y="309477"/>
                        <a:pt x="0" y="304564"/>
                        <a:pt x="0" y="298537"/>
                      </a:cubicBezTo>
                      <a:lnTo>
                        <a:pt x="0" y="10940"/>
                      </a:lnTo>
                      <a:cubicBezTo>
                        <a:pt x="0" y="4913"/>
                        <a:pt x="4913" y="0"/>
                        <a:pt x="10940" y="0"/>
                      </a:cubicBezTo>
                      <a:lnTo>
                        <a:pt x="10940" y="0"/>
                      </a:lnTo>
                      <a:cubicBezTo>
                        <a:pt x="16968" y="0"/>
                        <a:pt x="21881" y="4913"/>
                        <a:pt x="21881" y="10940"/>
                      </a:cubicBezTo>
                      <a:lnTo>
                        <a:pt x="21881" y="298537"/>
                      </a:lnTo>
                      <a:cubicBezTo>
                        <a:pt x="21881" y="304564"/>
                        <a:pt x="16968" y="309477"/>
                        <a:pt x="10940" y="30947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17"/>
                <p:cNvSpPr/>
                <p:nvPr/>
              </p:nvSpPr>
              <p:spPr>
                <a:xfrm>
                  <a:off x="1816444" y="6262121"/>
                  <a:ext cx="21880" cy="2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0" h="21880" extrusionOk="0">
                      <a:moveTo>
                        <a:pt x="21881" y="10940"/>
                      </a:moveTo>
                      <a:cubicBezTo>
                        <a:pt x="21881" y="16967"/>
                        <a:pt x="16968" y="21881"/>
                        <a:pt x="10940" y="21881"/>
                      </a:cubicBezTo>
                      <a:cubicBezTo>
                        <a:pt x="4913" y="21881"/>
                        <a:pt x="0" y="16967"/>
                        <a:pt x="0" y="10940"/>
                      </a:cubicBezTo>
                      <a:cubicBezTo>
                        <a:pt x="0" y="4913"/>
                        <a:pt x="4913" y="0"/>
                        <a:pt x="10940" y="0"/>
                      </a:cubicBezTo>
                      <a:cubicBezTo>
                        <a:pt x="16968" y="0"/>
                        <a:pt x="21881" y="4913"/>
                        <a:pt x="21881" y="1094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35" name="Google Shape;835;p17"/>
              <p:cNvSpPr/>
              <p:nvPr/>
            </p:nvSpPr>
            <p:spPr>
              <a:xfrm>
                <a:off x="1841142" y="6196609"/>
                <a:ext cx="269777" cy="8319"/>
              </a:xfrm>
              <a:custGeom>
                <a:avLst/>
                <a:gdLst/>
                <a:ahLst/>
                <a:cxnLst/>
                <a:rect l="l" t="t" r="r" b="b"/>
                <a:pathLst>
                  <a:path w="269777" h="8319" extrusionOk="0">
                    <a:moveTo>
                      <a:pt x="0" y="0"/>
                    </a:moveTo>
                    <a:lnTo>
                      <a:pt x="269777" y="0"/>
                    </a:lnTo>
                    <a:lnTo>
                      <a:pt x="269777" y="8320"/>
                    </a:lnTo>
                    <a:lnTo>
                      <a:pt x="0" y="83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17"/>
              <p:cNvSpPr/>
              <p:nvPr/>
            </p:nvSpPr>
            <p:spPr>
              <a:xfrm>
                <a:off x="1810810" y="6089956"/>
                <a:ext cx="330506" cy="106718"/>
              </a:xfrm>
              <a:custGeom>
                <a:avLst/>
                <a:gdLst/>
                <a:ahLst/>
                <a:cxnLst/>
                <a:rect l="l" t="t" r="r" b="b"/>
                <a:pathLst>
                  <a:path w="330506" h="106718" extrusionOk="0">
                    <a:moveTo>
                      <a:pt x="0" y="53327"/>
                    </a:moveTo>
                    <a:lnTo>
                      <a:pt x="0" y="96957"/>
                    </a:lnTo>
                    <a:cubicBezTo>
                      <a:pt x="0" y="102329"/>
                      <a:pt x="4389" y="106718"/>
                      <a:pt x="9761" y="106718"/>
                    </a:cubicBezTo>
                    <a:lnTo>
                      <a:pt x="320746" y="106718"/>
                    </a:lnTo>
                    <a:cubicBezTo>
                      <a:pt x="326118" y="106718"/>
                      <a:pt x="330507" y="102329"/>
                      <a:pt x="330507" y="96957"/>
                    </a:cubicBezTo>
                    <a:lnTo>
                      <a:pt x="330507" y="9761"/>
                    </a:lnTo>
                    <a:cubicBezTo>
                      <a:pt x="330507" y="4389"/>
                      <a:pt x="326118" y="0"/>
                      <a:pt x="320746" y="0"/>
                    </a:cubicBezTo>
                    <a:lnTo>
                      <a:pt x="275411" y="0"/>
                    </a:lnTo>
                    <a:lnTo>
                      <a:pt x="275411" y="33280"/>
                    </a:lnTo>
                    <a:cubicBezTo>
                      <a:pt x="275411" y="44352"/>
                      <a:pt x="266436" y="53327"/>
                      <a:pt x="255365" y="53327"/>
                    </a:cubicBezTo>
                    <a:lnTo>
                      <a:pt x="0" y="53327"/>
                    </a:lnTo>
                    <a:close/>
                  </a:path>
                </a:pathLst>
              </a:custGeom>
              <a:solidFill>
                <a:srgbClr val="013057">
                  <a:alpha val="101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17"/>
              <p:cNvSpPr/>
              <p:nvPr/>
            </p:nvSpPr>
            <p:spPr>
              <a:xfrm>
                <a:off x="1802162" y="6196674"/>
                <a:ext cx="347736" cy="429822"/>
              </a:xfrm>
              <a:custGeom>
                <a:avLst/>
                <a:gdLst/>
                <a:ahLst/>
                <a:cxnLst/>
                <a:rect l="l" t="t" r="r" b="b"/>
                <a:pathLst>
                  <a:path w="347736" h="429822" extrusionOk="0">
                    <a:moveTo>
                      <a:pt x="0" y="363328"/>
                    </a:moveTo>
                    <a:lnTo>
                      <a:pt x="0" y="397656"/>
                    </a:lnTo>
                    <a:cubicBezTo>
                      <a:pt x="0" y="415410"/>
                      <a:pt x="14413" y="429823"/>
                      <a:pt x="32166" y="429823"/>
                    </a:cubicBezTo>
                    <a:lnTo>
                      <a:pt x="315570" y="429823"/>
                    </a:lnTo>
                    <a:cubicBezTo>
                      <a:pt x="333324" y="429823"/>
                      <a:pt x="347736" y="415410"/>
                      <a:pt x="347736" y="397656"/>
                    </a:cubicBezTo>
                    <a:lnTo>
                      <a:pt x="347736" y="54834"/>
                    </a:lnTo>
                    <a:cubicBezTo>
                      <a:pt x="347736" y="50837"/>
                      <a:pt x="344526" y="47627"/>
                      <a:pt x="340530" y="47627"/>
                    </a:cubicBezTo>
                    <a:lnTo>
                      <a:pt x="336337" y="47627"/>
                    </a:lnTo>
                    <a:cubicBezTo>
                      <a:pt x="329393" y="47627"/>
                      <a:pt x="323759" y="41993"/>
                      <a:pt x="323759" y="35049"/>
                    </a:cubicBezTo>
                    <a:lnTo>
                      <a:pt x="323759" y="23978"/>
                    </a:lnTo>
                    <a:cubicBezTo>
                      <a:pt x="323759" y="20505"/>
                      <a:pt x="320942" y="17688"/>
                      <a:pt x="317470" y="17688"/>
                    </a:cubicBezTo>
                    <a:lnTo>
                      <a:pt x="308757" y="17688"/>
                    </a:lnTo>
                    <a:lnTo>
                      <a:pt x="308757" y="0"/>
                    </a:lnTo>
                    <a:lnTo>
                      <a:pt x="209114" y="0"/>
                    </a:lnTo>
                    <a:lnTo>
                      <a:pt x="209114" y="276394"/>
                    </a:lnTo>
                    <a:cubicBezTo>
                      <a:pt x="209114" y="324414"/>
                      <a:pt x="170200" y="363328"/>
                      <a:pt x="122179" y="363328"/>
                    </a:cubicBezTo>
                    <a:lnTo>
                      <a:pt x="65" y="363328"/>
                    </a:lnTo>
                    <a:close/>
                  </a:path>
                </a:pathLst>
              </a:custGeom>
              <a:solidFill>
                <a:srgbClr val="013057">
                  <a:alpha val="101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17"/>
              <p:cNvSpPr/>
              <p:nvPr/>
            </p:nvSpPr>
            <p:spPr>
              <a:xfrm>
                <a:off x="1834001" y="6085501"/>
                <a:ext cx="284058" cy="4454"/>
              </a:xfrm>
              <a:custGeom>
                <a:avLst/>
                <a:gdLst/>
                <a:ahLst/>
                <a:cxnLst/>
                <a:rect l="l" t="t" r="r" b="b"/>
                <a:pathLst>
                  <a:path w="284058" h="4454" extrusionOk="0">
                    <a:moveTo>
                      <a:pt x="0" y="0"/>
                    </a:moveTo>
                    <a:lnTo>
                      <a:pt x="284059" y="0"/>
                    </a:lnTo>
                    <a:lnTo>
                      <a:pt x="284059" y="4455"/>
                    </a:lnTo>
                    <a:lnTo>
                      <a:pt x="0" y="445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9" name="Google Shape;839;p17"/>
            <p:cNvGrpSpPr/>
            <p:nvPr/>
          </p:nvGrpSpPr>
          <p:grpSpPr>
            <a:xfrm flipH="1">
              <a:off x="6994781" y="4681365"/>
              <a:ext cx="459544" cy="366480"/>
              <a:chOff x="8258130" y="4044840"/>
              <a:chExt cx="459544" cy="366480"/>
            </a:xfrm>
          </p:grpSpPr>
          <p:sp>
            <p:nvSpPr>
              <p:cNvPr id="840" name="Google Shape;840;p17"/>
              <p:cNvSpPr/>
              <p:nvPr/>
            </p:nvSpPr>
            <p:spPr>
              <a:xfrm rot="10800000" flipH="1">
                <a:off x="8526426" y="4044840"/>
                <a:ext cx="191248" cy="191248"/>
              </a:xfrm>
              <a:custGeom>
                <a:avLst/>
                <a:gdLst/>
                <a:ahLst/>
                <a:cxnLst/>
                <a:rect l="l" t="t" r="r" b="b"/>
                <a:pathLst>
                  <a:path w="145436" h="145436" extrusionOk="0">
                    <a:moveTo>
                      <a:pt x="145436" y="51427"/>
                    </a:moveTo>
                    <a:lnTo>
                      <a:pt x="94009" y="51427"/>
                    </a:lnTo>
                    <a:lnTo>
                      <a:pt x="94009" y="0"/>
                    </a:lnTo>
                    <a:lnTo>
                      <a:pt x="51427" y="0"/>
                    </a:lnTo>
                    <a:lnTo>
                      <a:pt x="51427" y="51427"/>
                    </a:lnTo>
                    <a:lnTo>
                      <a:pt x="0" y="51427"/>
                    </a:lnTo>
                    <a:lnTo>
                      <a:pt x="0" y="94010"/>
                    </a:lnTo>
                    <a:lnTo>
                      <a:pt x="51427" y="94010"/>
                    </a:lnTo>
                    <a:lnTo>
                      <a:pt x="51427" y="145436"/>
                    </a:lnTo>
                    <a:lnTo>
                      <a:pt x="94009" y="145436"/>
                    </a:lnTo>
                    <a:lnTo>
                      <a:pt x="94009" y="94010"/>
                    </a:lnTo>
                    <a:lnTo>
                      <a:pt x="145436" y="94010"/>
                    </a:lnTo>
                    <a:lnTo>
                      <a:pt x="145436" y="5142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17"/>
              <p:cNvSpPr/>
              <p:nvPr/>
            </p:nvSpPr>
            <p:spPr>
              <a:xfrm rot="10800000" flipH="1">
                <a:off x="8258130" y="4270900"/>
                <a:ext cx="140334" cy="140421"/>
              </a:xfrm>
              <a:custGeom>
                <a:avLst/>
                <a:gdLst/>
                <a:ahLst/>
                <a:cxnLst/>
                <a:rect l="l" t="t" r="r" b="b"/>
                <a:pathLst>
                  <a:path w="106718" h="106784" extrusionOk="0">
                    <a:moveTo>
                      <a:pt x="70818" y="106784"/>
                    </a:moveTo>
                    <a:lnTo>
                      <a:pt x="35901" y="106784"/>
                    </a:lnTo>
                    <a:lnTo>
                      <a:pt x="35901" y="70883"/>
                    </a:lnTo>
                    <a:lnTo>
                      <a:pt x="0" y="70883"/>
                    </a:lnTo>
                    <a:lnTo>
                      <a:pt x="0" y="35900"/>
                    </a:lnTo>
                    <a:lnTo>
                      <a:pt x="35901" y="35900"/>
                    </a:lnTo>
                    <a:lnTo>
                      <a:pt x="35901" y="0"/>
                    </a:lnTo>
                    <a:lnTo>
                      <a:pt x="70818" y="0"/>
                    </a:lnTo>
                    <a:lnTo>
                      <a:pt x="70818" y="35900"/>
                    </a:lnTo>
                    <a:lnTo>
                      <a:pt x="106719" y="35900"/>
                    </a:lnTo>
                    <a:lnTo>
                      <a:pt x="106719" y="70883"/>
                    </a:lnTo>
                    <a:lnTo>
                      <a:pt x="70818" y="70883"/>
                    </a:lnTo>
                    <a:lnTo>
                      <a:pt x="70818" y="106784"/>
                    </a:lnTo>
                    <a:close/>
                    <a:moveTo>
                      <a:pt x="41076" y="101608"/>
                    </a:moveTo>
                    <a:lnTo>
                      <a:pt x="65643" y="101608"/>
                    </a:lnTo>
                    <a:lnTo>
                      <a:pt x="65643" y="65708"/>
                    </a:lnTo>
                    <a:lnTo>
                      <a:pt x="101543" y="65708"/>
                    </a:lnTo>
                    <a:lnTo>
                      <a:pt x="101543" y="41141"/>
                    </a:lnTo>
                    <a:lnTo>
                      <a:pt x="65643" y="41141"/>
                    </a:lnTo>
                    <a:lnTo>
                      <a:pt x="65643" y="5241"/>
                    </a:lnTo>
                    <a:lnTo>
                      <a:pt x="41076" y="5241"/>
                    </a:lnTo>
                    <a:lnTo>
                      <a:pt x="41076" y="41141"/>
                    </a:lnTo>
                    <a:lnTo>
                      <a:pt x="5175" y="41141"/>
                    </a:lnTo>
                    <a:lnTo>
                      <a:pt x="5175" y="65708"/>
                    </a:lnTo>
                    <a:lnTo>
                      <a:pt x="41076" y="65708"/>
                    </a:lnTo>
                    <a:lnTo>
                      <a:pt x="41076" y="1016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2" name="Google Shape;842;p17"/>
            <p:cNvGrpSpPr/>
            <p:nvPr/>
          </p:nvGrpSpPr>
          <p:grpSpPr>
            <a:xfrm flipH="1">
              <a:off x="8598281" y="3849615"/>
              <a:ext cx="459544" cy="366480"/>
              <a:chOff x="8258130" y="4044840"/>
              <a:chExt cx="459544" cy="366480"/>
            </a:xfrm>
          </p:grpSpPr>
          <p:sp>
            <p:nvSpPr>
              <p:cNvPr id="843" name="Google Shape;843;p17"/>
              <p:cNvSpPr/>
              <p:nvPr/>
            </p:nvSpPr>
            <p:spPr>
              <a:xfrm rot="10800000" flipH="1">
                <a:off x="8526426" y="4044840"/>
                <a:ext cx="191248" cy="191248"/>
              </a:xfrm>
              <a:custGeom>
                <a:avLst/>
                <a:gdLst/>
                <a:ahLst/>
                <a:cxnLst/>
                <a:rect l="l" t="t" r="r" b="b"/>
                <a:pathLst>
                  <a:path w="145436" h="145436" extrusionOk="0">
                    <a:moveTo>
                      <a:pt x="145436" y="51427"/>
                    </a:moveTo>
                    <a:lnTo>
                      <a:pt x="94009" y="51427"/>
                    </a:lnTo>
                    <a:lnTo>
                      <a:pt x="94009" y="0"/>
                    </a:lnTo>
                    <a:lnTo>
                      <a:pt x="51427" y="0"/>
                    </a:lnTo>
                    <a:lnTo>
                      <a:pt x="51427" y="51427"/>
                    </a:lnTo>
                    <a:lnTo>
                      <a:pt x="0" y="51427"/>
                    </a:lnTo>
                    <a:lnTo>
                      <a:pt x="0" y="94010"/>
                    </a:lnTo>
                    <a:lnTo>
                      <a:pt x="51427" y="94010"/>
                    </a:lnTo>
                    <a:lnTo>
                      <a:pt x="51427" y="145436"/>
                    </a:lnTo>
                    <a:lnTo>
                      <a:pt x="94009" y="145436"/>
                    </a:lnTo>
                    <a:lnTo>
                      <a:pt x="94009" y="94010"/>
                    </a:lnTo>
                    <a:lnTo>
                      <a:pt x="145436" y="94010"/>
                    </a:lnTo>
                    <a:lnTo>
                      <a:pt x="145436" y="5142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17"/>
              <p:cNvSpPr/>
              <p:nvPr/>
            </p:nvSpPr>
            <p:spPr>
              <a:xfrm rot="10800000" flipH="1">
                <a:off x="8258130" y="4270900"/>
                <a:ext cx="140334" cy="140421"/>
              </a:xfrm>
              <a:custGeom>
                <a:avLst/>
                <a:gdLst/>
                <a:ahLst/>
                <a:cxnLst/>
                <a:rect l="l" t="t" r="r" b="b"/>
                <a:pathLst>
                  <a:path w="106718" h="106784" extrusionOk="0">
                    <a:moveTo>
                      <a:pt x="70818" y="106784"/>
                    </a:moveTo>
                    <a:lnTo>
                      <a:pt x="35901" y="106784"/>
                    </a:lnTo>
                    <a:lnTo>
                      <a:pt x="35901" y="70883"/>
                    </a:lnTo>
                    <a:lnTo>
                      <a:pt x="0" y="70883"/>
                    </a:lnTo>
                    <a:lnTo>
                      <a:pt x="0" y="35900"/>
                    </a:lnTo>
                    <a:lnTo>
                      <a:pt x="35901" y="35900"/>
                    </a:lnTo>
                    <a:lnTo>
                      <a:pt x="35901" y="0"/>
                    </a:lnTo>
                    <a:lnTo>
                      <a:pt x="70818" y="0"/>
                    </a:lnTo>
                    <a:lnTo>
                      <a:pt x="70818" y="35900"/>
                    </a:lnTo>
                    <a:lnTo>
                      <a:pt x="106719" y="35900"/>
                    </a:lnTo>
                    <a:lnTo>
                      <a:pt x="106719" y="70883"/>
                    </a:lnTo>
                    <a:lnTo>
                      <a:pt x="70818" y="70883"/>
                    </a:lnTo>
                    <a:lnTo>
                      <a:pt x="70818" y="106784"/>
                    </a:lnTo>
                    <a:close/>
                    <a:moveTo>
                      <a:pt x="41076" y="101608"/>
                    </a:moveTo>
                    <a:lnTo>
                      <a:pt x="65643" y="101608"/>
                    </a:lnTo>
                    <a:lnTo>
                      <a:pt x="65643" y="65708"/>
                    </a:lnTo>
                    <a:lnTo>
                      <a:pt x="101543" y="65708"/>
                    </a:lnTo>
                    <a:lnTo>
                      <a:pt x="101543" y="41141"/>
                    </a:lnTo>
                    <a:lnTo>
                      <a:pt x="65643" y="41141"/>
                    </a:lnTo>
                    <a:lnTo>
                      <a:pt x="65643" y="5241"/>
                    </a:lnTo>
                    <a:lnTo>
                      <a:pt x="41076" y="5241"/>
                    </a:lnTo>
                    <a:lnTo>
                      <a:pt x="41076" y="41141"/>
                    </a:lnTo>
                    <a:lnTo>
                      <a:pt x="5175" y="41141"/>
                    </a:lnTo>
                    <a:lnTo>
                      <a:pt x="5175" y="65708"/>
                    </a:lnTo>
                    <a:lnTo>
                      <a:pt x="41076" y="65708"/>
                    </a:lnTo>
                    <a:lnTo>
                      <a:pt x="41076" y="1016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88" name="Google Shape;1088;p20"/>
          <p:cNvSpPr txBox="1">
            <a:spLocks noGrp="1"/>
          </p:cNvSpPr>
          <p:nvPr>
            <p:ph type="subTitle" idx="1"/>
          </p:nvPr>
        </p:nvSpPr>
        <p:spPr>
          <a:xfrm>
            <a:off x="937625" y="2712152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9" name="Google Shape;1089;p20"/>
          <p:cNvSpPr txBox="1">
            <a:spLocks noGrp="1"/>
          </p:cNvSpPr>
          <p:nvPr>
            <p:ph type="subTitle" idx="2"/>
          </p:nvPr>
        </p:nvSpPr>
        <p:spPr>
          <a:xfrm>
            <a:off x="3484347" y="2712152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0" name="Google Shape;1090;p20"/>
          <p:cNvSpPr txBox="1">
            <a:spLocks noGrp="1"/>
          </p:cNvSpPr>
          <p:nvPr>
            <p:ph type="subTitle" idx="3"/>
          </p:nvPr>
        </p:nvSpPr>
        <p:spPr>
          <a:xfrm>
            <a:off x="6031075" y="2712152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1" name="Google Shape;1091;p20"/>
          <p:cNvSpPr txBox="1">
            <a:spLocks noGrp="1"/>
          </p:cNvSpPr>
          <p:nvPr>
            <p:ph type="subTitle" idx="4"/>
          </p:nvPr>
        </p:nvSpPr>
        <p:spPr>
          <a:xfrm>
            <a:off x="937625" y="2153249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092" name="Google Shape;1092;p20"/>
          <p:cNvSpPr txBox="1">
            <a:spLocks noGrp="1"/>
          </p:cNvSpPr>
          <p:nvPr>
            <p:ph type="subTitle" idx="5"/>
          </p:nvPr>
        </p:nvSpPr>
        <p:spPr>
          <a:xfrm>
            <a:off x="3484350" y="2153248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093" name="Google Shape;1093;p20"/>
          <p:cNvSpPr txBox="1">
            <a:spLocks noGrp="1"/>
          </p:cNvSpPr>
          <p:nvPr>
            <p:ph type="subTitle" idx="6"/>
          </p:nvPr>
        </p:nvSpPr>
        <p:spPr>
          <a:xfrm>
            <a:off x="6031075" y="2153248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grpSp>
        <p:nvGrpSpPr>
          <p:cNvPr id="1094" name="Google Shape;1094;p20"/>
          <p:cNvGrpSpPr/>
          <p:nvPr/>
        </p:nvGrpSpPr>
        <p:grpSpPr>
          <a:xfrm rot="-5400000" flipH="1">
            <a:off x="-167502" y="-246186"/>
            <a:ext cx="1055004" cy="1154679"/>
            <a:chOff x="-270968" y="-180282"/>
            <a:chExt cx="1055004" cy="1154679"/>
          </a:xfrm>
        </p:grpSpPr>
        <p:grpSp>
          <p:nvGrpSpPr>
            <p:cNvPr id="1095" name="Google Shape;1095;p20"/>
            <p:cNvGrpSpPr/>
            <p:nvPr/>
          </p:nvGrpSpPr>
          <p:grpSpPr>
            <a:xfrm rot="291299">
              <a:off x="-180817" y="-141683"/>
              <a:ext cx="939370" cy="642015"/>
              <a:chOff x="-98491" y="4156616"/>
              <a:chExt cx="1568101" cy="1071724"/>
            </a:xfrm>
          </p:grpSpPr>
          <p:sp>
            <p:nvSpPr>
              <p:cNvPr id="1096" name="Google Shape;1096;p20"/>
              <p:cNvSpPr/>
              <p:nvPr/>
            </p:nvSpPr>
            <p:spPr>
              <a:xfrm rot="-5227826">
                <a:off x="187123" y="3932428"/>
                <a:ext cx="996874" cy="1520101"/>
              </a:xfrm>
              <a:custGeom>
                <a:avLst/>
                <a:gdLst/>
                <a:ahLst/>
                <a:cxnLst/>
                <a:rect l="l" t="t" r="r" b="b"/>
                <a:pathLst>
                  <a:path w="998119" h="1522000" extrusionOk="0">
                    <a:moveTo>
                      <a:pt x="668977" y="83697"/>
                    </a:moveTo>
                    <a:cubicBezTo>
                      <a:pt x="634116" y="95603"/>
                      <a:pt x="596016" y="101127"/>
                      <a:pt x="564488" y="121130"/>
                    </a:cubicBezTo>
                    <a:cubicBezTo>
                      <a:pt x="507909" y="156944"/>
                      <a:pt x="519149" y="218380"/>
                      <a:pt x="508100" y="275626"/>
                    </a:cubicBezTo>
                    <a:cubicBezTo>
                      <a:pt x="491717" y="360208"/>
                      <a:pt x="401325" y="356874"/>
                      <a:pt x="341698" y="395450"/>
                    </a:cubicBezTo>
                    <a:cubicBezTo>
                      <a:pt x="298836" y="423168"/>
                      <a:pt x="288453" y="468316"/>
                      <a:pt x="295788" y="516322"/>
                    </a:cubicBezTo>
                    <a:cubicBezTo>
                      <a:pt x="304265" y="571377"/>
                      <a:pt x="338079" y="636052"/>
                      <a:pt x="315123" y="691297"/>
                    </a:cubicBezTo>
                    <a:cubicBezTo>
                      <a:pt x="297312" y="734350"/>
                      <a:pt x="250353" y="749209"/>
                      <a:pt x="212349" y="769306"/>
                    </a:cubicBezTo>
                    <a:cubicBezTo>
                      <a:pt x="183583" y="784546"/>
                      <a:pt x="158342" y="804168"/>
                      <a:pt x="139101" y="830647"/>
                    </a:cubicBezTo>
                    <a:cubicBezTo>
                      <a:pt x="99763" y="884559"/>
                      <a:pt x="97191" y="943328"/>
                      <a:pt x="107478" y="1006764"/>
                    </a:cubicBezTo>
                    <a:cubicBezTo>
                      <a:pt x="114908" y="1052675"/>
                      <a:pt x="112717" y="1090585"/>
                      <a:pt x="89952" y="1131733"/>
                    </a:cubicBezTo>
                    <a:cubicBezTo>
                      <a:pt x="72903" y="1162594"/>
                      <a:pt x="50424" y="1189835"/>
                      <a:pt x="32326" y="1220029"/>
                    </a:cubicBezTo>
                    <a:cubicBezTo>
                      <a:pt x="-27300" y="1319470"/>
                      <a:pt x="-7679" y="1479205"/>
                      <a:pt x="118337" y="1516828"/>
                    </a:cubicBezTo>
                    <a:cubicBezTo>
                      <a:pt x="176630" y="1534259"/>
                      <a:pt x="233589" y="1505589"/>
                      <a:pt x="271404" y="1461488"/>
                    </a:cubicBezTo>
                    <a:cubicBezTo>
                      <a:pt x="296645" y="1431960"/>
                      <a:pt x="312266" y="1393765"/>
                      <a:pt x="343032" y="1369000"/>
                    </a:cubicBezTo>
                    <a:cubicBezTo>
                      <a:pt x="379512" y="1339568"/>
                      <a:pt x="429042" y="1341664"/>
                      <a:pt x="472286" y="1330138"/>
                    </a:cubicBezTo>
                    <a:cubicBezTo>
                      <a:pt x="522006" y="1316899"/>
                      <a:pt x="552963" y="1284895"/>
                      <a:pt x="561059" y="1234031"/>
                    </a:cubicBezTo>
                    <a:cubicBezTo>
                      <a:pt x="569631" y="1179739"/>
                      <a:pt x="553248" y="1119350"/>
                      <a:pt x="577442" y="1067820"/>
                    </a:cubicBezTo>
                    <a:cubicBezTo>
                      <a:pt x="611065" y="996097"/>
                      <a:pt x="707458" y="995906"/>
                      <a:pt x="764703" y="952282"/>
                    </a:cubicBezTo>
                    <a:cubicBezTo>
                      <a:pt x="808137" y="919134"/>
                      <a:pt x="818520" y="867604"/>
                      <a:pt x="818996" y="815693"/>
                    </a:cubicBezTo>
                    <a:cubicBezTo>
                      <a:pt x="819758" y="748828"/>
                      <a:pt x="804518" y="667579"/>
                      <a:pt x="859382" y="616525"/>
                    </a:cubicBezTo>
                    <a:cubicBezTo>
                      <a:pt x="910531" y="568805"/>
                      <a:pt x="987969" y="552613"/>
                      <a:pt x="997113" y="472222"/>
                    </a:cubicBezTo>
                    <a:cubicBezTo>
                      <a:pt x="1005114" y="402689"/>
                      <a:pt x="963871" y="337729"/>
                      <a:pt x="927200" y="282769"/>
                    </a:cubicBezTo>
                    <a:cubicBezTo>
                      <a:pt x="869859" y="196854"/>
                      <a:pt x="800613" y="113129"/>
                      <a:pt x="794802" y="5497"/>
                    </a:cubicBezTo>
                    <a:cubicBezTo>
                      <a:pt x="794517" y="1115"/>
                      <a:pt x="790707" y="-218"/>
                      <a:pt x="787373" y="829"/>
                    </a:cubicBezTo>
                    <a:cubicBezTo>
                      <a:pt x="784896" y="-504"/>
                      <a:pt x="781658" y="-409"/>
                      <a:pt x="779467" y="2449"/>
                    </a:cubicBezTo>
                    <a:cubicBezTo>
                      <a:pt x="750892" y="40739"/>
                      <a:pt x="714316" y="68076"/>
                      <a:pt x="668977" y="835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20"/>
              <p:cNvSpPr/>
              <p:nvPr/>
            </p:nvSpPr>
            <p:spPr>
              <a:xfrm rot="-5227826">
                <a:off x="302179" y="4043064"/>
                <a:ext cx="720566" cy="1430564"/>
              </a:xfrm>
              <a:custGeom>
                <a:avLst/>
                <a:gdLst/>
                <a:ahLst/>
                <a:cxnLst/>
                <a:rect l="l" t="t" r="r" b="b"/>
                <a:pathLst>
                  <a:path w="721466" h="1432351" extrusionOk="0">
                    <a:moveTo>
                      <a:pt x="697764" y="7677"/>
                    </a:moveTo>
                    <a:cubicBezTo>
                      <a:pt x="666332" y="71590"/>
                      <a:pt x="646615" y="143218"/>
                      <a:pt x="622422" y="210274"/>
                    </a:cubicBezTo>
                    <a:cubicBezTo>
                      <a:pt x="599466" y="273806"/>
                      <a:pt x="576702" y="337433"/>
                      <a:pt x="554127" y="401060"/>
                    </a:cubicBezTo>
                    <a:cubicBezTo>
                      <a:pt x="509741" y="525837"/>
                      <a:pt x="468117" y="651377"/>
                      <a:pt x="411443" y="771296"/>
                    </a:cubicBezTo>
                    <a:cubicBezTo>
                      <a:pt x="355912" y="888835"/>
                      <a:pt x="290475" y="1001420"/>
                      <a:pt x="219895" y="1110482"/>
                    </a:cubicBezTo>
                    <a:cubicBezTo>
                      <a:pt x="185986" y="1162869"/>
                      <a:pt x="150648" y="1214495"/>
                      <a:pt x="115215" y="1265930"/>
                    </a:cubicBezTo>
                    <a:cubicBezTo>
                      <a:pt x="77592" y="1320508"/>
                      <a:pt x="35205" y="1372991"/>
                      <a:pt x="344" y="1429379"/>
                    </a:cubicBezTo>
                    <a:cubicBezTo>
                      <a:pt x="-990" y="1431569"/>
                      <a:pt x="1868" y="1433474"/>
                      <a:pt x="3582" y="1431569"/>
                    </a:cubicBezTo>
                    <a:cubicBezTo>
                      <a:pt x="47969" y="1382611"/>
                      <a:pt x="86355" y="1326318"/>
                      <a:pt x="125788" y="1273264"/>
                    </a:cubicBezTo>
                    <a:cubicBezTo>
                      <a:pt x="163031" y="1223067"/>
                      <a:pt x="198845" y="1172013"/>
                      <a:pt x="233611" y="1120007"/>
                    </a:cubicBezTo>
                    <a:cubicBezTo>
                      <a:pt x="304477" y="1014088"/>
                      <a:pt x="370104" y="904456"/>
                      <a:pt x="426397" y="789965"/>
                    </a:cubicBezTo>
                    <a:cubicBezTo>
                      <a:pt x="485643" y="669379"/>
                      <a:pt x="531934" y="543077"/>
                      <a:pt x="578035" y="417062"/>
                    </a:cubicBezTo>
                    <a:cubicBezTo>
                      <a:pt x="602038" y="351530"/>
                      <a:pt x="625851" y="285902"/>
                      <a:pt x="649568" y="220275"/>
                    </a:cubicBezTo>
                    <a:cubicBezTo>
                      <a:pt x="673761" y="153314"/>
                      <a:pt x="704337" y="85496"/>
                      <a:pt x="721005" y="16250"/>
                    </a:cubicBezTo>
                    <a:cubicBezTo>
                      <a:pt x="724720" y="819"/>
                      <a:pt x="705003" y="-6706"/>
                      <a:pt x="697955" y="76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20"/>
              <p:cNvSpPr/>
              <p:nvPr/>
            </p:nvSpPr>
            <p:spPr>
              <a:xfrm rot="-5227826">
                <a:off x="1320320" y="4987787"/>
                <a:ext cx="41960" cy="105924"/>
              </a:xfrm>
              <a:custGeom>
                <a:avLst/>
                <a:gdLst/>
                <a:ahLst/>
                <a:cxnLst/>
                <a:rect l="l" t="t" r="r" b="b"/>
                <a:pathLst>
                  <a:path w="42012" h="106056" extrusionOk="0">
                    <a:moveTo>
                      <a:pt x="1091" y="7981"/>
                    </a:moveTo>
                    <a:cubicBezTo>
                      <a:pt x="11092" y="21792"/>
                      <a:pt x="18427" y="34841"/>
                      <a:pt x="20808" y="51891"/>
                    </a:cubicBezTo>
                    <a:cubicBezTo>
                      <a:pt x="22903" y="66750"/>
                      <a:pt x="19951" y="80847"/>
                      <a:pt x="20141" y="95611"/>
                    </a:cubicBezTo>
                    <a:cubicBezTo>
                      <a:pt x="20236" y="105803"/>
                      <a:pt x="34714" y="110851"/>
                      <a:pt x="38620" y="99897"/>
                    </a:cubicBezTo>
                    <a:cubicBezTo>
                      <a:pt x="50050" y="67798"/>
                      <a:pt x="30714" y="25031"/>
                      <a:pt x="8711" y="1694"/>
                    </a:cubicBezTo>
                    <a:cubicBezTo>
                      <a:pt x="4330" y="-2973"/>
                      <a:pt x="-2719" y="2933"/>
                      <a:pt x="1091" y="81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20"/>
              <p:cNvSpPr/>
              <p:nvPr/>
            </p:nvSpPr>
            <p:spPr>
              <a:xfrm rot="-5227826">
                <a:off x="1243092" y="4913812"/>
                <a:ext cx="53470" cy="114674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114817" extrusionOk="0">
                    <a:moveTo>
                      <a:pt x="1334" y="11147"/>
                    </a:moveTo>
                    <a:cubicBezTo>
                      <a:pt x="21432" y="41627"/>
                      <a:pt x="30481" y="71059"/>
                      <a:pt x="34672" y="107064"/>
                    </a:cubicBezTo>
                    <a:cubicBezTo>
                      <a:pt x="35910" y="117636"/>
                      <a:pt x="53436" y="117351"/>
                      <a:pt x="53531" y="106492"/>
                    </a:cubicBezTo>
                    <a:cubicBezTo>
                      <a:pt x="53912" y="68678"/>
                      <a:pt x="37815" y="29721"/>
                      <a:pt x="11812" y="2384"/>
                    </a:cubicBezTo>
                    <a:cubicBezTo>
                      <a:pt x="5620" y="-4093"/>
                      <a:pt x="-3428" y="3908"/>
                      <a:pt x="1334" y="111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20"/>
              <p:cNvSpPr/>
              <p:nvPr/>
            </p:nvSpPr>
            <p:spPr>
              <a:xfrm rot="-5227826">
                <a:off x="1158762" y="4826576"/>
                <a:ext cx="66087" cy="122006"/>
              </a:xfrm>
              <a:custGeom>
                <a:avLst/>
                <a:gdLst/>
                <a:ahLst/>
                <a:cxnLst/>
                <a:rect l="l" t="t" r="r" b="b"/>
                <a:pathLst>
                  <a:path w="66170" h="122158" extrusionOk="0">
                    <a:moveTo>
                      <a:pt x="699" y="4752"/>
                    </a:moveTo>
                    <a:cubicBezTo>
                      <a:pt x="27655" y="35137"/>
                      <a:pt x="41657" y="74285"/>
                      <a:pt x="46419" y="114004"/>
                    </a:cubicBezTo>
                    <a:cubicBezTo>
                      <a:pt x="47943" y="126958"/>
                      <a:pt x="67088" y="123434"/>
                      <a:pt x="66136" y="110765"/>
                    </a:cubicBezTo>
                    <a:cubicBezTo>
                      <a:pt x="62707" y="64664"/>
                      <a:pt x="39847" y="28755"/>
                      <a:pt x="4509" y="561"/>
                    </a:cubicBezTo>
                    <a:cubicBezTo>
                      <a:pt x="1937" y="-1439"/>
                      <a:pt x="-1492" y="2371"/>
                      <a:pt x="699" y="47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20"/>
              <p:cNvSpPr/>
              <p:nvPr/>
            </p:nvSpPr>
            <p:spPr>
              <a:xfrm rot="-5227826">
                <a:off x="1070123" y="4696200"/>
                <a:ext cx="106922" cy="180402"/>
              </a:xfrm>
              <a:custGeom>
                <a:avLst/>
                <a:gdLst/>
                <a:ahLst/>
                <a:cxnLst/>
                <a:rect l="l" t="t" r="r" b="b"/>
                <a:pathLst>
                  <a:path w="107056" h="180627" extrusionOk="0">
                    <a:moveTo>
                      <a:pt x="2296" y="10414"/>
                    </a:moveTo>
                    <a:cubicBezTo>
                      <a:pt x="28299" y="31559"/>
                      <a:pt x="48492" y="55848"/>
                      <a:pt x="62780" y="86328"/>
                    </a:cubicBezTo>
                    <a:cubicBezTo>
                      <a:pt x="75924" y="114522"/>
                      <a:pt x="78401" y="141764"/>
                      <a:pt x="84402" y="171577"/>
                    </a:cubicBezTo>
                    <a:cubicBezTo>
                      <a:pt x="86878" y="183769"/>
                      <a:pt x="105261" y="183769"/>
                      <a:pt x="106500" y="170815"/>
                    </a:cubicBezTo>
                    <a:cubicBezTo>
                      <a:pt x="112881" y="103282"/>
                      <a:pt x="63447" y="35274"/>
                      <a:pt x="8868" y="984"/>
                    </a:cubicBezTo>
                    <a:cubicBezTo>
                      <a:pt x="2582" y="-2921"/>
                      <a:pt x="-3419" y="5746"/>
                      <a:pt x="2296" y="104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20"/>
              <p:cNvSpPr/>
              <p:nvPr/>
            </p:nvSpPr>
            <p:spPr>
              <a:xfrm rot="-5227826">
                <a:off x="955315" y="4676146"/>
                <a:ext cx="74044" cy="123038"/>
              </a:xfrm>
              <a:custGeom>
                <a:avLst/>
                <a:gdLst/>
                <a:ahLst/>
                <a:cxnLst/>
                <a:rect l="l" t="t" r="r" b="b"/>
                <a:pathLst>
                  <a:path w="74136" h="123192" extrusionOk="0">
                    <a:moveTo>
                      <a:pt x="1709" y="11365"/>
                    </a:moveTo>
                    <a:cubicBezTo>
                      <a:pt x="16377" y="27748"/>
                      <a:pt x="29903" y="42703"/>
                      <a:pt x="39523" y="62801"/>
                    </a:cubicBezTo>
                    <a:cubicBezTo>
                      <a:pt x="48000" y="80517"/>
                      <a:pt x="51334" y="99472"/>
                      <a:pt x="57049" y="118046"/>
                    </a:cubicBezTo>
                    <a:cubicBezTo>
                      <a:pt x="59716" y="126618"/>
                      <a:pt x="73813" y="123665"/>
                      <a:pt x="74099" y="115188"/>
                    </a:cubicBezTo>
                    <a:cubicBezTo>
                      <a:pt x="75337" y="72421"/>
                      <a:pt x="46095" y="24510"/>
                      <a:pt x="11043" y="1174"/>
                    </a:cubicBezTo>
                    <a:cubicBezTo>
                      <a:pt x="4661" y="-3112"/>
                      <a:pt x="-3625" y="5269"/>
                      <a:pt x="1709" y="11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20"/>
              <p:cNvSpPr/>
              <p:nvPr/>
            </p:nvSpPr>
            <p:spPr>
              <a:xfrm rot="-5227826">
                <a:off x="835654" y="4599325"/>
                <a:ext cx="100781" cy="128240"/>
              </a:xfrm>
              <a:custGeom>
                <a:avLst/>
                <a:gdLst/>
                <a:ahLst/>
                <a:cxnLst/>
                <a:rect l="l" t="t" r="r" b="b"/>
                <a:pathLst>
                  <a:path w="100907" h="128400" extrusionOk="0">
                    <a:moveTo>
                      <a:pt x="2423" y="10234"/>
                    </a:moveTo>
                    <a:cubicBezTo>
                      <a:pt x="22616" y="22998"/>
                      <a:pt x="40523" y="38714"/>
                      <a:pt x="54143" y="58431"/>
                    </a:cubicBezTo>
                    <a:cubicBezTo>
                      <a:pt x="68145" y="78624"/>
                      <a:pt x="72717" y="100627"/>
                      <a:pt x="81861" y="122820"/>
                    </a:cubicBezTo>
                    <a:cubicBezTo>
                      <a:pt x="85576" y="131773"/>
                      <a:pt x="100340" y="129392"/>
                      <a:pt x="100816" y="119677"/>
                    </a:cubicBezTo>
                    <a:cubicBezTo>
                      <a:pt x="103292" y="66146"/>
                      <a:pt x="55096" y="16902"/>
                      <a:pt x="7661" y="328"/>
                    </a:cubicBezTo>
                    <a:cubicBezTo>
                      <a:pt x="1756" y="-1767"/>
                      <a:pt x="-3102" y="6710"/>
                      <a:pt x="2423" y="103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20"/>
              <p:cNvSpPr/>
              <p:nvPr/>
            </p:nvSpPr>
            <p:spPr>
              <a:xfrm rot="-5227826">
                <a:off x="721000" y="4483180"/>
                <a:ext cx="134074" cy="169437"/>
              </a:xfrm>
              <a:custGeom>
                <a:avLst/>
                <a:gdLst/>
                <a:ahLst/>
                <a:cxnLst/>
                <a:rect l="l" t="t" r="r" b="b"/>
                <a:pathLst>
                  <a:path w="134241" h="169649" extrusionOk="0">
                    <a:moveTo>
                      <a:pt x="1944" y="9903"/>
                    </a:moveTo>
                    <a:cubicBezTo>
                      <a:pt x="53665" y="52003"/>
                      <a:pt x="86240" y="100771"/>
                      <a:pt x="110053" y="162588"/>
                    </a:cubicBezTo>
                    <a:cubicBezTo>
                      <a:pt x="115101" y="175638"/>
                      <a:pt x="137390" y="169065"/>
                      <a:pt x="133865" y="155349"/>
                    </a:cubicBezTo>
                    <a:cubicBezTo>
                      <a:pt x="116720" y="87912"/>
                      <a:pt x="68905" y="31143"/>
                      <a:pt x="6897" y="568"/>
                    </a:cubicBezTo>
                    <a:cubicBezTo>
                      <a:pt x="1182" y="-2289"/>
                      <a:pt x="-2437" y="6378"/>
                      <a:pt x="1944" y="99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20"/>
              <p:cNvSpPr/>
              <p:nvPr/>
            </p:nvSpPr>
            <p:spPr>
              <a:xfrm rot="-5227826">
                <a:off x="596816" y="4426497"/>
                <a:ext cx="145035" cy="158456"/>
              </a:xfrm>
              <a:custGeom>
                <a:avLst/>
                <a:gdLst/>
                <a:ahLst/>
                <a:cxnLst/>
                <a:rect l="l" t="t" r="r" b="b"/>
                <a:pathLst>
                  <a:path w="145216" h="158654" extrusionOk="0">
                    <a:moveTo>
                      <a:pt x="2756" y="10661"/>
                    </a:moveTo>
                    <a:cubicBezTo>
                      <a:pt x="62097" y="44379"/>
                      <a:pt x="98768" y="87908"/>
                      <a:pt x="122295" y="151821"/>
                    </a:cubicBezTo>
                    <a:cubicBezTo>
                      <a:pt x="126962" y="164489"/>
                      <a:pt x="147727" y="158012"/>
                      <a:pt x="144964" y="144868"/>
                    </a:cubicBezTo>
                    <a:cubicBezTo>
                      <a:pt x="130867" y="77717"/>
                      <a:pt x="74860" y="17423"/>
                      <a:pt x="8281" y="183"/>
                    </a:cubicBezTo>
                    <a:cubicBezTo>
                      <a:pt x="2280" y="-1341"/>
                      <a:pt x="-3626" y="7041"/>
                      <a:pt x="2756" y="10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20"/>
              <p:cNvSpPr/>
              <p:nvPr/>
            </p:nvSpPr>
            <p:spPr>
              <a:xfrm rot="-5227826">
                <a:off x="462399" y="4395747"/>
                <a:ext cx="114143" cy="125524"/>
              </a:xfrm>
              <a:custGeom>
                <a:avLst/>
                <a:gdLst/>
                <a:ahLst/>
                <a:cxnLst/>
                <a:rect l="l" t="t" r="r" b="b"/>
                <a:pathLst>
                  <a:path w="114286" h="125681" extrusionOk="0">
                    <a:moveTo>
                      <a:pt x="3151" y="12244"/>
                    </a:moveTo>
                    <a:cubicBezTo>
                      <a:pt x="24296" y="24341"/>
                      <a:pt x="43537" y="37676"/>
                      <a:pt x="59348" y="56535"/>
                    </a:cubicBezTo>
                    <a:cubicBezTo>
                      <a:pt x="75445" y="75776"/>
                      <a:pt x="82399" y="97398"/>
                      <a:pt x="93067" y="119400"/>
                    </a:cubicBezTo>
                    <a:cubicBezTo>
                      <a:pt x="98686" y="130926"/>
                      <a:pt x="115546" y="125306"/>
                      <a:pt x="114212" y="112923"/>
                    </a:cubicBezTo>
                    <a:cubicBezTo>
                      <a:pt x="108783" y="61012"/>
                      <a:pt x="57634" y="13673"/>
                      <a:pt x="9437" y="243"/>
                    </a:cubicBezTo>
                    <a:cubicBezTo>
                      <a:pt x="2484" y="-1662"/>
                      <a:pt x="-4088" y="8148"/>
                      <a:pt x="3151" y="122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20"/>
              <p:cNvSpPr/>
              <p:nvPr/>
            </p:nvSpPr>
            <p:spPr>
              <a:xfrm rot="-5227826">
                <a:off x="295286" y="4282297"/>
                <a:ext cx="178150" cy="178042"/>
              </a:xfrm>
              <a:custGeom>
                <a:avLst/>
                <a:gdLst/>
                <a:ahLst/>
                <a:cxnLst/>
                <a:rect l="l" t="t" r="r" b="b"/>
                <a:pathLst>
                  <a:path w="178373" h="178264" extrusionOk="0">
                    <a:moveTo>
                      <a:pt x="3294" y="13241"/>
                    </a:moveTo>
                    <a:cubicBezTo>
                      <a:pt x="74827" y="51436"/>
                      <a:pt x="119309" y="99823"/>
                      <a:pt x="156075" y="171451"/>
                    </a:cubicBezTo>
                    <a:cubicBezTo>
                      <a:pt x="163219" y="185453"/>
                      <a:pt x="182174" y="175737"/>
                      <a:pt x="177697" y="161545"/>
                    </a:cubicBezTo>
                    <a:cubicBezTo>
                      <a:pt x="154266" y="87250"/>
                      <a:pt x="84162" y="22289"/>
                      <a:pt x="10152" y="287"/>
                    </a:cubicBezTo>
                    <a:cubicBezTo>
                      <a:pt x="2723" y="-1904"/>
                      <a:pt x="-4421" y="9050"/>
                      <a:pt x="3390" y="132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20"/>
              <p:cNvSpPr/>
              <p:nvPr/>
            </p:nvSpPr>
            <p:spPr>
              <a:xfrm rot="-5227826">
                <a:off x="164155" y="4275911"/>
                <a:ext cx="113752" cy="110365"/>
              </a:xfrm>
              <a:custGeom>
                <a:avLst/>
                <a:gdLst/>
                <a:ahLst/>
                <a:cxnLst/>
                <a:rect l="l" t="t" r="r" b="b"/>
                <a:pathLst>
                  <a:path w="113894" h="110503" extrusionOk="0">
                    <a:moveTo>
                      <a:pt x="4495" y="14461"/>
                    </a:moveTo>
                    <a:cubicBezTo>
                      <a:pt x="44309" y="32463"/>
                      <a:pt x="74885" y="61991"/>
                      <a:pt x="90220" y="103139"/>
                    </a:cubicBezTo>
                    <a:cubicBezTo>
                      <a:pt x="95840" y="118284"/>
                      <a:pt x="118700" y="107711"/>
                      <a:pt x="112985" y="92661"/>
                    </a:cubicBezTo>
                    <a:cubicBezTo>
                      <a:pt x="95173" y="45608"/>
                      <a:pt x="57263" y="10365"/>
                      <a:pt x="7733" y="174"/>
                    </a:cubicBezTo>
                    <a:cubicBezTo>
                      <a:pt x="-934" y="-1636"/>
                      <a:pt x="-2744" y="11223"/>
                      <a:pt x="4495" y="144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20"/>
              <p:cNvSpPr/>
              <p:nvPr/>
            </p:nvSpPr>
            <p:spPr>
              <a:xfrm rot="-5227826">
                <a:off x="1202345" y="5138720"/>
                <a:ext cx="76108" cy="22856"/>
              </a:xfrm>
              <a:custGeom>
                <a:avLst/>
                <a:gdLst/>
                <a:ahLst/>
                <a:cxnLst/>
                <a:rect l="l" t="t" r="r" b="b"/>
                <a:pathLst>
                  <a:path w="76203" h="22885" extrusionOk="0">
                    <a:moveTo>
                      <a:pt x="12205" y="22064"/>
                    </a:moveTo>
                    <a:cubicBezTo>
                      <a:pt x="33160" y="12349"/>
                      <a:pt x="51448" y="14063"/>
                      <a:pt x="73831" y="14063"/>
                    </a:cubicBezTo>
                    <a:cubicBezTo>
                      <a:pt x="75927" y="14063"/>
                      <a:pt x="77165" y="11491"/>
                      <a:pt x="75260" y="10063"/>
                    </a:cubicBezTo>
                    <a:cubicBezTo>
                      <a:pt x="55829" y="-4225"/>
                      <a:pt x="26397" y="-1272"/>
                      <a:pt x="4966" y="6443"/>
                    </a:cubicBezTo>
                    <a:cubicBezTo>
                      <a:pt x="-5321" y="10158"/>
                      <a:pt x="2013" y="26731"/>
                      <a:pt x="12109" y="220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20"/>
              <p:cNvSpPr/>
              <p:nvPr/>
            </p:nvSpPr>
            <p:spPr>
              <a:xfrm rot="-5227826">
                <a:off x="1093772" y="5090322"/>
                <a:ext cx="114901" cy="39805"/>
              </a:xfrm>
              <a:custGeom>
                <a:avLst/>
                <a:gdLst/>
                <a:ahLst/>
                <a:cxnLst/>
                <a:rect l="l" t="t" r="r" b="b"/>
                <a:pathLst>
                  <a:path w="115045" h="39855" extrusionOk="0">
                    <a:moveTo>
                      <a:pt x="10047" y="21312"/>
                    </a:moveTo>
                    <a:cubicBezTo>
                      <a:pt x="43670" y="14168"/>
                      <a:pt x="76150" y="19598"/>
                      <a:pt x="105106" y="38648"/>
                    </a:cubicBezTo>
                    <a:cubicBezTo>
                      <a:pt x="112155" y="43315"/>
                      <a:pt x="118822" y="33314"/>
                      <a:pt x="112536" y="28075"/>
                    </a:cubicBezTo>
                    <a:cubicBezTo>
                      <a:pt x="83770" y="3881"/>
                      <a:pt x="43861" y="-5739"/>
                      <a:pt x="7189" y="3405"/>
                    </a:cubicBezTo>
                    <a:cubicBezTo>
                      <a:pt x="-4050" y="6263"/>
                      <a:pt x="-1383" y="23789"/>
                      <a:pt x="10142" y="213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20"/>
              <p:cNvSpPr/>
              <p:nvPr/>
            </p:nvSpPr>
            <p:spPr>
              <a:xfrm rot="-5227826">
                <a:off x="1002049" y="5004658"/>
                <a:ext cx="110101" cy="31346"/>
              </a:xfrm>
              <a:custGeom>
                <a:avLst/>
                <a:gdLst/>
                <a:ahLst/>
                <a:cxnLst/>
                <a:rect l="l" t="t" r="r" b="b"/>
                <a:pathLst>
                  <a:path w="110239" h="31385" extrusionOk="0">
                    <a:moveTo>
                      <a:pt x="4057" y="12568"/>
                    </a:moveTo>
                    <a:cubicBezTo>
                      <a:pt x="-6135" y="19331"/>
                      <a:pt x="4914" y="32951"/>
                      <a:pt x="14820" y="29522"/>
                    </a:cubicBezTo>
                    <a:cubicBezTo>
                      <a:pt x="30060" y="24189"/>
                      <a:pt x="42824" y="18569"/>
                      <a:pt x="59492" y="19140"/>
                    </a:cubicBezTo>
                    <a:cubicBezTo>
                      <a:pt x="74637" y="19616"/>
                      <a:pt x="88162" y="24569"/>
                      <a:pt x="101878" y="30761"/>
                    </a:cubicBezTo>
                    <a:cubicBezTo>
                      <a:pt x="108927" y="33999"/>
                      <a:pt x="113213" y="23807"/>
                      <a:pt x="107784" y="19426"/>
                    </a:cubicBezTo>
                    <a:cubicBezTo>
                      <a:pt x="80828" y="-2767"/>
                      <a:pt x="33489" y="-7149"/>
                      <a:pt x="4057" y="125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20"/>
              <p:cNvSpPr/>
              <p:nvPr/>
            </p:nvSpPr>
            <p:spPr>
              <a:xfrm rot="-5227826">
                <a:off x="870365" y="4960665"/>
                <a:ext cx="176074" cy="54021"/>
              </a:xfrm>
              <a:custGeom>
                <a:avLst/>
                <a:gdLst/>
                <a:ahLst/>
                <a:cxnLst/>
                <a:rect l="l" t="t" r="r" b="b"/>
                <a:pathLst>
                  <a:path w="176294" h="54088" extrusionOk="0">
                    <a:moveTo>
                      <a:pt x="13323" y="27913"/>
                    </a:moveTo>
                    <a:cubicBezTo>
                      <a:pt x="66949" y="18578"/>
                      <a:pt x="119527" y="25531"/>
                      <a:pt x="167056" y="53154"/>
                    </a:cubicBezTo>
                    <a:cubicBezTo>
                      <a:pt x="173629" y="56964"/>
                      <a:pt x="179915" y="48201"/>
                      <a:pt x="173819" y="43438"/>
                    </a:cubicBezTo>
                    <a:cubicBezTo>
                      <a:pt x="127432" y="7339"/>
                      <a:pt x="67330" y="-8378"/>
                      <a:pt x="9513" y="4386"/>
                    </a:cubicBezTo>
                    <a:cubicBezTo>
                      <a:pt x="-5346" y="7720"/>
                      <a:pt x="-1822" y="30484"/>
                      <a:pt x="13323" y="278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20"/>
              <p:cNvSpPr/>
              <p:nvPr/>
            </p:nvSpPr>
            <p:spPr>
              <a:xfrm rot="-5227826">
                <a:off x="723269" y="4911124"/>
                <a:ext cx="224118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224398" h="72115" extrusionOk="0">
                    <a:moveTo>
                      <a:pt x="13269" y="36999"/>
                    </a:moveTo>
                    <a:cubicBezTo>
                      <a:pt x="80802" y="18901"/>
                      <a:pt x="161955" y="6328"/>
                      <a:pt x="210627" y="69098"/>
                    </a:cubicBezTo>
                    <a:cubicBezTo>
                      <a:pt x="217009" y="77290"/>
                      <a:pt x="228630" y="67098"/>
                      <a:pt x="222819" y="58811"/>
                    </a:cubicBezTo>
                    <a:cubicBezTo>
                      <a:pt x="173766" y="-11674"/>
                      <a:pt x="83373" y="-7483"/>
                      <a:pt x="9364" y="13377"/>
                    </a:cubicBezTo>
                    <a:cubicBezTo>
                      <a:pt x="-5304" y="17473"/>
                      <a:pt x="-1780" y="41095"/>
                      <a:pt x="13269" y="370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20"/>
              <p:cNvSpPr/>
              <p:nvPr/>
            </p:nvSpPr>
            <p:spPr>
              <a:xfrm rot="-5227826">
                <a:off x="660069" y="4816853"/>
                <a:ext cx="168852" cy="65303"/>
              </a:xfrm>
              <a:custGeom>
                <a:avLst/>
                <a:gdLst/>
                <a:ahLst/>
                <a:cxnLst/>
                <a:rect l="l" t="t" r="r" b="b"/>
                <a:pathLst>
                  <a:path w="169063" h="65385" extrusionOk="0">
                    <a:moveTo>
                      <a:pt x="11393" y="22143"/>
                    </a:moveTo>
                    <a:cubicBezTo>
                      <a:pt x="65495" y="18333"/>
                      <a:pt x="115215" y="29287"/>
                      <a:pt x="158173" y="63767"/>
                    </a:cubicBezTo>
                    <a:cubicBezTo>
                      <a:pt x="165507" y="69673"/>
                      <a:pt x="173223" y="57957"/>
                      <a:pt x="166460" y="51956"/>
                    </a:cubicBezTo>
                    <a:cubicBezTo>
                      <a:pt x="124074" y="14428"/>
                      <a:pt x="64828" y="-7289"/>
                      <a:pt x="8154" y="2236"/>
                    </a:cubicBezTo>
                    <a:cubicBezTo>
                      <a:pt x="-4800" y="4427"/>
                      <a:pt x="-1275" y="23000"/>
                      <a:pt x="11393" y="22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20"/>
              <p:cNvSpPr/>
              <p:nvPr/>
            </p:nvSpPr>
            <p:spPr>
              <a:xfrm rot="-5227826">
                <a:off x="586963" y="4754686"/>
                <a:ext cx="115583" cy="27634"/>
              </a:xfrm>
              <a:custGeom>
                <a:avLst/>
                <a:gdLst/>
                <a:ahLst/>
                <a:cxnLst/>
                <a:rect l="l" t="t" r="r" b="b"/>
                <a:pathLst>
                  <a:path w="115727" h="27669" extrusionOk="0">
                    <a:moveTo>
                      <a:pt x="8995" y="21111"/>
                    </a:moveTo>
                    <a:cubicBezTo>
                      <a:pt x="43951" y="14158"/>
                      <a:pt x="74527" y="13967"/>
                      <a:pt x="108245" y="27207"/>
                    </a:cubicBezTo>
                    <a:cubicBezTo>
                      <a:pt x="115294" y="29969"/>
                      <a:pt x="118818" y="19587"/>
                      <a:pt x="112246" y="16348"/>
                    </a:cubicBezTo>
                    <a:cubicBezTo>
                      <a:pt x="80908" y="1013"/>
                      <a:pt x="40237" y="-5273"/>
                      <a:pt x="6328" y="5109"/>
                    </a:cubicBezTo>
                    <a:cubicBezTo>
                      <a:pt x="-3293" y="8062"/>
                      <a:pt x="-1578" y="23206"/>
                      <a:pt x="8995" y="21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20"/>
              <p:cNvSpPr/>
              <p:nvPr/>
            </p:nvSpPr>
            <p:spPr>
              <a:xfrm rot="-5227826">
                <a:off x="411600" y="4715817"/>
                <a:ext cx="187071" cy="66495"/>
              </a:xfrm>
              <a:custGeom>
                <a:avLst/>
                <a:gdLst/>
                <a:ahLst/>
                <a:cxnLst/>
                <a:rect l="l" t="t" r="r" b="b"/>
                <a:pathLst>
                  <a:path w="187305" h="66578" extrusionOk="0">
                    <a:moveTo>
                      <a:pt x="12287" y="22932"/>
                    </a:moveTo>
                    <a:cubicBezTo>
                      <a:pt x="71247" y="15312"/>
                      <a:pt x="130397" y="30838"/>
                      <a:pt x="178594" y="65413"/>
                    </a:cubicBezTo>
                    <a:cubicBezTo>
                      <a:pt x="184690" y="69795"/>
                      <a:pt x="190595" y="60746"/>
                      <a:pt x="185166" y="55984"/>
                    </a:cubicBezTo>
                    <a:cubicBezTo>
                      <a:pt x="136017" y="12740"/>
                      <a:pt x="73724" y="-5834"/>
                      <a:pt x="8763" y="1596"/>
                    </a:cubicBezTo>
                    <a:cubicBezTo>
                      <a:pt x="-5048" y="3120"/>
                      <a:pt x="-1524" y="24646"/>
                      <a:pt x="12287" y="229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20"/>
              <p:cNvSpPr/>
              <p:nvPr/>
            </p:nvSpPr>
            <p:spPr>
              <a:xfrm rot="-5227826">
                <a:off x="272625" y="4665800"/>
                <a:ext cx="194473" cy="63060"/>
              </a:xfrm>
              <a:custGeom>
                <a:avLst/>
                <a:gdLst/>
                <a:ahLst/>
                <a:cxnLst/>
                <a:rect l="l" t="t" r="r" b="b"/>
                <a:pathLst>
                  <a:path w="194716" h="63139" extrusionOk="0">
                    <a:moveTo>
                      <a:pt x="12011" y="25391"/>
                    </a:moveTo>
                    <a:cubicBezTo>
                      <a:pt x="74590" y="16342"/>
                      <a:pt x="132693" y="28439"/>
                      <a:pt x="186319" y="62158"/>
                    </a:cubicBezTo>
                    <a:cubicBezTo>
                      <a:pt x="192415" y="65968"/>
                      <a:pt x="197844" y="57776"/>
                      <a:pt x="192605" y="53204"/>
                    </a:cubicBezTo>
                    <a:cubicBezTo>
                      <a:pt x="143266" y="9389"/>
                      <a:pt x="73257" y="-9185"/>
                      <a:pt x="8582" y="4341"/>
                    </a:cubicBezTo>
                    <a:cubicBezTo>
                      <a:pt x="-4848" y="7198"/>
                      <a:pt x="-1610" y="27391"/>
                      <a:pt x="12011" y="253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20"/>
              <p:cNvSpPr/>
              <p:nvPr/>
            </p:nvSpPr>
            <p:spPr>
              <a:xfrm rot="-5227826">
                <a:off x="199814" y="4565947"/>
                <a:ext cx="89232" cy="32257"/>
              </a:xfrm>
              <a:custGeom>
                <a:avLst/>
                <a:gdLst/>
                <a:ahLst/>
                <a:cxnLst/>
                <a:rect l="l" t="t" r="r" b="b"/>
                <a:pathLst>
                  <a:path w="89343" h="32297" extrusionOk="0">
                    <a:moveTo>
                      <a:pt x="9389" y="18711"/>
                    </a:moveTo>
                    <a:cubicBezTo>
                      <a:pt x="36535" y="13758"/>
                      <a:pt x="58347" y="16139"/>
                      <a:pt x="81874" y="31569"/>
                    </a:cubicBezTo>
                    <a:cubicBezTo>
                      <a:pt x="86065" y="34332"/>
                      <a:pt x="91971" y="28617"/>
                      <a:pt x="88065" y="24807"/>
                    </a:cubicBezTo>
                    <a:cubicBezTo>
                      <a:pt x="67206" y="4137"/>
                      <a:pt x="33011" y="-5483"/>
                      <a:pt x="4722" y="3185"/>
                    </a:cubicBezTo>
                    <a:cubicBezTo>
                      <a:pt x="-4137" y="5947"/>
                      <a:pt x="626" y="20235"/>
                      <a:pt x="9484" y="186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20"/>
              <p:cNvSpPr/>
              <p:nvPr/>
            </p:nvSpPr>
            <p:spPr>
              <a:xfrm rot="-5227826">
                <a:off x="38029" y="4530392"/>
                <a:ext cx="115514" cy="33096"/>
              </a:xfrm>
              <a:custGeom>
                <a:avLst/>
                <a:gdLst/>
                <a:ahLst/>
                <a:cxnLst/>
                <a:rect l="l" t="t" r="r" b="b"/>
                <a:pathLst>
                  <a:path w="115658" h="33137" extrusionOk="0">
                    <a:moveTo>
                      <a:pt x="10567" y="19433"/>
                    </a:moveTo>
                    <a:cubicBezTo>
                      <a:pt x="44285" y="13813"/>
                      <a:pt x="76861" y="18671"/>
                      <a:pt x="107912" y="32673"/>
                    </a:cubicBezTo>
                    <a:cubicBezTo>
                      <a:pt x="113818" y="35340"/>
                      <a:pt x="118866" y="25815"/>
                      <a:pt x="113151" y="22576"/>
                    </a:cubicBezTo>
                    <a:cubicBezTo>
                      <a:pt x="80861" y="4098"/>
                      <a:pt x="44381" y="-2856"/>
                      <a:pt x="7519" y="1050"/>
                    </a:cubicBezTo>
                    <a:cubicBezTo>
                      <a:pt x="-4292" y="2288"/>
                      <a:pt x="-1339" y="21338"/>
                      <a:pt x="10472" y="19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" name="Google Shape;1120;p20"/>
            <p:cNvGrpSpPr/>
            <p:nvPr/>
          </p:nvGrpSpPr>
          <p:grpSpPr>
            <a:xfrm>
              <a:off x="-270968" y="45755"/>
              <a:ext cx="779672" cy="928642"/>
              <a:chOff x="-206343" y="1238230"/>
              <a:chExt cx="779672" cy="928642"/>
            </a:xfrm>
          </p:grpSpPr>
          <p:sp>
            <p:nvSpPr>
              <p:cNvPr id="1121" name="Google Shape;1121;p20"/>
              <p:cNvSpPr/>
              <p:nvPr/>
            </p:nvSpPr>
            <p:spPr>
              <a:xfrm rot="-4688137">
                <a:off x="-225321" y="1390091"/>
                <a:ext cx="817628" cy="624921"/>
              </a:xfrm>
              <a:custGeom>
                <a:avLst/>
                <a:gdLst/>
                <a:ahLst/>
                <a:cxnLst/>
                <a:rect l="l" t="t" r="r" b="b"/>
                <a:pathLst>
                  <a:path w="1344808" h="1027850" extrusionOk="0">
                    <a:moveTo>
                      <a:pt x="3709" y="1027844"/>
                    </a:moveTo>
                    <a:cubicBezTo>
                      <a:pt x="94196" y="1021939"/>
                      <a:pt x="184970" y="1015366"/>
                      <a:pt x="274790" y="1002508"/>
                    </a:cubicBezTo>
                    <a:cubicBezTo>
                      <a:pt x="300603" y="998793"/>
                      <a:pt x="331274" y="993459"/>
                      <a:pt x="347561" y="970599"/>
                    </a:cubicBezTo>
                    <a:cubicBezTo>
                      <a:pt x="364325" y="947072"/>
                      <a:pt x="354610" y="917164"/>
                      <a:pt x="356610" y="889922"/>
                    </a:cubicBezTo>
                    <a:lnTo>
                      <a:pt x="387948" y="949930"/>
                    </a:lnTo>
                    <a:cubicBezTo>
                      <a:pt x="388805" y="951644"/>
                      <a:pt x="391186" y="952787"/>
                      <a:pt x="392996" y="952216"/>
                    </a:cubicBezTo>
                    <a:cubicBezTo>
                      <a:pt x="426333" y="942024"/>
                      <a:pt x="459195" y="930308"/>
                      <a:pt x="491294" y="916592"/>
                    </a:cubicBezTo>
                    <a:cubicBezTo>
                      <a:pt x="518059" y="905162"/>
                      <a:pt x="550730" y="893542"/>
                      <a:pt x="569589" y="869920"/>
                    </a:cubicBezTo>
                    <a:cubicBezTo>
                      <a:pt x="588068" y="846679"/>
                      <a:pt x="587020" y="815722"/>
                      <a:pt x="588353" y="787624"/>
                    </a:cubicBezTo>
                    <a:cubicBezTo>
                      <a:pt x="589973" y="753905"/>
                      <a:pt x="591592" y="720187"/>
                      <a:pt x="593306" y="686468"/>
                    </a:cubicBezTo>
                    <a:cubicBezTo>
                      <a:pt x="606451" y="727426"/>
                      <a:pt x="618548" y="769526"/>
                      <a:pt x="635312" y="808769"/>
                    </a:cubicBezTo>
                    <a:cubicBezTo>
                      <a:pt x="644170" y="829438"/>
                      <a:pt x="662649" y="833153"/>
                      <a:pt x="683318" y="824962"/>
                    </a:cubicBezTo>
                    <a:cubicBezTo>
                      <a:pt x="737134" y="803530"/>
                      <a:pt x="735515" y="744094"/>
                      <a:pt x="724180" y="694850"/>
                    </a:cubicBezTo>
                    <a:cubicBezTo>
                      <a:pt x="739706" y="720758"/>
                      <a:pt x="755327" y="746761"/>
                      <a:pt x="770757" y="772669"/>
                    </a:cubicBezTo>
                    <a:cubicBezTo>
                      <a:pt x="772091" y="774860"/>
                      <a:pt x="774853" y="775717"/>
                      <a:pt x="777139" y="774574"/>
                    </a:cubicBezTo>
                    <a:cubicBezTo>
                      <a:pt x="821145" y="752191"/>
                      <a:pt x="865436" y="728664"/>
                      <a:pt x="906489" y="701232"/>
                    </a:cubicBezTo>
                    <a:cubicBezTo>
                      <a:pt x="936778" y="680944"/>
                      <a:pt x="961734" y="656274"/>
                      <a:pt x="970020" y="619793"/>
                    </a:cubicBezTo>
                    <a:cubicBezTo>
                      <a:pt x="978783" y="581217"/>
                      <a:pt x="971639" y="539212"/>
                      <a:pt x="967068" y="500635"/>
                    </a:cubicBezTo>
                    <a:cubicBezTo>
                      <a:pt x="962210" y="459487"/>
                      <a:pt x="955257" y="418625"/>
                      <a:pt x="946874" y="378049"/>
                    </a:cubicBezTo>
                    <a:cubicBezTo>
                      <a:pt x="990594" y="446057"/>
                      <a:pt x="1021741" y="520447"/>
                      <a:pt x="1039172" y="599791"/>
                    </a:cubicBezTo>
                    <a:cubicBezTo>
                      <a:pt x="1040029" y="603505"/>
                      <a:pt x="1044315" y="604077"/>
                      <a:pt x="1046982" y="601981"/>
                    </a:cubicBezTo>
                    <a:cubicBezTo>
                      <a:pt x="1130612" y="539402"/>
                      <a:pt x="1192143" y="451772"/>
                      <a:pt x="1220433" y="350998"/>
                    </a:cubicBezTo>
                    <a:cubicBezTo>
                      <a:pt x="1242912" y="270511"/>
                      <a:pt x="1248531" y="180691"/>
                      <a:pt x="1286060" y="106586"/>
                    </a:cubicBezTo>
                    <a:cubicBezTo>
                      <a:pt x="1298061" y="88393"/>
                      <a:pt x="1311492" y="71344"/>
                      <a:pt x="1326827" y="55532"/>
                    </a:cubicBezTo>
                    <a:cubicBezTo>
                      <a:pt x="1336066" y="46102"/>
                      <a:pt x="1343591" y="41911"/>
                      <a:pt x="1343210" y="32196"/>
                    </a:cubicBezTo>
                    <a:cubicBezTo>
                      <a:pt x="1343400" y="32005"/>
                      <a:pt x="1343591" y="31815"/>
                      <a:pt x="1343781" y="31624"/>
                    </a:cubicBezTo>
                    <a:cubicBezTo>
                      <a:pt x="1345877" y="29815"/>
                      <a:pt x="1344448" y="27148"/>
                      <a:pt x="1342353" y="26671"/>
                    </a:cubicBezTo>
                    <a:cubicBezTo>
                      <a:pt x="1342162" y="26005"/>
                      <a:pt x="1341971" y="25338"/>
                      <a:pt x="1341686" y="24671"/>
                    </a:cubicBezTo>
                    <a:cubicBezTo>
                      <a:pt x="1341686" y="24576"/>
                      <a:pt x="1341591" y="24481"/>
                      <a:pt x="1341400" y="24481"/>
                    </a:cubicBezTo>
                    <a:cubicBezTo>
                      <a:pt x="1341114" y="24195"/>
                      <a:pt x="1340829" y="23909"/>
                      <a:pt x="1340352" y="23814"/>
                    </a:cubicBezTo>
                    <a:cubicBezTo>
                      <a:pt x="1321969" y="20480"/>
                      <a:pt x="1303300" y="17908"/>
                      <a:pt x="1284536" y="15908"/>
                    </a:cubicBezTo>
                    <a:cubicBezTo>
                      <a:pt x="1190715" y="-5428"/>
                      <a:pt x="1093655" y="-5428"/>
                      <a:pt x="999357" y="16670"/>
                    </a:cubicBezTo>
                    <a:cubicBezTo>
                      <a:pt x="996881" y="17242"/>
                      <a:pt x="994785" y="20194"/>
                      <a:pt x="995738" y="22671"/>
                    </a:cubicBezTo>
                    <a:cubicBezTo>
                      <a:pt x="1005834" y="53818"/>
                      <a:pt x="1016026" y="85060"/>
                      <a:pt x="1026218" y="116302"/>
                    </a:cubicBezTo>
                    <a:cubicBezTo>
                      <a:pt x="1005549" y="96775"/>
                      <a:pt x="984974" y="77249"/>
                      <a:pt x="964115" y="57913"/>
                    </a:cubicBezTo>
                    <a:cubicBezTo>
                      <a:pt x="951828" y="46483"/>
                      <a:pt x="940493" y="35911"/>
                      <a:pt x="922872" y="36482"/>
                    </a:cubicBezTo>
                    <a:cubicBezTo>
                      <a:pt x="895535" y="37339"/>
                      <a:pt x="863626" y="53056"/>
                      <a:pt x="838099" y="62485"/>
                    </a:cubicBezTo>
                    <a:cubicBezTo>
                      <a:pt x="811429" y="72391"/>
                      <a:pt x="785045" y="83536"/>
                      <a:pt x="759708" y="96680"/>
                    </a:cubicBezTo>
                    <a:cubicBezTo>
                      <a:pt x="717036" y="118969"/>
                      <a:pt x="664935" y="150401"/>
                      <a:pt x="638741" y="192121"/>
                    </a:cubicBezTo>
                    <a:cubicBezTo>
                      <a:pt x="630168" y="205837"/>
                      <a:pt x="630359" y="218314"/>
                      <a:pt x="637788" y="232507"/>
                    </a:cubicBezTo>
                    <a:cubicBezTo>
                      <a:pt x="648361" y="252795"/>
                      <a:pt x="663030" y="271940"/>
                      <a:pt x="677222" y="290800"/>
                    </a:cubicBezTo>
                    <a:cubicBezTo>
                      <a:pt x="642837" y="267368"/>
                      <a:pt x="608547" y="243937"/>
                      <a:pt x="574161" y="220505"/>
                    </a:cubicBezTo>
                    <a:cubicBezTo>
                      <a:pt x="572447" y="219457"/>
                      <a:pt x="569399" y="219648"/>
                      <a:pt x="568065" y="221172"/>
                    </a:cubicBezTo>
                    <a:cubicBezTo>
                      <a:pt x="537204" y="256891"/>
                      <a:pt x="506629" y="292895"/>
                      <a:pt x="476339" y="329090"/>
                    </a:cubicBezTo>
                    <a:cubicBezTo>
                      <a:pt x="461861" y="346426"/>
                      <a:pt x="447479" y="363856"/>
                      <a:pt x="433096" y="381287"/>
                    </a:cubicBezTo>
                    <a:cubicBezTo>
                      <a:pt x="425285" y="390812"/>
                      <a:pt x="414713" y="401194"/>
                      <a:pt x="410998" y="413386"/>
                    </a:cubicBezTo>
                    <a:cubicBezTo>
                      <a:pt x="403283" y="438818"/>
                      <a:pt x="425666" y="454153"/>
                      <a:pt x="441859" y="470346"/>
                    </a:cubicBezTo>
                    <a:cubicBezTo>
                      <a:pt x="468720" y="497111"/>
                      <a:pt x="495485" y="523972"/>
                      <a:pt x="522345" y="550832"/>
                    </a:cubicBezTo>
                    <a:cubicBezTo>
                      <a:pt x="468815" y="521400"/>
                      <a:pt x="416046" y="490729"/>
                      <a:pt x="364325" y="458249"/>
                    </a:cubicBezTo>
                    <a:cubicBezTo>
                      <a:pt x="362135" y="456820"/>
                      <a:pt x="358991" y="457678"/>
                      <a:pt x="357658" y="459868"/>
                    </a:cubicBezTo>
                    <a:cubicBezTo>
                      <a:pt x="316986" y="526639"/>
                      <a:pt x="272695" y="591028"/>
                      <a:pt x="224213" y="652369"/>
                    </a:cubicBezTo>
                    <a:cubicBezTo>
                      <a:pt x="211735" y="668180"/>
                      <a:pt x="175254" y="697612"/>
                      <a:pt x="175254" y="720758"/>
                    </a:cubicBezTo>
                    <a:cubicBezTo>
                      <a:pt x="175254" y="730855"/>
                      <a:pt x="184112" y="740761"/>
                      <a:pt x="189065" y="748285"/>
                    </a:cubicBezTo>
                    <a:cubicBezTo>
                      <a:pt x="195257" y="757525"/>
                      <a:pt x="201543" y="766764"/>
                      <a:pt x="207830" y="776003"/>
                    </a:cubicBezTo>
                    <a:cubicBezTo>
                      <a:pt x="194209" y="766192"/>
                      <a:pt x="180588" y="756477"/>
                      <a:pt x="166967" y="746761"/>
                    </a:cubicBezTo>
                    <a:cubicBezTo>
                      <a:pt x="165348" y="745618"/>
                      <a:pt x="162395" y="745904"/>
                      <a:pt x="160967" y="747428"/>
                    </a:cubicBezTo>
                    <a:cubicBezTo>
                      <a:pt x="150108" y="759430"/>
                      <a:pt x="139250" y="771336"/>
                      <a:pt x="128391" y="783337"/>
                    </a:cubicBezTo>
                    <a:cubicBezTo>
                      <a:pt x="126962" y="784957"/>
                      <a:pt x="126391" y="787338"/>
                      <a:pt x="127534" y="789338"/>
                    </a:cubicBezTo>
                    <a:cubicBezTo>
                      <a:pt x="138107" y="807721"/>
                      <a:pt x="148679" y="826105"/>
                      <a:pt x="159347" y="844488"/>
                    </a:cubicBezTo>
                    <a:cubicBezTo>
                      <a:pt x="142679" y="832296"/>
                      <a:pt x="126105" y="820008"/>
                      <a:pt x="109532" y="807721"/>
                    </a:cubicBezTo>
                    <a:cubicBezTo>
                      <a:pt x="107531" y="806293"/>
                      <a:pt x="104102" y="807245"/>
                      <a:pt x="102959" y="809341"/>
                    </a:cubicBezTo>
                    <a:cubicBezTo>
                      <a:pt x="68669" y="880111"/>
                      <a:pt x="34665" y="950977"/>
                      <a:pt x="470" y="1021748"/>
                    </a:cubicBezTo>
                    <a:cubicBezTo>
                      <a:pt x="-768" y="1024225"/>
                      <a:pt x="470" y="1028035"/>
                      <a:pt x="3804" y="1027844"/>
                    </a:cubicBezTo>
                    <a:close/>
                    <a:moveTo>
                      <a:pt x="1338638" y="27910"/>
                    </a:moveTo>
                    <a:cubicBezTo>
                      <a:pt x="1337876" y="28576"/>
                      <a:pt x="1337114" y="29243"/>
                      <a:pt x="1336352" y="29910"/>
                    </a:cubicBezTo>
                    <a:cubicBezTo>
                      <a:pt x="1333304" y="28957"/>
                      <a:pt x="1330161" y="28005"/>
                      <a:pt x="1327113" y="27148"/>
                    </a:cubicBezTo>
                    <a:cubicBezTo>
                      <a:pt x="1330923" y="27433"/>
                      <a:pt x="1334828" y="27719"/>
                      <a:pt x="1338638" y="279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20"/>
              <p:cNvSpPr/>
              <p:nvPr/>
            </p:nvSpPr>
            <p:spPr>
              <a:xfrm rot="-4688137">
                <a:off x="-215998" y="1401411"/>
                <a:ext cx="808194" cy="599263"/>
              </a:xfrm>
              <a:custGeom>
                <a:avLst/>
                <a:gdLst/>
                <a:ahLst/>
                <a:cxnLst/>
                <a:rect l="l" t="t" r="r" b="b"/>
                <a:pathLst>
                  <a:path w="1329292" h="985649" extrusionOk="0">
                    <a:moveTo>
                      <a:pt x="76854" y="853846"/>
                    </a:moveTo>
                    <a:cubicBezTo>
                      <a:pt x="103333" y="867562"/>
                      <a:pt x="124384" y="880325"/>
                      <a:pt x="142672" y="903757"/>
                    </a:cubicBezTo>
                    <a:cubicBezTo>
                      <a:pt x="95999" y="929951"/>
                      <a:pt x="48184" y="954334"/>
                      <a:pt x="1130" y="981671"/>
                    </a:cubicBezTo>
                    <a:cubicBezTo>
                      <a:pt x="-1346" y="983100"/>
                      <a:pt x="654" y="986434"/>
                      <a:pt x="3226" y="985481"/>
                    </a:cubicBezTo>
                    <a:cubicBezTo>
                      <a:pt x="62566" y="961002"/>
                      <a:pt x="121145" y="930903"/>
                      <a:pt x="176676" y="896803"/>
                    </a:cubicBezTo>
                    <a:cubicBezTo>
                      <a:pt x="182010" y="911663"/>
                      <a:pt x="185915" y="925759"/>
                      <a:pt x="185248" y="942047"/>
                    </a:cubicBezTo>
                    <a:cubicBezTo>
                      <a:pt x="185248" y="944143"/>
                      <a:pt x="188677" y="944809"/>
                      <a:pt x="189058" y="942619"/>
                    </a:cubicBezTo>
                    <a:cubicBezTo>
                      <a:pt x="191821" y="926140"/>
                      <a:pt x="191249" y="907757"/>
                      <a:pt x="184391" y="892136"/>
                    </a:cubicBezTo>
                    <a:cubicBezTo>
                      <a:pt x="203441" y="880230"/>
                      <a:pt x="222205" y="867943"/>
                      <a:pt x="240398" y="855274"/>
                    </a:cubicBezTo>
                    <a:cubicBezTo>
                      <a:pt x="240398" y="856227"/>
                      <a:pt x="240684" y="857180"/>
                      <a:pt x="241160" y="858227"/>
                    </a:cubicBezTo>
                    <a:cubicBezTo>
                      <a:pt x="254114" y="886136"/>
                      <a:pt x="256591" y="915853"/>
                      <a:pt x="253828" y="946048"/>
                    </a:cubicBezTo>
                    <a:cubicBezTo>
                      <a:pt x="253447" y="950334"/>
                      <a:pt x="259734" y="950810"/>
                      <a:pt x="260972" y="947095"/>
                    </a:cubicBezTo>
                    <a:cubicBezTo>
                      <a:pt x="271831" y="915377"/>
                      <a:pt x="267354" y="881468"/>
                      <a:pt x="253924" y="851274"/>
                    </a:cubicBezTo>
                    <a:cubicBezTo>
                      <a:pt x="253162" y="849655"/>
                      <a:pt x="252114" y="848607"/>
                      <a:pt x="250876" y="847940"/>
                    </a:cubicBezTo>
                    <a:cubicBezTo>
                      <a:pt x="253066" y="846416"/>
                      <a:pt x="255257" y="844892"/>
                      <a:pt x="257353" y="843368"/>
                    </a:cubicBezTo>
                    <a:cubicBezTo>
                      <a:pt x="313169" y="803078"/>
                      <a:pt x="361556" y="754595"/>
                      <a:pt x="409562" y="705732"/>
                    </a:cubicBezTo>
                    <a:cubicBezTo>
                      <a:pt x="432327" y="748880"/>
                      <a:pt x="448329" y="791838"/>
                      <a:pt x="454330" y="840701"/>
                    </a:cubicBezTo>
                    <a:cubicBezTo>
                      <a:pt x="454615" y="842892"/>
                      <a:pt x="458140" y="842416"/>
                      <a:pt x="458140" y="840225"/>
                    </a:cubicBezTo>
                    <a:cubicBezTo>
                      <a:pt x="457854" y="790314"/>
                      <a:pt x="446805" y="738117"/>
                      <a:pt x="422421" y="694302"/>
                    </a:cubicBezTo>
                    <a:cubicBezTo>
                      <a:pt x="422230" y="693921"/>
                      <a:pt x="421945" y="693635"/>
                      <a:pt x="421754" y="693349"/>
                    </a:cubicBezTo>
                    <a:cubicBezTo>
                      <a:pt x="442995" y="671728"/>
                      <a:pt x="464236" y="650106"/>
                      <a:pt x="486238" y="629246"/>
                    </a:cubicBezTo>
                    <a:cubicBezTo>
                      <a:pt x="495668" y="620293"/>
                      <a:pt x="505193" y="611434"/>
                      <a:pt x="514813" y="602767"/>
                    </a:cubicBezTo>
                    <a:cubicBezTo>
                      <a:pt x="517004" y="652106"/>
                      <a:pt x="522529" y="701351"/>
                      <a:pt x="526434" y="750499"/>
                    </a:cubicBezTo>
                    <a:cubicBezTo>
                      <a:pt x="526624" y="752690"/>
                      <a:pt x="529863" y="752786"/>
                      <a:pt x="529863" y="750499"/>
                    </a:cubicBezTo>
                    <a:cubicBezTo>
                      <a:pt x="529387" y="697445"/>
                      <a:pt x="530720" y="644105"/>
                      <a:pt x="527767" y="591146"/>
                    </a:cubicBezTo>
                    <a:cubicBezTo>
                      <a:pt x="570058" y="553522"/>
                      <a:pt x="614350" y="517994"/>
                      <a:pt x="659689" y="483704"/>
                    </a:cubicBezTo>
                    <a:cubicBezTo>
                      <a:pt x="706266" y="544950"/>
                      <a:pt x="741889" y="612673"/>
                      <a:pt x="761797" y="687349"/>
                    </a:cubicBezTo>
                    <a:cubicBezTo>
                      <a:pt x="762749" y="690873"/>
                      <a:pt x="767893" y="689539"/>
                      <a:pt x="767226" y="686015"/>
                    </a:cubicBezTo>
                    <a:cubicBezTo>
                      <a:pt x="752462" y="608101"/>
                      <a:pt x="722935" y="535330"/>
                      <a:pt x="675786" y="471607"/>
                    </a:cubicBezTo>
                    <a:cubicBezTo>
                      <a:pt x="691121" y="460177"/>
                      <a:pt x="706647" y="448843"/>
                      <a:pt x="722268" y="437698"/>
                    </a:cubicBezTo>
                    <a:cubicBezTo>
                      <a:pt x="721792" y="438746"/>
                      <a:pt x="721696" y="439889"/>
                      <a:pt x="722458" y="440937"/>
                    </a:cubicBezTo>
                    <a:cubicBezTo>
                      <a:pt x="743890" y="471417"/>
                      <a:pt x="762178" y="502183"/>
                      <a:pt x="774941" y="537425"/>
                    </a:cubicBezTo>
                    <a:cubicBezTo>
                      <a:pt x="775894" y="540187"/>
                      <a:pt x="780370" y="539235"/>
                      <a:pt x="779418" y="536282"/>
                    </a:cubicBezTo>
                    <a:cubicBezTo>
                      <a:pt x="768083" y="500563"/>
                      <a:pt x="751891" y="465988"/>
                      <a:pt x="728650" y="436460"/>
                    </a:cubicBezTo>
                    <a:cubicBezTo>
                      <a:pt x="727792" y="435412"/>
                      <a:pt x="726745" y="435127"/>
                      <a:pt x="725602" y="435317"/>
                    </a:cubicBezTo>
                    <a:cubicBezTo>
                      <a:pt x="799706" y="382168"/>
                      <a:pt x="875716" y="331495"/>
                      <a:pt x="950773" y="280441"/>
                    </a:cubicBezTo>
                    <a:cubicBezTo>
                      <a:pt x="1001922" y="342067"/>
                      <a:pt x="1041832" y="409123"/>
                      <a:pt x="1074312" y="482371"/>
                    </a:cubicBezTo>
                    <a:cubicBezTo>
                      <a:pt x="1075169" y="484371"/>
                      <a:pt x="1078693" y="483037"/>
                      <a:pt x="1078027" y="480942"/>
                    </a:cubicBezTo>
                    <a:cubicBezTo>
                      <a:pt x="1051261" y="405694"/>
                      <a:pt x="1011542" y="335495"/>
                      <a:pt x="963250" y="271963"/>
                    </a:cubicBezTo>
                    <a:cubicBezTo>
                      <a:pt x="978109" y="261867"/>
                      <a:pt x="992873" y="251675"/>
                      <a:pt x="1007637" y="241579"/>
                    </a:cubicBezTo>
                    <a:cubicBezTo>
                      <a:pt x="1041355" y="218242"/>
                      <a:pt x="1075264" y="195192"/>
                      <a:pt x="1109078" y="171951"/>
                    </a:cubicBezTo>
                    <a:cubicBezTo>
                      <a:pt x="1135748" y="202907"/>
                      <a:pt x="1155370" y="234721"/>
                      <a:pt x="1163942" y="275869"/>
                    </a:cubicBezTo>
                    <a:cubicBezTo>
                      <a:pt x="1164895" y="280536"/>
                      <a:pt x="1171657" y="278631"/>
                      <a:pt x="1170991" y="274154"/>
                    </a:cubicBezTo>
                    <a:cubicBezTo>
                      <a:pt x="1165371" y="234530"/>
                      <a:pt x="1149464" y="193192"/>
                      <a:pt x="1121937" y="163093"/>
                    </a:cubicBezTo>
                    <a:cubicBezTo>
                      <a:pt x="1188898" y="117277"/>
                      <a:pt x="1255858" y="71653"/>
                      <a:pt x="1323010" y="26218"/>
                    </a:cubicBezTo>
                    <a:cubicBezTo>
                      <a:pt x="1337392" y="16503"/>
                      <a:pt x="1324534" y="-7500"/>
                      <a:pt x="1309961" y="2311"/>
                    </a:cubicBezTo>
                    <a:cubicBezTo>
                      <a:pt x="1255763" y="38601"/>
                      <a:pt x="1201661" y="75082"/>
                      <a:pt x="1147750" y="111753"/>
                    </a:cubicBezTo>
                    <a:cubicBezTo>
                      <a:pt x="1136605" y="74605"/>
                      <a:pt x="1119651" y="36315"/>
                      <a:pt x="1092600" y="8502"/>
                    </a:cubicBezTo>
                    <a:cubicBezTo>
                      <a:pt x="1089933" y="5740"/>
                      <a:pt x="1084885" y="9169"/>
                      <a:pt x="1087076" y="12598"/>
                    </a:cubicBezTo>
                    <a:cubicBezTo>
                      <a:pt x="1108697" y="46888"/>
                      <a:pt x="1127938" y="79082"/>
                      <a:pt x="1137463" y="118897"/>
                    </a:cubicBezTo>
                    <a:cubicBezTo>
                      <a:pt x="1091457" y="150234"/>
                      <a:pt x="1045642" y="181666"/>
                      <a:pt x="999826" y="213289"/>
                    </a:cubicBezTo>
                    <a:cubicBezTo>
                      <a:pt x="1000398" y="210813"/>
                      <a:pt x="999922" y="207860"/>
                      <a:pt x="997731" y="204907"/>
                    </a:cubicBezTo>
                    <a:cubicBezTo>
                      <a:pt x="958393" y="153377"/>
                      <a:pt x="909720" y="108991"/>
                      <a:pt x="853903" y="75844"/>
                    </a:cubicBezTo>
                    <a:cubicBezTo>
                      <a:pt x="849427" y="73177"/>
                      <a:pt x="845807" y="79654"/>
                      <a:pt x="849808" y="82606"/>
                    </a:cubicBezTo>
                    <a:cubicBezTo>
                      <a:pt x="901147" y="120897"/>
                      <a:pt x="945058" y="163950"/>
                      <a:pt x="982586" y="215861"/>
                    </a:cubicBezTo>
                    <a:cubicBezTo>
                      <a:pt x="984586" y="218623"/>
                      <a:pt x="987063" y="219957"/>
                      <a:pt x="989539" y="220338"/>
                    </a:cubicBezTo>
                    <a:cubicBezTo>
                      <a:pt x="938390" y="255771"/>
                      <a:pt x="887431" y="291299"/>
                      <a:pt x="836663" y="327208"/>
                    </a:cubicBezTo>
                    <a:cubicBezTo>
                      <a:pt x="836663" y="327208"/>
                      <a:pt x="836663" y="327113"/>
                      <a:pt x="836663" y="327018"/>
                    </a:cubicBezTo>
                    <a:cubicBezTo>
                      <a:pt x="819232" y="293776"/>
                      <a:pt x="788562" y="265582"/>
                      <a:pt x="762178" y="239197"/>
                    </a:cubicBezTo>
                    <a:cubicBezTo>
                      <a:pt x="735508" y="212527"/>
                      <a:pt x="707409" y="185762"/>
                      <a:pt x="675976" y="164617"/>
                    </a:cubicBezTo>
                    <a:cubicBezTo>
                      <a:pt x="674643" y="163664"/>
                      <a:pt x="673119" y="165664"/>
                      <a:pt x="674167" y="166807"/>
                    </a:cubicBezTo>
                    <a:cubicBezTo>
                      <a:pt x="700265" y="194049"/>
                      <a:pt x="728173" y="219290"/>
                      <a:pt x="753129" y="247675"/>
                    </a:cubicBezTo>
                    <a:cubicBezTo>
                      <a:pt x="777894" y="275869"/>
                      <a:pt x="797706" y="309682"/>
                      <a:pt x="823995" y="336067"/>
                    </a:cubicBezTo>
                    <a:cubicBezTo>
                      <a:pt x="803802" y="350354"/>
                      <a:pt x="783514" y="364737"/>
                      <a:pt x="763321" y="379215"/>
                    </a:cubicBezTo>
                    <a:cubicBezTo>
                      <a:pt x="713505" y="414838"/>
                      <a:pt x="663784" y="450843"/>
                      <a:pt x="615683" y="488943"/>
                    </a:cubicBezTo>
                    <a:cubicBezTo>
                      <a:pt x="615302" y="487705"/>
                      <a:pt x="614731" y="486371"/>
                      <a:pt x="613683" y="485228"/>
                    </a:cubicBezTo>
                    <a:cubicBezTo>
                      <a:pt x="573106" y="437508"/>
                      <a:pt x="517195" y="399313"/>
                      <a:pt x="460330" y="373881"/>
                    </a:cubicBezTo>
                    <a:cubicBezTo>
                      <a:pt x="457949" y="372833"/>
                      <a:pt x="455949" y="375881"/>
                      <a:pt x="458235" y="377405"/>
                    </a:cubicBezTo>
                    <a:cubicBezTo>
                      <a:pt x="511194" y="412838"/>
                      <a:pt x="555676" y="452938"/>
                      <a:pt x="600919" y="497420"/>
                    </a:cubicBezTo>
                    <a:cubicBezTo>
                      <a:pt x="601681" y="498087"/>
                      <a:pt x="602443" y="498658"/>
                      <a:pt x="603205" y="499039"/>
                    </a:cubicBezTo>
                    <a:cubicBezTo>
                      <a:pt x="575964" y="521042"/>
                      <a:pt x="549199" y="543712"/>
                      <a:pt x="523481" y="567524"/>
                    </a:cubicBezTo>
                    <a:cubicBezTo>
                      <a:pt x="513956" y="576287"/>
                      <a:pt x="504622" y="585336"/>
                      <a:pt x="495382" y="594480"/>
                    </a:cubicBezTo>
                    <a:cubicBezTo>
                      <a:pt x="495192" y="592480"/>
                      <a:pt x="494239" y="590480"/>
                      <a:pt x="492430" y="588670"/>
                    </a:cubicBezTo>
                    <a:cubicBezTo>
                      <a:pt x="453568" y="550760"/>
                      <a:pt x="406705" y="521042"/>
                      <a:pt x="354317" y="505707"/>
                    </a:cubicBezTo>
                    <a:cubicBezTo>
                      <a:pt x="350888" y="504659"/>
                      <a:pt x="348602" y="509707"/>
                      <a:pt x="351841" y="511517"/>
                    </a:cubicBezTo>
                    <a:cubicBezTo>
                      <a:pt x="398132" y="537044"/>
                      <a:pt x="439566" y="565810"/>
                      <a:pt x="477380" y="602957"/>
                    </a:cubicBezTo>
                    <a:cubicBezTo>
                      <a:pt x="479380" y="604957"/>
                      <a:pt x="481762" y="605815"/>
                      <a:pt x="483952" y="605910"/>
                    </a:cubicBezTo>
                    <a:cubicBezTo>
                      <a:pt x="436518" y="653916"/>
                      <a:pt x="392227" y="704970"/>
                      <a:pt x="344697" y="752786"/>
                    </a:cubicBezTo>
                    <a:cubicBezTo>
                      <a:pt x="345935" y="750023"/>
                      <a:pt x="345649" y="746785"/>
                      <a:pt x="342601" y="744022"/>
                    </a:cubicBezTo>
                    <a:cubicBezTo>
                      <a:pt x="306121" y="710876"/>
                      <a:pt x="259258" y="685825"/>
                      <a:pt x="212966" y="669442"/>
                    </a:cubicBezTo>
                    <a:cubicBezTo>
                      <a:pt x="209251" y="668108"/>
                      <a:pt x="206584" y="674109"/>
                      <a:pt x="210204" y="675823"/>
                    </a:cubicBezTo>
                    <a:cubicBezTo>
                      <a:pt x="255067" y="697540"/>
                      <a:pt x="291643" y="724211"/>
                      <a:pt x="329743" y="756214"/>
                    </a:cubicBezTo>
                    <a:cubicBezTo>
                      <a:pt x="333076" y="758977"/>
                      <a:pt x="336982" y="758977"/>
                      <a:pt x="340030" y="757453"/>
                    </a:cubicBezTo>
                    <a:cubicBezTo>
                      <a:pt x="328028" y="769454"/>
                      <a:pt x="315741" y="781265"/>
                      <a:pt x="303168" y="792790"/>
                    </a:cubicBezTo>
                    <a:cubicBezTo>
                      <a:pt x="256876" y="834986"/>
                      <a:pt x="206013" y="867752"/>
                      <a:pt x="153340" y="897756"/>
                    </a:cubicBezTo>
                    <a:cubicBezTo>
                      <a:pt x="135528" y="874039"/>
                      <a:pt x="108191" y="852798"/>
                      <a:pt x="78378" y="848607"/>
                    </a:cubicBezTo>
                    <a:cubicBezTo>
                      <a:pt x="75520" y="848226"/>
                      <a:pt x="74473" y="852703"/>
                      <a:pt x="76854" y="8539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20"/>
              <p:cNvSpPr/>
              <p:nvPr/>
            </p:nvSpPr>
            <p:spPr>
              <a:xfrm rot="-4688137">
                <a:off x="354135" y="1883281"/>
                <a:ext cx="18851" cy="53990"/>
              </a:xfrm>
              <a:custGeom>
                <a:avLst/>
                <a:gdLst/>
                <a:ahLst/>
                <a:cxnLst/>
                <a:rect l="l" t="t" r="r" b="b"/>
                <a:pathLst>
                  <a:path w="31006" h="88801" extrusionOk="0">
                    <a:moveTo>
                      <a:pt x="229" y="5202"/>
                    </a:moveTo>
                    <a:cubicBezTo>
                      <a:pt x="12135" y="31967"/>
                      <a:pt x="21374" y="59685"/>
                      <a:pt x="28709" y="87974"/>
                    </a:cubicBezTo>
                    <a:cubicBezTo>
                      <a:pt x="29090" y="89403"/>
                      <a:pt x="31185" y="88831"/>
                      <a:pt x="30995" y="87403"/>
                    </a:cubicBezTo>
                    <a:cubicBezTo>
                      <a:pt x="25851" y="58066"/>
                      <a:pt x="17374" y="29586"/>
                      <a:pt x="6420" y="1868"/>
                    </a:cubicBezTo>
                    <a:cubicBezTo>
                      <a:pt x="4801" y="-2228"/>
                      <a:pt x="-1486" y="1106"/>
                      <a:pt x="324" y="5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20"/>
              <p:cNvSpPr/>
              <p:nvPr/>
            </p:nvSpPr>
            <p:spPr>
              <a:xfrm rot="-4688137">
                <a:off x="180242" y="1864438"/>
                <a:ext cx="53975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88776" h="53632" extrusionOk="0">
                    <a:moveTo>
                      <a:pt x="991" y="3426"/>
                    </a:moveTo>
                    <a:cubicBezTo>
                      <a:pt x="29662" y="17523"/>
                      <a:pt x="56427" y="34096"/>
                      <a:pt x="82335" y="52765"/>
                    </a:cubicBezTo>
                    <a:cubicBezTo>
                      <a:pt x="87002" y="56194"/>
                      <a:pt x="91384" y="48574"/>
                      <a:pt x="86907" y="45145"/>
                    </a:cubicBezTo>
                    <a:cubicBezTo>
                      <a:pt x="61285" y="25429"/>
                      <a:pt x="32900" y="10570"/>
                      <a:pt x="2420" y="92"/>
                    </a:cubicBezTo>
                    <a:cubicBezTo>
                      <a:pt x="420" y="-575"/>
                      <a:pt x="-1009" y="2568"/>
                      <a:pt x="896" y="3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20"/>
              <p:cNvSpPr/>
              <p:nvPr/>
            </p:nvSpPr>
            <p:spPr>
              <a:xfrm rot="-4688137">
                <a:off x="267459" y="1692046"/>
                <a:ext cx="42350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69656" h="182793" extrusionOk="0">
                    <a:moveTo>
                      <a:pt x="683" y="6299"/>
                    </a:moveTo>
                    <a:cubicBezTo>
                      <a:pt x="37068" y="60782"/>
                      <a:pt x="54594" y="117361"/>
                      <a:pt x="65834" y="181369"/>
                    </a:cubicBezTo>
                    <a:cubicBezTo>
                      <a:pt x="66215" y="183560"/>
                      <a:pt x="69644" y="183083"/>
                      <a:pt x="69644" y="180893"/>
                    </a:cubicBezTo>
                    <a:cubicBezTo>
                      <a:pt x="70310" y="117837"/>
                      <a:pt x="44783" y="52781"/>
                      <a:pt x="8493" y="2013"/>
                    </a:cubicBezTo>
                    <a:cubicBezTo>
                      <a:pt x="5255" y="-2559"/>
                      <a:pt x="-2461" y="1442"/>
                      <a:pt x="778" y="62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20"/>
              <p:cNvSpPr/>
              <p:nvPr/>
            </p:nvSpPr>
            <p:spPr>
              <a:xfrm rot="-4688137">
                <a:off x="56541" y="1702612"/>
                <a:ext cx="51928" cy="42691"/>
              </a:xfrm>
              <a:custGeom>
                <a:avLst/>
                <a:gdLst/>
                <a:ahLst/>
                <a:cxnLst/>
                <a:rect l="l" t="t" r="r" b="b"/>
                <a:pathLst>
                  <a:path w="85410" h="70217" extrusionOk="0">
                    <a:moveTo>
                      <a:pt x="1164" y="4825"/>
                    </a:moveTo>
                    <a:cubicBezTo>
                      <a:pt x="32406" y="19684"/>
                      <a:pt x="56028" y="41401"/>
                      <a:pt x="76888" y="68642"/>
                    </a:cubicBezTo>
                    <a:cubicBezTo>
                      <a:pt x="80222" y="72929"/>
                      <a:pt x="87746" y="67595"/>
                      <a:pt x="84698" y="63023"/>
                    </a:cubicBezTo>
                    <a:cubicBezTo>
                      <a:pt x="65077" y="33495"/>
                      <a:pt x="36121" y="12731"/>
                      <a:pt x="3260" y="158"/>
                    </a:cubicBezTo>
                    <a:cubicBezTo>
                      <a:pt x="593" y="-890"/>
                      <a:pt x="-1408" y="3587"/>
                      <a:pt x="1259" y="48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20"/>
              <p:cNvSpPr/>
              <p:nvPr/>
            </p:nvSpPr>
            <p:spPr>
              <a:xfrm rot="-4688137">
                <a:off x="220096" y="1534874"/>
                <a:ext cx="28276" cy="101053"/>
              </a:xfrm>
              <a:custGeom>
                <a:avLst/>
                <a:gdLst/>
                <a:ahLst/>
                <a:cxnLst/>
                <a:rect l="l" t="t" r="r" b="b"/>
                <a:pathLst>
                  <a:path w="46507" h="166209" extrusionOk="0">
                    <a:moveTo>
                      <a:pt x="185" y="3657"/>
                    </a:moveTo>
                    <a:cubicBezTo>
                      <a:pt x="10186" y="29756"/>
                      <a:pt x="20664" y="55283"/>
                      <a:pt x="27522" y="82429"/>
                    </a:cubicBezTo>
                    <a:cubicBezTo>
                      <a:pt x="34475" y="109575"/>
                      <a:pt x="37237" y="137007"/>
                      <a:pt x="42000" y="164534"/>
                    </a:cubicBezTo>
                    <a:cubicBezTo>
                      <a:pt x="42476" y="167106"/>
                      <a:pt x="46381" y="166535"/>
                      <a:pt x="46476" y="164058"/>
                    </a:cubicBezTo>
                    <a:cubicBezTo>
                      <a:pt x="47334" y="110147"/>
                      <a:pt x="30570" y="49187"/>
                      <a:pt x="5805" y="1466"/>
                    </a:cubicBezTo>
                    <a:cubicBezTo>
                      <a:pt x="4281" y="-1486"/>
                      <a:pt x="-1053" y="419"/>
                      <a:pt x="185" y="36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20"/>
              <p:cNvSpPr/>
              <p:nvPr/>
            </p:nvSpPr>
            <p:spPr>
              <a:xfrm rot="-4688137">
                <a:off x="-11447" y="1534324"/>
                <a:ext cx="60534" cy="58960"/>
              </a:xfrm>
              <a:custGeom>
                <a:avLst/>
                <a:gdLst/>
                <a:ahLst/>
                <a:cxnLst/>
                <a:rect l="l" t="t" r="r" b="b"/>
                <a:pathLst>
                  <a:path w="99565" h="96976" extrusionOk="0">
                    <a:moveTo>
                      <a:pt x="1475" y="5731"/>
                    </a:moveTo>
                    <a:cubicBezTo>
                      <a:pt x="37098" y="30019"/>
                      <a:pt x="65387" y="59833"/>
                      <a:pt x="90248" y="94789"/>
                    </a:cubicBezTo>
                    <a:cubicBezTo>
                      <a:pt x="93772" y="99742"/>
                      <a:pt x="102249" y="95456"/>
                      <a:pt x="98725" y="90122"/>
                    </a:cubicBezTo>
                    <a:cubicBezTo>
                      <a:pt x="74531" y="53165"/>
                      <a:pt x="41956" y="23638"/>
                      <a:pt x="4523" y="492"/>
                    </a:cubicBezTo>
                    <a:cubicBezTo>
                      <a:pt x="1189" y="-1604"/>
                      <a:pt x="-1859" y="3540"/>
                      <a:pt x="1379" y="57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20"/>
              <p:cNvSpPr/>
              <p:nvPr/>
            </p:nvSpPr>
            <p:spPr>
              <a:xfrm rot="-4688137">
                <a:off x="102689" y="1393980"/>
                <a:ext cx="36189" cy="56792"/>
              </a:xfrm>
              <a:custGeom>
                <a:avLst/>
                <a:gdLst/>
                <a:ahLst/>
                <a:cxnLst/>
                <a:rect l="l" t="t" r="r" b="b"/>
                <a:pathLst>
                  <a:path w="59523" h="93409" extrusionOk="0">
                    <a:moveTo>
                      <a:pt x="772" y="6215"/>
                    </a:moveTo>
                    <a:cubicBezTo>
                      <a:pt x="21537" y="34028"/>
                      <a:pt x="40682" y="61175"/>
                      <a:pt x="56017" y="92417"/>
                    </a:cubicBezTo>
                    <a:cubicBezTo>
                      <a:pt x="57065" y="94607"/>
                      <a:pt x="60303" y="92798"/>
                      <a:pt x="59351" y="90607"/>
                    </a:cubicBezTo>
                    <a:cubicBezTo>
                      <a:pt x="45349" y="59079"/>
                      <a:pt x="28299" y="27742"/>
                      <a:pt x="6011" y="1262"/>
                    </a:cubicBezTo>
                    <a:cubicBezTo>
                      <a:pt x="2963" y="-2357"/>
                      <a:pt x="-1895" y="2596"/>
                      <a:pt x="772" y="62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0" name="Google Shape;1130;p20"/>
          <p:cNvGrpSpPr/>
          <p:nvPr/>
        </p:nvGrpSpPr>
        <p:grpSpPr>
          <a:xfrm>
            <a:off x="7399180" y="3811250"/>
            <a:ext cx="1714175" cy="1332267"/>
            <a:chOff x="7399180" y="3811250"/>
            <a:chExt cx="1714175" cy="1332267"/>
          </a:xfrm>
        </p:grpSpPr>
        <p:grpSp>
          <p:nvGrpSpPr>
            <p:cNvPr id="1131" name="Google Shape;1131;p20"/>
            <p:cNvGrpSpPr/>
            <p:nvPr/>
          </p:nvGrpSpPr>
          <p:grpSpPr>
            <a:xfrm flipH="1">
              <a:off x="7902042" y="4225364"/>
              <a:ext cx="1211314" cy="918153"/>
              <a:chOff x="2689257" y="3552358"/>
              <a:chExt cx="931708" cy="706217"/>
            </a:xfrm>
          </p:grpSpPr>
          <p:grpSp>
            <p:nvGrpSpPr>
              <p:cNvPr id="1132" name="Google Shape;1132;p20"/>
              <p:cNvGrpSpPr/>
              <p:nvPr/>
            </p:nvGrpSpPr>
            <p:grpSpPr>
              <a:xfrm>
                <a:off x="2689257" y="3815388"/>
                <a:ext cx="552067" cy="443187"/>
                <a:chOff x="2689257" y="3815388"/>
                <a:chExt cx="552067" cy="443187"/>
              </a:xfrm>
            </p:grpSpPr>
            <p:sp>
              <p:nvSpPr>
                <p:cNvPr id="1133" name="Google Shape;1133;p20"/>
                <p:cNvSpPr/>
                <p:nvPr/>
              </p:nvSpPr>
              <p:spPr>
                <a:xfrm>
                  <a:off x="2760599" y="4029808"/>
                  <a:ext cx="405255" cy="30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255" h="30659" extrusionOk="0">
                      <a:moveTo>
                        <a:pt x="0" y="0"/>
                      </a:moveTo>
                      <a:lnTo>
                        <a:pt x="405256" y="0"/>
                      </a:lnTo>
                      <a:lnTo>
                        <a:pt x="405256" y="30660"/>
                      </a:lnTo>
                      <a:lnTo>
                        <a:pt x="0" y="3066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4" name="Google Shape;1134;p20"/>
                <p:cNvSpPr/>
                <p:nvPr/>
              </p:nvSpPr>
              <p:spPr>
                <a:xfrm>
                  <a:off x="2740749" y="4168365"/>
                  <a:ext cx="451900" cy="30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900" h="30659" extrusionOk="0">
                      <a:moveTo>
                        <a:pt x="451900" y="0"/>
                      </a:moveTo>
                      <a:lnTo>
                        <a:pt x="3669" y="0"/>
                      </a:lnTo>
                      <a:lnTo>
                        <a:pt x="0" y="30659"/>
                      </a:lnTo>
                      <a:lnTo>
                        <a:pt x="451900" y="30659"/>
                      </a:lnTo>
                      <a:lnTo>
                        <a:pt x="4519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5" name="Google Shape;1135;p20"/>
                <p:cNvSpPr/>
                <p:nvPr/>
              </p:nvSpPr>
              <p:spPr>
                <a:xfrm>
                  <a:off x="2718279" y="3841062"/>
                  <a:ext cx="86219" cy="417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19" h="417513" extrusionOk="0">
                      <a:moveTo>
                        <a:pt x="86148" y="12716"/>
                      </a:moveTo>
                      <a:cubicBezTo>
                        <a:pt x="86279" y="13633"/>
                        <a:pt x="86213" y="14550"/>
                        <a:pt x="86082" y="15468"/>
                      </a:cubicBezTo>
                      <a:lnTo>
                        <a:pt x="85231" y="21363"/>
                      </a:lnTo>
                      <a:lnTo>
                        <a:pt x="82086" y="42590"/>
                      </a:lnTo>
                      <a:lnTo>
                        <a:pt x="78352" y="68401"/>
                      </a:lnTo>
                      <a:lnTo>
                        <a:pt x="60664" y="188811"/>
                      </a:lnTo>
                      <a:lnTo>
                        <a:pt x="56209" y="219471"/>
                      </a:lnTo>
                      <a:lnTo>
                        <a:pt x="40421" y="327303"/>
                      </a:lnTo>
                      <a:lnTo>
                        <a:pt x="35901" y="357963"/>
                      </a:lnTo>
                      <a:lnTo>
                        <a:pt x="27187" y="417513"/>
                      </a:lnTo>
                      <a:lnTo>
                        <a:pt x="0" y="417513"/>
                      </a:lnTo>
                      <a:lnTo>
                        <a:pt x="51165" y="68401"/>
                      </a:lnTo>
                      <a:lnTo>
                        <a:pt x="54899" y="42590"/>
                      </a:lnTo>
                      <a:lnTo>
                        <a:pt x="58043" y="21363"/>
                      </a:lnTo>
                      <a:lnTo>
                        <a:pt x="59288" y="12716"/>
                      </a:lnTo>
                      <a:lnTo>
                        <a:pt x="59485" y="11472"/>
                      </a:lnTo>
                      <a:cubicBezTo>
                        <a:pt x="60598" y="4134"/>
                        <a:pt x="67477" y="-910"/>
                        <a:pt x="74814" y="138"/>
                      </a:cubicBezTo>
                      <a:cubicBezTo>
                        <a:pt x="81235" y="1055"/>
                        <a:pt x="85886" y="6493"/>
                        <a:pt x="86148" y="1271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6" name="Google Shape;1136;p20"/>
                <p:cNvSpPr/>
                <p:nvPr/>
              </p:nvSpPr>
              <p:spPr>
                <a:xfrm>
                  <a:off x="3126149" y="3841062"/>
                  <a:ext cx="86153" cy="417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153" h="417513" extrusionOk="0">
                      <a:moveTo>
                        <a:pt x="86154" y="417513"/>
                      </a:moveTo>
                      <a:lnTo>
                        <a:pt x="59032" y="417513"/>
                      </a:lnTo>
                      <a:lnTo>
                        <a:pt x="50319" y="357963"/>
                      </a:lnTo>
                      <a:lnTo>
                        <a:pt x="49467" y="352133"/>
                      </a:lnTo>
                      <a:lnTo>
                        <a:pt x="48026" y="342437"/>
                      </a:lnTo>
                      <a:lnTo>
                        <a:pt x="45799" y="327303"/>
                      </a:lnTo>
                      <a:lnTo>
                        <a:pt x="30010" y="219471"/>
                      </a:lnTo>
                      <a:lnTo>
                        <a:pt x="25556" y="188811"/>
                      </a:lnTo>
                      <a:lnTo>
                        <a:pt x="12584" y="100502"/>
                      </a:lnTo>
                      <a:lnTo>
                        <a:pt x="7867" y="68401"/>
                      </a:lnTo>
                      <a:lnTo>
                        <a:pt x="3675" y="39510"/>
                      </a:lnTo>
                      <a:lnTo>
                        <a:pt x="989" y="21363"/>
                      </a:lnTo>
                      <a:lnTo>
                        <a:pt x="137" y="15468"/>
                      </a:lnTo>
                      <a:cubicBezTo>
                        <a:pt x="6" y="14550"/>
                        <a:pt x="-60" y="13633"/>
                        <a:pt x="71" y="12716"/>
                      </a:cubicBezTo>
                      <a:cubicBezTo>
                        <a:pt x="333" y="6493"/>
                        <a:pt x="4985" y="1055"/>
                        <a:pt x="11405" y="138"/>
                      </a:cubicBezTo>
                      <a:cubicBezTo>
                        <a:pt x="18742" y="-910"/>
                        <a:pt x="25556" y="4134"/>
                        <a:pt x="26669" y="11472"/>
                      </a:cubicBezTo>
                      <a:lnTo>
                        <a:pt x="26866" y="12716"/>
                      </a:lnTo>
                      <a:lnTo>
                        <a:pt x="28110" y="21363"/>
                      </a:lnTo>
                      <a:lnTo>
                        <a:pt x="30141" y="35187"/>
                      </a:lnTo>
                      <a:lnTo>
                        <a:pt x="34989" y="68401"/>
                      </a:lnTo>
                      <a:lnTo>
                        <a:pt x="37413" y="84976"/>
                      </a:lnTo>
                      <a:lnTo>
                        <a:pt x="48026" y="157235"/>
                      </a:lnTo>
                      <a:lnTo>
                        <a:pt x="71545" y="317870"/>
                      </a:lnTo>
                      <a:lnTo>
                        <a:pt x="76982" y="355015"/>
                      </a:lnTo>
                      <a:lnTo>
                        <a:pt x="86154" y="41751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37" name="Google Shape;1137;p20"/>
                <p:cNvGrpSpPr/>
                <p:nvPr/>
              </p:nvGrpSpPr>
              <p:grpSpPr>
                <a:xfrm>
                  <a:off x="2689257" y="3815388"/>
                  <a:ext cx="552067" cy="94075"/>
                  <a:chOff x="2689257" y="3815388"/>
                  <a:chExt cx="552067" cy="94075"/>
                </a:xfrm>
              </p:grpSpPr>
              <p:sp>
                <p:nvSpPr>
                  <p:cNvPr id="1138" name="Google Shape;1138;p20"/>
                  <p:cNvSpPr/>
                  <p:nvPr/>
                </p:nvSpPr>
                <p:spPr>
                  <a:xfrm>
                    <a:off x="2689257" y="3815388"/>
                    <a:ext cx="552067" cy="94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2067" h="94075" extrusionOk="0">
                        <a:moveTo>
                          <a:pt x="552067" y="18344"/>
                        </a:moveTo>
                        <a:lnTo>
                          <a:pt x="552067" y="75732"/>
                        </a:lnTo>
                        <a:cubicBezTo>
                          <a:pt x="552067" y="85821"/>
                          <a:pt x="545123" y="94075"/>
                          <a:pt x="536541" y="94075"/>
                        </a:cubicBezTo>
                        <a:lnTo>
                          <a:pt x="15526" y="94075"/>
                        </a:lnTo>
                        <a:cubicBezTo>
                          <a:pt x="6944" y="94075"/>
                          <a:pt x="0" y="85886"/>
                          <a:pt x="0" y="75732"/>
                        </a:cubicBezTo>
                        <a:lnTo>
                          <a:pt x="0" y="18344"/>
                        </a:lnTo>
                        <a:cubicBezTo>
                          <a:pt x="0" y="8255"/>
                          <a:pt x="6944" y="0"/>
                          <a:pt x="15526" y="0"/>
                        </a:cubicBezTo>
                        <a:lnTo>
                          <a:pt x="536541" y="0"/>
                        </a:lnTo>
                        <a:cubicBezTo>
                          <a:pt x="544403" y="0"/>
                          <a:pt x="550954" y="6944"/>
                          <a:pt x="551937" y="15854"/>
                        </a:cubicBezTo>
                        <a:cubicBezTo>
                          <a:pt x="552002" y="16640"/>
                          <a:pt x="552067" y="17492"/>
                          <a:pt x="552067" y="1827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9" name="Google Shape;1139;p20"/>
                  <p:cNvSpPr/>
                  <p:nvPr/>
                </p:nvSpPr>
                <p:spPr>
                  <a:xfrm>
                    <a:off x="2689257" y="3853778"/>
                    <a:ext cx="552067" cy="85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2067" h="8582" extrusionOk="0">
                        <a:moveTo>
                          <a:pt x="0" y="0"/>
                        </a:moveTo>
                        <a:lnTo>
                          <a:pt x="552068" y="0"/>
                        </a:lnTo>
                        <a:lnTo>
                          <a:pt x="552068" y="8582"/>
                        </a:lnTo>
                        <a:lnTo>
                          <a:pt x="0" y="8582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0" name="Google Shape;1140;p20"/>
                  <p:cNvSpPr/>
                  <p:nvPr/>
                </p:nvSpPr>
                <p:spPr>
                  <a:xfrm>
                    <a:off x="2689257" y="3831242"/>
                    <a:ext cx="552067" cy="78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2067" h="78155" extrusionOk="0">
                        <a:moveTo>
                          <a:pt x="552067" y="2424"/>
                        </a:moveTo>
                        <a:lnTo>
                          <a:pt x="552067" y="59812"/>
                        </a:lnTo>
                        <a:cubicBezTo>
                          <a:pt x="552067" y="69901"/>
                          <a:pt x="545123" y="78155"/>
                          <a:pt x="536541" y="78155"/>
                        </a:cubicBezTo>
                        <a:lnTo>
                          <a:pt x="15526" y="78155"/>
                        </a:lnTo>
                        <a:cubicBezTo>
                          <a:pt x="6944" y="78155"/>
                          <a:pt x="0" y="69967"/>
                          <a:pt x="0" y="59812"/>
                        </a:cubicBezTo>
                        <a:lnTo>
                          <a:pt x="0" y="52344"/>
                        </a:lnTo>
                        <a:lnTo>
                          <a:pt x="407876" y="52344"/>
                        </a:lnTo>
                        <a:cubicBezTo>
                          <a:pt x="484918" y="47889"/>
                          <a:pt x="541193" y="26598"/>
                          <a:pt x="551937" y="0"/>
                        </a:cubicBezTo>
                        <a:cubicBezTo>
                          <a:pt x="552002" y="786"/>
                          <a:pt x="552067" y="1572"/>
                          <a:pt x="552067" y="2424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41" name="Google Shape;1141;p20"/>
              <p:cNvGrpSpPr/>
              <p:nvPr/>
            </p:nvGrpSpPr>
            <p:grpSpPr>
              <a:xfrm>
                <a:off x="2955497" y="3552358"/>
                <a:ext cx="243441" cy="262964"/>
                <a:chOff x="2955497" y="3552358"/>
                <a:chExt cx="243441" cy="262964"/>
              </a:xfrm>
            </p:grpSpPr>
            <p:sp>
              <p:nvSpPr>
                <p:cNvPr id="1142" name="Google Shape;1142;p20"/>
                <p:cNvSpPr/>
                <p:nvPr/>
              </p:nvSpPr>
              <p:spPr>
                <a:xfrm>
                  <a:off x="2955562" y="3606602"/>
                  <a:ext cx="243376" cy="20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76" h="208720" extrusionOk="0">
                      <a:moveTo>
                        <a:pt x="174720" y="0"/>
                      </a:moveTo>
                      <a:lnTo>
                        <a:pt x="68525" y="0"/>
                      </a:lnTo>
                      <a:lnTo>
                        <a:pt x="5699" y="42255"/>
                      </a:lnTo>
                      <a:cubicBezTo>
                        <a:pt x="2162" y="44286"/>
                        <a:pt x="0" y="48020"/>
                        <a:pt x="0" y="52147"/>
                      </a:cubicBezTo>
                      <a:lnTo>
                        <a:pt x="0" y="194963"/>
                      </a:lnTo>
                      <a:cubicBezTo>
                        <a:pt x="0" y="202563"/>
                        <a:pt x="6158" y="208720"/>
                        <a:pt x="13758" y="208720"/>
                      </a:cubicBezTo>
                      <a:lnTo>
                        <a:pt x="229619" y="208720"/>
                      </a:lnTo>
                      <a:cubicBezTo>
                        <a:pt x="237218" y="208720"/>
                        <a:pt x="243376" y="202563"/>
                        <a:pt x="243376" y="194963"/>
                      </a:cubicBezTo>
                      <a:lnTo>
                        <a:pt x="243376" y="52147"/>
                      </a:lnTo>
                      <a:cubicBezTo>
                        <a:pt x="243376" y="48086"/>
                        <a:pt x="241214" y="44286"/>
                        <a:pt x="237677" y="42255"/>
                      </a:cubicBezTo>
                      <a:lnTo>
                        <a:pt x="17485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3" name="Google Shape;1143;p20"/>
                <p:cNvSpPr/>
                <p:nvPr/>
              </p:nvSpPr>
              <p:spPr>
                <a:xfrm>
                  <a:off x="3022581" y="3582232"/>
                  <a:ext cx="109142" cy="24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42" h="24304" extrusionOk="0">
                      <a:moveTo>
                        <a:pt x="109143" y="0"/>
                      </a:moveTo>
                      <a:lnTo>
                        <a:pt x="0" y="0"/>
                      </a:lnTo>
                      <a:lnTo>
                        <a:pt x="0" y="21750"/>
                      </a:lnTo>
                      <a:cubicBezTo>
                        <a:pt x="0" y="23191"/>
                        <a:pt x="1114" y="24305"/>
                        <a:pt x="2555" y="24305"/>
                      </a:cubicBezTo>
                      <a:lnTo>
                        <a:pt x="106588" y="24305"/>
                      </a:lnTo>
                      <a:cubicBezTo>
                        <a:pt x="108029" y="24305"/>
                        <a:pt x="109143" y="23191"/>
                        <a:pt x="109143" y="21750"/>
                      </a:cubicBezTo>
                      <a:lnTo>
                        <a:pt x="109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4" name="Google Shape;1144;p20"/>
                <p:cNvSpPr/>
                <p:nvPr/>
              </p:nvSpPr>
              <p:spPr>
                <a:xfrm>
                  <a:off x="3014130" y="3552358"/>
                  <a:ext cx="126044" cy="29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44" h="29873" extrusionOk="0">
                      <a:moveTo>
                        <a:pt x="122376" y="0"/>
                      </a:moveTo>
                      <a:cubicBezTo>
                        <a:pt x="124402" y="0"/>
                        <a:pt x="126045" y="1643"/>
                        <a:pt x="126045" y="3669"/>
                      </a:cubicBezTo>
                      <a:lnTo>
                        <a:pt x="126045" y="26205"/>
                      </a:lnTo>
                      <a:cubicBezTo>
                        <a:pt x="126045" y="28231"/>
                        <a:pt x="124402" y="29873"/>
                        <a:pt x="122376" y="29873"/>
                      </a:cubicBezTo>
                      <a:lnTo>
                        <a:pt x="3669" y="29873"/>
                      </a:lnTo>
                      <a:cubicBezTo>
                        <a:pt x="1643" y="29873"/>
                        <a:pt x="0" y="28231"/>
                        <a:pt x="0" y="26205"/>
                      </a:cubicBezTo>
                      <a:lnTo>
                        <a:pt x="0" y="3669"/>
                      </a:lnTo>
                      <a:cubicBezTo>
                        <a:pt x="0" y="1643"/>
                        <a:pt x="1643" y="0"/>
                        <a:pt x="36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5" name="Google Shape;1145;p20"/>
                <p:cNvSpPr/>
                <p:nvPr/>
              </p:nvSpPr>
              <p:spPr>
                <a:xfrm>
                  <a:off x="2955562" y="3672376"/>
                  <a:ext cx="217302" cy="10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302" h="106914" extrusionOk="0">
                      <a:moveTo>
                        <a:pt x="207541" y="106915"/>
                      </a:moveTo>
                      <a:lnTo>
                        <a:pt x="0" y="106915"/>
                      </a:lnTo>
                      <a:lnTo>
                        <a:pt x="0" y="0"/>
                      </a:lnTo>
                      <a:lnTo>
                        <a:pt x="207541" y="0"/>
                      </a:lnTo>
                      <a:cubicBezTo>
                        <a:pt x="212913" y="0"/>
                        <a:pt x="217302" y="4389"/>
                        <a:pt x="217302" y="9761"/>
                      </a:cubicBezTo>
                      <a:lnTo>
                        <a:pt x="217302" y="97154"/>
                      </a:lnTo>
                      <a:cubicBezTo>
                        <a:pt x="217302" y="102526"/>
                        <a:pt x="212913" y="106915"/>
                        <a:pt x="207541" y="10691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6" name="Google Shape;1146;p20"/>
                <p:cNvSpPr/>
                <p:nvPr/>
              </p:nvSpPr>
              <p:spPr>
                <a:xfrm>
                  <a:off x="2955562" y="3606536"/>
                  <a:ext cx="243376" cy="20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76" h="208720" extrusionOk="0">
                      <a:moveTo>
                        <a:pt x="147336" y="157818"/>
                      </a:moveTo>
                      <a:lnTo>
                        <a:pt x="0" y="157818"/>
                      </a:lnTo>
                      <a:lnTo>
                        <a:pt x="0" y="194963"/>
                      </a:lnTo>
                      <a:cubicBezTo>
                        <a:pt x="0" y="202563"/>
                        <a:pt x="6158" y="208721"/>
                        <a:pt x="13758" y="208721"/>
                      </a:cubicBezTo>
                      <a:lnTo>
                        <a:pt x="229619" y="208721"/>
                      </a:lnTo>
                      <a:cubicBezTo>
                        <a:pt x="237218" y="208721"/>
                        <a:pt x="243376" y="202563"/>
                        <a:pt x="243376" y="194963"/>
                      </a:cubicBezTo>
                      <a:lnTo>
                        <a:pt x="243376" y="52147"/>
                      </a:lnTo>
                      <a:cubicBezTo>
                        <a:pt x="243376" y="48086"/>
                        <a:pt x="241214" y="44286"/>
                        <a:pt x="237677" y="42255"/>
                      </a:cubicBezTo>
                      <a:lnTo>
                        <a:pt x="174851" y="0"/>
                      </a:lnTo>
                      <a:lnTo>
                        <a:pt x="101871" y="0"/>
                      </a:lnTo>
                      <a:lnTo>
                        <a:pt x="168300" y="44548"/>
                      </a:lnTo>
                      <a:cubicBezTo>
                        <a:pt x="178650" y="51493"/>
                        <a:pt x="184809" y="63088"/>
                        <a:pt x="184809" y="75535"/>
                      </a:cubicBezTo>
                      <a:lnTo>
                        <a:pt x="184809" y="120411"/>
                      </a:lnTo>
                      <a:cubicBezTo>
                        <a:pt x="184809" y="141047"/>
                        <a:pt x="168103" y="157752"/>
                        <a:pt x="147467" y="157752"/>
                      </a:cubicBezTo>
                      <a:close/>
                    </a:path>
                  </a:pathLst>
                </a:custGeom>
                <a:solidFill>
                  <a:srgbClr val="013057">
                    <a:alpha val="101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7" name="Google Shape;1147;p20"/>
                <p:cNvSpPr/>
                <p:nvPr/>
              </p:nvSpPr>
              <p:spPr>
                <a:xfrm>
                  <a:off x="3014114" y="3552358"/>
                  <a:ext cx="126125" cy="29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25" h="29873" extrusionOk="0">
                      <a:moveTo>
                        <a:pt x="15" y="17753"/>
                      </a:moveTo>
                      <a:lnTo>
                        <a:pt x="15" y="25484"/>
                      </a:lnTo>
                      <a:cubicBezTo>
                        <a:pt x="-181" y="28497"/>
                        <a:pt x="1522" y="29677"/>
                        <a:pt x="4274" y="29873"/>
                      </a:cubicBezTo>
                      <a:lnTo>
                        <a:pt x="122457" y="29873"/>
                      </a:lnTo>
                      <a:cubicBezTo>
                        <a:pt x="124488" y="29873"/>
                        <a:pt x="126125" y="28236"/>
                        <a:pt x="126125" y="26205"/>
                      </a:cubicBezTo>
                      <a:lnTo>
                        <a:pt x="126125" y="3669"/>
                      </a:lnTo>
                      <a:cubicBezTo>
                        <a:pt x="126125" y="1638"/>
                        <a:pt x="124488" y="0"/>
                        <a:pt x="122457" y="0"/>
                      </a:cubicBezTo>
                      <a:lnTo>
                        <a:pt x="95531" y="0"/>
                      </a:lnTo>
                      <a:lnTo>
                        <a:pt x="95531" y="8582"/>
                      </a:lnTo>
                      <a:cubicBezTo>
                        <a:pt x="95531" y="13626"/>
                        <a:pt x="91470" y="17688"/>
                        <a:pt x="86425" y="17688"/>
                      </a:cubicBezTo>
                      <a:lnTo>
                        <a:pt x="81" y="17688"/>
                      </a:lnTo>
                      <a:close/>
                    </a:path>
                  </a:pathLst>
                </a:custGeom>
                <a:solidFill>
                  <a:srgbClr val="013057">
                    <a:alpha val="101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8" name="Google Shape;1148;p20"/>
                <p:cNvSpPr/>
                <p:nvPr/>
              </p:nvSpPr>
              <p:spPr>
                <a:xfrm>
                  <a:off x="3022646" y="3582297"/>
                  <a:ext cx="109142" cy="24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42" h="24304" extrusionOk="0">
                      <a:moveTo>
                        <a:pt x="0" y="13430"/>
                      </a:moveTo>
                      <a:lnTo>
                        <a:pt x="0" y="21750"/>
                      </a:lnTo>
                      <a:cubicBezTo>
                        <a:pt x="0" y="23191"/>
                        <a:pt x="1114" y="24305"/>
                        <a:pt x="2555" y="24305"/>
                      </a:cubicBezTo>
                      <a:lnTo>
                        <a:pt x="106588" y="24305"/>
                      </a:lnTo>
                      <a:cubicBezTo>
                        <a:pt x="108029" y="24305"/>
                        <a:pt x="109143" y="23191"/>
                        <a:pt x="109143" y="21750"/>
                      </a:cubicBezTo>
                      <a:lnTo>
                        <a:pt x="109143" y="0"/>
                      </a:lnTo>
                      <a:lnTo>
                        <a:pt x="85558" y="0"/>
                      </a:lnTo>
                      <a:lnTo>
                        <a:pt x="85558" y="7272"/>
                      </a:lnTo>
                      <a:cubicBezTo>
                        <a:pt x="85558" y="10678"/>
                        <a:pt x="82807" y="13430"/>
                        <a:pt x="79400" y="13430"/>
                      </a:cubicBezTo>
                      <a:lnTo>
                        <a:pt x="66" y="13430"/>
                      </a:lnTo>
                      <a:close/>
                    </a:path>
                  </a:pathLst>
                </a:custGeom>
                <a:solidFill>
                  <a:srgbClr val="013057">
                    <a:alpha val="101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9" name="Google Shape;1149;p20"/>
                <p:cNvSpPr/>
                <p:nvPr/>
              </p:nvSpPr>
              <p:spPr>
                <a:xfrm>
                  <a:off x="2955497" y="3684757"/>
                  <a:ext cx="100101" cy="22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01" h="22667" extrusionOk="0">
                      <a:moveTo>
                        <a:pt x="88769" y="0"/>
                      </a:moveTo>
                      <a:lnTo>
                        <a:pt x="0" y="0"/>
                      </a:lnTo>
                      <a:lnTo>
                        <a:pt x="0" y="22667"/>
                      </a:lnTo>
                      <a:lnTo>
                        <a:pt x="88769" y="22667"/>
                      </a:lnTo>
                      <a:cubicBezTo>
                        <a:pt x="94992" y="22667"/>
                        <a:pt x="100102" y="17557"/>
                        <a:pt x="100102" y="11334"/>
                      </a:cubicBezTo>
                      <a:cubicBezTo>
                        <a:pt x="100102" y="5110"/>
                        <a:pt x="94992" y="0"/>
                        <a:pt x="887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0" name="Google Shape;1150;p20"/>
                <p:cNvSpPr/>
                <p:nvPr/>
              </p:nvSpPr>
              <p:spPr>
                <a:xfrm>
                  <a:off x="2955497" y="3714958"/>
                  <a:ext cx="75600" cy="10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00" h="10874" extrusionOk="0">
                      <a:moveTo>
                        <a:pt x="70163" y="0"/>
                      </a:moveTo>
                      <a:lnTo>
                        <a:pt x="0" y="0"/>
                      </a:lnTo>
                      <a:lnTo>
                        <a:pt x="0" y="10875"/>
                      </a:lnTo>
                      <a:lnTo>
                        <a:pt x="70163" y="10875"/>
                      </a:lnTo>
                      <a:cubicBezTo>
                        <a:pt x="73177" y="10875"/>
                        <a:pt x="75601" y="8451"/>
                        <a:pt x="75601" y="5437"/>
                      </a:cubicBezTo>
                      <a:lnTo>
                        <a:pt x="75601" y="5437"/>
                      </a:lnTo>
                      <a:cubicBezTo>
                        <a:pt x="75601" y="2424"/>
                        <a:pt x="73177" y="0"/>
                        <a:pt x="701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1" name="Google Shape;1151;p20"/>
                <p:cNvSpPr/>
                <p:nvPr/>
              </p:nvSpPr>
              <p:spPr>
                <a:xfrm>
                  <a:off x="2955497" y="3731533"/>
                  <a:ext cx="75600" cy="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00" h="10875" extrusionOk="0">
                      <a:moveTo>
                        <a:pt x="70163" y="0"/>
                      </a:moveTo>
                      <a:lnTo>
                        <a:pt x="0" y="0"/>
                      </a:lnTo>
                      <a:lnTo>
                        <a:pt x="0" y="10875"/>
                      </a:lnTo>
                      <a:lnTo>
                        <a:pt x="70163" y="10875"/>
                      </a:lnTo>
                      <a:cubicBezTo>
                        <a:pt x="73177" y="10875"/>
                        <a:pt x="75601" y="8451"/>
                        <a:pt x="75601" y="5438"/>
                      </a:cubicBezTo>
                      <a:lnTo>
                        <a:pt x="75601" y="5438"/>
                      </a:lnTo>
                      <a:cubicBezTo>
                        <a:pt x="75601" y="2424"/>
                        <a:pt x="73177" y="0"/>
                        <a:pt x="701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2" name="Google Shape;1152;p20"/>
                <p:cNvSpPr/>
                <p:nvPr/>
              </p:nvSpPr>
              <p:spPr>
                <a:xfrm>
                  <a:off x="2955497" y="3748107"/>
                  <a:ext cx="75600" cy="10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00" h="10874" extrusionOk="0">
                      <a:moveTo>
                        <a:pt x="70163" y="0"/>
                      </a:moveTo>
                      <a:lnTo>
                        <a:pt x="0" y="0"/>
                      </a:lnTo>
                      <a:lnTo>
                        <a:pt x="0" y="10875"/>
                      </a:lnTo>
                      <a:lnTo>
                        <a:pt x="70163" y="10875"/>
                      </a:lnTo>
                      <a:cubicBezTo>
                        <a:pt x="73177" y="10875"/>
                        <a:pt x="75601" y="8451"/>
                        <a:pt x="75601" y="5437"/>
                      </a:cubicBezTo>
                      <a:lnTo>
                        <a:pt x="75601" y="5437"/>
                      </a:lnTo>
                      <a:cubicBezTo>
                        <a:pt x="75601" y="2424"/>
                        <a:pt x="73177" y="0"/>
                        <a:pt x="701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53" name="Google Shape;1153;p20"/>
                <p:cNvGrpSpPr/>
                <p:nvPr/>
              </p:nvGrpSpPr>
              <p:grpSpPr>
                <a:xfrm>
                  <a:off x="2969975" y="3655539"/>
                  <a:ext cx="12840" cy="143209"/>
                  <a:chOff x="2969975" y="3655539"/>
                  <a:chExt cx="12840" cy="143209"/>
                </a:xfrm>
              </p:grpSpPr>
              <p:sp>
                <p:nvSpPr>
                  <p:cNvPr id="1154" name="Google Shape;1154;p20"/>
                  <p:cNvSpPr/>
                  <p:nvPr/>
                </p:nvSpPr>
                <p:spPr>
                  <a:xfrm>
                    <a:off x="2969975" y="3671459"/>
                    <a:ext cx="12840" cy="1272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0" h="127289" extrusionOk="0">
                        <a:moveTo>
                          <a:pt x="6420" y="127289"/>
                        </a:moveTo>
                        <a:lnTo>
                          <a:pt x="6420" y="127289"/>
                        </a:lnTo>
                        <a:cubicBezTo>
                          <a:pt x="2883" y="127289"/>
                          <a:pt x="0" y="124407"/>
                          <a:pt x="0" y="120869"/>
                        </a:cubicBezTo>
                        <a:lnTo>
                          <a:pt x="0" y="6420"/>
                        </a:lnTo>
                        <a:cubicBezTo>
                          <a:pt x="0" y="2883"/>
                          <a:pt x="2883" y="0"/>
                          <a:pt x="6420" y="0"/>
                        </a:cubicBezTo>
                        <a:lnTo>
                          <a:pt x="6420" y="0"/>
                        </a:lnTo>
                        <a:cubicBezTo>
                          <a:pt x="9958" y="0"/>
                          <a:pt x="12840" y="2883"/>
                          <a:pt x="12840" y="6420"/>
                        </a:cubicBezTo>
                        <a:lnTo>
                          <a:pt x="12840" y="120869"/>
                        </a:lnTo>
                        <a:cubicBezTo>
                          <a:pt x="12840" y="124407"/>
                          <a:pt x="9958" y="127289"/>
                          <a:pt x="6420" y="127289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5" name="Google Shape;1155;p20"/>
                  <p:cNvSpPr/>
                  <p:nvPr/>
                </p:nvSpPr>
                <p:spPr>
                  <a:xfrm>
                    <a:off x="2969975" y="3655539"/>
                    <a:ext cx="12840" cy="12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0" h="12840" extrusionOk="0">
                        <a:moveTo>
                          <a:pt x="12840" y="6420"/>
                        </a:moveTo>
                        <a:cubicBezTo>
                          <a:pt x="12840" y="9958"/>
                          <a:pt x="9958" y="12840"/>
                          <a:pt x="6420" y="12840"/>
                        </a:cubicBezTo>
                        <a:cubicBezTo>
                          <a:pt x="2883" y="12840"/>
                          <a:pt x="0" y="9958"/>
                          <a:pt x="0" y="6420"/>
                        </a:cubicBezTo>
                        <a:cubicBezTo>
                          <a:pt x="0" y="2883"/>
                          <a:pt x="2883" y="0"/>
                          <a:pt x="6420" y="0"/>
                        </a:cubicBezTo>
                        <a:cubicBezTo>
                          <a:pt x="9958" y="0"/>
                          <a:pt x="12840" y="2883"/>
                          <a:pt x="12840" y="642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56" name="Google Shape;1156;p20"/>
              <p:cNvGrpSpPr/>
              <p:nvPr/>
            </p:nvGrpSpPr>
            <p:grpSpPr>
              <a:xfrm>
                <a:off x="3122028" y="3765599"/>
                <a:ext cx="293361" cy="492976"/>
                <a:chOff x="3122028" y="3765599"/>
                <a:chExt cx="293361" cy="492976"/>
              </a:xfrm>
            </p:grpSpPr>
            <p:sp>
              <p:nvSpPr>
                <p:cNvPr id="1157" name="Google Shape;1157;p20"/>
                <p:cNvSpPr/>
                <p:nvPr/>
              </p:nvSpPr>
              <p:spPr>
                <a:xfrm>
                  <a:off x="3122028" y="3897147"/>
                  <a:ext cx="293361" cy="361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61" h="361428" extrusionOk="0">
                      <a:moveTo>
                        <a:pt x="293362" y="74356"/>
                      </a:moveTo>
                      <a:lnTo>
                        <a:pt x="293362" y="326248"/>
                      </a:lnTo>
                      <a:cubicBezTo>
                        <a:pt x="293362" y="345640"/>
                        <a:pt x="277573" y="361428"/>
                        <a:pt x="258182" y="361428"/>
                      </a:cubicBezTo>
                      <a:lnTo>
                        <a:pt x="35180" y="361428"/>
                      </a:lnTo>
                      <a:cubicBezTo>
                        <a:pt x="15788" y="361428"/>
                        <a:pt x="0" y="345640"/>
                        <a:pt x="0" y="326248"/>
                      </a:cubicBezTo>
                      <a:lnTo>
                        <a:pt x="0" y="74356"/>
                      </a:lnTo>
                      <a:cubicBezTo>
                        <a:pt x="0" y="62171"/>
                        <a:pt x="6289" y="50902"/>
                        <a:pt x="16574" y="44482"/>
                      </a:cubicBezTo>
                      <a:lnTo>
                        <a:pt x="16705" y="44482"/>
                      </a:lnTo>
                      <a:cubicBezTo>
                        <a:pt x="16705" y="44482"/>
                        <a:pt x="41534" y="28891"/>
                        <a:pt x="41534" y="28891"/>
                      </a:cubicBezTo>
                      <a:lnTo>
                        <a:pt x="68198" y="12316"/>
                      </a:lnTo>
                      <a:lnTo>
                        <a:pt x="87982" y="0"/>
                      </a:lnTo>
                      <a:lnTo>
                        <a:pt x="205379" y="0"/>
                      </a:lnTo>
                      <a:lnTo>
                        <a:pt x="276787" y="44482"/>
                      </a:lnTo>
                      <a:cubicBezTo>
                        <a:pt x="287072" y="50902"/>
                        <a:pt x="293362" y="62171"/>
                        <a:pt x="293362" y="7435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8" name="Google Shape;1158;p20"/>
                <p:cNvSpPr/>
                <p:nvPr/>
              </p:nvSpPr>
              <p:spPr>
                <a:xfrm>
                  <a:off x="3200052" y="3847685"/>
                  <a:ext cx="137378" cy="4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378" h="49461" extrusionOk="0">
                      <a:moveTo>
                        <a:pt x="133382" y="0"/>
                      </a:moveTo>
                      <a:cubicBezTo>
                        <a:pt x="135589" y="0"/>
                        <a:pt x="137378" y="1789"/>
                        <a:pt x="137378" y="3996"/>
                      </a:cubicBezTo>
                      <a:lnTo>
                        <a:pt x="137378" y="45465"/>
                      </a:lnTo>
                      <a:cubicBezTo>
                        <a:pt x="137378" y="47672"/>
                        <a:pt x="135589" y="49461"/>
                        <a:pt x="133382" y="49461"/>
                      </a:cubicBezTo>
                      <a:lnTo>
                        <a:pt x="3996" y="49461"/>
                      </a:lnTo>
                      <a:cubicBezTo>
                        <a:pt x="1789" y="49461"/>
                        <a:pt x="0" y="47672"/>
                        <a:pt x="0" y="45465"/>
                      </a:cubicBezTo>
                      <a:lnTo>
                        <a:pt x="0" y="3996"/>
                      </a:lnTo>
                      <a:cubicBezTo>
                        <a:pt x="0" y="1789"/>
                        <a:pt x="1789" y="0"/>
                        <a:pt x="39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9" name="Google Shape;1159;p20"/>
                <p:cNvSpPr/>
                <p:nvPr/>
              </p:nvSpPr>
              <p:spPr>
                <a:xfrm>
                  <a:off x="3224553" y="3822922"/>
                  <a:ext cx="88375" cy="24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75" h="24763" extrusionOk="0">
                      <a:moveTo>
                        <a:pt x="4127" y="0"/>
                      </a:moveTo>
                      <a:lnTo>
                        <a:pt x="84248" y="0"/>
                      </a:lnTo>
                      <a:cubicBezTo>
                        <a:pt x="86541" y="0"/>
                        <a:pt x="88375" y="1834"/>
                        <a:pt x="88375" y="4127"/>
                      </a:cubicBezTo>
                      <a:lnTo>
                        <a:pt x="88375" y="24763"/>
                      </a:lnTo>
                      <a:lnTo>
                        <a:pt x="0" y="24763"/>
                      </a:lnTo>
                      <a:lnTo>
                        <a:pt x="0" y="4127"/>
                      </a:lnTo>
                      <a:cubicBezTo>
                        <a:pt x="0" y="1834"/>
                        <a:pt x="1834" y="0"/>
                        <a:pt x="412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0" name="Google Shape;1160;p20"/>
                <p:cNvSpPr/>
                <p:nvPr/>
              </p:nvSpPr>
              <p:spPr>
                <a:xfrm>
                  <a:off x="3242242" y="3798224"/>
                  <a:ext cx="52998" cy="24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98" h="24763" extrusionOk="0">
                      <a:moveTo>
                        <a:pt x="6027" y="0"/>
                      </a:moveTo>
                      <a:lnTo>
                        <a:pt x="46906" y="0"/>
                      </a:lnTo>
                      <a:cubicBezTo>
                        <a:pt x="50247" y="0"/>
                        <a:pt x="52999" y="2752"/>
                        <a:pt x="52999" y="6093"/>
                      </a:cubicBezTo>
                      <a:lnTo>
                        <a:pt x="52999" y="24764"/>
                      </a:lnTo>
                      <a:lnTo>
                        <a:pt x="0" y="24764"/>
                      </a:lnTo>
                      <a:lnTo>
                        <a:pt x="0" y="6093"/>
                      </a:lnTo>
                      <a:cubicBezTo>
                        <a:pt x="0" y="2752"/>
                        <a:pt x="2751" y="0"/>
                        <a:pt x="6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1" name="Google Shape;1161;p20"/>
                <p:cNvSpPr/>
                <p:nvPr/>
              </p:nvSpPr>
              <p:spPr>
                <a:xfrm>
                  <a:off x="3227239" y="3765599"/>
                  <a:ext cx="168509" cy="32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09" h="32821" extrusionOk="0">
                      <a:moveTo>
                        <a:pt x="21815" y="32625"/>
                      </a:moveTo>
                      <a:lnTo>
                        <a:pt x="21815" y="26925"/>
                      </a:lnTo>
                      <a:cubicBezTo>
                        <a:pt x="21815" y="25156"/>
                        <a:pt x="20767" y="23650"/>
                        <a:pt x="19129" y="22995"/>
                      </a:cubicBezTo>
                      <a:lnTo>
                        <a:pt x="2686" y="16705"/>
                      </a:lnTo>
                      <a:cubicBezTo>
                        <a:pt x="1048" y="16050"/>
                        <a:pt x="0" y="14543"/>
                        <a:pt x="0" y="12775"/>
                      </a:cubicBezTo>
                      <a:lnTo>
                        <a:pt x="0" y="4193"/>
                      </a:lnTo>
                      <a:cubicBezTo>
                        <a:pt x="0" y="1900"/>
                        <a:pt x="1900" y="0"/>
                        <a:pt x="4193" y="0"/>
                      </a:cubicBezTo>
                      <a:lnTo>
                        <a:pt x="50903" y="0"/>
                      </a:lnTo>
                      <a:cubicBezTo>
                        <a:pt x="51492" y="0"/>
                        <a:pt x="52082" y="131"/>
                        <a:pt x="52606" y="327"/>
                      </a:cubicBezTo>
                      <a:lnTo>
                        <a:pt x="61712" y="4324"/>
                      </a:lnTo>
                      <a:cubicBezTo>
                        <a:pt x="65774" y="6093"/>
                        <a:pt x="70360" y="6224"/>
                        <a:pt x="74487" y="4651"/>
                      </a:cubicBezTo>
                      <a:lnTo>
                        <a:pt x="86213" y="262"/>
                      </a:lnTo>
                      <a:cubicBezTo>
                        <a:pt x="86672" y="66"/>
                        <a:pt x="87196" y="0"/>
                        <a:pt x="87720" y="0"/>
                      </a:cubicBezTo>
                      <a:lnTo>
                        <a:pt x="152118" y="0"/>
                      </a:lnTo>
                      <a:cubicBezTo>
                        <a:pt x="152839" y="0"/>
                        <a:pt x="153560" y="196"/>
                        <a:pt x="154149" y="524"/>
                      </a:cubicBezTo>
                      <a:lnTo>
                        <a:pt x="166793" y="7534"/>
                      </a:lnTo>
                      <a:cubicBezTo>
                        <a:pt x="168955" y="8713"/>
                        <a:pt x="169086" y="11726"/>
                        <a:pt x="167120" y="13168"/>
                      </a:cubicBezTo>
                      <a:lnTo>
                        <a:pt x="165941" y="14020"/>
                      </a:lnTo>
                      <a:cubicBezTo>
                        <a:pt x="164959" y="14740"/>
                        <a:pt x="163779" y="14936"/>
                        <a:pt x="162600" y="14740"/>
                      </a:cubicBezTo>
                      <a:lnTo>
                        <a:pt x="149825" y="11989"/>
                      </a:lnTo>
                      <a:cubicBezTo>
                        <a:pt x="149432" y="11923"/>
                        <a:pt x="148974" y="11858"/>
                        <a:pt x="148581" y="11923"/>
                      </a:cubicBezTo>
                      <a:lnTo>
                        <a:pt x="94926" y="16444"/>
                      </a:lnTo>
                      <a:cubicBezTo>
                        <a:pt x="94468" y="16444"/>
                        <a:pt x="94009" y="16574"/>
                        <a:pt x="93616" y="16771"/>
                      </a:cubicBezTo>
                      <a:lnTo>
                        <a:pt x="56471" y="32821"/>
                      </a:lnTo>
                      <a:lnTo>
                        <a:pt x="21881" y="3282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2" name="Google Shape;1162;p20"/>
                <p:cNvSpPr/>
                <p:nvPr/>
              </p:nvSpPr>
              <p:spPr>
                <a:xfrm>
                  <a:off x="3174175" y="3982181"/>
                  <a:ext cx="241214" cy="213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214" h="213830" extrusionOk="0">
                      <a:moveTo>
                        <a:pt x="7075" y="213830"/>
                      </a:moveTo>
                      <a:lnTo>
                        <a:pt x="241214" y="213830"/>
                      </a:lnTo>
                      <a:lnTo>
                        <a:pt x="241214" y="0"/>
                      </a:lnTo>
                      <a:lnTo>
                        <a:pt x="7075" y="0"/>
                      </a:lnTo>
                      <a:cubicBezTo>
                        <a:pt x="3145" y="0"/>
                        <a:pt x="0" y="3144"/>
                        <a:pt x="0" y="7075"/>
                      </a:cubicBezTo>
                      <a:lnTo>
                        <a:pt x="0" y="206755"/>
                      </a:lnTo>
                      <a:cubicBezTo>
                        <a:pt x="0" y="210686"/>
                        <a:pt x="3145" y="213830"/>
                        <a:pt x="7075" y="21383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3" name="Google Shape;1163;p20"/>
                <p:cNvSpPr/>
                <p:nvPr/>
              </p:nvSpPr>
              <p:spPr>
                <a:xfrm>
                  <a:off x="3174175" y="4158866"/>
                  <a:ext cx="241214" cy="3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214" h="37145" extrusionOk="0">
                      <a:moveTo>
                        <a:pt x="241214" y="66"/>
                      </a:moveTo>
                      <a:lnTo>
                        <a:pt x="241214" y="37145"/>
                      </a:lnTo>
                      <a:lnTo>
                        <a:pt x="7075" y="37145"/>
                      </a:lnTo>
                      <a:cubicBezTo>
                        <a:pt x="3145" y="37145"/>
                        <a:pt x="0" y="34001"/>
                        <a:pt x="0" y="30070"/>
                      </a:cubicBezTo>
                      <a:lnTo>
                        <a:pt x="0" y="0"/>
                      </a:lnTo>
                      <a:lnTo>
                        <a:pt x="24121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4" name="Google Shape;1164;p20"/>
                <p:cNvSpPr/>
                <p:nvPr/>
              </p:nvSpPr>
              <p:spPr>
                <a:xfrm>
                  <a:off x="3206865" y="4010220"/>
                  <a:ext cx="100757" cy="12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57" h="12185" extrusionOk="0">
                      <a:moveTo>
                        <a:pt x="94665" y="12185"/>
                      </a:moveTo>
                      <a:lnTo>
                        <a:pt x="6093" y="12185"/>
                      </a:lnTo>
                      <a:cubicBezTo>
                        <a:pt x="2752" y="12185"/>
                        <a:pt x="0" y="9434"/>
                        <a:pt x="0" y="6093"/>
                      </a:cubicBezTo>
                      <a:lnTo>
                        <a:pt x="0" y="6093"/>
                      </a:lnTo>
                      <a:cubicBezTo>
                        <a:pt x="0" y="2752"/>
                        <a:pt x="2752" y="0"/>
                        <a:pt x="6093" y="0"/>
                      </a:cubicBezTo>
                      <a:lnTo>
                        <a:pt x="94665" y="0"/>
                      </a:lnTo>
                      <a:cubicBezTo>
                        <a:pt x="98006" y="0"/>
                        <a:pt x="100757" y="2752"/>
                        <a:pt x="100757" y="6093"/>
                      </a:cubicBezTo>
                      <a:lnTo>
                        <a:pt x="100757" y="6093"/>
                      </a:lnTo>
                      <a:cubicBezTo>
                        <a:pt x="100757" y="9434"/>
                        <a:pt x="98006" y="12185"/>
                        <a:pt x="94665" y="1218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5" name="Google Shape;1165;p20"/>
                <p:cNvSpPr/>
                <p:nvPr/>
              </p:nvSpPr>
              <p:spPr>
                <a:xfrm>
                  <a:off x="3206865" y="4034525"/>
                  <a:ext cx="100757" cy="12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57" h="12185" extrusionOk="0">
                      <a:moveTo>
                        <a:pt x="94665" y="12185"/>
                      </a:moveTo>
                      <a:lnTo>
                        <a:pt x="6093" y="12185"/>
                      </a:lnTo>
                      <a:cubicBezTo>
                        <a:pt x="2752" y="12185"/>
                        <a:pt x="0" y="9434"/>
                        <a:pt x="0" y="6093"/>
                      </a:cubicBezTo>
                      <a:lnTo>
                        <a:pt x="0" y="6093"/>
                      </a:lnTo>
                      <a:cubicBezTo>
                        <a:pt x="0" y="2751"/>
                        <a:pt x="2752" y="0"/>
                        <a:pt x="6093" y="0"/>
                      </a:cubicBezTo>
                      <a:lnTo>
                        <a:pt x="94665" y="0"/>
                      </a:lnTo>
                      <a:cubicBezTo>
                        <a:pt x="98006" y="0"/>
                        <a:pt x="100757" y="2751"/>
                        <a:pt x="100757" y="6093"/>
                      </a:cubicBezTo>
                      <a:lnTo>
                        <a:pt x="100757" y="6093"/>
                      </a:lnTo>
                      <a:cubicBezTo>
                        <a:pt x="100757" y="9434"/>
                        <a:pt x="98006" y="12185"/>
                        <a:pt x="94665" y="1218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6" name="Google Shape;1166;p20"/>
                <p:cNvSpPr/>
                <p:nvPr/>
              </p:nvSpPr>
              <p:spPr>
                <a:xfrm>
                  <a:off x="3206865" y="4058830"/>
                  <a:ext cx="100757" cy="12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57" h="12185" extrusionOk="0">
                      <a:moveTo>
                        <a:pt x="94665" y="12185"/>
                      </a:moveTo>
                      <a:lnTo>
                        <a:pt x="6093" y="12185"/>
                      </a:lnTo>
                      <a:cubicBezTo>
                        <a:pt x="2752" y="12185"/>
                        <a:pt x="0" y="9434"/>
                        <a:pt x="0" y="6093"/>
                      </a:cubicBezTo>
                      <a:lnTo>
                        <a:pt x="0" y="6093"/>
                      </a:lnTo>
                      <a:cubicBezTo>
                        <a:pt x="0" y="2751"/>
                        <a:pt x="2752" y="0"/>
                        <a:pt x="6093" y="0"/>
                      </a:cubicBezTo>
                      <a:lnTo>
                        <a:pt x="94665" y="0"/>
                      </a:lnTo>
                      <a:cubicBezTo>
                        <a:pt x="98006" y="0"/>
                        <a:pt x="100757" y="2751"/>
                        <a:pt x="100757" y="6093"/>
                      </a:cubicBezTo>
                      <a:lnTo>
                        <a:pt x="100757" y="6093"/>
                      </a:lnTo>
                      <a:cubicBezTo>
                        <a:pt x="100757" y="9434"/>
                        <a:pt x="98006" y="12185"/>
                        <a:pt x="94665" y="1218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7" name="Google Shape;1167;p20"/>
                <p:cNvSpPr/>
                <p:nvPr/>
              </p:nvSpPr>
              <p:spPr>
                <a:xfrm>
                  <a:off x="3206931" y="4091323"/>
                  <a:ext cx="50312" cy="50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12" h="50313" extrusionOk="0">
                      <a:moveTo>
                        <a:pt x="50313" y="25157"/>
                      </a:moveTo>
                      <a:cubicBezTo>
                        <a:pt x="50313" y="39045"/>
                        <a:pt x="39045" y="50313"/>
                        <a:pt x="25156" y="50313"/>
                      </a:cubicBezTo>
                      <a:cubicBezTo>
                        <a:pt x="11268" y="50313"/>
                        <a:pt x="0" y="39045"/>
                        <a:pt x="0" y="25157"/>
                      </a:cubicBezTo>
                      <a:cubicBezTo>
                        <a:pt x="0" y="11268"/>
                        <a:pt x="11268" y="0"/>
                        <a:pt x="25156" y="0"/>
                      </a:cubicBezTo>
                      <a:cubicBezTo>
                        <a:pt x="39045" y="0"/>
                        <a:pt x="50313" y="11268"/>
                        <a:pt x="50313" y="251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8" name="Google Shape;1168;p20"/>
                <p:cNvSpPr/>
                <p:nvPr/>
              </p:nvSpPr>
              <p:spPr>
                <a:xfrm>
                  <a:off x="3122028" y="3897147"/>
                  <a:ext cx="293361" cy="361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61" h="361428" extrusionOk="0">
                      <a:moveTo>
                        <a:pt x="293362" y="284321"/>
                      </a:moveTo>
                      <a:lnTo>
                        <a:pt x="293362" y="326248"/>
                      </a:lnTo>
                      <a:cubicBezTo>
                        <a:pt x="293362" y="345640"/>
                        <a:pt x="277573" y="361428"/>
                        <a:pt x="258182" y="361428"/>
                      </a:cubicBezTo>
                      <a:lnTo>
                        <a:pt x="35180" y="361428"/>
                      </a:lnTo>
                      <a:cubicBezTo>
                        <a:pt x="15788" y="361428"/>
                        <a:pt x="0" y="345640"/>
                        <a:pt x="0" y="326248"/>
                      </a:cubicBezTo>
                      <a:lnTo>
                        <a:pt x="0" y="74356"/>
                      </a:lnTo>
                      <a:cubicBezTo>
                        <a:pt x="0" y="62171"/>
                        <a:pt x="6289" y="50902"/>
                        <a:pt x="16574" y="44482"/>
                      </a:cubicBezTo>
                      <a:lnTo>
                        <a:pt x="16705" y="44482"/>
                      </a:lnTo>
                      <a:cubicBezTo>
                        <a:pt x="16705" y="44482"/>
                        <a:pt x="41534" y="28891"/>
                        <a:pt x="41534" y="28891"/>
                      </a:cubicBezTo>
                      <a:lnTo>
                        <a:pt x="68198" y="12316"/>
                      </a:lnTo>
                      <a:lnTo>
                        <a:pt x="87982" y="0"/>
                      </a:lnTo>
                      <a:lnTo>
                        <a:pt x="135216" y="0"/>
                      </a:lnTo>
                      <a:lnTo>
                        <a:pt x="100167" y="52082"/>
                      </a:lnTo>
                      <a:cubicBezTo>
                        <a:pt x="93616" y="61778"/>
                        <a:pt x="90144" y="73242"/>
                        <a:pt x="90144" y="84903"/>
                      </a:cubicBezTo>
                      <a:lnTo>
                        <a:pt x="90144" y="246914"/>
                      </a:lnTo>
                      <a:cubicBezTo>
                        <a:pt x="90144" y="252155"/>
                        <a:pt x="91258" y="257199"/>
                        <a:pt x="93223" y="261785"/>
                      </a:cubicBezTo>
                      <a:cubicBezTo>
                        <a:pt x="98988" y="275018"/>
                        <a:pt x="112222" y="284321"/>
                        <a:pt x="127551" y="284321"/>
                      </a:cubicBezTo>
                      <a:lnTo>
                        <a:pt x="293362" y="284321"/>
                      </a:lnTo>
                      <a:close/>
                    </a:path>
                  </a:pathLst>
                </a:custGeom>
                <a:solidFill>
                  <a:srgbClr val="013057">
                    <a:alpha val="101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9" name="Google Shape;1169;p20"/>
                <p:cNvSpPr/>
                <p:nvPr/>
              </p:nvSpPr>
              <p:spPr>
                <a:xfrm>
                  <a:off x="3199987" y="3847620"/>
                  <a:ext cx="137443" cy="49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43" h="49526" extrusionOk="0">
                      <a:moveTo>
                        <a:pt x="137444" y="28301"/>
                      </a:moveTo>
                      <a:lnTo>
                        <a:pt x="137444" y="45530"/>
                      </a:lnTo>
                      <a:cubicBezTo>
                        <a:pt x="137444" y="47758"/>
                        <a:pt x="135675" y="49527"/>
                        <a:pt x="133447" y="49527"/>
                      </a:cubicBezTo>
                      <a:lnTo>
                        <a:pt x="3996" y="49527"/>
                      </a:lnTo>
                      <a:cubicBezTo>
                        <a:pt x="1769" y="49527"/>
                        <a:pt x="0" y="47758"/>
                        <a:pt x="0" y="45530"/>
                      </a:cubicBezTo>
                      <a:lnTo>
                        <a:pt x="0" y="3996"/>
                      </a:lnTo>
                      <a:cubicBezTo>
                        <a:pt x="0" y="1769"/>
                        <a:pt x="1769" y="0"/>
                        <a:pt x="3996" y="0"/>
                      </a:cubicBezTo>
                      <a:lnTo>
                        <a:pt x="40683" y="0"/>
                      </a:lnTo>
                      <a:lnTo>
                        <a:pt x="40683" y="14216"/>
                      </a:lnTo>
                      <a:cubicBezTo>
                        <a:pt x="40683" y="22012"/>
                        <a:pt x="46972" y="28301"/>
                        <a:pt x="54768" y="28301"/>
                      </a:cubicBezTo>
                      <a:lnTo>
                        <a:pt x="137444" y="28301"/>
                      </a:lnTo>
                      <a:close/>
                    </a:path>
                  </a:pathLst>
                </a:custGeom>
                <a:solidFill>
                  <a:srgbClr val="013057">
                    <a:alpha val="101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0" name="Google Shape;1170;p20"/>
                <p:cNvSpPr/>
                <p:nvPr/>
              </p:nvSpPr>
              <p:spPr>
                <a:xfrm>
                  <a:off x="3224553" y="3822922"/>
                  <a:ext cx="88375" cy="24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75" h="24763" extrusionOk="0">
                      <a:moveTo>
                        <a:pt x="88375" y="14609"/>
                      </a:moveTo>
                      <a:lnTo>
                        <a:pt x="88375" y="24763"/>
                      </a:lnTo>
                      <a:lnTo>
                        <a:pt x="0" y="24763"/>
                      </a:lnTo>
                      <a:lnTo>
                        <a:pt x="0" y="4127"/>
                      </a:lnTo>
                      <a:cubicBezTo>
                        <a:pt x="0" y="1834"/>
                        <a:pt x="1834" y="0"/>
                        <a:pt x="4127" y="0"/>
                      </a:cubicBezTo>
                      <a:lnTo>
                        <a:pt x="30266" y="0"/>
                      </a:lnTo>
                      <a:lnTo>
                        <a:pt x="30266" y="8516"/>
                      </a:lnTo>
                      <a:cubicBezTo>
                        <a:pt x="30266" y="11858"/>
                        <a:pt x="33018" y="14609"/>
                        <a:pt x="36359" y="14609"/>
                      </a:cubicBezTo>
                      <a:lnTo>
                        <a:pt x="88375" y="14609"/>
                      </a:lnTo>
                      <a:close/>
                    </a:path>
                  </a:pathLst>
                </a:custGeom>
                <a:solidFill>
                  <a:srgbClr val="013057">
                    <a:alpha val="101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1" name="Google Shape;1171;p20"/>
                <p:cNvSpPr/>
                <p:nvPr/>
              </p:nvSpPr>
              <p:spPr>
                <a:xfrm>
                  <a:off x="3242242" y="3798224"/>
                  <a:ext cx="52998" cy="24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98" h="24763" extrusionOk="0">
                      <a:moveTo>
                        <a:pt x="6027" y="0"/>
                      </a:moveTo>
                      <a:lnTo>
                        <a:pt x="19850" y="0"/>
                      </a:lnTo>
                      <a:lnTo>
                        <a:pt x="19850" y="8386"/>
                      </a:lnTo>
                      <a:cubicBezTo>
                        <a:pt x="19850" y="11334"/>
                        <a:pt x="22208" y="13692"/>
                        <a:pt x="25156" y="13692"/>
                      </a:cubicBezTo>
                      <a:lnTo>
                        <a:pt x="52999" y="13692"/>
                      </a:lnTo>
                      <a:lnTo>
                        <a:pt x="52999" y="24764"/>
                      </a:lnTo>
                      <a:lnTo>
                        <a:pt x="0" y="24764"/>
                      </a:lnTo>
                      <a:lnTo>
                        <a:pt x="0" y="6093"/>
                      </a:lnTo>
                      <a:cubicBezTo>
                        <a:pt x="0" y="2752"/>
                        <a:pt x="2751" y="0"/>
                        <a:pt x="6093" y="0"/>
                      </a:cubicBezTo>
                      <a:close/>
                    </a:path>
                  </a:pathLst>
                </a:custGeom>
                <a:solidFill>
                  <a:srgbClr val="013057">
                    <a:alpha val="101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2" name="Google Shape;1172;p20"/>
                <p:cNvSpPr/>
                <p:nvPr/>
              </p:nvSpPr>
              <p:spPr>
                <a:xfrm>
                  <a:off x="3227239" y="3765599"/>
                  <a:ext cx="167644" cy="32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44" h="32624" extrusionOk="0">
                      <a:moveTo>
                        <a:pt x="62236" y="16247"/>
                      </a:moveTo>
                      <a:lnTo>
                        <a:pt x="89817" y="8058"/>
                      </a:lnTo>
                      <a:lnTo>
                        <a:pt x="147270" y="5175"/>
                      </a:lnTo>
                      <a:lnTo>
                        <a:pt x="167645" y="12447"/>
                      </a:lnTo>
                      <a:cubicBezTo>
                        <a:pt x="167645" y="12447"/>
                        <a:pt x="167317" y="12840"/>
                        <a:pt x="167055" y="12971"/>
                      </a:cubicBezTo>
                      <a:lnTo>
                        <a:pt x="165876" y="13823"/>
                      </a:lnTo>
                      <a:cubicBezTo>
                        <a:pt x="164893" y="14543"/>
                        <a:pt x="163714" y="14740"/>
                        <a:pt x="162535" y="14543"/>
                      </a:cubicBezTo>
                      <a:lnTo>
                        <a:pt x="149760" y="11792"/>
                      </a:lnTo>
                      <a:cubicBezTo>
                        <a:pt x="149367" y="11726"/>
                        <a:pt x="148908" y="11661"/>
                        <a:pt x="148515" y="11726"/>
                      </a:cubicBezTo>
                      <a:lnTo>
                        <a:pt x="94861" y="16247"/>
                      </a:lnTo>
                      <a:cubicBezTo>
                        <a:pt x="94402" y="16247"/>
                        <a:pt x="93944" y="16378"/>
                        <a:pt x="93551" y="16574"/>
                      </a:cubicBezTo>
                      <a:lnTo>
                        <a:pt x="56406" y="32625"/>
                      </a:lnTo>
                      <a:lnTo>
                        <a:pt x="21815" y="32625"/>
                      </a:lnTo>
                      <a:lnTo>
                        <a:pt x="21815" y="26925"/>
                      </a:lnTo>
                      <a:cubicBezTo>
                        <a:pt x="21815" y="25156"/>
                        <a:pt x="20767" y="23650"/>
                        <a:pt x="19129" y="22995"/>
                      </a:cubicBezTo>
                      <a:lnTo>
                        <a:pt x="2686" y="16705"/>
                      </a:lnTo>
                      <a:cubicBezTo>
                        <a:pt x="1048" y="16050"/>
                        <a:pt x="0" y="14543"/>
                        <a:pt x="0" y="12775"/>
                      </a:cubicBezTo>
                      <a:lnTo>
                        <a:pt x="0" y="4193"/>
                      </a:lnTo>
                      <a:cubicBezTo>
                        <a:pt x="0" y="1900"/>
                        <a:pt x="1900" y="0"/>
                        <a:pt x="4193" y="0"/>
                      </a:cubicBezTo>
                      <a:lnTo>
                        <a:pt x="34852" y="0"/>
                      </a:lnTo>
                      <a:lnTo>
                        <a:pt x="34852" y="6486"/>
                      </a:lnTo>
                      <a:cubicBezTo>
                        <a:pt x="34852" y="11923"/>
                        <a:pt x="39241" y="16312"/>
                        <a:pt x="44679" y="16312"/>
                      </a:cubicBezTo>
                      <a:lnTo>
                        <a:pt x="62236" y="16312"/>
                      </a:lnTo>
                      <a:close/>
                    </a:path>
                  </a:pathLst>
                </a:custGeom>
                <a:solidFill>
                  <a:srgbClr val="013057">
                    <a:alpha val="101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73" name="Google Shape;1173;p20"/>
                <p:cNvGrpSpPr/>
                <p:nvPr/>
              </p:nvGrpSpPr>
              <p:grpSpPr>
                <a:xfrm>
                  <a:off x="3383157" y="3956107"/>
                  <a:ext cx="15460" cy="278490"/>
                  <a:chOff x="3383157" y="3956107"/>
                  <a:chExt cx="15460" cy="278490"/>
                </a:xfrm>
              </p:grpSpPr>
              <p:sp>
                <p:nvSpPr>
                  <p:cNvPr id="1174" name="Google Shape;1174;p20"/>
                  <p:cNvSpPr/>
                  <p:nvPr/>
                </p:nvSpPr>
                <p:spPr>
                  <a:xfrm>
                    <a:off x="3383157" y="3975171"/>
                    <a:ext cx="15460" cy="2594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60" h="259426" extrusionOk="0">
                        <a:moveTo>
                          <a:pt x="7730" y="259426"/>
                        </a:moveTo>
                        <a:lnTo>
                          <a:pt x="7730" y="259426"/>
                        </a:lnTo>
                        <a:cubicBezTo>
                          <a:pt x="11989" y="259426"/>
                          <a:pt x="15461" y="255954"/>
                          <a:pt x="15461" y="251696"/>
                        </a:cubicBezTo>
                        <a:lnTo>
                          <a:pt x="15461" y="7730"/>
                        </a:lnTo>
                        <a:cubicBezTo>
                          <a:pt x="15461" y="3472"/>
                          <a:pt x="11989" y="0"/>
                          <a:pt x="7730" y="0"/>
                        </a:cubicBezTo>
                        <a:lnTo>
                          <a:pt x="7730" y="0"/>
                        </a:lnTo>
                        <a:cubicBezTo>
                          <a:pt x="3472" y="0"/>
                          <a:pt x="0" y="3472"/>
                          <a:pt x="0" y="7730"/>
                        </a:cubicBezTo>
                        <a:lnTo>
                          <a:pt x="0" y="251696"/>
                        </a:lnTo>
                        <a:cubicBezTo>
                          <a:pt x="0" y="255954"/>
                          <a:pt x="3472" y="259426"/>
                          <a:pt x="7730" y="259426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5" name="Google Shape;1175;p20"/>
                  <p:cNvSpPr/>
                  <p:nvPr/>
                </p:nvSpPr>
                <p:spPr>
                  <a:xfrm>
                    <a:off x="3383157" y="3956107"/>
                    <a:ext cx="15460" cy="15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60" h="15460" extrusionOk="0">
                        <a:moveTo>
                          <a:pt x="0" y="7730"/>
                        </a:moveTo>
                        <a:cubicBezTo>
                          <a:pt x="0" y="11988"/>
                          <a:pt x="3472" y="15461"/>
                          <a:pt x="7730" y="15461"/>
                        </a:cubicBezTo>
                        <a:cubicBezTo>
                          <a:pt x="11989" y="15461"/>
                          <a:pt x="15461" y="11988"/>
                          <a:pt x="15461" y="7730"/>
                        </a:cubicBezTo>
                        <a:cubicBezTo>
                          <a:pt x="15461" y="3472"/>
                          <a:pt x="11989" y="0"/>
                          <a:pt x="7730" y="0"/>
                        </a:cubicBezTo>
                        <a:cubicBezTo>
                          <a:pt x="3472" y="0"/>
                          <a:pt x="0" y="3472"/>
                          <a:pt x="0" y="773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76" name="Google Shape;1176;p20"/>
              <p:cNvGrpSpPr/>
              <p:nvPr/>
            </p:nvGrpSpPr>
            <p:grpSpPr>
              <a:xfrm>
                <a:off x="3426461" y="3982181"/>
                <a:ext cx="194504" cy="276328"/>
                <a:chOff x="3426461" y="3982181"/>
                <a:chExt cx="194504" cy="276328"/>
              </a:xfrm>
            </p:grpSpPr>
            <p:sp>
              <p:nvSpPr>
                <p:cNvPr id="1177" name="Google Shape;1177;p20"/>
                <p:cNvSpPr/>
                <p:nvPr/>
              </p:nvSpPr>
              <p:spPr>
                <a:xfrm>
                  <a:off x="3442053" y="4019195"/>
                  <a:ext cx="158472" cy="23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72" h="239314" extrusionOk="0">
                      <a:moveTo>
                        <a:pt x="0" y="239314"/>
                      </a:moveTo>
                      <a:lnTo>
                        <a:pt x="158473" y="239314"/>
                      </a:lnTo>
                      <a:lnTo>
                        <a:pt x="158473" y="2489"/>
                      </a:lnTo>
                      <a:cubicBezTo>
                        <a:pt x="158473" y="1114"/>
                        <a:pt x="157359" y="0"/>
                        <a:pt x="155983" y="0"/>
                      </a:cubicBezTo>
                      <a:lnTo>
                        <a:pt x="2555" y="0"/>
                      </a:lnTo>
                      <a:cubicBezTo>
                        <a:pt x="1179" y="0"/>
                        <a:pt x="65" y="1114"/>
                        <a:pt x="65" y="2489"/>
                      </a:cubicBezTo>
                      <a:lnTo>
                        <a:pt x="65" y="23931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8" name="Google Shape;1178;p20"/>
                <p:cNvSpPr/>
                <p:nvPr/>
              </p:nvSpPr>
              <p:spPr>
                <a:xfrm>
                  <a:off x="3442053" y="4031183"/>
                  <a:ext cx="158538" cy="2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538" h="24959" extrusionOk="0">
                      <a:moveTo>
                        <a:pt x="0" y="7861"/>
                      </a:moveTo>
                      <a:lnTo>
                        <a:pt x="158538" y="24960"/>
                      </a:lnTo>
                      <a:lnTo>
                        <a:pt x="158538" y="0"/>
                      </a:lnTo>
                      <a:lnTo>
                        <a:pt x="0" y="0"/>
                      </a:lnTo>
                      <a:lnTo>
                        <a:pt x="0" y="786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79" name="Google Shape;1179;p20"/>
                <p:cNvGrpSpPr/>
                <p:nvPr/>
              </p:nvGrpSpPr>
              <p:grpSpPr>
                <a:xfrm>
                  <a:off x="3458365" y="4083527"/>
                  <a:ext cx="125978" cy="164042"/>
                  <a:chOff x="3458365" y="4083527"/>
                  <a:chExt cx="125978" cy="164042"/>
                </a:xfrm>
              </p:grpSpPr>
              <p:sp>
                <p:nvSpPr>
                  <p:cNvPr id="1180" name="Google Shape;1180;p20"/>
                  <p:cNvSpPr/>
                  <p:nvPr/>
                </p:nvSpPr>
                <p:spPr>
                  <a:xfrm>
                    <a:off x="3458365" y="4083527"/>
                    <a:ext cx="125913" cy="163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13" h="163976" extrusionOk="0">
                        <a:moveTo>
                          <a:pt x="0" y="0"/>
                        </a:moveTo>
                        <a:lnTo>
                          <a:pt x="0" y="145764"/>
                        </a:lnTo>
                        <a:cubicBezTo>
                          <a:pt x="0" y="155853"/>
                          <a:pt x="8189" y="163976"/>
                          <a:pt x="18212" y="163976"/>
                        </a:cubicBezTo>
                        <a:lnTo>
                          <a:pt x="107767" y="163976"/>
                        </a:lnTo>
                        <a:cubicBezTo>
                          <a:pt x="117856" y="163976"/>
                          <a:pt x="125914" y="155787"/>
                          <a:pt x="125914" y="145764"/>
                        </a:cubicBezTo>
                        <a:lnTo>
                          <a:pt x="1259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181" name="Google Shape;1181;p20"/>
                  <p:cNvGrpSpPr/>
                  <p:nvPr/>
                </p:nvGrpSpPr>
                <p:grpSpPr>
                  <a:xfrm>
                    <a:off x="3458365" y="4116511"/>
                    <a:ext cx="125978" cy="131058"/>
                    <a:chOff x="3458365" y="4116511"/>
                    <a:chExt cx="125978" cy="131058"/>
                  </a:xfrm>
                </p:grpSpPr>
                <p:sp>
                  <p:nvSpPr>
                    <p:cNvPr id="1182" name="Google Shape;1182;p20"/>
                    <p:cNvSpPr/>
                    <p:nvPr/>
                  </p:nvSpPr>
                  <p:spPr>
                    <a:xfrm>
                      <a:off x="3458365" y="4116511"/>
                      <a:ext cx="104262" cy="4828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4262" h="48286" extrusionOk="0">
                          <a:moveTo>
                            <a:pt x="0" y="10648"/>
                          </a:moveTo>
                          <a:cubicBezTo>
                            <a:pt x="0" y="10648"/>
                            <a:pt x="8648" y="-4158"/>
                            <a:pt x="37800" y="1148"/>
                          </a:cubicBezTo>
                          <a:cubicBezTo>
                            <a:pt x="66953" y="6455"/>
                            <a:pt x="71997" y="17526"/>
                            <a:pt x="95582" y="15364"/>
                          </a:cubicBezTo>
                          <a:cubicBezTo>
                            <a:pt x="119231" y="13203"/>
                            <a:pt x="91323" y="52444"/>
                            <a:pt x="50837" y="47924"/>
                          </a:cubicBezTo>
                          <a:cubicBezTo>
                            <a:pt x="10351" y="43404"/>
                            <a:pt x="66" y="29056"/>
                            <a:pt x="66" y="29056"/>
                          </a:cubicBezTo>
                          <a:lnTo>
                            <a:pt x="66" y="10582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83" name="Google Shape;1183;p20"/>
                    <p:cNvSpPr/>
                    <p:nvPr/>
                  </p:nvSpPr>
                  <p:spPr>
                    <a:xfrm>
                      <a:off x="3458365" y="4117640"/>
                      <a:ext cx="125978" cy="1299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978" h="129929" extrusionOk="0">
                          <a:moveTo>
                            <a:pt x="0" y="9519"/>
                          </a:moveTo>
                          <a:lnTo>
                            <a:pt x="0" y="113289"/>
                          </a:lnTo>
                          <a:cubicBezTo>
                            <a:pt x="0" y="122461"/>
                            <a:pt x="7468" y="129929"/>
                            <a:pt x="16640" y="129929"/>
                          </a:cubicBezTo>
                          <a:lnTo>
                            <a:pt x="109339" y="129929"/>
                          </a:lnTo>
                          <a:cubicBezTo>
                            <a:pt x="118511" y="129929"/>
                            <a:pt x="125979" y="122461"/>
                            <a:pt x="125979" y="113289"/>
                          </a:cubicBezTo>
                          <a:lnTo>
                            <a:pt x="125979" y="4737"/>
                          </a:lnTo>
                          <a:cubicBezTo>
                            <a:pt x="125979" y="4737"/>
                            <a:pt x="117725" y="-2339"/>
                            <a:pt x="100298" y="806"/>
                          </a:cubicBezTo>
                          <a:cubicBezTo>
                            <a:pt x="91913" y="2247"/>
                            <a:pt x="81365" y="6112"/>
                            <a:pt x="68591" y="14235"/>
                          </a:cubicBezTo>
                          <a:cubicBezTo>
                            <a:pt x="38783" y="33300"/>
                            <a:pt x="5110" y="36510"/>
                            <a:pt x="0" y="951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84" name="Google Shape;1184;p20"/>
                    <p:cNvSpPr/>
                    <p:nvPr/>
                  </p:nvSpPr>
                  <p:spPr>
                    <a:xfrm>
                      <a:off x="3510512" y="4177864"/>
                      <a:ext cx="27645" cy="276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645" h="27646" extrusionOk="0">
                          <a:moveTo>
                            <a:pt x="0" y="13823"/>
                          </a:moveTo>
                          <a:cubicBezTo>
                            <a:pt x="0" y="21422"/>
                            <a:pt x="6158" y="27646"/>
                            <a:pt x="13823" y="27646"/>
                          </a:cubicBezTo>
                          <a:cubicBezTo>
                            <a:pt x="21488" y="27646"/>
                            <a:pt x="27646" y="21488"/>
                            <a:pt x="27646" y="13823"/>
                          </a:cubicBezTo>
                          <a:cubicBezTo>
                            <a:pt x="27646" y="6158"/>
                            <a:pt x="21488" y="0"/>
                            <a:pt x="13823" y="0"/>
                          </a:cubicBezTo>
                          <a:cubicBezTo>
                            <a:pt x="6158" y="0"/>
                            <a:pt x="0" y="6158"/>
                            <a:pt x="0" y="1382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85" name="Google Shape;1185;p20"/>
                    <p:cNvSpPr/>
                    <p:nvPr/>
                  </p:nvSpPr>
                  <p:spPr>
                    <a:xfrm>
                      <a:off x="3472122" y="4213896"/>
                      <a:ext cx="17164" cy="171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64" h="17164" extrusionOk="0">
                          <a:moveTo>
                            <a:pt x="0" y="8582"/>
                          </a:moveTo>
                          <a:cubicBezTo>
                            <a:pt x="0" y="13299"/>
                            <a:pt x="3865" y="17164"/>
                            <a:pt x="8582" y="17164"/>
                          </a:cubicBezTo>
                          <a:cubicBezTo>
                            <a:pt x="13299" y="17164"/>
                            <a:pt x="17164" y="13299"/>
                            <a:pt x="17164" y="8582"/>
                          </a:cubicBezTo>
                          <a:cubicBezTo>
                            <a:pt x="17164" y="3865"/>
                            <a:pt x="13299" y="0"/>
                            <a:pt x="8582" y="0"/>
                          </a:cubicBezTo>
                          <a:cubicBezTo>
                            <a:pt x="3865" y="0"/>
                            <a:pt x="0" y="3865"/>
                            <a:pt x="0" y="8582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86" name="Google Shape;1186;p20"/>
                    <p:cNvSpPr/>
                    <p:nvPr/>
                  </p:nvSpPr>
                  <p:spPr>
                    <a:xfrm>
                      <a:off x="3555584" y="4148384"/>
                      <a:ext cx="17164" cy="171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64" h="17164" extrusionOk="0">
                          <a:moveTo>
                            <a:pt x="0" y="8582"/>
                          </a:moveTo>
                          <a:cubicBezTo>
                            <a:pt x="0" y="13299"/>
                            <a:pt x="3865" y="17164"/>
                            <a:pt x="8582" y="17164"/>
                          </a:cubicBezTo>
                          <a:cubicBezTo>
                            <a:pt x="13299" y="17164"/>
                            <a:pt x="17164" y="13299"/>
                            <a:pt x="17164" y="8582"/>
                          </a:cubicBezTo>
                          <a:cubicBezTo>
                            <a:pt x="17164" y="3865"/>
                            <a:pt x="13299" y="0"/>
                            <a:pt x="8582" y="0"/>
                          </a:cubicBezTo>
                          <a:cubicBezTo>
                            <a:pt x="3865" y="0"/>
                            <a:pt x="0" y="3865"/>
                            <a:pt x="0" y="8582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87" name="Google Shape;1187;p20"/>
                    <p:cNvSpPr/>
                    <p:nvPr/>
                  </p:nvSpPr>
                  <p:spPr>
                    <a:xfrm>
                      <a:off x="3472122" y="4169282"/>
                      <a:ext cx="17164" cy="171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64" h="17164" extrusionOk="0">
                          <a:moveTo>
                            <a:pt x="0" y="8582"/>
                          </a:moveTo>
                          <a:cubicBezTo>
                            <a:pt x="0" y="13299"/>
                            <a:pt x="3865" y="17164"/>
                            <a:pt x="8582" y="17164"/>
                          </a:cubicBezTo>
                          <a:cubicBezTo>
                            <a:pt x="13299" y="17164"/>
                            <a:pt x="17164" y="13299"/>
                            <a:pt x="17164" y="8582"/>
                          </a:cubicBezTo>
                          <a:cubicBezTo>
                            <a:pt x="17164" y="3865"/>
                            <a:pt x="13299" y="0"/>
                            <a:pt x="8582" y="0"/>
                          </a:cubicBezTo>
                          <a:cubicBezTo>
                            <a:pt x="3865" y="0"/>
                            <a:pt x="0" y="3865"/>
                            <a:pt x="0" y="8582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88" name="Google Shape;1188;p20"/>
                    <p:cNvSpPr/>
                    <p:nvPr/>
                  </p:nvSpPr>
                  <p:spPr>
                    <a:xfrm>
                      <a:off x="3547002" y="4216385"/>
                      <a:ext cx="17164" cy="171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64" h="17164" extrusionOk="0">
                          <a:moveTo>
                            <a:pt x="0" y="8582"/>
                          </a:moveTo>
                          <a:cubicBezTo>
                            <a:pt x="0" y="13299"/>
                            <a:pt x="3865" y="17164"/>
                            <a:pt x="8582" y="17164"/>
                          </a:cubicBezTo>
                          <a:cubicBezTo>
                            <a:pt x="13299" y="17164"/>
                            <a:pt x="17164" y="13299"/>
                            <a:pt x="17164" y="8582"/>
                          </a:cubicBezTo>
                          <a:cubicBezTo>
                            <a:pt x="17164" y="3865"/>
                            <a:pt x="13299" y="0"/>
                            <a:pt x="8582" y="0"/>
                          </a:cubicBezTo>
                          <a:cubicBezTo>
                            <a:pt x="3865" y="0"/>
                            <a:pt x="0" y="3865"/>
                            <a:pt x="0" y="8582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1189" name="Google Shape;1189;p20"/>
                <p:cNvSpPr/>
                <p:nvPr/>
              </p:nvSpPr>
              <p:spPr>
                <a:xfrm>
                  <a:off x="3426461" y="4001048"/>
                  <a:ext cx="194504" cy="30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04" h="30135" extrusionOk="0">
                      <a:moveTo>
                        <a:pt x="6551" y="0"/>
                      </a:moveTo>
                      <a:lnTo>
                        <a:pt x="187953" y="0"/>
                      </a:lnTo>
                      <a:cubicBezTo>
                        <a:pt x="191556" y="0"/>
                        <a:pt x="194504" y="2948"/>
                        <a:pt x="194504" y="6551"/>
                      </a:cubicBezTo>
                      <a:lnTo>
                        <a:pt x="194504" y="23584"/>
                      </a:lnTo>
                      <a:cubicBezTo>
                        <a:pt x="194504" y="27187"/>
                        <a:pt x="191556" y="30135"/>
                        <a:pt x="187953" y="30135"/>
                      </a:cubicBezTo>
                      <a:lnTo>
                        <a:pt x="6551" y="30135"/>
                      </a:lnTo>
                      <a:cubicBezTo>
                        <a:pt x="2948" y="30135"/>
                        <a:pt x="0" y="27187"/>
                        <a:pt x="0" y="23584"/>
                      </a:cubicBezTo>
                      <a:lnTo>
                        <a:pt x="0" y="6551"/>
                      </a:lnTo>
                      <a:cubicBezTo>
                        <a:pt x="0" y="2948"/>
                        <a:pt x="2948" y="0"/>
                        <a:pt x="655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" name="Google Shape;1190;p20"/>
                <p:cNvSpPr/>
                <p:nvPr/>
              </p:nvSpPr>
              <p:spPr>
                <a:xfrm>
                  <a:off x="3454238" y="3982181"/>
                  <a:ext cx="134036" cy="1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36" h="18867" extrusionOk="0">
                      <a:moveTo>
                        <a:pt x="66" y="18867"/>
                      </a:moveTo>
                      <a:lnTo>
                        <a:pt x="134037" y="18867"/>
                      </a:lnTo>
                      <a:lnTo>
                        <a:pt x="134037" y="8189"/>
                      </a:lnTo>
                      <a:cubicBezTo>
                        <a:pt x="134037" y="3669"/>
                        <a:pt x="130368" y="0"/>
                        <a:pt x="125848" y="0"/>
                      </a:cubicBezTo>
                      <a:lnTo>
                        <a:pt x="8189" y="0"/>
                      </a:lnTo>
                      <a:cubicBezTo>
                        <a:pt x="3669" y="0"/>
                        <a:pt x="0" y="3669"/>
                        <a:pt x="0" y="8189"/>
                      </a:cubicBezTo>
                      <a:lnTo>
                        <a:pt x="0" y="1886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191" name="Google Shape;1191;p20"/>
            <p:cNvSpPr/>
            <p:nvPr/>
          </p:nvSpPr>
          <p:spPr>
            <a:xfrm rot="10800000" flipH="1">
              <a:off x="7616951" y="4883053"/>
              <a:ext cx="191248" cy="191248"/>
            </a:xfrm>
            <a:custGeom>
              <a:avLst/>
              <a:gdLst/>
              <a:ahLst/>
              <a:cxnLst/>
              <a:rect l="l" t="t" r="r" b="b"/>
              <a:pathLst>
                <a:path w="145436" h="145436" extrusionOk="0">
                  <a:moveTo>
                    <a:pt x="145436" y="51427"/>
                  </a:moveTo>
                  <a:lnTo>
                    <a:pt x="94009" y="51427"/>
                  </a:lnTo>
                  <a:lnTo>
                    <a:pt x="94009" y="0"/>
                  </a:lnTo>
                  <a:lnTo>
                    <a:pt x="51427" y="0"/>
                  </a:lnTo>
                  <a:lnTo>
                    <a:pt x="51427" y="51427"/>
                  </a:lnTo>
                  <a:lnTo>
                    <a:pt x="0" y="51427"/>
                  </a:lnTo>
                  <a:lnTo>
                    <a:pt x="0" y="94010"/>
                  </a:lnTo>
                  <a:lnTo>
                    <a:pt x="51427" y="94010"/>
                  </a:lnTo>
                  <a:lnTo>
                    <a:pt x="51427" y="145436"/>
                  </a:lnTo>
                  <a:lnTo>
                    <a:pt x="94009" y="145436"/>
                  </a:lnTo>
                  <a:lnTo>
                    <a:pt x="94009" y="94010"/>
                  </a:lnTo>
                  <a:lnTo>
                    <a:pt x="145436" y="94010"/>
                  </a:lnTo>
                  <a:lnTo>
                    <a:pt x="145436" y="5142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20"/>
            <p:cNvSpPr/>
            <p:nvPr/>
          </p:nvSpPr>
          <p:spPr>
            <a:xfrm rot="10800000" flipH="1">
              <a:off x="7399180" y="4614275"/>
              <a:ext cx="140334" cy="140421"/>
            </a:xfrm>
            <a:custGeom>
              <a:avLst/>
              <a:gdLst/>
              <a:ahLst/>
              <a:cxnLst/>
              <a:rect l="l" t="t" r="r" b="b"/>
              <a:pathLst>
                <a:path w="106718" h="106784" extrusionOk="0">
                  <a:moveTo>
                    <a:pt x="70818" y="106784"/>
                  </a:moveTo>
                  <a:lnTo>
                    <a:pt x="35901" y="106784"/>
                  </a:lnTo>
                  <a:lnTo>
                    <a:pt x="35901" y="70883"/>
                  </a:lnTo>
                  <a:lnTo>
                    <a:pt x="0" y="70883"/>
                  </a:lnTo>
                  <a:lnTo>
                    <a:pt x="0" y="35900"/>
                  </a:lnTo>
                  <a:lnTo>
                    <a:pt x="35901" y="35900"/>
                  </a:lnTo>
                  <a:lnTo>
                    <a:pt x="35901" y="0"/>
                  </a:lnTo>
                  <a:lnTo>
                    <a:pt x="70818" y="0"/>
                  </a:lnTo>
                  <a:lnTo>
                    <a:pt x="70818" y="35900"/>
                  </a:lnTo>
                  <a:lnTo>
                    <a:pt x="106719" y="35900"/>
                  </a:lnTo>
                  <a:lnTo>
                    <a:pt x="106719" y="70883"/>
                  </a:lnTo>
                  <a:lnTo>
                    <a:pt x="70818" y="70883"/>
                  </a:lnTo>
                  <a:lnTo>
                    <a:pt x="70818" y="106784"/>
                  </a:lnTo>
                  <a:close/>
                  <a:moveTo>
                    <a:pt x="41076" y="101608"/>
                  </a:moveTo>
                  <a:lnTo>
                    <a:pt x="65643" y="101608"/>
                  </a:lnTo>
                  <a:lnTo>
                    <a:pt x="65643" y="65708"/>
                  </a:lnTo>
                  <a:lnTo>
                    <a:pt x="101543" y="65708"/>
                  </a:lnTo>
                  <a:lnTo>
                    <a:pt x="101543" y="41141"/>
                  </a:lnTo>
                  <a:lnTo>
                    <a:pt x="65643" y="41141"/>
                  </a:lnTo>
                  <a:lnTo>
                    <a:pt x="65643" y="5241"/>
                  </a:lnTo>
                  <a:lnTo>
                    <a:pt x="41076" y="5241"/>
                  </a:lnTo>
                  <a:lnTo>
                    <a:pt x="41076" y="41141"/>
                  </a:lnTo>
                  <a:lnTo>
                    <a:pt x="5175" y="41141"/>
                  </a:lnTo>
                  <a:lnTo>
                    <a:pt x="5175" y="65708"/>
                  </a:lnTo>
                  <a:lnTo>
                    <a:pt x="41076" y="65708"/>
                  </a:lnTo>
                  <a:lnTo>
                    <a:pt x="41076" y="1016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20"/>
            <p:cNvSpPr/>
            <p:nvPr/>
          </p:nvSpPr>
          <p:spPr>
            <a:xfrm rot="10800000" flipH="1">
              <a:off x="8820951" y="4173403"/>
              <a:ext cx="191248" cy="191248"/>
            </a:xfrm>
            <a:custGeom>
              <a:avLst/>
              <a:gdLst/>
              <a:ahLst/>
              <a:cxnLst/>
              <a:rect l="l" t="t" r="r" b="b"/>
              <a:pathLst>
                <a:path w="145436" h="145436" extrusionOk="0">
                  <a:moveTo>
                    <a:pt x="145436" y="51427"/>
                  </a:moveTo>
                  <a:lnTo>
                    <a:pt x="94009" y="51427"/>
                  </a:lnTo>
                  <a:lnTo>
                    <a:pt x="94009" y="0"/>
                  </a:lnTo>
                  <a:lnTo>
                    <a:pt x="51427" y="0"/>
                  </a:lnTo>
                  <a:lnTo>
                    <a:pt x="51427" y="51427"/>
                  </a:lnTo>
                  <a:lnTo>
                    <a:pt x="0" y="51427"/>
                  </a:lnTo>
                  <a:lnTo>
                    <a:pt x="0" y="94010"/>
                  </a:lnTo>
                  <a:lnTo>
                    <a:pt x="51427" y="94010"/>
                  </a:lnTo>
                  <a:lnTo>
                    <a:pt x="51427" y="145436"/>
                  </a:lnTo>
                  <a:lnTo>
                    <a:pt x="94009" y="145436"/>
                  </a:lnTo>
                  <a:lnTo>
                    <a:pt x="94009" y="94010"/>
                  </a:lnTo>
                  <a:lnTo>
                    <a:pt x="145436" y="94010"/>
                  </a:lnTo>
                  <a:lnTo>
                    <a:pt x="145436" y="5142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20"/>
            <p:cNvSpPr/>
            <p:nvPr/>
          </p:nvSpPr>
          <p:spPr>
            <a:xfrm rot="10800000" flipH="1">
              <a:off x="8926455" y="3811250"/>
              <a:ext cx="140334" cy="140421"/>
            </a:xfrm>
            <a:custGeom>
              <a:avLst/>
              <a:gdLst/>
              <a:ahLst/>
              <a:cxnLst/>
              <a:rect l="l" t="t" r="r" b="b"/>
              <a:pathLst>
                <a:path w="106718" h="106784" extrusionOk="0">
                  <a:moveTo>
                    <a:pt x="70818" y="106784"/>
                  </a:moveTo>
                  <a:lnTo>
                    <a:pt x="35901" y="106784"/>
                  </a:lnTo>
                  <a:lnTo>
                    <a:pt x="35901" y="70883"/>
                  </a:lnTo>
                  <a:lnTo>
                    <a:pt x="0" y="70883"/>
                  </a:lnTo>
                  <a:lnTo>
                    <a:pt x="0" y="35900"/>
                  </a:lnTo>
                  <a:lnTo>
                    <a:pt x="35901" y="35900"/>
                  </a:lnTo>
                  <a:lnTo>
                    <a:pt x="35901" y="0"/>
                  </a:lnTo>
                  <a:lnTo>
                    <a:pt x="70818" y="0"/>
                  </a:lnTo>
                  <a:lnTo>
                    <a:pt x="70818" y="35900"/>
                  </a:lnTo>
                  <a:lnTo>
                    <a:pt x="106719" y="35900"/>
                  </a:lnTo>
                  <a:lnTo>
                    <a:pt x="106719" y="70883"/>
                  </a:lnTo>
                  <a:lnTo>
                    <a:pt x="70818" y="70883"/>
                  </a:lnTo>
                  <a:lnTo>
                    <a:pt x="70818" y="106784"/>
                  </a:lnTo>
                  <a:close/>
                  <a:moveTo>
                    <a:pt x="41076" y="101608"/>
                  </a:moveTo>
                  <a:lnTo>
                    <a:pt x="65643" y="101608"/>
                  </a:lnTo>
                  <a:lnTo>
                    <a:pt x="65643" y="65708"/>
                  </a:lnTo>
                  <a:lnTo>
                    <a:pt x="101543" y="65708"/>
                  </a:lnTo>
                  <a:lnTo>
                    <a:pt x="101543" y="41141"/>
                  </a:lnTo>
                  <a:lnTo>
                    <a:pt x="65643" y="41141"/>
                  </a:lnTo>
                  <a:lnTo>
                    <a:pt x="65643" y="5241"/>
                  </a:lnTo>
                  <a:lnTo>
                    <a:pt x="41076" y="5241"/>
                  </a:lnTo>
                  <a:lnTo>
                    <a:pt x="41076" y="41141"/>
                  </a:lnTo>
                  <a:lnTo>
                    <a:pt x="5175" y="41141"/>
                  </a:lnTo>
                  <a:lnTo>
                    <a:pt x="5175" y="65708"/>
                  </a:lnTo>
                  <a:lnTo>
                    <a:pt x="41076" y="65708"/>
                  </a:lnTo>
                  <a:lnTo>
                    <a:pt x="41076" y="1016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2"/>
          <p:cNvSpPr txBox="1">
            <a:spLocks noGrp="1"/>
          </p:cNvSpPr>
          <p:nvPr>
            <p:ph type="subTitle" idx="1"/>
          </p:nvPr>
        </p:nvSpPr>
        <p:spPr>
          <a:xfrm>
            <a:off x="720000" y="17389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3" name="Google Shape;1283;p22"/>
          <p:cNvSpPr txBox="1">
            <a:spLocks noGrp="1"/>
          </p:cNvSpPr>
          <p:nvPr>
            <p:ph type="subTitle" idx="2"/>
          </p:nvPr>
        </p:nvSpPr>
        <p:spPr>
          <a:xfrm>
            <a:off x="3579000" y="17389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4" name="Google Shape;1284;p22"/>
          <p:cNvSpPr txBox="1">
            <a:spLocks noGrp="1"/>
          </p:cNvSpPr>
          <p:nvPr>
            <p:ph type="subTitle" idx="3"/>
          </p:nvPr>
        </p:nvSpPr>
        <p:spPr>
          <a:xfrm>
            <a:off x="720000" y="34692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5" name="Google Shape;1285;p22"/>
          <p:cNvSpPr txBox="1">
            <a:spLocks noGrp="1"/>
          </p:cNvSpPr>
          <p:nvPr>
            <p:ph type="subTitle" idx="4"/>
          </p:nvPr>
        </p:nvSpPr>
        <p:spPr>
          <a:xfrm>
            <a:off x="3578998" y="34692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6" name="Google Shape;1286;p22"/>
          <p:cNvSpPr txBox="1">
            <a:spLocks noGrp="1"/>
          </p:cNvSpPr>
          <p:nvPr>
            <p:ph type="subTitle" idx="5"/>
          </p:nvPr>
        </p:nvSpPr>
        <p:spPr>
          <a:xfrm>
            <a:off x="6437997" y="17389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7" name="Google Shape;1287;p22"/>
          <p:cNvSpPr txBox="1">
            <a:spLocks noGrp="1"/>
          </p:cNvSpPr>
          <p:nvPr>
            <p:ph type="subTitle" idx="6"/>
          </p:nvPr>
        </p:nvSpPr>
        <p:spPr>
          <a:xfrm>
            <a:off x="6437997" y="34692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8" name="Google Shape;1288;p22"/>
          <p:cNvSpPr txBox="1">
            <a:spLocks noGrp="1"/>
          </p:cNvSpPr>
          <p:nvPr>
            <p:ph type="subTitle" idx="7"/>
          </p:nvPr>
        </p:nvSpPr>
        <p:spPr>
          <a:xfrm>
            <a:off x="720000" y="1365025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289" name="Google Shape;1289;p22"/>
          <p:cNvSpPr txBox="1">
            <a:spLocks noGrp="1"/>
          </p:cNvSpPr>
          <p:nvPr>
            <p:ph type="subTitle" idx="8"/>
          </p:nvPr>
        </p:nvSpPr>
        <p:spPr>
          <a:xfrm>
            <a:off x="3579000" y="1365025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290" name="Google Shape;1290;p22"/>
          <p:cNvSpPr txBox="1">
            <a:spLocks noGrp="1"/>
          </p:cNvSpPr>
          <p:nvPr>
            <p:ph type="subTitle" idx="9"/>
          </p:nvPr>
        </p:nvSpPr>
        <p:spPr>
          <a:xfrm>
            <a:off x="6437997" y="1365025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291" name="Google Shape;1291;p22"/>
          <p:cNvSpPr txBox="1">
            <a:spLocks noGrp="1"/>
          </p:cNvSpPr>
          <p:nvPr>
            <p:ph type="subTitle" idx="13"/>
          </p:nvPr>
        </p:nvSpPr>
        <p:spPr>
          <a:xfrm>
            <a:off x="720000" y="3092102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292" name="Google Shape;1292;p22"/>
          <p:cNvSpPr txBox="1">
            <a:spLocks noGrp="1"/>
          </p:cNvSpPr>
          <p:nvPr>
            <p:ph type="subTitle" idx="14"/>
          </p:nvPr>
        </p:nvSpPr>
        <p:spPr>
          <a:xfrm>
            <a:off x="3579000" y="3092102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293" name="Google Shape;1293;p22"/>
          <p:cNvSpPr txBox="1">
            <a:spLocks noGrp="1"/>
          </p:cNvSpPr>
          <p:nvPr>
            <p:ph type="subTitle" idx="15"/>
          </p:nvPr>
        </p:nvSpPr>
        <p:spPr>
          <a:xfrm>
            <a:off x="6437997" y="3092102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grpSp>
        <p:nvGrpSpPr>
          <p:cNvPr id="1294" name="Google Shape;1294;p22"/>
          <p:cNvGrpSpPr/>
          <p:nvPr/>
        </p:nvGrpSpPr>
        <p:grpSpPr>
          <a:xfrm>
            <a:off x="-299421" y="-119359"/>
            <a:ext cx="1103005" cy="1196808"/>
            <a:chOff x="-486196" y="-141909"/>
            <a:chExt cx="1103005" cy="1196808"/>
          </a:xfrm>
        </p:grpSpPr>
        <p:grpSp>
          <p:nvGrpSpPr>
            <p:cNvPr id="1295" name="Google Shape;1295;p22"/>
            <p:cNvGrpSpPr/>
            <p:nvPr/>
          </p:nvGrpSpPr>
          <p:grpSpPr>
            <a:xfrm rot="-5400000">
              <a:off x="55276" y="-145266"/>
              <a:ext cx="558176" cy="564890"/>
              <a:chOff x="1798693" y="1800541"/>
              <a:chExt cx="1044296" cy="1056856"/>
            </a:xfrm>
          </p:grpSpPr>
          <p:sp>
            <p:nvSpPr>
              <p:cNvPr id="1296" name="Google Shape;1296;p22"/>
              <p:cNvSpPr/>
              <p:nvPr/>
            </p:nvSpPr>
            <p:spPr>
              <a:xfrm>
                <a:off x="1798693" y="1800541"/>
                <a:ext cx="1044296" cy="1056856"/>
              </a:xfrm>
              <a:custGeom>
                <a:avLst/>
                <a:gdLst/>
                <a:ahLst/>
                <a:cxnLst/>
                <a:rect l="l" t="t" r="r" b="b"/>
                <a:pathLst>
                  <a:path w="1044296" h="1056856" extrusionOk="0">
                    <a:moveTo>
                      <a:pt x="482979" y="70059"/>
                    </a:moveTo>
                    <a:cubicBezTo>
                      <a:pt x="479931" y="102920"/>
                      <a:pt x="498600" y="134829"/>
                      <a:pt x="508602" y="165118"/>
                    </a:cubicBezTo>
                    <a:cubicBezTo>
                      <a:pt x="514888" y="184263"/>
                      <a:pt x="520412" y="203790"/>
                      <a:pt x="524794" y="223506"/>
                    </a:cubicBezTo>
                    <a:cubicBezTo>
                      <a:pt x="527461" y="235413"/>
                      <a:pt x="530795" y="247986"/>
                      <a:pt x="531461" y="260273"/>
                    </a:cubicBezTo>
                    <a:cubicBezTo>
                      <a:pt x="531271" y="266655"/>
                      <a:pt x="530890" y="272941"/>
                      <a:pt x="530604" y="279228"/>
                    </a:cubicBezTo>
                    <a:cubicBezTo>
                      <a:pt x="525270" y="305231"/>
                      <a:pt x="509078" y="309327"/>
                      <a:pt x="482122" y="291610"/>
                    </a:cubicBezTo>
                    <a:cubicBezTo>
                      <a:pt x="481741" y="290658"/>
                      <a:pt x="480884" y="290086"/>
                      <a:pt x="480122" y="289991"/>
                    </a:cubicBezTo>
                    <a:cubicBezTo>
                      <a:pt x="479550" y="288848"/>
                      <a:pt x="479074" y="287705"/>
                      <a:pt x="478503" y="286562"/>
                    </a:cubicBezTo>
                    <a:cubicBezTo>
                      <a:pt x="474883" y="277132"/>
                      <a:pt x="472311" y="267321"/>
                      <a:pt x="469930" y="257511"/>
                    </a:cubicBezTo>
                    <a:cubicBezTo>
                      <a:pt x="465644" y="239699"/>
                      <a:pt x="463072" y="221601"/>
                      <a:pt x="459262" y="203790"/>
                    </a:cubicBezTo>
                    <a:cubicBezTo>
                      <a:pt x="452785" y="173119"/>
                      <a:pt x="443355" y="143877"/>
                      <a:pt x="424686" y="118255"/>
                    </a:cubicBezTo>
                    <a:cubicBezTo>
                      <a:pt x="410780" y="99110"/>
                      <a:pt x="377442" y="60915"/>
                      <a:pt x="348867" y="64534"/>
                    </a:cubicBezTo>
                    <a:cubicBezTo>
                      <a:pt x="348010" y="63867"/>
                      <a:pt x="346962" y="63486"/>
                      <a:pt x="345724" y="63677"/>
                    </a:cubicBezTo>
                    <a:cubicBezTo>
                      <a:pt x="270381" y="73011"/>
                      <a:pt x="169797" y="153783"/>
                      <a:pt x="198182" y="239889"/>
                    </a:cubicBezTo>
                    <a:cubicBezTo>
                      <a:pt x="211231" y="279513"/>
                      <a:pt x="251617" y="299325"/>
                      <a:pt x="286288" y="316470"/>
                    </a:cubicBezTo>
                    <a:cubicBezTo>
                      <a:pt x="315149" y="330853"/>
                      <a:pt x="343152" y="345903"/>
                      <a:pt x="368489" y="366191"/>
                    </a:cubicBezTo>
                    <a:cubicBezTo>
                      <a:pt x="380109" y="375525"/>
                      <a:pt x="391063" y="385527"/>
                      <a:pt x="401064" y="396385"/>
                    </a:cubicBezTo>
                    <a:cubicBezTo>
                      <a:pt x="412113" y="408386"/>
                      <a:pt x="437545" y="436295"/>
                      <a:pt x="434211" y="458583"/>
                    </a:cubicBezTo>
                    <a:cubicBezTo>
                      <a:pt x="431640" y="458869"/>
                      <a:pt x="429449" y="460584"/>
                      <a:pt x="429353" y="463917"/>
                    </a:cubicBezTo>
                    <a:cubicBezTo>
                      <a:pt x="423639" y="468299"/>
                      <a:pt x="418019" y="472680"/>
                      <a:pt x="412399" y="476967"/>
                    </a:cubicBezTo>
                    <a:cubicBezTo>
                      <a:pt x="403827" y="477062"/>
                      <a:pt x="395826" y="475252"/>
                      <a:pt x="388301" y="471442"/>
                    </a:cubicBezTo>
                    <a:cubicBezTo>
                      <a:pt x="379633" y="468108"/>
                      <a:pt x="373251" y="463917"/>
                      <a:pt x="366012" y="458298"/>
                    </a:cubicBezTo>
                    <a:cubicBezTo>
                      <a:pt x="353344" y="448868"/>
                      <a:pt x="342581" y="437533"/>
                      <a:pt x="331818" y="426103"/>
                    </a:cubicBezTo>
                    <a:cubicBezTo>
                      <a:pt x="311053" y="403910"/>
                      <a:pt x="289907" y="382193"/>
                      <a:pt x="265143" y="364381"/>
                    </a:cubicBezTo>
                    <a:cubicBezTo>
                      <a:pt x="234186" y="342093"/>
                      <a:pt x="170845" y="306183"/>
                      <a:pt x="133793" y="332949"/>
                    </a:cubicBezTo>
                    <a:cubicBezTo>
                      <a:pt x="133602" y="333044"/>
                      <a:pt x="133507" y="333234"/>
                      <a:pt x="133316" y="333330"/>
                    </a:cubicBezTo>
                    <a:cubicBezTo>
                      <a:pt x="131602" y="331139"/>
                      <a:pt x="128649" y="329996"/>
                      <a:pt x="126077" y="331996"/>
                    </a:cubicBezTo>
                    <a:cubicBezTo>
                      <a:pt x="87596" y="363238"/>
                      <a:pt x="57498" y="404100"/>
                      <a:pt x="38733" y="450011"/>
                    </a:cubicBezTo>
                    <a:cubicBezTo>
                      <a:pt x="24541" y="484586"/>
                      <a:pt x="9206" y="534783"/>
                      <a:pt x="38257" y="566406"/>
                    </a:cubicBezTo>
                    <a:cubicBezTo>
                      <a:pt x="65594" y="596220"/>
                      <a:pt x="112838" y="586790"/>
                      <a:pt x="148271" y="584885"/>
                    </a:cubicBezTo>
                    <a:cubicBezTo>
                      <a:pt x="190276" y="582599"/>
                      <a:pt x="321340" y="575360"/>
                      <a:pt x="338771" y="631748"/>
                    </a:cubicBezTo>
                    <a:cubicBezTo>
                      <a:pt x="328960" y="700709"/>
                      <a:pt x="192372" y="662133"/>
                      <a:pt x="151223" y="655275"/>
                    </a:cubicBezTo>
                    <a:cubicBezTo>
                      <a:pt x="109694" y="648321"/>
                      <a:pt x="44925" y="637272"/>
                      <a:pt x="13587" y="673944"/>
                    </a:cubicBezTo>
                    <a:cubicBezTo>
                      <a:pt x="-17083" y="709853"/>
                      <a:pt x="12158" y="768717"/>
                      <a:pt x="23588" y="806151"/>
                    </a:cubicBezTo>
                    <a:cubicBezTo>
                      <a:pt x="44925" y="876064"/>
                      <a:pt x="56354" y="947216"/>
                      <a:pt x="14540" y="1011986"/>
                    </a:cubicBezTo>
                    <a:cubicBezTo>
                      <a:pt x="13968" y="1012843"/>
                      <a:pt x="14540" y="1013605"/>
                      <a:pt x="15397" y="1013796"/>
                    </a:cubicBezTo>
                    <a:cubicBezTo>
                      <a:pt x="14730" y="1016558"/>
                      <a:pt x="18159" y="1019320"/>
                      <a:pt x="20636" y="1016844"/>
                    </a:cubicBezTo>
                    <a:cubicBezTo>
                      <a:pt x="71690" y="964837"/>
                      <a:pt x="142365" y="1005509"/>
                      <a:pt x="197324" y="1026654"/>
                    </a:cubicBezTo>
                    <a:cubicBezTo>
                      <a:pt x="243330" y="1044371"/>
                      <a:pt x="301528" y="1062087"/>
                      <a:pt x="351534" y="1055420"/>
                    </a:cubicBezTo>
                    <a:cubicBezTo>
                      <a:pt x="390396" y="1050276"/>
                      <a:pt x="403636" y="1022178"/>
                      <a:pt x="406874" y="986078"/>
                    </a:cubicBezTo>
                    <a:cubicBezTo>
                      <a:pt x="411923" y="929690"/>
                      <a:pt x="401445" y="873778"/>
                      <a:pt x="397445" y="817676"/>
                    </a:cubicBezTo>
                    <a:cubicBezTo>
                      <a:pt x="397921" y="816057"/>
                      <a:pt x="398493" y="814437"/>
                      <a:pt x="399159" y="812913"/>
                    </a:cubicBezTo>
                    <a:cubicBezTo>
                      <a:pt x="400207" y="811961"/>
                      <a:pt x="400969" y="810723"/>
                      <a:pt x="401160" y="809008"/>
                    </a:cubicBezTo>
                    <a:cubicBezTo>
                      <a:pt x="401160" y="808532"/>
                      <a:pt x="401350" y="808151"/>
                      <a:pt x="401445" y="807675"/>
                    </a:cubicBezTo>
                    <a:cubicBezTo>
                      <a:pt x="404207" y="801674"/>
                      <a:pt x="407636" y="795959"/>
                      <a:pt x="412494" y="791196"/>
                    </a:cubicBezTo>
                    <a:cubicBezTo>
                      <a:pt x="420972" y="782910"/>
                      <a:pt x="434021" y="779195"/>
                      <a:pt x="444022" y="785481"/>
                    </a:cubicBezTo>
                    <a:cubicBezTo>
                      <a:pt x="445070" y="786339"/>
                      <a:pt x="446213" y="787291"/>
                      <a:pt x="447261" y="788148"/>
                    </a:cubicBezTo>
                    <a:cubicBezTo>
                      <a:pt x="449832" y="796435"/>
                      <a:pt x="450404" y="811866"/>
                      <a:pt x="451642" y="820724"/>
                    </a:cubicBezTo>
                    <a:cubicBezTo>
                      <a:pt x="456786" y="855395"/>
                      <a:pt x="461834" y="890161"/>
                      <a:pt x="466977" y="924832"/>
                    </a:cubicBezTo>
                    <a:cubicBezTo>
                      <a:pt x="471644" y="957027"/>
                      <a:pt x="466691" y="1007223"/>
                      <a:pt x="508125" y="1012081"/>
                    </a:cubicBezTo>
                    <a:cubicBezTo>
                      <a:pt x="560322" y="1018082"/>
                      <a:pt x="617472" y="992364"/>
                      <a:pt x="663478" y="970933"/>
                    </a:cubicBezTo>
                    <a:cubicBezTo>
                      <a:pt x="701483" y="953217"/>
                      <a:pt x="725010" y="925308"/>
                      <a:pt x="723676" y="881874"/>
                    </a:cubicBezTo>
                    <a:cubicBezTo>
                      <a:pt x="722152" y="829582"/>
                      <a:pt x="685766" y="789958"/>
                      <a:pt x="655286" y="751001"/>
                    </a:cubicBezTo>
                    <a:cubicBezTo>
                      <a:pt x="648810" y="742714"/>
                      <a:pt x="642332" y="734332"/>
                      <a:pt x="636332" y="725474"/>
                    </a:cubicBezTo>
                    <a:cubicBezTo>
                      <a:pt x="628998" y="712901"/>
                      <a:pt x="623282" y="700137"/>
                      <a:pt x="619377" y="686802"/>
                    </a:cubicBezTo>
                    <a:cubicBezTo>
                      <a:pt x="621092" y="686326"/>
                      <a:pt x="622520" y="684326"/>
                      <a:pt x="621282" y="682516"/>
                    </a:cubicBezTo>
                    <a:cubicBezTo>
                      <a:pt x="612995" y="670800"/>
                      <a:pt x="612900" y="653274"/>
                      <a:pt x="624330" y="643368"/>
                    </a:cubicBezTo>
                    <a:cubicBezTo>
                      <a:pt x="636332" y="632986"/>
                      <a:pt x="651191" y="637558"/>
                      <a:pt x="662335" y="646226"/>
                    </a:cubicBezTo>
                    <a:cubicBezTo>
                      <a:pt x="663002" y="646702"/>
                      <a:pt x="663764" y="646988"/>
                      <a:pt x="664431" y="647178"/>
                    </a:cubicBezTo>
                    <a:cubicBezTo>
                      <a:pt x="664431" y="647178"/>
                      <a:pt x="664621" y="647178"/>
                      <a:pt x="664621" y="647369"/>
                    </a:cubicBezTo>
                    <a:cubicBezTo>
                      <a:pt x="677099" y="658037"/>
                      <a:pt x="687957" y="670705"/>
                      <a:pt x="697673" y="683850"/>
                    </a:cubicBezTo>
                    <a:cubicBezTo>
                      <a:pt x="727010" y="723093"/>
                      <a:pt x="747393" y="772623"/>
                      <a:pt x="785303" y="804817"/>
                    </a:cubicBezTo>
                    <a:cubicBezTo>
                      <a:pt x="815307" y="830344"/>
                      <a:pt x="847977" y="817962"/>
                      <a:pt x="876171" y="795768"/>
                    </a:cubicBezTo>
                    <a:cubicBezTo>
                      <a:pt x="910080" y="769098"/>
                      <a:pt x="945132" y="732808"/>
                      <a:pt x="950085" y="687850"/>
                    </a:cubicBezTo>
                    <a:cubicBezTo>
                      <a:pt x="954657" y="647464"/>
                      <a:pt x="933702" y="617079"/>
                      <a:pt x="897412" y="601554"/>
                    </a:cubicBezTo>
                    <a:cubicBezTo>
                      <a:pt x="876933" y="592791"/>
                      <a:pt x="855026" y="587361"/>
                      <a:pt x="834261" y="579456"/>
                    </a:cubicBezTo>
                    <a:cubicBezTo>
                      <a:pt x="816164" y="572598"/>
                      <a:pt x="798352" y="564978"/>
                      <a:pt x="780731" y="556691"/>
                    </a:cubicBezTo>
                    <a:cubicBezTo>
                      <a:pt x="776540" y="554691"/>
                      <a:pt x="772444" y="552595"/>
                      <a:pt x="768348" y="550595"/>
                    </a:cubicBezTo>
                    <a:cubicBezTo>
                      <a:pt x="762633" y="543832"/>
                      <a:pt x="754728" y="534117"/>
                      <a:pt x="752727" y="524401"/>
                    </a:cubicBezTo>
                    <a:cubicBezTo>
                      <a:pt x="753965" y="519067"/>
                      <a:pt x="755299" y="513828"/>
                      <a:pt x="756537" y="508494"/>
                    </a:cubicBezTo>
                    <a:cubicBezTo>
                      <a:pt x="756918" y="508018"/>
                      <a:pt x="757204" y="507637"/>
                      <a:pt x="757680" y="507161"/>
                    </a:cubicBezTo>
                    <a:cubicBezTo>
                      <a:pt x="769872" y="495064"/>
                      <a:pt x="786255" y="505637"/>
                      <a:pt x="800162" y="507447"/>
                    </a:cubicBezTo>
                    <a:cubicBezTo>
                      <a:pt x="802257" y="507732"/>
                      <a:pt x="803877" y="506780"/>
                      <a:pt x="804734" y="505542"/>
                    </a:cubicBezTo>
                    <a:cubicBezTo>
                      <a:pt x="815592" y="508875"/>
                      <a:pt x="825498" y="512590"/>
                      <a:pt x="831880" y="514590"/>
                    </a:cubicBezTo>
                    <a:cubicBezTo>
                      <a:pt x="855121" y="521925"/>
                      <a:pt x="878076" y="530497"/>
                      <a:pt x="902270" y="534307"/>
                    </a:cubicBezTo>
                    <a:cubicBezTo>
                      <a:pt x="995043" y="548785"/>
                      <a:pt x="1068576" y="457917"/>
                      <a:pt x="1036763" y="369334"/>
                    </a:cubicBezTo>
                    <a:cubicBezTo>
                      <a:pt x="1001520" y="270941"/>
                      <a:pt x="887601" y="247890"/>
                      <a:pt x="799971" y="286943"/>
                    </a:cubicBezTo>
                    <a:cubicBezTo>
                      <a:pt x="797114" y="288181"/>
                      <a:pt x="796542" y="290562"/>
                      <a:pt x="797209" y="292753"/>
                    </a:cubicBezTo>
                    <a:lnTo>
                      <a:pt x="794828" y="290372"/>
                    </a:lnTo>
                    <a:cubicBezTo>
                      <a:pt x="795495" y="289515"/>
                      <a:pt x="795971" y="288276"/>
                      <a:pt x="795971" y="286848"/>
                    </a:cubicBezTo>
                    <a:cubicBezTo>
                      <a:pt x="794637" y="218363"/>
                      <a:pt x="791018" y="142353"/>
                      <a:pt x="746345" y="86442"/>
                    </a:cubicBezTo>
                    <a:cubicBezTo>
                      <a:pt x="709865" y="40817"/>
                      <a:pt x="643285" y="5479"/>
                      <a:pt x="585087" y="431"/>
                    </a:cubicBezTo>
                    <a:cubicBezTo>
                      <a:pt x="540224" y="-3570"/>
                      <a:pt x="487551" y="20338"/>
                      <a:pt x="482884" y="701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7" name="Google Shape;1297;p22"/>
              <p:cNvSpPr/>
              <p:nvPr/>
            </p:nvSpPr>
            <p:spPr>
              <a:xfrm>
                <a:off x="1844433" y="1844821"/>
                <a:ext cx="915504" cy="963202"/>
              </a:xfrm>
              <a:custGeom>
                <a:avLst/>
                <a:gdLst/>
                <a:ahLst/>
                <a:cxnLst/>
                <a:rect l="l" t="t" r="r" b="b"/>
                <a:pathLst>
                  <a:path w="915504" h="963202" extrusionOk="0">
                    <a:moveTo>
                      <a:pt x="495151" y="1966"/>
                    </a:moveTo>
                    <a:cubicBezTo>
                      <a:pt x="484959" y="125315"/>
                      <a:pt x="558588" y="269428"/>
                      <a:pt x="659743" y="339056"/>
                    </a:cubicBezTo>
                    <a:cubicBezTo>
                      <a:pt x="661267" y="340104"/>
                      <a:pt x="662791" y="340675"/>
                      <a:pt x="664315" y="340866"/>
                    </a:cubicBezTo>
                    <a:cubicBezTo>
                      <a:pt x="644408" y="362773"/>
                      <a:pt x="624120" y="384204"/>
                      <a:pt x="603450" y="405350"/>
                    </a:cubicBezTo>
                    <a:cubicBezTo>
                      <a:pt x="602879" y="405159"/>
                      <a:pt x="602307" y="405064"/>
                      <a:pt x="601736" y="404969"/>
                    </a:cubicBezTo>
                    <a:cubicBezTo>
                      <a:pt x="599926" y="400968"/>
                      <a:pt x="597640" y="397063"/>
                      <a:pt x="595068" y="393444"/>
                    </a:cubicBezTo>
                    <a:cubicBezTo>
                      <a:pt x="591925" y="388776"/>
                      <a:pt x="588211" y="384395"/>
                      <a:pt x="584305" y="380204"/>
                    </a:cubicBezTo>
                    <a:cubicBezTo>
                      <a:pt x="574209" y="369250"/>
                      <a:pt x="562207" y="360297"/>
                      <a:pt x="549729" y="352200"/>
                    </a:cubicBezTo>
                    <a:cubicBezTo>
                      <a:pt x="517535" y="331436"/>
                      <a:pt x="481626" y="317625"/>
                      <a:pt x="451146" y="294003"/>
                    </a:cubicBezTo>
                    <a:cubicBezTo>
                      <a:pt x="384280" y="242091"/>
                      <a:pt x="349419" y="171035"/>
                      <a:pt x="329511" y="90739"/>
                    </a:cubicBezTo>
                    <a:cubicBezTo>
                      <a:pt x="328749" y="87501"/>
                      <a:pt x="323606" y="88263"/>
                      <a:pt x="323701" y="91596"/>
                    </a:cubicBezTo>
                    <a:cubicBezTo>
                      <a:pt x="326368" y="167225"/>
                      <a:pt x="367135" y="244187"/>
                      <a:pt x="421523" y="295336"/>
                    </a:cubicBezTo>
                    <a:cubicBezTo>
                      <a:pt x="449241" y="321339"/>
                      <a:pt x="480864" y="339723"/>
                      <a:pt x="513249" y="359154"/>
                    </a:cubicBezTo>
                    <a:cubicBezTo>
                      <a:pt x="530870" y="369726"/>
                      <a:pt x="549063" y="380775"/>
                      <a:pt x="562874" y="396206"/>
                    </a:cubicBezTo>
                    <a:cubicBezTo>
                      <a:pt x="571065" y="405350"/>
                      <a:pt x="575161" y="417161"/>
                      <a:pt x="582210" y="426495"/>
                    </a:cubicBezTo>
                    <a:cubicBezTo>
                      <a:pt x="554111" y="454404"/>
                      <a:pt x="525441" y="481645"/>
                      <a:pt x="496104" y="508410"/>
                    </a:cubicBezTo>
                    <a:cubicBezTo>
                      <a:pt x="497151" y="506886"/>
                      <a:pt x="497818" y="505172"/>
                      <a:pt x="497723" y="503172"/>
                    </a:cubicBezTo>
                    <a:cubicBezTo>
                      <a:pt x="494865" y="430972"/>
                      <a:pt x="440001" y="353058"/>
                      <a:pt x="391710" y="303051"/>
                    </a:cubicBezTo>
                    <a:cubicBezTo>
                      <a:pt x="338941" y="248378"/>
                      <a:pt x="266646" y="202372"/>
                      <a:pt x="191113" y="189418"/>
                    </a:cubicBezTo>
                    <a:cubicBezTo>
                      <a:pt x="190637" y="189418"/>
                      <a:pt x="190256" y="190085"/>
                      <a:pt x="190732" y="190275"/>
                    </a:cubicBezTo>
                    <a:cubicBezTo>
                      <a:pt x="261122" y="220089"/>
                      <a:pt x="323225" y="256188"/>
                      <a:pt x="374946" y="313529"/>
                    </a:cubicBezTo>
                    <a:cubicBezTo>
                      <a:pt x="400758" y="342104"/>
                      <a:pt x="422761" y="373917"/>
                      <a:pt x="440382" y="408207"/>
                    </a:cubicBezTo>
                    <a:cubicBezTo>
                      <a:pt x="457051" y="440592"/>
                      <a:pt x="464195" y="475740"/>
                      <a:pt x="478863" y="508696"/>
                    </a:cubicBezTo>
                    <a:cubicBezTo>
                      <a:pt x="479435" y="509934"/>
                      <a:pt x="480197" y="510982"/>
                      <a:pt x="481149" y="511744"/>
                    </a:cubicBezTo>
                    <a:cubicBezTo>
                      <a:pt x="481340" y="514983"/>
                      <a:pt x="481626" y="518126"/>
                      <a:pt x="482102" y="521174"/>
                    </a:cubicBezTo>
                    <a:cubicBezTo>
                      <a:pt x="462957" y="538414"/>
                      <a:pt x="443621" y="555559"/>
                      <a:pt x="424095" y="572514"/>
                    </a:cubicBezTo>
                    <a:cubicBezTo>
                      <a:pt x="424095" y="570323"/>
                      <a:pt x="423618" y="568037"/>
                      <a:pt x="422094" y="565846"/>
                    </a:cubicBezTo>
                    <a:cubicBezTo>
                      <a:pt x="382851" y="506982"/>
                      <a:pt x="314271" y="462786"/>
                      <a:pt x="250835" y="434115"/>
                    </a:cubicBezTo>
                    <a:cubicBezTo>
                      <a:pt x="192637" y="407731"/>
                      <a:pt x="107769" y="379251"/>
                      <a:pt x="44428" y="400492"/>
                    </a:cubicBezTo>
                    <a:cubicBezTo>
                      <a:pt x="42618" y="401064"/>
                      <a:pt x="43380" y="403635"/>
                      <a:pt x="45285" y="403254"/>
                    </a:cubicBezTo>
                    <a:cubicBezTo>
                      <a:pt x="113294" y="388491"/>
                      <a:pt x="197400" y="422971"/>
                      <a:pt x="256169" y="455070"/>
                    </a:cubicBezTo>
                    <a:cubicBezTo>
                      <a:pt x="315510" y="487455"/>
                      <a:pt x="356753" y="533556"/>
                      <a:pt x="402759" y="581467"/>
                    </a:cubicBezTo>
                    <a:cubicBezTo>
                      <a:pt x="404854" y="583658"/>
                      <a:pt x="407235" y="584610"/>
                      <a:pt x="409712" y="584896"/>
                    </a:cubicBezTo>
                    <a:cubicBezTo>
                      <a:pt x="405045" y="588897"/>
                      <a:pt x="400473" y="592802"/>
                      <a:pt x="395805" y="596802"/>
                    </a:cubicBezTo>
                    <a:cubicBezTo>
                      <a:pt x="334274" y="649285"/>
                      <a:pt x="271885" y="700720"/>
                      <a:pt x="209973" y="752822"/>
                    </a:cubicBezTo>
                    <a:cubicBezTo>
                      <a:pt x="209306" y="751774"/>
                      <a:pt x="208544" y="750726"/>
                      <a:pt x="207401" y="749774"/>
                    </a:cubicBezTo>
                    <a:cubicBezTo>
                      <a:pt x="152727" y="702816"/>
                      <a:pt x="70527" y="692624"/>
                      <a:pt x="3947" y="718341"/>
                    </a:cubicBezTo>
                    <a:cubicBezTo>
                      <a:pt x="1566" y="719294"/>
                      <a:pt x="2518" y="722723"/>
                      <a:pt x="5090" y="722151"/>
                    </a:cubicBezTo>
                    <a:cubicBezTo>
                      <a:pt x="74241" y="706626"/>
                      <a:pt x="135678" y="724247"/>
                      <a:pt x="191399" y="766633"/>
                    </a:cubicBezTo>
                    <a:cubicBezTo>
                      <a:pt x="191875" y="767014"/>
                      <a:pt x="192256" y="767205"/>
                      <a:pt x="192732" y="767490"/>
                    </a:cubicBezTo>
                    <a:cubicBezTo>
                      <a:pt x="176349" y="781397"/>
                      <a:pt x="159871" y="795399"/>
                      <a:pt x="143488" y="809305"/>
                    </a:cubicBezTo>
                    <a:cubicBezTo>
                      <a:pt x="142155" y="809781"/>
                      <a:pt x="141107" y="810639"/>
                      <a:pt x="140345" y="811972"/>
                    </a:cubicBezTo>
                    <a:cubicBezTo>
                      <a:pt x="129010" y="821592"/>
                      <a:pt x="117771" y="831213"/>
                      <a:pt x="106341" y="840738"/>
                    </a:cubicBezTo>
                    <a:cubicBezTo>
                      <a:pt x="70527" y="870551"/>
                      <a:pt x="30807" y="898364"/>
                      <a:pt x="137" y="933606"/>
                    </a:cubicBezTo>
                    <a:cubicBezTo>
                      <a:pt x="-244" y="934083"/>
                      <a:pt x="232" y="934749"/>
                      <a:pt x="804" y="934368"/>
                    </a:cubicBezTo>
                    <a:cubicBezTo>
                      <a:pt x="39856" y="912937"/>
                      <a:pt x="74051" y="881695"/>
                      <a:pt x="109008" y="854263"/>
                    </a:cubicBezTo>
                    <a:cubicBezTo>
                      <a:pt x="119771" y="845786"/>
                      <a:pt x="130725" y="837404"/>
                      <a:pt x="141583" y="829022"/>
                    </a:cubicBezTo>
                    <a:cubicBezTo>
                      <a:pt x="144345" y="847881"/>
                      <a:pt x="146441" y="866169"/>
                      <a:pt x="143298" y="885505"/>
                    </a:cubicBezTo>
                    <a:cubicBezTo>
                      <a:pt x="139297" y="909603"/>
                      <a:pt x="127962" y="929511"/>
                      <a:pt x="115770" y="950180"/>
                    </a:cubicBezTo>
                    <a:cubicBezTo>
                      <a:pt x="115199" y="951132"/>
                      <a:pt x="116532" y="952085"/>
                      <a:pt x="117390" y="951323"/>
                    </a:cubicBezTo>
                    <a:cubicBezTo>
                      <a:pt x="149489" y="920843"/>
                      <a:pt x="167110" y="862455"/>
                      <a:pt x="155109" y="818830"/>
                    </a:cubicBezTo>
                    <a:cubicBezTo>
                      <a:pt x="175492" y="803304"/>
                      <a:pt x="195876" y="787874"/>
                      <a:pt x="216164" y="772158"/>
                    </a:cubicBezTo>
                    <a:cubicBezTo>
                      <a:pt x="230166" y="761394"/>
                      <a:pt x="244072" y="750631"/>
                      <a:pt x="257979" y="739773"/>
                    </a:cubicBezTo>
                    <a:cubicBezTo>
                      <a:pt x="272457" y="815782"/>
                      <a:pt x="276362" y="884934"/>
                      <a:pt x="256264" y="961419"/>
                    </a:cubicBezTo>
                    <a:cubicBezTo>
                      <a:pt x="255788" y="963324"/>
                      <a:pt x="258550" y="963896"/>
                      <a:pt x="259217" y="962181"/>
                    </a:cubicBezTo>
                    <a:cubicBezTo>
                      <a:pt x="287506" y="889601"/>
                      <a:pt x="298365" y="801685"/>
                      <a:pt x="275790" y="725961"/>
                    </a:cubicBezTo>
                    <a:cubicBezTo>
                      <a:pt x="311700" y="698053"/>
                      <a:pt x="347418" y="669954"/>
                      <a:pt x="382851" y="641379"/>
                    </a:cubicBezTo>
                    <a:cubicBezTo>
                      <a:pt x="465719" y="707483"/>
                      <a:pt x="506391" y="809591"/>
                      <a:pt x="492579" y="914747"/>
                    </a:cubicBezTo>
                    <a:cubicBezTo>
                      <a:pt x="492294" y="917033"/>
                      <a:pt x="495532" y="917985"/>
                      <a:pt x="496104" y="915604"/>
                    </a:cubicBezTo>
                    <a:cubicBezTo>
                      <a:pt x="521821" y="810543"/>
                      <a:pt x="483054" y="696434"/>
                      <a:pt x="400092" y="627378"/>
                    </a:cubicBezTo>
                    <a:cubicBezTo>
                      <a:pt x="403616" y="624520"/>
                      <a:pt x="407045" y="621758"/>
                      <a:pt x="410569" y="618900"/>
                    </a:cubicBezTo>
                    <a:cubicBezTo>
                      <a:pt x="430857" y="602327"/>
                      <a:pt x="450955" y="585563"/>
                      <a:pt x="470958" y="568513"/>
                    </a:cubicBezTo>
                    <a:cubicBezTo>
                      <a:pt x="479530" y="670145"/>
                      <a:pt x="543062" y="777968"/>
                      <a:pt x="620500" y="840642"/>
                    </a:cubicBezTo>
                    <a:cubicBezTo>
                      <a:pt x="622500" y="842262"/>
                      <a:pt x="624882" y="839690"/>
                      <a:pt x="623262" y="837785"/>
                    </a:cubicBezTo>
                    <a:cubicBezTo>
                      <a:pt x="586115" y="795494"/>
                      <a:pt x="553540" y="752631"/>
                      <a:pt x="530584" y="701006"/>
                    </a:cubicBezTo>
                    <a:cubicBezTo>
                      <a:pt x="509058" y="652714"/>
                      <a:pt x="500199" y="603851"/>
                      <a:pt x="489627" y="552606"/>
                    </a:cubicBezTo>
                    <a:cubicBezTo>
                      <a:pt x="513153" y="532318"/>
                      <a:pt x="536299" y="511649"/>
                      <a:pt x="559159" y="490599"/>
                    </a:cubicBezTo>
                    <a:cubicBezTo>
                      <a:pt x="607832" y="514316"/>
                      <a:pt x="652885" y="541748"/>
                      <a:pt x="691747" y="580038"/>
                    </a:cubicBezTo>
                    <a:cubicBezTo>
                      <a:pt x="731371" y="619186"/>
                      <a:pt x="758232" y="663573"/>
                      <a:pt x="786140" y="711007"/>
                    </a:cubicBezTo>
                    <a:cubicBezTo>
                      <a:pt x="786807" y="712150"/>
                      <a:pt x="788807" y="711388"/>
                      <a:pt x="788331" y="710055"/>
                    </a:cubicBezTo>
                    <a:cubicBezTo>
                      <a:pt x="755755" y="611566"/>
                      <a:pt x="667744" y="521936"/>
                      <a:pt x="575923" y="474978"/>
                    </a:cubicBezTo>
                    <a:cubicBezTo>
                      <a:pt x="616500" y="436782"/>
                      <a:pt x="655743" y="397063"/>
                      <a:pt x="692795" y="355534"/>
                    </a:cubicBezTo>
                    <a:cubicBezTo>
                      <a:pt x="694224" y="356582"/>
                      <a:pt x="696033" y="357344"/>
                      <a:pt x="698224" y="357439"/>
                    </a:cubicBezTo>
                    <a:cubicBezTo>
                      <a:pt x="778901" y="361821"/>
                      <a:pt x="844242" y="380394"/>
                      <a:pt x="913775" y="422304"/>
                    </a:cubicBezTo>
                    <a:cubicBezTo>
                      <a:pt x="914918" y="422971"/>
                      <a:pt x="916156" y="421352"/>
                      <a:pt x="915108" y="420399"/>
                    </a:cubicBezTo>
                    <a:cubicBezTo>
                      <a:pt x="861007" y="371822"/>
                      <a:pt x="781568" y="339627"/>
                      <a:pt x="707940" y="338103"/>
                    </a:cubicBezTo>
                    <a:cubicBezTo>
                      <a:pt x="720132" y="324006"/>
                      <a:pt x="732038" y="309719"/>
                      <a:pt x="743658" y="295146"/>
                    </a:cubicBezTo>
                    <a:cubicBezTo>
                      <a:pt x="785378" y="291240"/>
                      <a:pt x="825764" y="290669"/>
                      <a:pt x="867483" y="297432"/>
                    </a:cubicBezTo>
                    <a:cubicBezTo>
                      <a:pt x="869388" y="297717"/>
                      <a:pt x="870150" y="294955"/>
                      <a:pt x="868245" y="294479"/>
                    </a:cubicBezTo>
                    <a:cubicBezTo>
                      <a:pt x="831003" y="284668"/>
                      <a:pt x="792331" y="279620"/>
                      <a:pt x="753850" y="282192"/>
                    </a:cubicBezTo>
                    <a:cubicBezTo>
                      <a:pt x="758232" y="276572"/>
                      <a:pt x="762804" y="271047"/>
                      <a:pt x="767090" y="265428"/>
                    </a:cubicBezTo>
                    <a:cubicBezTo>
                      <a:pt x="778329" y="250569"/>
                      <a:pt x="757565" y="230185"/>
                      <a:pt x="745754" y="245139"/>
                    </a:cubicBezTo>
                    <a:cubicBezTo>
                      <a:pt x="733562" y="260570"/>
                      <a:pt x="721179" y="275619"/>
                      <a:pt x="708511" y="290574"/>
                    </a:cubicBezTo>
                    <a:cubicBezTo>
                      <a:pt x="678412" y="228185"/>
                      <a:pt x="664696" y="168749"/>
                      <a:pt x="650599" y="101217"/>
                    </a:cubicBezTo>
                    <a:cubicBezTo>
                      <a:pt x="650218" y="99407"/>
                      <a:pt x="647551" y="99978"/>
                      <a:pt x="647551" y="101693"/>
                    </a:cubicBezTo>
                    <a:cubicBezTo>
                      <a:pt x="648027" y="167606"/>
                      <a:pt x="652695" y="247902"/>
                      <a:pt x="692319" y="303432"/>
                    </a:cubicBezTo>
                    <a:cubicBezTo>
                      <a:pt x="693176" y="304575"/>
                      <a:pt x="694128" y="305528"/>
                      <a:pt x="695081" y="306195"/>
                    </a:cubicBezTo>
                    <a:cubicBezTo>
                      <a:pt x="689080" y="313148"/>
                      <a:pt x="683175" y="320101"/>
                      <a:pt x="677079" y="326959"/>
                    </a:cubicBezTo>
                    <a:cubicBezTo>
                      <a:pt x="676888" y="324483"/>
                      <a:pt x="675840" y="322101"/>
                      <a:pt x="673840" y="320101"/>
                    </a:cubicBezTo>
                    <a:cubicBezTo>
                      <a:pt x="628692" y="275905"/>
                      <a:pt x="587639" y="232947"/>
                      <a:pt x="557349" y="176750"/>
                    </a:cubicBezTo>
                    <a:cubicBezTo>
                      <a:pt x="527346" y="121029"/>
                      <a:pt x="512963" y="62545"/>
                      <a:pt x="499152" y="1395"/>
                    </a:cubicBezTo>
                    <a:cubicBezTo>
                      <a:pt x="498675" y="-891"/>
                      <a:pt x="495437" y="-129"/>
                      <a:pt x="495246" y="19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8" name="Google Shape;1298;p22"/>
            <p:cNvGrpSpPr/>
            <p:nvPr/>
          </p:nvGrpSpPr>
          <p:grpSpPr>
            <a:xfrm rot="-9919297" flipH="1">
              <a:off x="-396958" y="127788"/>
              <a:ext cx="924508" cy="823417"/>
              <a:chOff x="-975425" y="3526549"/>
              <a:chExt cx="1553475" cy="1383608"/>
            </a:xfrm>
          </p:grpSpPr>
          <p:sp>
            <p:nvSpPr>
              <p:cNvPr id="1299" name="Google Shape;1299;p22"/>
              <p:cNvSpPr/>
              <p:nvPr/>
            </p:nvSpPr>
            <p:spPr>
              <a:xfrm>
                <a:off x="-975425" y="3526549"/>
                <a:ext cx="1553475" cy="1383608"/>
              </a:xfrm>
              <a:custGeom>
                <a:avLst/>
                <a:gdLst/>
                <a:ahLst/>
                <a:cxnLst/>
                <a:rect l="l" t="t" r="r" b="b"/>
                <a:pathLst>
                  <a:path w="1553475" h="1383608" extrusionOk="0">
                    <a:moveTo>
                      <a:pt x="1114271" y="538496"/>
                    </a:moveTo>
                    <a:cubicBezTo>
                      <a:pt x="1113224" y="538115"/>
                      <a:pt x="1111985" y="538305"/>
                      <a:pt x="1110938" y="539353"/>
                    </a:cubicBezTo>
                    <a:cubicBezTo>
                      <a:pt x="1092935" y="557546"/>
                      <a:pt x="1074933" y="575834"/>
                      <a:pt x="1056931" y="594217"/>
                    </a:cubicBezTo>
                    <a:cubicBezTo>
                      <a:pt x="1088459" y="525732"/>
                      <a:pt x="1094745" y="450008"/>
                      <a:pt x="1097793" y="374570"/>
                    </a:cubicBezTo>
                    <a:cubicBezTo>
                      <a:pt x="1099793" y="325136"/>
                      <a:pt x="1100651" y="275320"/>
                      <a:pt x="1108842" y="226457"/>
                    </a:cubicBezTo>
                    <a:cubicBezTo>
                      <a:pt x="1118177" y="170259"/>
                      <a:pt x="1139132" y="117776"/>
                      <a:pt x="1160658" y="65484"/>
                    </a:cubicBezTo>
                    <a:cubicBezTo>
                      <a:pt x="1163325" y="59198"/>
                      <a:pt x="1154943" y="53292"/>
                      <a:pt x="1150276" y="58817"/>
                    </a:cubicBezTo>
                    <a:cubicBezTo>
                      <a:pt x="1022260" y="213598"/>
                      <a:pt x="939107" y="432387"/>
                      <a:pt x="1024260" y="627173"/>
                    </a:cubicBezTo>
                    <a:cubicBezTo>
                      <a:pt x="1000352" y="650986"/>
                      <a:pt x="976254" y="674608"/>
                      <a:pt x="951489" y="697563"/>
                    </a:cubicBezTo>
                    <a:cubicBezTo>
                      <a:pt x="940345" y="502586"/>
                      <a:pt x="950727" y="307514"/>
                      <a:pt x="981969" y="114728"/>
                    </a:cubicBezTo>
                    <a:cubicBezTo>
                      <a:pt x="983207" y="106823"/>
                      <a:pt x="973016" y="104441"/>
                      <a:pt x="969301" y="110728"/>
                    </a:cubicBezTo>
                    <a:cubicBezTo>
                      <a:pt x="860525" y="289417"/>
                      <a:pt x="828617" y="527732"/>
                      <a:pt x="930153" y="716994"/>
                    </a:cubicBezTo>
                    <a:cubicBezTo>
                      <a:pt x="910627" y="734615"/>
                      <a:pt x="890910" y="751856"/>
                      <a:pt x="870527" y="768429"/>
                    </a:cubicBezTo>
                    <a:cubicBezTo>
                      <a:pt x="857192" y="779192"/>
                      <a:pt x="843571" y="789479"/>
                      <a:pt x="829760" y="799576"/>
                    </a:cubicBezTo>
                    <a:cubicBezTo>
                      <a:pt x="855953" y="723662"/>
                      <a:pt x="860049" y="644985"/>
                      <a:pt x="844238" y="564689"/>
                    </a:cubicBezTo>
                    <a:cubicBezTo>
                      <a:pt x="823283" y="458486"/>
                      <a:pt x="804995" y="357521"/>
                      <a:pt x="810710" y="248555"/>
                    </a:cubicBezTo>
                    <a:cubicBezTo>
                      <a:pt x="811186" y="241316"/>
                      <a:pt x="801470" y="237125"/>
                      <a:pt x="797946" y="244459"/>
                    </a:cubicBezTo>
                    <a:cubicBezTo>
                      <a:pt x="708602" y="428101"/>
                      <a:pt x="700029" y="645366"/>
                      <a:pt x="780992" y="833390"/>
                    </a:cubicBezTo>
                    <a:cubicBezTo>
                      <a:pt x="744035" y="857488"/>
                      <a:pt x="705649" y="879205"/>
                      <a:pt x="666215" y="898922"/>
                    </a:cubicBezTo>
                    <a:cubicBezTo>
                      <a:pt x="703268" y="716708"/>
                      <a:pt x="600683" y="536972"/>
                      <a:pt x="636212" y="353901"/>
                    </a:cubicBezTo>
                    <a:cubicBezTo>
                      <a:pt x="637640" y="346376"/>
                      <a:pt x="626210" y="342566"/>
                      <a:pt x="623162" y="349805"/>
                    </a:cubicBezTo>
                    <a:cubicBezTo>
                      <a:pt x="581729" y="451437"/>
                      <a:pt x="554201" y="559927"/>
                      <a:pt x="561250" y="670417"/>
                    </a:cubicBezTo>
                    <a:cubicBezTo>
                      <a:pt x="564488" y="719566"/>
                      <a:pt x="574394" y="768334"/>
                      <a:pt x="592111" y="814340"/>
                    </a:cubicBezTo>
                    <a:cubicBezTo>
                      <a:pt x="604970" y="847868"/>
                      <a:pt x="620686" y="885396"/>
                      <a:pt x="650213" y="907018"/>
                    </a:cubicBezTo>
                    <a:cubicBezTo>
                      <a:pt x="634307" y="914733"/>
                      <a:pt x="618209" y="922163"/>
                      <a:pt x="601826" y="929116"/>
                    </a:cubicBezTo>
                    <a:cubicBezTo>
                      <a:pt x="562964" y="945785"/>
                      <a:pt x="523626" y="960358"/>
                      <a:pt x="483812" y="973502"/>
                    </a:cubicBezTo>
                    <a:cubicBezTo>
                      <a:pt x="532103" y="910637"/>
                      <a:pt x="530960" y="821769"/>
                      <a:pt x="520578" y="744998"/>
                    </a:cubicBezTo>
                    <a:cubicBezTo>
                      <a:pt x="505052" y="629174"/>
                      <a:pt x="465714" y="515159"/>
                      <a:pt x="488288" y="397621"/>
                    </a:cubicBezTo>
                    <a:cubicBezTo>
                      <a:pt x="489812" y="390001"/>
                      <a:pt x="478097" y="386096"/>
                      <a:pt x="475049" y="393430"/>
                    </a:cubicBezTo>
                    <a:cubicBezTo>
                      <a:pt x="431138" y="497348"/>
                      <a:pt x="404278" y="607838"/>
                      <a:pt x="398468" y="720804"/>
                    </a:cubicBezTo>
                    <a:cubicBezTo>
                      <a:pt x="393800" y="811196"/>
                      <a:pt x="398182" y="905494"/>
                      <a:pt x="440187" y="987218"/>
                    </a:cubicBezTo>
                    <a:cubicBezTo>
                      <a:pt x="390371" y="1002077"/>
                      <a:pt x="339984" y="1014746"/>
                      <a:pt x="289311" y="1025985"/>
                    </a:cubicBezTo>
                    <a:cubicBezTo>
                      <a:pt x="324935" y="958929"/>
                      <a:pt x="345699" y="884920"/>
                      <a:pt x="348842" y="808910"/>
                    </a:cubicBezTo>
                    <a:cubicBezTo>
                      <a:pt x="352748" y="715089"/>
                      <a:pt x="310076" y="623744"/>
                      <a:pt x="322839" y="530971"/>
                    </a:cubicBezTo>
                    <a:cubicBezTo>
                      <a:pt x="323792" y="523827"/>
                      <a:pt x="313790" y="520493"/>
                      <a:pt x="310647" y="527161"/>
                    </a:cubicBezTo>
                    <a:cubicBezTo>
                      <a:pt x="235876" y="682704"/>
                      <a:pt x="215969" y="864917"/>
                      <a:pt x="266451" y="1031033"/>
                    </a:cubicBezTo>
                    <a:cubicBezTo>
                      <a:pt x="181583" y="1049131"/>
                      <a:pt x="95858" y="1063609"/>
                      <a:pt x="10324" y="1077706"/>
                    </a:cubicBezTo>
                    <a:cubicBezTo>
                      <a:pt x="9848" y="1077706"/>
                      <a:pt x="9562" y="1078087"/>
                      <a:pt x="9086" y="1078182"/>
                    </a:cubicBezTo>
                    <a:cubicBezTo>
                      <a:pt x="8419" y="1075801"/>
                      <a:pt x="4228" y="1075515"/>
                      <a:pt x="3466" y="1078563"/>
                    </a:cubicBezTo>
                    <a:cubicBezTo>
                      <a:pt x="2418" y="1082183"/>
                      <a:pt x="323" y="1085802"/>
                      <a:pt x="37" y="1089612"/>
                    </a:cubicBezTo>
                    <a:cubicBezTo>
                      <a:pt x="-249" y="1093803"/>
                      <a:pt x="1180" y="1099042"/>
                      <a:pt x="2609" y="1102947"/>
                    </a:cubicBezTo>
                    <a:cubicBezTo>
                      <a:pt x="5085" y="1109805"/>
                      <a:pt x="9371" y="1115901"/>
                      <a:pt x="15086" y="1120473"/>
                    </a:cubicBezTo>
                    <a:cubicBezTo>
                      <a:pt x="15944" y="1122664"/>
                      <a:pt x="17849" y="1124569"/>
                      <a:pt x="20897" y="1124283"/>
                    </a:cubicBezTo>
                    <a:cubicBezTo>
                      <a:pt x="114718" y="1117616"/>
                      <a:pt x="207682" y="1102280"/>
                      <a:pt x="298455" y="1078754"/>
                    </a:cubicBezTo>
                    <a:cubicBezTo>
                      <a:pt x="295788" y="1098947"/>
                      <a:pt x="320934" y="1131236"/>
                      <a:pt x="330364" y="1145143"/>
                    </a:cubicBezTo>
                    <a:cubicBezTo>
                      <a:pt x="354462" y="1180766"/>
                      <a:pt x="385609" y="1211246"/>
                      <a:pt x="419708" y="1237154"/>
                    </a:cubicBezTo>
                    <a:cubicBezTo>
                      <a:pt x="503909" y="1301353"/>
                      <a:pt x="605636" y="1336595"/>
                      <a:pt x="699934" y="1382982"/>
                    </a:cubicBezTo>
                    <a:cubicBezTo>
                      <a:pt x="704792" y="1385459"/>
                      <a:pt x="710411" y="1380125"/>
                      <a:pt x="708506" y="1375076"/>
                    </a:cubicBezTo>
                    <a:cubicBezTo>
                      <a:pt x="646594" y="1213247"/>
                      <a:pt x="494670" y="1089517"/>
                      <a:pt x="320458" y="1073039"/>
                    </a:cubicBezTo>
                    <a:cubicBezTo>
                      <a:pt x="379037" y="1056846"/>
                      <a:pt x="436568" y="1037415"/>
                      <a:pt x="492956" y="1014460"/>
                    </a:cubicBezTo>
                    <a:cubicBezTo>
                      <a:pt x="490003" y="1017032"/>
                      <a:pt x="489336" y="1022937"/>
                      <a:pt x="493813" y="1025795"/>
                    </a:cubicBezTo>
                    <a:cubicBezTo>
                      <a:pt x="659072" y="1130093"/>
                      <a:pt x="828521" y="1233630"/>
                      <a:pt x="1020069" y="1280493"/>
                    </a:cubicBezTo>
                    <a:cubicBezTo>
                      <a:pt x="1025975" y="1281922"/>
                      <a:pt x="1029499" y="1273635"/>
                      <a:pt x="1024927" y="1270016"/>
                    </a:cubicBezTo>
                    <a:cubicBezTo>
                      <a:pt x="940726" y="1202198"/>
                      <a:pt x="857477" y="1128188"/>
                      <a:pt x="766418" y="1069514"/>
                    </a:cubicBezTo>
                    <a:cubicBezTo>
                      <a:pt x="685646" y="1017317"/>
                      <a:pt x="596207" y="1012555"/>
                      <a:pt x="502671" y="1016174"/>
                    </a:cubicBezTo>
                    <a:cubicBezTo>
                      <a:pt x="501528" y="1015508"/>
                      <a:pt x="500385" y="1014746"/>
                      <a:pt x="499242" y="1014079"/>
                    </a:cubicBezTo>
                    <a:cubicBezTo>
                      <a:pt x="498004" y="1013317"/>
                      <a:pt x="496766" y="1013126"/>
                      <a:pt x="495718" y="1013222"/>
                    </a:cubicBezTo>
                    <a:cubicBezTo>
                      <a:pt x="543533" y="993695"/>
                      <a:pt x="590492" y="971788"/>
                      <a:pt x="636307" y="947404"/>
                    </a:cubicBezTo>
                    <a:cubicBezTo>
                      <a:pt x="657738" y="935974"/>
                      <a:pt x="679074" y="923877"/>
                      <a:pt x="700315" y="911399"/>
                    </a:cubicBezTo>
                    <a:cubicBezTo>
                      <a:pt x="699077" y="913685"/>
                      <a:pt x="699172" y="916543"/>
                      <a:pt x="701744" y="918734"/>
                    </a:cubicBezTo>
                    <a:cubicBezTo>
                      <a:pt x="764799" y="972359"/>
                      <a:pt x="837475" y="1028843"/>
                      <a:pt x="915485" y="1058751"/>
                    </a:cubicBezTo>
                    <a:cubicBezTo>
                      <a:pt x="993875" y="1088755"/>
                      <a:pt x="1084553" y="1094565"/>
                      <a:pt x="1166849" y="1108472"/>
                    </a:cubicBezTo>
                    <a:cubicBezTo>
                      <a:pt x="1172469" y="1109424"/>
                      <a:pt x="1176755" y="1101518"/>
                      <a:pt x="1171707" y="1097994"/>
                    </a:cubicBezTo>
                    <a:cubicBezTo>
                      <a:pt x="1103699" y="1049131"/>
                      <a:pt x="1036643" y="992076"/>
                      <a:pt x="961014" y="955310"/>
                    </a:cubicBezTo>
                    <a:cubicBezTo>
                      <a:pt x="885671" y="918638"/>
                      <a:pt x="796136" y="911590"/>
                      <a:pt x="713459" y="907685"/>
                    </a:cubicBezTo>
                    <a:cubicBezTo>
                      <a:pt x="711935" y="907685"/>
                      <a:pt x="710888" y="908637"/>
                      <a:pt x="710411" y="909875"/>
                    </a:cubicBezTo>
                    <a:cubicBezTo>
                      <a:pt x="710221" y="909685"/>
                      <a:pt x="709935" y="909494"/>
                      <a:pt x="709745" y="909304"/>
                    </a:cubicBezTo>
                    <a:cubicBezTo>
                      <a:pt x="708697" y="908351"/>
                      <a:pt x="707554" y="908066"/>
                      <a:pt x="706411" y="907875"/>
                    </a:cubicBezTo>
                    <a:cubicBezTo>
                      <a:pt x="738986" y="888444"/>
                      <a:pt x="771276" y="868061"/>
                      <a:pt x="802804" y="846153"/>
                    </a:cubicBezTo>
                    <a:cubicBezTo>
                      <a:pt x="803375" y="846820"/>
                      <a:pt x="804233" y="847487"/>
                      <a:pt x="805185" y="847677"/>
                    </a:cubicBezTo>
                    <a:cubicBezTo>
                      <a:pt x="816806" y="850725"/>
                      <a:pt x="828617" y="851773"/>
                      <a:pt x="840523" y="850916"/>
                    </a:cubicBezTo>
                    <a:cubicBezTo>
                      <a:pt x="840523" y="850916"/>
                      <a:pt x="840523" y="850916"/>
                      <a:pt x="840713" y="850916"/>
                    </a:cubicBezTo>
                    <a:cubicBezTo>
                      <a:pt x="871955" y="863489"/>
                      <a:pt x="900626" y="894159"/>
                      <a:pt x="931487" y="907494"/>
                    </a:cubicBezTo>
                    <a:cubicBezTo>
                      <a:pt x="967205" y="923020"/>
                      <a:pt x="1005782" y="931307"/>
                      <a:pt x="1044358" y="935688"/>
                    </a:cubicBezTo>
                    <a:cubicBezTo>
                      <a:pt x="1136274" y="946166"/>
                      <a:pt x="1229048" y="934831"/>
                      <a:pt x="1320964" y="948071"/>
                    </a:cubicBezTo>
                    <a:cubicBezTo>
                      <a:pt x="1326488" y="948833"/>
                      <a:pt x="1331060" y="941117"/>
                      <a:pt x="1325917" y="937403"/>
                    </a:cubicBezTo>
                    <a:cubicBezTo>
                      <a:pt x="1184947" y="838152"/>
                      <a:pt x="1007401" y="797099"/>
                      <a:pt x="838999" y="836533"/>
                    </a:cubicBezTo>
                    <a:cubicBezTo>
                      <a:pt x="835475" y="835485"/>
                      <a:pt x="831950" y="834628"/>
                      <a:pt x="828140" y="834056"/>
                    </a:cubicBezTo>
                    <a:cubicBezTo>
                      <a:pt x="826331" y="833866"/>
                      <a:pt x="824902" y="834437"/>
                      <a:pt x="823664" y="835295"/>
                    </a:cubicBezTo>
                    <a:cubicBezTo>
                      <a:pt x="822044" y="834914"/>
                      <a:pt x="820330" y="834723"/>
                      <a:pt x="818615" y="834628"/>
                    </a:cubicBezTo>
                    <a:cubicBezTo>
                      <a:pt x="866717" y="800433"/>
                      <a:pt x="913103" y="763667"/>
                      <a:pt x="956728" y="723947"/>
                    </a:cubicBezTo>
                    <a:cubicBezTo>
                      <a:pt x="957204" y="724328"/>
                      <a:pt x="957680" y="724709"/>
                      <a:pt x="958252" y="725090"/>
                    </a:cubicBezTo>
                    <a:cubicBezTo>
                      <a:pt x="1123130" y="804148"/>
                      <a:pt x="1300485" y="701849"/>
                      <a:pt x="1471554" y="721852"/>
                    </a:cubicBezTo>
                    <a:cubicBezTo>
                      <a:pt x="1478507" y="722709"/>
                      <a:pt x="1481174" y="713851"/>
                      <a:pt x="1475174" y="710422"/>
                    </a:cubicBezTo>
                    <a:cubicBezTo>
                      <a:pt x="1397354" y="666512"/>
                      <a:pt x="1312201" y="653081"/>
                      <a:pt x="1226285" y="657272"/>
                    </a:cubicBezTo>
                    <a:cubicBezTo>
                      <a:pt x="1140275" y="661559"/>
                      <a:pt x="1053502" y="683276"/>
                      <a:pt x="972635" y="709374"/>
                    </a:cubicBezTo>
                    <a:cubicBezTo>
                      <a:pt x="996352" y="686990"/>
                      <a:pt x="1019307" y="663845"/>
                      <a:pt x="1041215" y="639842"/>
                    </a:cubicBezTo>
                    <a:cubicBezTo>
                      <a:pt x="1042929" y="640413"/>
                      <a:pt x="1044834" y="640413"/>
                      <a:pt x="1046644" y="638889"/>
                    </a:cubicBezTo>
                    <a:cubicBezTo>
                      <a:pt x="1060646" y="627935"/>
                      <a:pt x="1103222" y="642223"/>
                      <a:pt x="1119034" y="644033"/>
                    </a:cubicBezTo>
                    <a:cubicBezTo>
                      <a:pt x="1137703" y="646128"/>
                      <a:pt x="1156372" y="647271"/>
                      <a:pt x="1175136" y="647557"/>
                    </a:cubicBezTo>
                    <a:cubicBezTo>
                      <a:pt x="1191900" y="647843"/>
                      <a:pt x="1208664" y="647462"/>
                      <a:pt x="1225333" y="646319"/>
                    </a:cubicBezTo>
                    <a:cubicBezTo>
                      <a:pt x="1251622" y="644604"/>
                      <a:pt x="1277911" y="640985"/>
                      <a:pt x="1303724" y="635746"/>
                    </a:cubicBezTo>
                    <a:cubicBezTo>
                      <a:pt x="1342014" y="628031"/>
                      <a:pt x="1379733" y="616601"/>
                      <a:pt x="1415833" y="601456"/>
                    </a:cubicBezTo>
                    <a:cubicBezTo>
                      <a:pt x="1459267" y="583263"/>
                      <a:pt x="1499177" y="558879"/>
                      <a:pt x="1547945" y="560403"/>
                    </a:cubicBezTo>
                    <a:cubicBezTo>
                      <a:pt x="1554993" y="560594"/>
                      <a:pt x="1555469" y="548687"/>
                      <a:pt x="1548421" y="547925"/>
                    </a:cubicBezTo>
                    <a:cubicBezTo>
                      <a:pt x="1463363" y="539543"/>
                      <a:pt x="1377733" y="513254"/>
                      <a:pt x="1292103" y="529828"/>
                    </a:cubicBezTo>
                    <a:cubicBezTo>
                      <a:pt x="1211998" y="545258"/>
                      <a:pt x="1133607" y="584787"/>
                      <a:pt x="1060741" y="621077"/>
                    </a:cubicBezTo>
                    <a:cubicBezTo>
                      <a:pt x="1059693" y="621077"/>
                      <a:pt x="1058645" y="621268"/>
                      <a:pt x="1057598" y="621458"/>
                    </a:cubicBezTo>
                    <a:cubicBezTo>
                      <a:pt x="1076076" y="600313"/>
                      <a:pt x="1093793" y="578786"/>
                      <a:pt x="1110461" y="556498"/>
                    </a:cubicBezTo>
                    <a:cubicBezTo>
                      <a:pt x="1111033" y="556498"/>
                      <a:pt x="1111604" y="556498"/>
                      <a:pt x="1112271" y="556212"/>
                    </a:cubicBezTo>
                    <a:cubicBezTo>
                      <a:pt x="1344681" y="468677"/>
                      <a:pt x="1385162" y="181118"/>
                      <a:pt x="1530228" y="9382"/>
                    </a:cubicBezTo>
                    <a:cubicBezTo>
                      <a:pt x="1534705" y="4143"/>
                      <a:pt x="1527942" y="-2429"/>
                      <a:pt x="1522513" y="905"/>
                    </a:cubicBezTo>
                    <a:cubicBezTo>
                      <a:pt x="1331537" y="113681"/>
                      <a:pt x="1139703" y="307038"/>
                      <a:pt x="1113890" y="5385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00" name="Google Shape;1300;p22"/>
              <p:cNvGrpSpPr/>
              <p:nvPr/>
            </p:nvGrpSpPr>
            <p:grpSpPr>
              <a:xfrm>
                <a:off x="-711164" y="3533620"/>
                <a:ext cx="1282461" cy="1364167"/>
                <a:chOff x="5583840" y="2745555"/>
                <a:chExt cx="1282461" cy="1364167"/>
              </a:xfrm>
            </p:grpSpPr>
            <p:sp>
              <p:nvSpPr>
                <p:cNvPr id="1301" name="Google Shape;1301;p22"/>
                <p:cNvSpPr/>
                <p:nvPr/>
              </p:nvSpPr>
              <p:spPr>
                <a:xfrm>
                  <a:off x="6431888" y="2745555"/>
                  <a:ext cx="413683" cy="552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683" h="552278" extrusionOk="0">
                      <a:moveTo>
                        <a:pt x="11774" y="550189"/>
                      </a:moveTo>
                      <a:cubicBezTo>
                        <a:pt x="87688" y="474179"/>
                        <a:pt x="141218" y="375310"/>
                        <a:pt x="195892" y="283775"/>
                      </a:cubicBezTo>
                      <a:cubicBezTo>
                        <a:pt x="257614" y="180428"/>
                        <a:pt x="321241" y="84512"/>
                        <a:pt x="412681" y="5073"/>
                      </a:cubicBezTo>
                      <a:cubicBezTo>
                        <a:pt x="415253" y="2787"/>
                        <a:pt x="412395" y="-1594"/>
                        <a:pt x="409538" y="596"/>
                      </a:cubicBezTo>
                      <a:cubicBezTo>
                        <a:pt x="323908" y="64700"/>
                        <a:pt x="261043" y="156616"/>
                        <a:pt x="204750" y="246056"/>
                      </a:cubicBezTo>
                      <a:cubicBezTo>
                        <a:pt x="140456" y="348164"/>
                        <a:pt x="79592" y="448938"/>
                        <a:pt x="1677" y="541616"/>
                      </a:cubicBezTo>
                      <a:cubicBezTo>
                        <a:pt x="-3943" y="548284"/>
                        <a:pt x="5868" y="556094"/>
                        <a:pt x="11869" y="5501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2" name="Google Shape;1302;p22"/>
                <p:cNvSpPr/>
                <p:nvPr/>
              </p:nvSpPr>
              <p:spPr>
                <a:xfrm>
                  <a:off x="6342995" y="2803669"/>
                  <a:ext cx="127818" cy="551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18" h="551212" extrusionOk="0">
                      <a:moveTo>
                        <a:pt x="22942" y="545320"/>
                      </a:moveTo>
                      <a:cubicBezTo>
                        <a:pt x="4464" y="353392"/>
                        <a:pt x="32658" y="171845"/>
                        <a:pt x="127622" y="2110"/>
                      </a:cubicBezTo>
                      <a:cubicBezTo>
                        <a:pt x="128575" y="300"/>
                        <a:pt x="125812" y="-843"/>
                        <a:pt x="124765" y="776"/>
                      </a:cubicBezTo>
                      <a:cubicBezTo>
                        <a:pt x="24276" y="158320"/>
                        <a:pt x="-24206" y="361202"/>
                        <a:pt x="11893" y="546463"/>
                      </a:cubicBezTo>
                      <a:cubicBezTo>
                        <a:pt x="13227" y="553321"/>
                        <a:pt x="23514" y="552559"/>
                        <a:pt x="22847" y="5454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3" name="Google Shape;1303;p22"/>
                <p:cNvSpPr/>
                <p:nvPr/>
              </p:nvSpPr>
              <p:spPr>
                <a:xfrm>
                  <a:off x="6216846" y="2847843"/>
                  <a:ext cx="85982" cy="581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82" h="581662" extrusionOk="0">
                      <a:moveTo>
                        <a:pt x="49555" y="573441"/>
                      </a:moveTo>
                      <a:cubicBezTo>
                        <a:pt x="-7118" y="385988"/>
                        <a:pt x="4502" y="184344"/>
                        <a:pt x="85560" y="5941"/>
                      </a:cubicBezTo>
                      <a:cubicBezTo>
                        <a:pt x="87846" y="988"/>
                        <a:pt x="80226" y="-2536"/>
                        <a:pt x="77845" y="2321"/>
                      </a:cubicBezTo>
                      <a:cubicBezTo>
                        <a:pt x="-9023" y="181773"/>
                        <a:pt x="-24454" y="388275"/>
                        <a:pt x="37935" y="577727"/>
                      </a:cubicBezTo>
                      <a:cubicBezTo>
                        <a:pt x="40411" y="585252"/>
                        <a:pt x="51746" y="580965"/>
                        <a:pt x="49460" y="5734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4" name="Google Shape;1304;p22"/>
                <p:cNvSpPr/>
                <p:nvPr/>
              </p:nvSpPr>
              <p:spPr>
                <a:xfrm>
                  <a:off x="6074947" y="2989393"/>
                  <a:ext cx="49955" cy="563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55" h="563871" extrusionOk="0">
                      <a:moveTo>
                        <a:pt x="47627" y="556192"/>
                      </a:moveTo>
                      <a:cubicBezTo>
                        <a:pt x="34482" y="465228"/>
                        <a:pt x="19433" y="374550"/>
                        <a:pt x="15813" y="282634"/>
                      </a:cubicBezTo>
                      <a:cubicBezTo>
                        <a:pt x="12003" y="185098"/>
                        <a:pt x="26005" y="95563"/>
                        <a:pt x="49913" y="1551"/>
                      </a:cubicBezTo>
                      <a:cubicBezTo>
                        <a:pt x="50294" y="27"/>
                        <a:pt x="48008" y="-640"/>
                        <a:pt x="47341" y="789"/>
                      </a:cubicBezTo>
                      <a:cubicBezTo>
                        <a:pt x="-30002" y="169096"/>
                        <a:pt x="4098" y="382075"/>
                        <a:pt x="33054" y="557621"/>
                      </a:cubicBezTo>
                      <a:cubicBezTo>
                        <a:pt x="34578" y="566765"/>
                        <a:pt x="48865" y="565526"/>
                        <a:pt x="47532" y="5561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5" name="Google Shape;1305;p22"/>
                <p:cNvSpPr/>
                <p:nvPr/>
              </p:nvSpPr>
              <p:spPr>
                <a:xfrm>
                  <a:off x="5914420" y="3093482"/>
                  <a:ext cx="65535" cy="54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35" h="545765" extrusionOk="0">
                      <a:moveTo>
                        <a:pt x="65184" y="536970"/>
                      </a:moveTo>
                      <a:cubicBezTo>
                        <a:pt x="38038" y="450960"/>
                        <a:pt x="21464" y="362187"/>
                        <a:pt x="17083" y="272080"/>
                      </a:cubicBezTo>
                      <a:cubicBezTo>
                        <a:pt x="12606" y="180640"/>
                        <a:pt x="24988" y="93486"/>
                        <a:pt x="35656" y="3189"/>
                      </a:cubicBezTo>
                      <a:cubicBezTo>
                        <a:pt x="36133" y="-525"/>
                        <a:pt x="31180" y="-1192"/>
                        <a:pt x="30132" y="2237"/>
                      </a:cubicBezTo>
                      <a:cubicBezTo>
                        <a:pt x="-22732" y="173211"/>
                        <a:pt x="-253" y="373902"/>
                        <a:pt x="52897" y="541542"/>
                      </a:cubicBezTo>
                      <a:cubicBezTo>
                        <a:pt x="55468" y="549639"/>
                        <a:pt x="67756" y="544971"/>
                        <a:pt x="65184" y="5369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6" name="Google Shape;1306;p22"/>
                <p:cNvSpPr/>
                <p:nvPr/>
              </p:nvSpPr>
              <p:spPr>
                <a:xfrm>
                  <a:off x="5760290" y="3142414"/>
                  <a:ext cx="44462" cy="57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62" h="571994" extrusionOk="0">
                      <a:moveTo>
                        <a:pt x="31480" y="564238"/>
                      </a:moveTo>
                      <a:cubicBezTo>
                        <a:pt x="23575" y="472513"/>
                        <a:pt x="15669" y="380501"/>
                        <a:pt x="15288" y="288299"/>
                      </a:cubicBezTo>
                      <a:cubicBezTo>
                        <a:pt x="14812" y="190858"/>
                        <a:pt x="27385" y="97990"/>
                        <a:pt x="44434" y="2454"/>
                      </a:cubicBezTo>
                      <a:cubicBezTo>
                        <a:pt x="44815" y="168"/>
                        <a:pt x="41196" y="-1070"/>
                        <a:pt x="40434" y="1216"/>
                      </a:cubicBezTo>
                      <a:cubicBezTo>
                        <a:pt x="-21098" y="178571"/>
                        <a:pt x="1953" y="382501"/>
                        <a:pt x="17002" y="565667"/>
                      </a:cubicBezTo>
                      <a:cubicBezTo>
                        <a:pt x="17764" y="575002"/>
                        <a:pt x="32242" y="573573"/>
                        <a:pt x="31480" y="56423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7" name="Google Shape;1307;p22"/>
                <p:cNvSpPr/>
                <p:nvPr/>
              </p:nvSpPr>
              <p:spPr>
                <a:xfrm>
                  <a:off x="5583840" y="3263245"/>
                  <a:ext cx="51832" cy="503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32" h="503747" extrusionOk="0">
                      <a:moveTo>
                        <a:pt x="12573" y="499891"/>
                      </a:moveTo>
                      <a:cubicBezTo>
                        <a:pt x="42291" y="429882"/>
                        <a:pt x="36861" y="353587"/>
                        <a:pt x="34480" y="279387"/>
                      </a:cubicBezTo>
                      <a:cubicBezTo>
                        <a:pt x="31527" y="185851"/>
                        <a:pt x="40957" y="94792"/>
                        <a:pt x="51816" y="2114"/>
                      </a:cubicBezTo>
                      <a:cubicBezTo>
                        <a:pt x="52101" y="-267"/>
                        <a:pt x="48768" y="-839"/>
                        <a:pt x="48196" y="1447"/>
                      </a:cubicBezTo>
                      <a:cubicBezTo>
                        <a:pt x="29622" y="77171"/>
                        <a:pt x="23145" y="156800"/>
                        <a:pt x="22288" y="234619"/>
                      </a:cubicBezTo>
                      <a:cubicBezTo>
                        <a:pt x="21336" y="322726"/>
                        <a:pt x="32004" y="409784"/>
                        <a:pt x="476" y="494271"/>
                      </a:cubicBezTo>
                      <a:cubicBezTo>
                        <a:pt x="-2477" y="502177"/>
                        <a:pt x="9144" y="507892"/>
                        <a:pt x="12477" y="49989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8" name="Google Shape;1308;p22"/>
                <p:cNvSpPr/>
                <p:nvPr/>
              </p:nvSpPr>
              <p:spPr>
                <a:xfrm>
                  <a:off x="6376633" y="3280161"/>
                  <a:ext cx="489668" cy="95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668" h="95535" extrusionOk="0">
                      <a:moveTo>
                        <a:pt x="223048" y="74163"/>
                      </a:moveTo>
                      <a:cubicBezTo>
                        <a:pt x="262863" y="62351"/>
                        <a:pt x="301725" y="47492"/>
                        <a:pt x="341158" y="34538"/>
                      </a:cubicBezTo>
                      <a:cubicBezTo>
                        <a:pt x="390212" y="18536"/>
                        <a:pt x="436980" y="13869"/>
                        <a:pt x="487462" y="7202"/>
                      </a:cubicBezTo>
                      <a:cubicBezTo>
                        <a:pt x="490225" y="6821"/>
                        <a:pt x="490510" y="2630"/>
                        <a:pt x="487653" y="2153"/>
                      </a:cubicBezTo>
                      <a:cubicBezTo>
                        <a:pt x="419835" y="-8515"/>
                        <a:pt x="341349" y="22823"/>
                        <a:pt x="278198" y="44159"/>
                      </a:cubicBezTo>
                      <a:cubicBezTo>
                        <a:pt x="189901" y="74067"/>
                        <a:pt x="99414" y="100642"/>
                        <a:pt x="7593" y="69876"/>
                      </a:cubicBezTo>
                      <a:cubicBezTo>
                        <a:pt x="1306" y="67781"/>
                        <a:pt x="-3361" y="77020"/>
                        <a:pt x="3116" y="79497"/>
                      </a:cubicBezTo>
                      <a:cubicBezTo>
                        <a:pt x="74744" y="106833"/>
                        <a:pt x="151325" y="95308"/>
                        <a:pt x="223048" y="740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9" name="Google Shape;1309;p22"/>
                <p:cNvSpPr/>
                <p:nvPr/>
              </p:nvSpPr>
              <p:spPr>
                <a:xfrm>
                  <a:off x="6297734" y="3430118"/>
                  <a:ext cx="495230" cy="40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230" h="40890" extrusionOk="0">
                      <a:moveTo>
                        <a:pt x="228986" y="22503"/>
                      </a:moveTo>
                      <a:cubicBezTo>
                        <a:pt x="317664" y="9549"/>
                        <a:pt x="402532" y="12406"/>
                        <a:pt x="491686" y="18407"/>
                      </a:cubicBezTo>
                      <a:cubicBezTo>
                        <a:pt x="495591" y="18693"/>
                        <a:pt x="496734" y="13168"/>
                        <a:pt x="492733" y="12311"/>
                      </a:cubicBezTo>
                      <a:cubicBezTo>
                        <a:pt x="329856" y="-25503"/>
                        <a:pt x="167359" y="36504"/>
                        <a:pt x="3624" y="29646"/>
                      </a:cubicBezTo>
                      <a:cubicBezTo>
                        <a:pt x="-281" y="29456"/>
                        <a:pt x="-1614" y="35171"/>
                        <a:pt x="2577" y="35933"/>
                      </a:cubicBezTo>
                      <a:cubicBezTo>
                        <a:pt x="77824" y="48982"/>
                        <a:pt x="154405" y="33361"/>
                        <a:pt x="228986" y="225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0" name="Google Shape;1310;p22"/>
                <p:cNvSpPr/>
                <p:nvPr/>
              </p:nvSpPr>
              <p:spPr>
                <a:xfrm>
                  <a:off x="6163007" y="3568878"/>
                  <a:ext cx="479508" cy="10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508" h="109175" extrusionOk="0">
                      <a:moveTo>
                        <a:pt x="477536" y="109105"/>
                      </a:moveTo>
                      <a:cubicBezTo>
                        <a:pt x="479441" y="109676"/>
                        <a:pt x="480298" y="106628"/>
                        <a:pt x="478584" y="105771"/>
                      </a:cubicBezTo>
                      <a:cubicBezTo>
                        <a:pt x="409528" y="72529"/>
                        <a:pt x="333137" y="45192"/>
                        <a:pt x="257604" y="31190"/>
                      </a:cubicBezTo>
                      <a:cubicBezTo>
                        <a:pt x="175498" y="15950"/>
                        <a:pt x="89964" y="27952"/>
                        <a:pt x="10049" y="425"/>
                      </a:cubicBezTo>
                      <a:cubicBezTo>
                        <a:pt x="1667" y="-2433"/>
                        <a:pt x="-4429" y="9950"/>
                        <a:pt x="4144" y="13093"/>
                      </a:cubicBezTo>
                      <a:cubicBezTo>
                        <a:pt x="78058" y="40049"/>
                        <a:pt x="156067" y="29476"/>
                        <a:pt x="232744" y="39477"/>
                      </a:cubicBezTo>
                      <a:cubicBezTo>
                        <a:pt x="318183" y="50621"/>
                        <a:pt x="395907" y="84245"/>
                        <a:pt x="477536" y="1091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1" name="Google Shape;1311;p22"/>
                <p:cNvSpPr/>
                <p:nvPr/>
              </p:nvSpPr>
              <p:spPr>
                <a:xfrm>
                  <a:off x="6034954" y="3652657"/>
                  <a:ext cx="452218" cy="184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218" h="184374" extrusionOk="0">
                      <a:moveTo>
                        <a:pt x="450618" y="178964"/>
                      </a:moveTo>
                      <a:cubicBezTo>
                        <a:pt x="298218" y="129529"/>
                        <a:pt x="154771" y="68760"/>
                        <a:pt x="9801" y="751"/>
                      </a:cubicBezTo>
                      <a:cubicBezTo>
                        <a:pt x="1514" y="-3154"/>
                        <a:pt x="-4106" y="9228"/>
                        <a:pt x="3800" y="13515"/>
                      </a:cubicBezTo>
                      <a:cubicBezTo>
                        <a:pt x="141627" y="89524"/>
                        <a:pt x="296313" y="146198"/>
                        <a:pt x="448903" y="184298"/>
                      </a:cubicBezTo>
                      <a:cubicBezTo>
                        <a:pt x="451951" y="185060"/>
                        <a:pt x="453666" y="179917"/>
                        <a:pt x="450618" y="1789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2" name="Google Shape;1312;p22"/>
                <p:cNvSpPr/>
                <p:nvPr/>
              </p:nvSpPr>
              <p:spPr>
                <a:xfrm>
                  <a:off x="5830737" y="3757713"/>
                  <a:ext cx="505138" cy="253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138" h="253295" extrusionOk="0">
                      <a:moveTo>
                        <a:pt x="504339" y="249549"/>
                      </a:moveTo>
                      <a:cubicBezTo>
                        <a:pt x="364988" y="134011"/>
                        <a:pt x="185061" y="41904"/>
                        <a:pt x="8753" y="184"/>
                      </a:cubicBezTo>
                      <a:cubicBezTo>
                        <a:pt x="657" y="-1721"/>
                        <a:pt x="-3820" y="11710"/>
                        <a:pt x="4277" y="14377"/>
                      </a:cubicBezTo>
                      <a:cubicBezTo>
                        <a:pt x="90478" y="42285"/>
                        <a:pt x="175346" y="69622"/>
                        <a:pt x="257356" y="108674"/>
                      </a:cubicBezTo>
                      <a:cubicBezTo>
                        <a:pt x="343271" y="149632"/>
                        <a:pt x="422615" y="200019"/>
                        <a:pt x="501482" y="252883"/>
                      </a:cubicBezTo>
                      <a:cubicBezTo>
                        <a:pt x="503768" y="254407"/>
                        <a:pt x="506530" y="251359"/>
                        <a:pt x="504339" y="24954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3" name="Google Shape;1313;p22"/>
                <p:cNvSpPr/>
                <p:nvPr/>
              </p:nvSpPr>
              <p:spPr>
                <a:xfrm>
                  <a:off x="5622573" y="3815015"/>
                  <a:ext cx="399657" cy="294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657" h="294707" extrusionOk="0">
                      <a:moveTo>
                        <a:pt x="398560" y="289878"/>
                      </a:moveTo>
                      <a:cubicBezTo>
                        <a:pt x="273973" y="189580"/>
                        <a:pt x="143290" y="95282"/>
                        <a:pt x="13559" y="1652"/>
                      </a:cubicBezTo>
                      <a:cubicBezTo>
                        <a:pt x="5177" y="-4444"/>
                        <a:pt x="-5300" y="7843"/>
                        <a:pt x="3082" y="14034"/>
                      </a:cubicBezTo>
                      <a:cubicBezTo>
                        <a:pt x="131764" y="109475"/>
                        <a:pt x="261400" y="205582"/>
                        <a:pt x="394940" y="294165"/>
                      </a:cubicBezTo>
                      <a:cubicBezTo>
                        <a:pt x="397893" y="296165"/>
                        <a:pt x="401512" y="292164"/>
                        <a:pt x="398560" y="2898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314" name="Google Shape;1314;p22"/>
          <p:cNvGrpSpPr/>
          <p:nvPr/>
        </p:nvGrpSpPr>
        <p:grpSpPr>
          <a:xfrm>
            <a:off x="7742876" y="3597150"/>
            <a:ext cx="1310369" cy="1510586"/>
            <a:chOff x="7742876" y="3597150"/>
            <a:chExt cx="1310369" cy="1510586"/>
          </a:xfrm>
        </p:grpSpPr>
        <p:grpSp>
          <p:nvGrpSpPr>
            <p:cNvPr id="1315" name="Google Shape;1315;p22"/>
            <p:cNvGrpSpPr/>
            <p:nvPr/>
          </p:nvGrpSpPr>
          <p:grpSpPr>
            <a:xfrm>
              <a:off x="8395767" y="4173382"/>
              <a:ext cx="657478" cy="934353"/>
              <a:chOff x="5779577" y="4658655"/>
              <a:chExt cx="543550" cy="772448"/>
            </a:xfrm>
          </p:grpSpPr>
          <p:sp>
            <p:nvSpPr>
              <p:cNvPr id="1316" name="Google Shape;1316;p22"/>
              <p:cNvSpPr/>
              <p:nvPr/>
            </p:nvSpPr>
            <p:spPr>
              <a:xfrm>
                <a:off x="5784294" y="4670906"/>
                <a:ext cx="227260" cy="487603"/>
              </a:xfrm>
              <a:custGeom>
                <a:avLst/>
                <a:gdLst/>
                <a:ahLst/>
                <a:cxnLst/>
                <a:rect l="l" t="t" r="r" b="b"/>
                <a:pathLst>
                  <a:path w="227260" h="487603" extrusionOk="0">
                    <a:moveTo>
                      <a:pt x="159194" y="487604"/>
                    </a:moveTo>
                    <a:lnTo>
                      <a:pt x="67871" y="487604"/>
                    </a:lnTo>
                    <a:cubicBezTo>
                      <a:pt x="30398" y="487604"/>
                      <a:pt x="-65" y="457076"/>
                      <a:pt x="0" y="419603"/>
                    </a:cubicBezTo>
                    <a:lnTo>
                      <a:pt x="131" y="67870"/>
                    </a:lnTo>
                    <a:cubicBezTo>
                      <a:pt x="131" y="30398"/>
                      <a:pt x="30594" y="-65"/>
                      <a:pt x="68067" y="0"/>
                    </a:cubicBezTo>
                    <a:lnTo>
                      <a:pt x="95713" y="0"/>
                    </a:lnTo>
                    <a:cubicBezTo>
                      <a:pt x="98858" y="0"/>
                      <a:pt x="101413" y="2555"/>
                      <a:pt x="101413" y="5700"/>
                    </a:cubicBezTo>
                    <a:cubicBezTo>
                      <a:pt x="101413" y="8844"/>
                      <a:pt x="98858" y="11399"/>
                      <a:pt x="95713" y="11399"/>
                    </a:cubicBezTo>
                    <a:lnTo>
                      <a:pt x="68067" y="11399"/>
                    </a:lnTo>
                    <a:cubicBezTo>
                      <a:pt x="36883" y="11399"/>
                      <a:pt x="11465" y="36752"/>
                      <a:pt x="11465" y="67936"/>
                    </a:cubicBezTo>
                    <a:lnTo>
                      <a:pt x="11334" y="419668"/>
                    </a:lnTo>
                    <a:cubicBezTo>
                      <a:pt x="11334" y="450852"/>
                      <a:pt x="36687" y="476271"/>
                      <a:pt x="67871" y="476271"/>
                    </a:cubicBezTo>
                    <a:lnTo>
                      <a:pt x="159194" y="476271"/>
                    </a:lnTo>
                    <a:cubicBezTo>
                      <a:pt x="190377" y="476271"/>
                      <a:pt x="215796" y="450918"/>
                      <a:pt x="215796" y="419734"/>
                    </a:cubicBezTo>
                    <a:lnTo>
                      <a:pt x="215927" y="68001"/>
                    </a:lnTo>
                    <a:cubicBezTo>
                      <a:pt x="215927" y="36818"/>
                      <a:pt x="190574" y="11399"/>
                      <a:pt x="159390" y="11399"/>
                    </a:cubicBezTo>
                    <a:lnTo>
                      <a:pt x="131745" y="11399"/>
                    </a:lnTo>
                    <a:cubicBezTo>
                      <a:pt x="128600" y="11399"/>
                      <a:pt x="126045" y="8844"/>
                      <a:pt x="126045" y="5700"/>
                    </a:cubicBezTo>
                    <a:cubicBezTo>
                      <a:pt x="126045" y="2555"/>
                      <a:pt x="128600" y="0"/>
                      <a:pt x="131745" y="0"/>
                    </a:cubicBezTo>
                    <a:lnTo>
                      <a:pt x="159390" y="0"/>
                    </a:lnTo>
                    <a:cubicBezTo>
                      <a:pt x="196863" y="0"/>
                      <a:pt x="227326" y="30528"/>
                      <a:pt x="227260" y="67936"/>
                    </a:cubicBezTo>
                    <a:lnTo>
                      <a:pt x="227130" y="419668"/>
                    </a:lnTo>
                    <a:cubicBezTo>
                      <a:pt x="227130" y="457141"/>
                      <a:pt x="196667" y="487604"/>
                      <a:pt x="159194" y="4876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22"/>
              <p:cNvSpPr/>
              <p:nvPr/>
            </p:nvSpPr>
            <p:spPr>
              <a:xfrm>
                <a:off x="5779577" y="4884867"/>
                <a:ext cx="236694" cy="278359"/>
              </a:xfrm>
              <a:custGeom>
                <a:avLst/>
                <a:gdLst/>
                <a:ahLst/>
                <a:cxnLst/>
                <a:rect l="l" t="t" r="r" b="b"/>
                <a:pathLst>
                  <a:path w="236694" h="278359" extrusionOk="0">
                    <a:moveTo>
                      <a:pt x="163910" y="278359"/>
                    </a:moveTo>
                    <a:lnTo>
                      <a:pt x="72587" y="278359"/>
                    </a:lnTo>
                    <a:cubicBezTo>
                      <a:pt x="32559" y="278359"/>
                      <a:pt x="-65" y="245735"/>
                      <a:pt x="0" y="205641"/>
                    </a:cubicBezTo>
                    <a:lnTo>
                      <a:pt x="0" y="11661"/>
                    </a:lnTo>
                    <a:cubicBezTo>
                      <a:pt x="0" y="5896"/>
                      <a:pt x="4717" y="1245"/>
                      <a:pt x="10482" y="1245"/>
                    </a:cubicBezTo>
                    <a:cubicBezTo>
                      <a:pt x="16247" y="1245"/>
                      <a:pt x="20898" y="5896"/>
                      <a:pt x="20898" y="11661"/>
                    </a:cubicBezTo>
                    <a:lnTo>
                      <a:pt x="20898" y="205641"/>
                    </a:lnTo>
                    <a:cubicBezTo>
                      <a:pt x="20833" y="234205"/>
                      <a:pt x="44089" y="257461"/>
                      <a:pt x="72652" y="257527"/>
                    </a:cubicBezTo>
                    <a:lnTo>
                      <a:pt x="163976" y="257527"/>
                    </a:lnTo>
                    <a:cubicBezTo>
                      <a:pt x="192539" y="257527"/>
                      <a:pt x="215796" y="234336"/>
                      <a:pt x="215796" y="205707"/>
                    </a:cubicBezTo>
                    <a:lnTo>
                      <a:pt x="215796" y="10417"/>
                    </a:lnTo>
                    <a:cubicBezTo>
                      <a:pt x="215861" y="4651"/>
                      <a:pt x="220512" y="0"/>
                      <a:pt x="226278" y="0"/>
                    </a:cubicBezTo>
                    <a:cubicBezTo>
                      <a:pt x="232043" y="0"/>
                      <a:pt x="236694" y="4651"/>
                      <a:pt x="236694" y="10417"/>
                    </a:cubicBezTo>
                    <a:lnTo>
                      <a:pt x="236694" y="205707"/>
                    </a:lnTo>
                    <a:cubicBezTo>
                      <a:pt x="236629" y="245800"/>
                      <a:pt x="204004" y="278359"/>
                      <a:pt x="163976" y="2783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22"/>
              <p:cNvSpPr/>
              <p:nvPr/>
            </p:nvSpPr>
            <p:spPr>
              <a:xfrm>
                <a:off x="5857405" y="4665992"/>
                <a:ext cx="28235" cy="21160"/>
              </a:xfrm>
              <a:custGeom>
                <a:avLst/>
                <a:gdLst/>
                <a:ahLst/>
                <a:cxnLst/>
                <a:rect l="l" t="t" r="r" b="b"/>
                <a:pathLst>
                  <a:path w="28235" h="21160" extrusionOk="0">
                    <a:moveTo>
                      <a:pt x="0" y="0"/>
                    </a:moveTo>
                    <a:lnTo>
                      <a:pt x="28236" y="0"/>
                    </a:lnTo>
                    <a:lnTo>
                      <a:pt x="28236" y="21160"/>
                    </a:lnTo>
                    <a:lnTo>
                      <a:pt x="0" y="211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5910470" y="4665992"/>
                <a:ext cx="28235" cy="21160"/>
              </a:xfrm>
              <a:custGeom>
                <a:avLst/>
                <a:gdLst/>
                <a:ahLst/>
                <a:cxnLst/>
                <a:rect l="l" t="t" r="r" b="b"/>
                <a:pathLst>
                  <a:path w="28235" h="21160" extrusionOk="0">
                    <a:moveTo>
                      <a:pt x="0" y="0"/>
                    </a:moveTo>
                    <a:lnTo>
                      <a:pt x="28236" y="0"/>
                    </a:lnTo>
                    <a:lnTo>
                      <a:pt x="28236" y="21160"/>
                    </a:lnTo>
                    <a:lnTo>
                      <a:pt x="0" y="211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5867821" y="4658721"/>
                <a:ext cx="35835" cy="35834"/>
              </a:xfrm>
              <a:custGeom>
                <a:avLst/>
                <a:gdLst/>
                <a:ahLst/>
                <a:cxnLst/>
                <a:rect l="l" t="t" r="r" b="b"/>
                <a:pathLst>
                  <a:path w="35835" h="35834" extrusionOk="0">
                    <a:moveTo>
                      <a:pt x="35770" y="17885"/>
                    </a:moveTo>
                    <a:cubicBezTo>
                      <a:pt x="35770" y="27777"/>
                      <a:pt x="27777" y="35835"/>
                      <a:pt x="17885" y="35835"/>
                    </a:cubicBezTo>
                    <a:cubicBezTo>
                      <a:pt x="7993" y="35835"/>
                      <a:pt x="0" y="27777"/>
                      <a:pt x="0" y="17885"/>
                    </a:cubicBezTo>
                    <a:cubicBezTo>
                      <a:pt x="0" y="7992"/>
                      <a:pt x="7993" y="0"/>
                      <a:pt x="17950" y="0"/>
                    </a:cubicBezTo>
                    <a:cubicBezTo>
                      <a:pt x="27842" y="0"/>
                      <a:pt x="35835" y="8058"/>
                      <a:pt x="35835" y="178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5892585" y="4658655"/>
                <a:ext cx="35835" cy="35834"/>
              </a:xfrm>
              <a:custGeom>
                <a:avLst/>
                <a:gdLst/>
                <a:ahLst/>
                <a:cxnLst/>
                <a:rect l="l" t="t" r="r" b="b"/>
                <a:pathLst>
                  <a:path w="35835" h="35834" extrusionOk="0">
                    <a:moveTo>
                      <a:pt x="35835" y="17950"/>
                    </a:moveTo>
                    <a:cubicBezTo>
                      <a:pt x="35835" y="27842"/>
                      <a:pt x="27777" y="35835"/>
                      <a:pt x="17885" y="35835"/>
                    </a:cubicBezTo>
                    <a:cubicBezTo>
                      <a:pt x="7993" y="35835"/>
                      <a:pt x="-65" y="27777"/>
                      <a:pt x="0" y="17885"/>
                    </a:cubicBezTo>
                    <a:cubicBezTo>
                      <a:pt x="0" y="7992"/>
                      <a:pt x="8058" y="0"/>
                      <a:pt x="17951" y="0"/>
                    </a:cubicBezTo>
                    <a:cubicBezTo>
                      <a:pt x="27843" y="0"/>
                      <a:pt x="35835" y="8058"/>
                      <a:pt x="35835" y="179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5883151" y="5092343"/>
                <a:ext cx="391324" cy="338760"/>
              </a:xfrm>
              <a:custGeom>
                <a:avLst/>
                <a:gdLst/>
                <a:ahLst/>
                <a:cxnLst/>
                <a:rect l="l" t="t" r="r" b="b"/>
                <a:pathLst>
                  <a:path w="391324" h="338760" extrusionOk="0">
                    <a:moveTo>
                      <a:pt x="215075" y="338761"/>
                    </a:moveTo>
                    <a:cubicBezTo>
                      <a:pt x="210424" y="338761"/>
                      <a:pt x="205707" y="338499"/>
                      <a:pt x="200859" y="337975"/>
                    </a:cubicBezTo>
                    <a:cubicBezTo>
                      <a:pt x="149432" y="332341"/>
                      <a:pt x="93092" y="306660"/>
                      <a:pt x="60664" y="274101"/>
                    </a:cubicBezTo>
                    <a:cubicBezTo>
                      <a:pt x="4586" y="217827"/>
                      <a:pt x="0" y="144322"/>
                      <a:pt x="0" y="67673"/>
                    </a:cubicBezTo>
                    <a:cubicBezTo>
                      <a:pt x="0" y="61908"/>
                      <a:pt x="4651" y="57257"/>
                      <a:pt x="10416" y="57257"/>
                    </a:cubicBezTo>
                    <a:cubicBezTo>
                      <a:pt x="16181" y="57257"/>
                      <a:pt x="20833" y="61908"/>
                      <a:pt x="20833" y="67673"/>
                    </a:cubicBezTo>
                    <a:cubicBezTo>
                      <a:pt x="20833" y="139802"/>
                      <a:pt x="24960" y="208720"/>
                      <a:pt x="75404" y="259361"/>
                    </a:cubicBezTo>
                    <a:cubicBezTo>
                      <a:pt x="104753" y="288841"/>
                      <a:pt x="156115" y="312098"/>
                      <a:pt x="203152" y="317273"/>
                    </a:cubicBezTo>
                    <a:cubicBezTo>
                      <a:pt x="230732" y="320287"/>
                      <a:pt x="254775" y="313277"/>
                      <a:pt x="274625" y="296506"/>
                    </a:cubicBezTo>
                    <a:cubicBezTo>
                      <a:pt x="291462" y="282290"/>
                      <a:pt x="304302" y="260999"/>
                      <a:pt x="310788" y="237611"/>
                    </a:cubicBezTo>
                    <a:cubicBezTo>
                      <a:pt x="292641" y="244555"/>
                      <a:pt x="272594" y="247241"/>
                      <a:pt x="252220" y="245407"/>
                    </a:cubicBezTo>
                    <a:cubicBezTo>
                      <a:pt x="206428" y="241214"/>
                      <a:pt x="157949" y="212192"/>
                      <a:pt x="153887" y="164696"/>
                    </a:cubicBezTo>
                    <a:cubicBezTo>
                      <a:pt x="151987" y="142357"/>
                      <a:pt x="160307" y="121459"/>
                      <a:pt x="177406" y="105736"/>
                    </a:cubicBezTo>
                    <a:cubicBezTo>
                      <a:pt x="196273" y="88375"/>
                      <a:pt x="222412" y="80579"/>
                      <a:pt x="247372" y="84837"/>
                    </a:cubicBezTo>
                    <a:cubicBezTo>
                      <a:pt x="301420" y="94009"/>
                      <a:pt x="333782" y="148646"/>
                      <a:pt x="336141" y="198762"/>
                    </a:cubicBezTo>
                    <a:cubicBezTo>
                      <a:pt x="352257" y="184678"/>
                      <a:pt x="358611" y="167644"/>
                      <a:pt x="363983" y="141898"/>
                    </a:cubicBezTo>
                    <a:cubicBezTo>
                      <a:pt x="371124" y="107898"/>
                      <a:pt x="370666" y="71735"/>
                      <a:pt x="370273" y="36752"/>
                    </a:cubicBezTo>
                    <a:cubicBezTo>
                      <a:pt x="370141" y="28104"/>
                      <a:pt x="370076" y="19195"/>
                      <a:pt x="370076" y="10416"/>
                    </a:cubicBezTo>
                    <a:cubicBezTo>
                      <a:pt x="370076" y="4651"/>
                      <a:pt x="374727" y="0"/>
                      <a:pt x="380492" y="0"/>
                    </a:cubicBezTo>
                    <a:cubicBezTo>
                      <a:pt x="386257" y="0"/>
                      <a:pt x="390909" y="4651"/>
                      <a:pt x="390909" y="10416"/>
                    </a:cubicBezTo>
                    <a:cubicBezTo>
                      <a:pt x="390909" y="18998"/>
                      <a:pt x="391040" y="27908"/>
                      <a:pt x="391105" y="36490"/>
                    </a:cubicBezTo>
                    <a:cubicBezTo>
                      <a:pt x="391564" y="72587"/>
                      <a:pt x="392022" y="109929"/>
                      <a:pt x="384423" y="146222"/>
                    </a:cubicBezTo>
                    <a:cubicBezTo>
                      <a:pt x="376954" y="181730"/>
                      <a:pt x="366276" y="205903"/>
                      <a:pt x="334699" y="225557"/>
                    </a:cubicBezTo>
                    <a:cubicBezTo>
                      <a:pt x="329524" y="259885"/>
                      <a:pt x="312622" y="291658"/>
                      <a:pt x="288055" y="312426"/>
                    </a:cubicBezTo>
                    <a:cubicBezTo>
                      <a:pt x="267550" y="329786"/>
                      <a:pt x="242525" y="338761"/>
                      <a:pt x="215075" y="338761"/>
                    </a:cubicBezTo>
                    <a:close/>
                    <a:moveTo>
                      <a:pt x="234073" y="104622"/>
                    </a:moveTo>
                    <a:cubicBezTo>
                      <a:pt x="218613" y="104622"/>
                      <a:pt x="202890" y="110584"/>
                      <a:pt x="191425" y="121131"/>
                    </a:cubicBezTo>
                    <a:cubicBezTo>
                      <a:pt x="179240" y="132333"/>
                      <a:pt x="173213" y="147205"/>
                      <a:pt x="174589" y="162993"/>
                    </a:cubicBezTo>
                    <a:cubicBezTo>
                      <a:pt x="177668" y="199025"/>
                      <a:pt x="216844" y="221298"/>
                      <a:pt x="254054" y="224705"/>
                    </a:cubicBezTo>
                    <a:cubicBezTo>
                      <a:pt x="274756" y="226605"/>
                      <a:pt x="294803" y="223002"/>
                      <a:pt x="312163" y="214289"/>
                    </a:cubicBezTo>
                    <a:cubicBezTo>
                      <a:pt x="313212" y="213765"/>
                      <a:pt x="314194" y="213241"/>
                      <a:pt x="315177" y="212716"/>
                    </a:cubicBezTo>
                    <a:cubicBezTo>
                      <a:pt x="315177" y="211930"/>
                      <a:pt x="315308" y="211144"/>
                      <a:pt x="315308" y="210358"/>
                    </a:cubicBezTo>
                    <a:cubicBezTo>
                      <a:pt x="317863" y="166138"/>
                      <a:pt x="291265" y="113401"/>
                      <a:pt x="243835" y="105343"/>
                    </a:cubicBezTo>
                    <a:cubicBezTo>
                      <a:pt x="240625" y="104819"/>
                      <a:pt x="237349" y="104556"/>
                      <a:pt x="234073" y="1045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6205141" y="4967674"/>
                <a:ext cx="117986" cy="117921"/>
              </a:xfrm>
              <a:custGeom>
                <a:avLst/>
                <a:gdLst/>
                <a:ahLst/>
                <a:cxnLst/>
                <a:rect l="l" t="t" r="r" b="b"/>
                <a:pathLst>
                  <a:path w="117986" h="117921" extrusionOk="0">
                    <a:moveTo>
                      <a:pt x="117921" y="58961"/>
                    </a:moveTo>
                    <a:cubicBezTo>
                      <a:pt x="117921" y="91520"/>
                      <a:pt x="91520" y="117921"/>
                      <a:pt x="58961" y="117921"/>
                    </a:cubicBezTo>
                    <a:cubicBezTo>
                      <a:pt x="26401" y="117921"/>
                      <a:pt x="0" y="91520"/>
                      <a:pt x="0" y="58961"/>
                    </a:cubicBezTo>
                    <a:cubicBezTo>
                      <a:pt x="0" y="26401"/>
                      <a:pt x="26401" y="0"/>
                      <a:pt x="59026" y="0"/>
                    </a:cubicBezTo>
                    <a:cubicBezTo>
                      <a:pt x="91586" y="0"/>
                      <a:pt x="117987" y="26401"/>
                      <a:pt x="117987" y="5902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2"/>
              <p:cNvSpPr/>
              <p:nvPr/>
            </p:nvSpPr>
            <p:spPr>
              <a:xfrm>
                <a:off x="6249100" y="5042685"/>
                <a:ext cx="29938" cy="67739"/>
              </a:xfrm>
              <a:custGeom>
                <a:avLst/>
                <a:gdLst/>
                <a:ahLst/>
                <a:cxnLst/>
                <a:rect l="l" t="t" r="r" b="b"/>
                <a:pathLst>
                  <a:path w="29938" h="67739" extrusionOk="0">
                    <a:moveTo>
                      <a:pt x="0" y="0"/>
                    </a:moveTo>
                    <a:lnTo>
                      <a:pt x="29939" y="0"/>
                    </a:lnTo>
                    <a:lnTo>
                      <a:pt x="29939" y="67739"/>
                    </a:lnTo>
                    <a:lnTo>
                      <a:pt x="0" y="6773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2"/>
              <p:cNvSpPr/>
              <p:nvPr/>
            </p:nvSpPr>
            <p:spPr>
              <a:xfrm>
                <a:off x="6232460" y="4994992"/>
                <a:ext cx="63284" cy="63284"/>
              </a:xfrm>
              <a:custGeom>
                <a:avLst/>
                <a:gdLst/>
                <a:ahLst/>
                <a:cxnLst/>
                <a:rect l="l" t="t" r="r" b="b"/>
                <a:pathLst>
                  <a:path w="63284" h="63284" extrusionOk="0">
                    <a:moveTo>
                      <a:pt x="63284" y="31642"/>
                    </a:moveTo>
                    <a:cubicBezTo>
                      <a:pt x="63284" y="49134"/>
                      <a:pt x="49134" y="63285"/>
                      <a:pt x="31642" y="63285"/>
                    </a:cubicBezTo>
                    <a:cubicBezTo>
                      <a:pt x="14150" y="63285"/>
                      <a:pt x="0" y="49134"/>
                      <a:pt x="0" y="31642"/>
                    </a:cubicBezTo>
                    <a:cubicBezTo>
                      <a:pt x="0" y="14151"/>
                      <a:pt x="14216" y="0"/>
                      <a:pt x="31642" y="0"/>
                    </a:cubicBezTo>
                    <a:cubicBezTo>
                      <a:pt x="49134" y="0"/>
                      <a:pt x="63284" y="14151"/>
                      <a:pt x="63284" y="316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22"/>
              <p:cNvSpPr/>
              <p:nvPr/>
            </p:nvSpPr>
            <p:spPr>
              <a:xfrm>
                <a:off x="6253882" y="5016415"/>
                <a:ext cx="20439" cy="20439"/>
              </a:xfrm>
              <a:custGeom>
                <a:avLst/>
                <a:gdLst/>
                <a:ahLst/>
                <a:cxnLst/>
                <a:rect l="l" t="t" r="r" b="b"/>
                <a:pathLst>
                  <a:path w="20439" h="20439" extrusionOk="0">
                    <a:moveTo>
                      <a:pt x="20440" y="10220"/>
                    </a:moveTo>
                    <a:cubicBezTo>
                      <a:pt x="20440" y="15854"/>
                      <a:pt x="15854" y="20440"/>
                      <a:pt x="10220" y="20440"/>
                    </a:cubicBezTo>
                    <a:cubicBezTo>
                      <a:pt x="4586" y="20440"/>
                      <a:pt x="0" y="15854"/>
                      <a:pt x="0" y="10220"/>
                    </a:cubicBezTo>
                    <a:cubicBezTo>
                      <a:pt x="0" y="4586"/>
                      <a:pt x="4586" y="0"/>
                      <a:pt x="10220" y="0"/>
                    </a:cubicBezTo>
                    <a:cubicBezTo>
                      <a:pt x="15854" y="0"/>
                      <a:pt x="20440" y="4586"/>
                      <a:pt x="20440" y="1022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7" name="Google Shape;1327;p22"/>
            <p:cNvGrpSpPr/>
            <p:nvPr/>
          </p:nvGrpSpPr>
          <p:grpSpPr>
            <a:xfrm>
              <a:off x="8219968" y="4911793"/>
              <a:ext cx="175803" cy="175830"/>
              <a:chOff x="8372781" y="5925246"/>
              <a:chExt cx="237572" cy="237608"/>
            </a:xfrm>
          </p:grpSpPr>
          <p:sp>
            <p:nvSpPr>
              <p:cNvPr id="1328" name="Google Shape;1328;p22"/>
              <p:cNvSpPr/>
              <p:nvPr/>
            </p:nvSpPr>
            <p:spPr>
              <a:xfrm>
                <a:off x="8372781" y="5925246"/>
                <a:ext cx="237572" cy="237572"/>
              </a:xfrm>
              <a:custGeom>
                <a:avLst/>
                <a:gdLst/>
                <a:ahLst/>
                <a:cxnLst/>
                <a:rect l="l" t="t" r="r" b="b"/>
                <a:pathLst>
                  <a:path w="237572" h="237572" extrusionOk="0">
                    <a:moveTo>
                      <a:pt x="223343" y="62512"/>
                    </a:moveTo>
                    <a:cubicBezTo>
                      <a:pt x="254461" y="120293"/>
                      <a:pt x="232842" y="192290"/>
                      <a:pt x="175061" y="223343"/>
                    </a:cubicBezTo>
                    <a:cubicBezTo>
                      <a:pt x="117279" y="254461"/>
                      <a:pt x="45282" y="232842"/>
                      <a:pt x="14229" y="175061"/>
                    </a:cubicBezTo>
                    <a:cubicBezTo>
                      <a:pt x="-16889" y="117345"/>
                      <a:pt x="4731" y="45282"/>
                      <a:pt x="62512" y="14230"/>
                    </a:cubicBezTo>
                    <a:cubicBezTo>
                      <a:pt x="120228" y="-16889"/>
                      <a:pt x="192291" y="4730"/>
                      <a:pt x="223343" y="625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2"/>
              <p:cNvSpPr/>
              <p:nvPr/>
            </p:nvSpPr>
            <p:spPr>
              <a:xfrm>
                <a:off x="8383603" y="5981206"/>
                <a:ext cx="226720" cy="181648"/>
              </a:xfrm>
              <a:custGeom>
                <a:avLst/>
                <a:gdLst/>
                <a:ahLst/>
                <a:cxnLst/>
                <a:rect l="l" t="t" r="r" b="b"/>
                <a:pathLst>
                  <a:path w="226720" h="181648" extrusionOk="0">
                    <a:moveTo>
                      <a:pt x="157032" y="153953"/>
                    </a:moveTo>
                    <a:cubicBezTo>
                      <a:pt x="101543" y="183826"/>
                      <a:pt x="32887" y="165024"/>
                      <a:pt x="0" y="112287"/>
                    </a:cubicBezTo>
                    <a:cubicBezTo>
                      <a:pt x="1048" y="114580"/>
                      <a:pt x="2162" y="116873"/>
                      <a:pt x="3407" y="119166"/>
                    </a:cubicBezTo>
                    <a:cubicBezTo>
                      <a:pt x="34459" y="176947"/>
                      <a:pt x="106522" y="198501"/>
                      <a:pt x="164238" y="167448"/>
                    </a:cubicBezTo>
                    <a:cubicBezTo>
                      <a:pt x="222019" y="136330"/>
                      <a:pt x="243573" y="64333"/>
                      <a:pt x="212521" y="6617"/>
                    </a:cubicBezTo>
                    <a:cubicBezTo>
                      <a:pt x="211275" y="4389"/>
                      <a:pt x="210031" y="2162"/>
                      <a:pt x="208656" y="0"/>
                    </a:cubicBezTo>
                    <a:cubicBezTo>
                      <a:pt x="234598" y="56471"/>
                      <a:pt x="212521" y="124145"/>
                      <a:pt x="157032" y="1540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22"/>
              <p:cNvSpPr/>
              <p:nvPr/>
            </p:nvSpPr>
            <p:spPr>
              <a:xfrm>
                <a:off x="8419808" y="5951291"/>
                <a:ext cx="33478" cy="27942"/>
              </a:xfrm>
              <a:custGeom>
                <a:avLst/>
                <a:gdLst/>
                <a:ahLst/>
                <a:cxnLst/>
                <a:rect l="l" t="t" r="r" b="b"/>
                <a:pathLst>
                  <a:path w="33478" h="27942" extrusionOk="0">
                    <a:moveTo>
                      <a:pt x="11291" y="27033"/>
                    </a:moveTo>
                    <a:cubicBezTo>
                      <a:pt x="8212" y="28671"/>
                      <a:pt x="4347" y="28081"/>
                      <a:pt x="1923" y="25395"/>
                    </a:cubicBezTo>
                    <a:cubicBezTo>
                      <a:pt x="-894" y="22251"/>
                      <a:pt x="-566" y="17403"/>
                      <a:pt x="2578" y="14586"/>
                    </a:cubicBezTo>
                    <a:cubicBezTo>
                      <a:pt x="8540" y="9345"/>
                      <a:pt x="15157" y="4693"/>
                      <a:pt x="22232" y="894"/>
                    </a:cubicBezTo>
                    <a:cubicBezTo>
                      <a:pt x="25966" y="-1072"/>
                      <a:pt x="30552" y="304"/>
                      <a:pt x="32582" y="4038"/>
                    </a:cubicBezTo>
                    <a:cubicBezTo>
                      <a:pt x="34548" y="7773"/>
                      <a:pt x="33173" y="12359"/>
                      <a:pt x="29504" y="14389"/>
                    </a:cubicBezTo>
                    <a:cubicBezTo>
                      <a:pt x="23477" y="17665"/>
                      <a:pt x="17777" y="21596"/>
                      <a:pt x="12667" y="26116"/>
                    </a:cubicBezTo>
                    <a:cubicBezTo>
                      <a:pt x="12208" y="26509"/>
                      <a:pt x="11750" y="26836"/>
                      <a:pt x="11226" y="2709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2"/>
              <p:cNvSpPr/>
              <p:nvPr/>
            </p:nvSpPr>
            <p:spPr>
              <a:xfrm>
                <a:off x="8387242" y="5983442"/>
                <a:ext cx="31009" cy="86669"/>
              </a:xfrm>
              <a:custGeom>
                <a:avLst/>
                <a:gdLst/>
                <a:ahLst/>
                <a:cxnLst/>
                <a:rect l="l" t="t" r="r" b="b"/>
                <a:pathLst>
                  <a:path w="31009" h="86669" extrusionOk="0">
                    <a:moveTo>
                      <a:pt x="13002" y="85747"/>
                    </a:moveTo>
                    <a:cubicBezTo>
                      <a:pt x="12347" y="86074"/>
                      <a:pt x="11626" y="86402"/>
                      <a:pt x="10840" y="86533"/>
                    </a:cubicBezTo>
                    <a:cubicBezTo>
                      <a:pt x="6713" y="87319"/>
                      <a:pt x="2717" y="84633"/>
                      <a:pt x="1865" y="80506"/>
                    </a:cubicBezTo>
                    <a:cubicBezTo>
                      <a:pt x="-3245" y="54105"/>
                      <a:pt x="2258" y="26066"/>
                      <a:pt x="16998" y="3464"/>
                    </a:cubicBezTo>
                    <a:cubicBezTo>
                      <a:pt x="19291" y="-74"/>
                      <a:pt x="24008" y="-1056"/>
                      <a:pt x="27545" y="1237"/>
                    </a:cubicBezTo>
                    <a:cubicBezTo>
                      <a:pt x="31083" y="3530"/>
                      <a:pt x="32066" y="8246"/>
                      <a:pt x="29773" y="11784"/>
                    </a:cubicBezTo>
                    <a:cubicBezTo>
                      <a:pt x="17195" y="31044"/>
                      <a:pt x="12478" y="55022"/>
                      <a:pt x="16867" y="77558"/>
                    </a:cubicBezTo>
                    <a:cubicBezTo>
                      <a:pt x="17522" y="80899"/>
                      <a:pt x="15885" y="84175"/>
                      <a:pt x="13002" y="857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2"/>
              <p:cNvSpPr/>
              <p:nvPr/>
            </p:nvSpPr>
            <p:spPr>
              <a:xfrm>
                <a:off x="8383276" y="5980420"/>
                <a:ext cx="216581" cy="127223"/>
              </a:xfrm>
              <a:custGeom>
                <a:avLst/>
                <a:gdLst/>
                <a:ahLst/>
                <a:cxnLst/>
                <a:rect l="l" t="t" r="r" b="b"/>
                <a:pathLst>
                  <a:path w="216581" h="127223" extrusionOk="0">
                    <a:moveTo>
                      <a:pt x="3734" y="119886"/>
                    </a:moveTo>
                    <a:cubicBezTo>
                      <a:pt x="5110" y="122376"/>
                      <a:pt x="6551" y="124800"/>
                      <a:pt x="8058" y="127224"/>
                    </a:cubicBezTo>
                    <a:lnTo>
                      <a:pt x="216581" y="14936"/>
                    </a:lnTo>
                    <a:cubicBezTo>
                      <a:pt x="215403" y="12381"/>
                      <a:pt x="214223" y="9827"/>
                      <a:pt x="212848" y="7337"/>
                    </a:cubicBezTo>
                    <a:cubicBezTo>
                      <a:pt x="211472" y="4848"/>
                      <a:pt x="210030" y="2424"/>
                      <a:pt x="208524" y="0"/>
                    </a:cubicBezTo>
                    <a:lnTo>
                      <a:pt x="0" y="112287"/>
                    </a:lnTo>
                    <a:cubicBezTo>
                      <a:pt x="1179" y="114842"/>
                      <a:pt x="2358" y="117397"/>
                      <a:pt x="3734" y="11988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3" name="Google Shape;1333;p22"/>
            <p:cNvGrpSpPr/>
            <p:nvPr/>
          </p:nvGrpSpPr>
          <p:grpSpPr>
            <a:xfrm>
              <a:off x="8827177" y="4202113"/>
              <a:ext cx="175788" cy="175795"/>
              <a:chOff x="8786752" y="5531588"/>
              <a:chExt cx="175788" cy="175795"/>
            </a:xfrm>
          </p:grpSpPr>
          <p:sp>
            <p:nvSpPr>
              <p:cNvPr id="1334" name="Google Shape;1334;p22"/>
              <p:cNvSpPr/>
              <p:nvPr/>
            </p:nvSpPr>
            <p:spPr>
              <a:xfrm>
                <a:off x="8786752" y="5531588"/>
                <a:ext cx="175788" cy="175789"/>
              </a:xfrm>
              <a:custGeom>
                <a:avLst/>
                <a:gdLst/>
                <a:ahLst/>
                <a:cxnLst/>
                <a:rect l="l" t="t" r="r" b="b"/>
                <a:pathLst>
                  <a:path w="175788" h="175789" extrusionOk="0">
                    <a:moveTo>
                      <a:pt x="112298" y="172307"/>
                    </a:moveTo>
                    <a:cubicBezTo>
                      <a:pt x="65653" y="185802"/>
                      <a:pt x="16978" y="158877"/>
                      <a:pt x="3483" y="112298"/>
                    </a:cubicBezTo>
                    <a:cubicBezTo>
                      <a:pt x="-10013" y="65653"/>
                      <a:pt x="16913" y="16913"/>
                      <a:pt x="63492" y="3483"/>
                    </a:cubicBezTo>
                    <a:cubicBezTo>
                      <a:pt x="110136" y="-10013"/>
                      <a:pt x="158811" y="16913"/>
                      <a:pt x="172307" y="63492"/>
                    </a:cubicBezTo>
                    <a:cubicBezTo>
                      <a:pt x="185802" y="110136"/>
                      <a:pt x="158877" y="158877"/>
                      <a:pt x="112232" y="1723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22"/>
              <p:cNvSpPr/>
              <p:nvPr/>
            </p:nvSpPr>
            <p:spPr>
              <a:xfrm>
                <a:off x="8786813" y="5533696"/>
                <a:ext cx="117674" cy="173687"/>
              </a:xfrm>
              <a:custGeom>
                <a:avLst/>
                <a:gdLst/>
                <a:ahLst/>
                <a:cxnLst/>
                <a:rect l="l" t="t" r="r" b="b"/>
                <a:pathLst>
                  <a:path w="117674" h="173687" extrusionOk="0">
                    <a:moveTo>
                      <a:pt x="14297" y="107046"/>
                    </a:moveTo>
                    <a:cubicBezTo>
                      <a:pt x="1325" y="62236"/>
                      <a:pt x="25696" y="15526"/>
                      <a:pt x="69000" y="0"/>
                    </a:cubicBezTo>
                    <a:cubicBezTo>
                      <a:pt x="67165" y="393"/>
                      <a:pt x="65331" y="852"/>
                      <a:pt x="63497" y="1375"/>
                    </a:cubicBezTo>
                    <a:cubicBezTo>
                      <a:pt x="16852" y="14871"/>
                      <a:pt x="-10008" y="63546"/>
                      <a:pt x="3488" y="110191"/>
                    </a:cubicBezTo>
                    <a:cubicBezTo>
                      <a:pt x="16983" y="156835"/>
                      <a:pt x="65658" y="183695"/>
                      <a:pt x="112303" y="170199"/>
                    </a:cubicBezTo>
                    <a:cubicBezTo>
                      <a:pt x="114137" y="169675"/>
                      <a:pt x="115906" y="169086"/>
                      <a:pt x="117674" y="168430"/>
                    </a:cubicBezTo>
                    <a:cubicBezTo>
                      <a:pt x="72733" y="178388"/>
                      <a:pt x="27269" y="151856"/>
                      <a:pt x="14363" y="1069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>
                <a:off x="8931451" y="5578781"/>
                <a:ext cx="17607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7607" h="26475" extrusionOk="0">
                    <a:moveTo>
                      <a:pt x="224" y="7193"/>
                    </a:moveTo>
                    <a:cubicBezTo>
                      <a:pt x="-496" y="4704"/>
                      <a:pt x="552" y="2018"/>
                      <a:pt x="2910" y="707"/>
                    </a:cubicBezTo>
                    <a:cubicBezTo>
                      <a:pt x="5662" y="-799"/>
                      <a:pt x="9068" y="183"/>
                      <a:pt x="10576" y="2869"/>
                    </a:cubicBezTo>
                    <a:cubicBezTo>
                      <a:pt x="13458" y="7979"/>
                      <a:pt x="15750" y="13548"/>
                      <a:pt x="17388" y="19247"/>
                    </a:cubicBezTo>
                    <a:cubicBezTo>
                      <a:pt x="18240" y="22261"/>
                      <a:pt x="16537" y="25406"/>
                      <a:pt x="13523" y="26257"/>
                    </a:cubicBezTo>
                    <a:cubicBezTo>
                      <a:pt x="10510" y="27109"/>
                      <a:pt x="7430" y="25406"/>
                      <a:pt x="6514" y="22392"/>
                    </a:cubicBezTo>
                    <a:cubicBezTo>
                      <a:pt x="5072" y="17478"/>
                      <a:pt x="3107" y="12761"/>
                      <a:pt x="683" y="8438"/>
                    </a:cubicBezTo>
                    <a:cubicBezTo>
                      <a:pt x="486" y="8045"/>
                      <a:pt x="290" y="7652"/>
                      <a:pt x="159" y="72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>
                <a:off x="8870535" y="5542211"/>
                <a:ext cx="60795" cy="32609"/>
              </a:xfrm>
              <a:custGeom>
                <a:avLst/>
                <a:gdLst/>
                <a:ahLst/>
                <a:cxnLst/>
                <a:rect l="l" t="t" r="r" b="b"/>
                <a:pathLst>
                  <a:path w="60795" h="32609" extrusionOk="0">
                    <a:moveTo>
                      <a:pt x="214" y="7273"/>
                    </a:moveTo>
                    <a:cubicBezTo>
                      <a:pt x="83" y="6749"/>
                      <a:pt x="-48" y="6159"/>
                      <a:pt x="17" y="5570"/>
                    </a:cubicBezTo>
                    <a:cubicBezTo>
                      <a:pt x="17" y="2425"/>
                      <a:pt x="2638" y="-64"/>
                      <a:pt x="5783" y="1"/>
                    </a:cubicBezTo>
                    <a:cubicBezTo>
                      <a:pt x="25698" y="394"/>
                      <a:pt x="45155" y="8780"/>
                      <a:pt x="59175" y="22996"/>
                    </a:cubicBezTo>
                    <a:cubicBezTo>
                      <a:pt x="61336" y="25223"/>
                      <a:pt x="61336" y="28761"/>
                      <a:pt x="59175" y="30988"/>
                    </a:cubicBezTo>
                    <a:cubicBezTo>
                      <a:pt x="56947" y="33150"/>
                      <a:pt x="53344" y="33150"/>
                      <a:pt x="51182" y="30988"/>
                    </a:cubicBezTo>
                    <a:cubicBezTo>
                      <a:pt x="39193" y="18869"/>
                      <a:pt x="22619" y="11728"/>
                      <a:pt x="5651" y="11400"/>
                    </a:cubicBezTo>
                    <a:cubicBezTo>
                      <a:pt x="3096" y="11400"/>
                      <a:pt x="1000" y="9631"/>
                      <a:pt x="345" y="733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>
                <a:off x="8844283" y="5533564"/>
                <a:ext cx="60729" cy="171902"/>
              </a:xfrm>
              <a:custGeom>
                <a:avLst/>
                <a:gdLst/>
                <a:ahLst/>
                <a:cxnLst/>
                <a:rect l="l" t="t" r="r" b="b"/>
                <a:pathLst>
                  <a:path w="60729" h="171902" extrusionOk="0">
                    <a:moveTo>
                      <a:pt x="5962" y="1507"/>
                    </a:moveTo>
                    <a:cubicBezTo>
                      <a:pt x="3931" y="2096"/>
                      <a:pt x="1966" y="2751"/>
                      <a:pt x="0" y="3472"/>
                    </a:cubicBezTo>
                    <a:lnTo>
                      <a:pt x="48675" y="171903"/>
                    </a:lnTo>
                    <a:cubicBezTo>
                      <a:pt x="50706" y="171444"/>
                      <a:pt x="52737" y="170986"/>
                      <a:pt x="54768" y="170396"/>
                    </a:cubicBezTo>
                    <a:cubicBezTo>
                      <a:pt x="56799" y="169806"/>
                      <a:pt x="58764" y="169151"/>
                      <a:pt x="60730" y="168431"/>
                    </a:cubicBezTo>
                    <a:lnTo>
                      <a:pt x="12054" y="0"/>
                    </a:lnTo>
                    <a:cubicBezTo>
                      <a:pt x="10023" y="459"/>
                      <a:pt x="7992" y="917"/>
                      <a:pt x="5962" y="15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9" name="Google Shape;1339;p22"/>
            <p:cNvGrpSpPr/>
            <p:nvPr/>
          </p:nvGrpSpPr>
          <p:grpSpPr>
            <a:xfrm>
              <a:off x="7742876" y="4658775"/>
              <a:ext cx="331589" cy="428852"/>
              <a:chOff x="8820951" y="3935800"/>
              <a:chExt cx="331589" cy="428852"/>
            </a:xfrm>
          </p:grpSpPr>
          <p:sp>
            <p:nvSpPr>
              <p:cNvPr id="1340" name="Google Shape;1340;p22"/>
              <p:cNvSpPr/>
              <p:nvPr/>
            </p:nvSpPr>
            <p:spPr>
              <a:xfrm rot="10800000" flipH="1">
                <a:off x="8820951" y="4173403"/>
                <a:ext cx="191248" cy="191248"/>
              </a:xfrm>
              <a:custGeom>
                <a:avLst/>
                <a:gdLst/>
                <a:ahLst/>
                <a:cxnLst/>
                <a:rect l="l" t="t" r="r" b="b"/>
                <a:pathLst>
                  <a:path w="145436" h="145436" extrusionOk="0">
                    <a:moveTo>
                      <a:pt x="145436" y="51427"/>
                    </a:moveTo>
                    <a:lnTo>
                      <a:pt x="94009" y="51427"/>
                    </a:lnTo>
                    <a:lnTo>
                      <a:pt x="94009" y="0"/>
                    </a:lnTo>
                    <a:lnTo>
                      <a:pt x="51427" y="0"/>
                    </a:lnTo>
                    <a:lnTo>
                      <a:pt x="51427" y="51427"/>
                    </a:lnTo>
                    <a:lnTo>
                      <a:pt x="0" y="51427"/>
                    </a:lnTo>
                    <a:lnTo>
                      <a:pt x="0" y="94010"/>
                    </a:lnTo>
                    <a:lnTo>
                      <a:pt x="51427" y="94010"/>
                    </a:lnTo>
                    <a:lnTo>
                      <a:pt x="51427" y="145436"/>
                    </a:lnTo>
                    <a:lnTo>
                      <a:pt x="94009" y="145436"/>
                    </a:lnTo>
                    <a:lnTo>
                      <a:pt x="94009" y="94010"/>
                    </a:lnTo>
                    <a:lnTo>
                      <a:pt x="145436" y="94010"/>
                    </a:lnTo>
                    <a:lnTo>
                      <a:pt x="145436" y="5142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 flipH="1">
                <a:off x="9012205" y="3935800"/>
                <a:ext cx="140334" cy="140421"/>
              </a:xfrm>
              <a:custGeom>
                <a:avLst/>
                <a:gdLst/>
                <a:ahLst/>
                <a:cxnLst/>
                <a:rect l="l" t="t" r="r" b="b"/>
                <a:pathLst>
                  <a:path w="106718" h="106784" extrusionOk="0">
                    <a:moveTo>
                      <a:pt x="70818" y="106784"/>
                    </a:moveTo>
                    <a:lnTo>
                      <a:pt x="35901" y="106784"/>
                    </a:lnTo>
                    <a:lnTo>
                      <a:pt x="35901" y="70883"/>
                    </a:lnTo>
                    <a:lnTo>
                      <a:pt x="0" y="70883"/>
                    </a:lnTo>
                    <a:lnTo>
                      <a:pt x="0" y="35900"/>
                    </a:lnTo>
                    <a:lnTo>
                      <a:pt x="35901" y="35900"/>
                    </a:lnTo>
                    <a:lnTo>
                      <a:pt x="35901" y="0"/>
                    </a:lnTo>
                    <a:lnTo>
                      <a:pt x="70818" y="0"/>
                    </a:lnTo>
                    <a:lnTo>
                      <a:pt x="70818" y="35900"/>
                    </a:lnTo>
                    <a:lnTo>
                      <a:pt x="106719" y="35900"/>
                    </a:lnTo>
                    <a:lnTo>
                      <a:pt x="106719" y="70883"/>
                    </a:lnTo>
                    <a:lnTo>
                      <a:pt x="70818" y="70883"/>
                    </a:lnTo>
                    <a:lnTo>
                      <a:pt x="70818" y="106784"/>
                    </a:lnTo>
                    <a:close/>
                    <a:moveTo>
                      <a:pt x="41076" y="101608"/>
                    </a:moveTo>
                    <a:lnTo>
                      <a:pt x="65643" y="101608"/>
                    </a:lnTo>
                    <a:lnTo>
                      <a:pt x="65643" y="65708"/>
                    </a:lnTo>
                    <a:lnTo>
                      <a:pt x="101543" y="65708"/>
                    </a:lnTo>
                    <a:lnTo>
                      <a:pt x="101543" y="41141"/>
                    </a:lnTo>
                    <a:lnTo>
                      <a:pt x="65643" y="41141"/>
                    </a:lnTo>
                    <a:lnTo>
                      <a:pt x="65643" y="5241"/>
                    </a:lnTo>
                    <a:lnTo>
                      <a:pt x="41076" y="5241"/>
                    </a:lnTo>
                    <a:lnTo>
                      <a:pt x="41076" y="41141"/>
                    </a:lnTo>
                    <a:lnTo>
                      <a:pt x="5175" y="41141"/>
                    </a:lnTo>
                    <a:lnTo>
                      <a:pt x="5175" y="65708"/>
                    </a:lnTo>
                    <a:lnTo>
                      <a:pt x="41076" y="65708"/>
                    </a:lnTo>
                    <a:lnTo>
                      <a:pt x="41076" y="1016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2" name="Google Shape;1342;p22"/>
            <p:cNvGrpSpPr/>
            <p:nvPr/>
          </p:nvGrpSpPr>
          <p:grpSpPr>
            <a:xfrm>
              <a:off x="8596126" y="3597150"/>
              <a:ext cx="331589" cy="428852"/>
              <a:chOff x="8820951" y="3935800"/>
              <a:chExt cx="331589" cy="428852"/>
            </a:xfrm>
          </p:grpSpPr>
          <p:sp>
            <p:nvSpPr>
              <p:cNvPr id="1343" name="Google Shape;1343;p22"/>
              <p:cNvSpPr/>
              <p:nvPr/>
            </p:nvSpPr>
            <p:spPr>
              <a:xfrm rot="10800000" flipH="1">
                <a:off x="8820951" y="4173403"/>
                <a:ext cx="191248" cy="191248"/>
              </a:xfrm>
              <a:custGeom>
                <a:avLst/>
                <a:gdLst/>
                <a:ahLst/>
                <a:cxnLst/>
                <a:rect l="l" t="t" r="r" b="b"/>
                <a:pathLst>
                  <a:path w="145436" h="145436" extrusionOk="0">
                    <a:moveTo>
                      <a:pt x="145436" y="51427"/>
                    </a:moveTo>
                    <a:lnTo>
                      <a:pt x="94009" y="51427"/>
                    </a:lnTo>
                    <a:lnTo>
                      <a:pt x="94009" y="0"/>
                    </a:lnTo>
                    <a:lnTo>
                      <a:pt x="51427" y="0"/>
                    </a:lnTo>
                    <a:lnTo>
                      <a:pt x="51427" y="51427"/>
                    </a:lnTo>
                    <a:lnTo>
                      <a:pt x="0" y="51427"/>
                    </a:lnTo>
                    <a:lnTo>
                      <a:pt x="0" y="94010"/>
                    </a:lnTo>
                    <a:lnTo>
                      <a:pt x="51427" y="94010"/>
                    </a:lnTo>
                    <a:lnTo>
                      <a:pt x="51427" y="145436"/>
                    </a:lnTo>
                    <a:lnTo>
                      <a:pt x="94009" y="145436"/>
                    </a:lnTo>
                    <a:lnTo>
                      <a:pt x="94009" y="94010"/>
                    </a:lnTo>
                    <a:lnTo>
                      <a:pt x="145436" y="94010"/>
                    </a:lnTo>
                    <a:lnTo>
                      <a:pt x="145436" y="5142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22"/>
              <p:cNvSpPr/>
              <p:nvPr/>
            </p:nvSpPr>
            <p:spPr>
              <a:xfrm rot="10800000" flipH="1">
                <a:off x="9012205" y="3935800"/>
                <a:ext cx="140334" cy="140421"/>
              </a:xfrm>
              <a:custGeom>
                <a:avLst/>
                <a:gdLst/>
                <a:ahLst/>
                <a:cxnLst/>
                <a:rect l="l" t="t" r="r" b="b"/>
                <a:pathLst>
                  <a:path w="106718" h="106784" extrusionOk="0">
                    <a:moveTo>
                      <a:pt x="70818" y="106784"/>
                    </a:moveTo>
                    <a:lnTo>
                      <a:pt x="35901" y="106784"/>
                    </a:lnTo>
                    <a:lnTo>
                      <a:pt x="35901" y="70883"/>
                    </a:lnTo>
                    <a:lnTo>
                      <a:pt x="0" y="70883"/>
                    </a:lnTo>
                    <a:lnTo>
                      <a:pt x="0" y="35900"/>
                    </a:lnTo>
                    <a:lnTo>
                      <a:pt x="35901" y="35900"/>
                    </a:lnTo>
                    <a:lnTo>
                      <a:pt x="35901" y="0"/>
                    </a:lnTo>
                    <a:lnTo>
                      <a:pt x="70818" y="0"/>
                    </a:lnTo>
                    <a:lnTo>
                      <a:pt x="70818" y="35900"/>
                    </a:lnTo>
                    <a:lnTo>
                      <a:pt x="106719" y="35900"/>
                    </a:lnTo>
                    <a:lnTo>
                      <a:pt x="106719" y="70883"/>
                    </a:lnTo>
                    <a:lnTo>
                      <a:pt x="70818" y="70883"/>
                    </a:lnTo>
                    <a:lnTo>
                      <a:pt x="70818" y="106784"/>
                    </a:lnTo>
                    <a:close/>
                    <a:moveTo>
                      <a:pt x="41076" y="101608"/>
                    </a:moveTo>
                    <a:lnTo>
                      <a:pt x="65643" y="101608"/>
                    </a:lnTo>
                    <a:lnTo>
                      <a:pt x="65643" y="65708"/>
                    </a:lnTo>
                    <a:lnTo>
                      <a:pt x="101543" y="65708"/>
                    </a:lnTo>
                    <a:lnTo>
                      <a:pt x="101543" y="41141"/>
                    </a:lnTo>
                    <a:lnTo>
                      <a:pt x="65643" y="41141"/>
                    </a:lnTo>
                    <a:lnTo>
                      <a:pt x="65643" y="5241"/>
                    </a:lnTo>
                    <a:lnTo>
                      <a:pt x="41076" y="5241"/>
                    </a:lnTo>
                    <a:lnTo>
                      <a:pt x="41076" y="41141"/>
                    </a:lnTo>
                    <a:lnTo>
                      <a:pt x="5175" y="41141"/>
                    </a:lnTo>
                    <a:lnTo>
                      <a:pt x="5175" y="65708"/>
                    </a:lnTo>
                    <a:lnTo>
                      <a:pt x="41076" y="65708"/>
                    </a:lnTo>
                    <a:lnTo>
                      <a:pt x="41076" y="1016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23"/>
          <p:cNvSpPr txBox="1">
            <a:spLocks noGrp="1"/>
          </p:cNvSpPr>
          <p:nvPr>
            <p:ph type="title" hasCustomPrompt="1"/>
          </p:nvPr>
        </p:nvSpPr>
        <p:spPr>
          <a:xfrm>
            <a:off x="713225" y="618400"/>
            <a:ext cx="4306200" cy="768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47" name="Google Shape;1347;p23"/>
          <p:cNvSpPr txBox="1">
            <a:spLocks noGrp="1"/>
          </p:cNvSpPr>
          <p:nvPr>
            <p:ph type="subTitle" idx="1"/>
          </p:nvPr>
        </p:nvSpPr>
        <p:spPr>
          <a:xfrm>
            <a:off x="713225" y="1430567"/>
            <a:ext cx="43062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48" name="Google Shape;1348;p23"/>
          <p:cNvSpPr txBox="1">
            <a:spLocks noGrp="1"/>
          </p:cNvSpPr>
          <p:nvPr>
            <p:ph type="title" idx="2" hasCustomPrompt="1"/>
          </p:nvPr>
        </p:nvSpPr>
        <p:spPr>
          <a:xfrm>
            <a:off x="2418900" y="1970662"/>
            <a:ext cx="4306200" cy="768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49" name="Google Shape;1349;p23"/>
          <p:cNvSpPr txBox="1">
            <a:spLocks noGrp="1"/>
          </p:cNvSpPr>
          <p:nvPr>
            <p:ph type="subTitle" idx="3"/>
          </p:nvPr>
        </p:nvSpPr>
        <p:spPr>
          <a:xfrm>
            <a:off x="2418900" y="2782824"/>
            <a:ext cx="43062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50" name="Google Shape;1350;p23"/>
          <p:cNvSpPr txBox="1">
            <a:spLocks noGrp="1"/>
          </p:cNvSpPr>
          <p:nvPr>
            <p:ph type="title" idx="4" hasCustomPrompt="1"/>
          </p:nvPr>
        </p:nvSpPr>
        <p:spPr>
          <a:xfrm>
            <a:off x="4124575" y="3322923"/>
            <a:ext cx="4306200" cy="768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51" name="Google Shape;1351;p23"/>
          <p:cNvSpPr txBox="1">
            <a:spLocks noGrp="1"/>
          </p:cNvSpPr>
          <p:nvPr>
            <p:ph type="subTitle" idx="5"/>
          </p:nvPr>
        </p:nvSpPr>
        <p:spPr>
          <a:xfrm>
            <a:off x="4124575" y="4135100"/>
            <a:ext cx="43062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1352" name="Google Shape;1352;p23"/>
          <p:cNvGrpSpPr/>
          <p:nvPr/>
        </p:nvGrpSpPr>
        <p:grpSpPr>
          <a:xfrm rot="10800000" flipH="1">
            <a:off x="7515893" y="-145924"/>
            <a:ext cx="1829769" cy="1972376"/>
            <a:chOff x="7526556" y="3280701"/>
            <a:chExt cx="1829769" cy="1972376"/>
          </a:xfrm>
        </p:grpSpPr>
        <p:grpSp>
          <p:nvGrpSpPr>
            <p:cNvPr id="1353" name="Google Shape;1353;p23"/>
            <p:cNvGrpSpPr/>
            <p:nvPr/>
          </p:nvGrpSpPr>
          <p:grpSpPr>
            <a:xfrm>
              <a:off x="7971422" y="3911888"/>
              <a:ext cx="1384903" cy="1341189"/>
              <a:chOff x="7971422" y="3911888"/>
              <a:chExt cx="1384903" cy="1341189"/>
            </a:xfrm>
          </p:grpSpPr>
          <p:grpSp>
            <p:nvGrpSpPr>
              <p:cNvPr id="1354" name="Google Shape;1354;p23"/>
              <p:cNvGrpSpPr/>
              <p:nvPr/>
            </p:nvGrpSpPr>
            <p:grpSpPr>
              <a:xfrm>
                <a:off x="8171729" y="4077063"/>
                <a:ext cx="1184596" cy="1176014"/>
                <a:chOff x="7047354" y="4702738"/>
                <a:chExt cx="1184596" cy="1176014"/>
              </a:xfrm>
            </p:grpSpPr>
            <p:sp>
              <p:nvSpPr>
                <p:cNvPr id="1355" name="Google Shape;1355;p23"/>
                <p:cNvSpPr/>
                <p:nvPr/>
              </p:nvSpPr>
              <p:spPr>
                <a:xfrm>
                  <a:off x="7047354" y="4702738"/>
                  <a:ext cx="1184596" cy="1176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596" h="1176014" extrusionOk="0">
                      <a:moveTo>
                        <a:pt x="363401" y="1130412"/>
                      </a:moveTo>
                      <a:lnTo>
                        <a:pt x="11078" y="494162"/>
                      </a:lnTo>
                      <a:cubicBezTo>
                        <a:pt x="-12572" y="451448"/>
                        <a:pt x="2889" y="397729"/>
                        <a:pt x="45603" y="374079"/>
                      </a:cubicBezTo>
                      <a:lnTo>
                        <a:pt x="701114" y="11078"/>
                      </a:lnTo>
                      <a:cubicBezTo>
                        <a:pt x="743827" y="-12572"/>
                        <a:pt x="797612" y="2889"/>
                        <a:pt x="821196" y="45603"/>
                      </a:cubicBezTo>
                      <a:lnTo>
                        <a:pt x="1173519" y="681853"/>
                      </a:lnTo>
                      <a:cubicBezTo>
                        <a:pt x="1197168" y="724567"/>
                        <a:pt x="1181708" y="778352"/>
                        <a:pt x="1138994" y="801936"/>
                      </a:cubicBezTo>
                      <a:lnTo>
                        <a:pt x="483484" y="1164937"/>
                      </a:lnTo>
                      <a:cubicBezTo>
                        <a:pt x="440770" y="1188586"/>
                        <a:pt x="387050" y="1173126"/>
                        <a:pt x="363335" y="113041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356" name="Google Shape;1356;p23"/>
                <p:cNvGrpSpPr/>
                <p:nvPr/>
              </p:nvGrpSpPr>
              <p:grpSpPr>
                <a:xfrm>
                  <a:off x="7668928" y="4800545"/>
                  <a:ext cx="260883" cy="336089"/>
                  <a:chOff x="7668928" y="4800545"/>
                  <a:chExt cx="260883" cy="336089"/>
                </a:xfrm>
              </p:grpSpPr>
              <p:sp>
                <p:nvSpPr>
                  <p:cNvPr id="1357" name="Google Shape;1357;p23"/>
                  <p:cNvSpPr/>
                  <p:nvPr/>
                </p:nvSpPr>
                <p:spPr>
                  <a:xfrm>
                    <a:off x="7668928" y="4800545"/>
                    <a:ext cx="260883" cy="336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883" h="336089" extrusionOk="0">
                        <a:moveTo>
                          <a:pt x="10490" y="124415"/>
                        </a:moveTo>
                        <a:cubicBezTo>
                          <a:pt x="-11915" y="83994"/>
                          <a:pt x="2760" y="32895"/>
                          <a:pt x="43180" y="10490"/>
                        </a:cubicBezTo>
                        <a:cubicBezTo>
                          <a:pt x="83601" y="-11915"/>
                          <a:pt x="134700" y="2760"/>
                          <a:pt x="157105" y="43180"/>
                        </a:cubicBezTo>
                        <a:lnTo>
                          <a:pt x="250394" y="211676"/>
                        </a:lnTo>
                        <a:cubicBezTo>
                          <a:pt x="272799" y="252097"/>
                          <a:pt x="258124" y="303197"/>
                          <a:pt x="217703" y="325601"/>
                        </a:cubicBezTo>
                        <a:cubicBezTo>
                          <a:pt x="177283" y="348006"/>
                          <a:pt x="126184" y="333332"/>
                          <a:pt x="103778" y="292846"/>
                        </a:cubicBezTo>
                        <a:lnTo>
                          <a:pt x="10490" y="12435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8" name="Google Shape;1358;p23"/>
                  <p:cNvSpPr/>
                  <p:nvPr/>
                </p:nvSpPr>
                <p:spPr>
                  <a:xfrm>
                    <a:off x="7691173" y="4822855"/>
                    <a:ext cx="216394" cy="291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394" h="291539" extrusionOk="0">
                        <a:moveTo>
                          <a:pt x="101057" y="259792"/>
                        </a:moveTo>
                        <a:lnTo>
                          <a:pt x="7703" y="91296"/>
                        </a:lnTo>
                        <a:cubicBezTo>
                          <a:pt x="-8741" y="61553"/>
                          <a:pt x="2003" y="24146"/>
                          <a:pt x="31745" y="7703"/>
                        </a:cubicBezTo>
                        <a:lnTo>
                          <a:pt x="31745" y="7703"/>
                        </a:lnTo>
                        <a:cubicBezTo>
                          <a:pt x="61487" y="-8741"/>
                          <a:pt x="98894" y="2003"/>
                          <a:pt x="115338" y="31745"/>
                        </a:cubicBezTo>
                        <a:lnTo>
                          <a:pt x="208692" y="200242"/>
                        </a:lnTo>
                        <a:cubicBezTo>
                          <a:pt x="225136" y="229984"/>
                          <a:pt x="214392" y="267391"/>
                          <a:pt x="184650" y="283835"/>
                        </a:cubicBezTo>
                        <a:lnTo>
                          <a:pt x="184650" y="283835"/>
                        </a:lnTo>
                        <a:cubicBezTo>
                          <a:pt x="154907" y="300278"/>
                          <a:pt x="117500" y="289534"/>
                          <a:pt x="101057" y="259857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9" name="Google Shape;1359;p23"/>
                  <p:cNvSpPr/>
                  <p:nvPr/>
                </p:nvSpPr>
                <p:spPr>
                  <a:xfrm>
                    <a:off x="7745585" y="4938783"/>
                    <a:ext cx="161982" cy="175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982" h="175588" extrusionOk="0">
                        <a:moveTo>
                          <a:pt x="154280" y="84248"/>
                        </a:moveTo>
                        <a:lnTo>
                          <a:pt x="107635" y="0"/>
                        </a:lnTo>
                        <a:lnTo>
                          <a:pt x="0" y="59616"/>
                        </a:lnTo>
                        <a:lnTo>
                          <a:pt x="46644" y="143864"/>
                        </a:lnTo>
                        <a:cubicBezTo>
                          <a:pt x="63088" y="173606"/>
                          <a:pt x="100560" y="184350"/>
                          <a:pt x="130237" y="167841"/>
                        </a:cubicBezTo>
                        <a:lnTo>
                          <a:pt x="130237" y="167841"/>
                        </a:lnTo>
                        <a:cubicBezTo>
                          <a:pt x="159979" y="151398"/>
                          <a:pt x="170723" y="113925"/>
                          <a:pt x="154280" y="8424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60" name="Google Shape;1360;p23"/>
                <p:cNvGrpSpPr/>
                <p:nvPr/>
              </p:nvGrpSpPr>
              <p:grpSpPr>
                <a:xfrm>
                  <a:off x="7866970" y="5158174"/>
                  <a:ext cx="260949" cy="336091"/>
                  <a:chOff x="7866970" y="5158174"/>
                  <a:chExt cx="260949" cy="336091"/>
                </a:xfrm>
              </p:grpSpPr>
              <p:sp>
                <p:nvSpPr>
                  <p:cNvPr id="1361" name="Google Shape;1361;p23"/>
                  <p:cNvSpPr/>
                  <p:nvPr/>
                </p:nvSpPr>
                <p:spPr>
                  <a:xfrm>
                    <a:off x="7866970" y="5158174"/>
                    <a:ext cx="260949" cy="3360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49" h="336091" extrusionOk="0">
                        <a:moveTo>
                          <a:pt x="10490" y="124415"/>
                        </a:moveTo>
                        <a:cubicBezTo>
                          <a:pt x="-11915" y="83994"/>
                          <a:pt x="2759" y="32895"/>
                          <a:pt x="43180" y="10490"/>
                        </a:cubicBezTo>
                        <a:cubicBezTo>
                          <a:pt x="83601" y="-11915"/>
                          <a:pt x="134700" y="2760"/>
                          <a:pt x="157105" y="43180"/>
                        </a:cubicBezTo>
                        <a:lnTo>
                          <a:pt x="250460" y="211677"/>
                        </a:lnTo>
                        <a:cubicBezTo>
                          <a:pt x="272864" y="252097"/>
                          <a:pt x="258190" y="303196"/>
                          <a:pt x="217769" y="325602"/>
                        </a:cubicBezTo>
                        <a:cubicBezTo>
                          <a:pt x="177348" y="348007"/>
                          <a:pt x="126249" y="333332"/>
                          <a:pt x="103844" y="292911"/>
                        </a:cubicBezTo>
                        <a:lnTo>
                          <a:pt x="10555" y="124349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2" name="Google Shape;1362;p23"/>
                  <p:cNvSpPr/>
                  <p:nvPr/>
                </p:nvSpPr>
                <p:spPr>
                  <a:xfrm>
                    <a:off x="7889215" y="5180419"/>
                    <a:ext cx="216394" cy="291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394" h="291602" extrusionOk="0">
                        <a:moveTo>
                          <a:pt x="101057" y="259857"/>
                        </a:moveTo>
                        <a:lnTo>
                          <a:pt x="7703" y="91361"/>
                        </a:lnTo>
                        <a:cubicBezTo>
                          <a:pt x="-8741" y="61619"/>
                          <a:pt x="2003" y="24211"/>
                          <a:pt x="31745" y="7703"/>
                        </a:cubicBezTo>
                        <a:lnTo>
                          <a:pt x="31745" y="7703"/>
                        </a:lnTo>
                        <a:cubicBezTo>
                          <a:pt x="61487" y="-8741"/>
                          <a:pt x="98894" y="2003"/>
                          <a:pt x="115338" y="31745"/>
                        </a:cubicBezTo>
                        <a:lnTo>
                          <a:pt x="208692" y="200241"/>
                        </a:lnTo>
                        <a:cubicBezTo>
                          <a:pt x="225136" y="229984"/>
                          <a:pt x="214392" y="267391"/>
                          <a:pt x="184650" y="283900"/>
                        </a:cubicBezTo>
                        <a:lnTo>
                          <a:pt x="184650" y="283900"/>
                        </a:lnTo>
                        <a:cubicBezTo>
                          <a:pt x="154907" y="300343"/>
                          <a:pt x="117500" y="289599"/>
                          <a:pt x="101057" y="259857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3" name="Google Shape;1363;p23"/>
                  <p:cNvSpPr/>
                  <p:nvPr/>
                </p:nvSpPr>
                <p:spPr>
                  <a:xfrm>
                    <a:off x="7943627" y="5296412"/>
                    <a:ext cx="161982" cy="1756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982" h="175609" extrusionOk="0">
                        <a:moveTo>
                          <a:pt x="154280" y="84248"/>
                        </a:moveTo>
                        <a:lnTo>
                          <a:pt x="107635" y="0"/>
                        </a:lnTo>
                        <a:lnTo>
                          <a:pt x="0" y="59616"/>
                        </a:lnTo>
                        <a:lnTo>
                          <a:pt x="46644" y="143864"/>
                        </a:lnTo>
                        <a:cubicBezTo>
                          <a:pt x="63088" y="173606"/>
                          <a:pt x="100560" y="184350"/>
                          <a:pt x="130237" y="167907"/>
                        </a:cubicBezTo>
                        <a:lnTo>
                          <a:pt x="130237" y="167907"/>
                        </a:lnTo>
                        <a:cubicBezTo>
                          <a:pt x="159979" y="151463"/>
                          <a:pt x="170723" y="113991"/>
                          <a:pt x="154280" y="8424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64" name="Google Shape;1364;p23"/>
                <p:cNvGrpSpPr/>
                <p:nvPr/>
              </p:nvGrpSpPr>
              <p:grpSpPr>
                <a:xfrm>
                  <a:off x="7410157" y="4943820"/>
                  <a:ext cx="260949" cy="336091"/>
                  <a:chOff x="7410157" y="4943820"/>
                  <a:chExt cx="260949" cy="336091"/>
                </a:xfrm>
              </p:grpSpPr>
              <p:sp>
                <p:nvSpPr>
                  <p:cNvPr id="1365" name="Google Shape;1365;p23"/>
                  <p:cNvSpPr/>
                  <p:nvPr/>
                </p:nvSpPr>
                <p:spPr>
                  <a:xfrm>
                    <a:off x="7410157" y="4943820"/>
                    <a:ext cx="260949" cy="3360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49" h="336091" extrusionOk="0">
                        <a:moveTo>
                          <a:pt x="10490" y="124415"/>
                        </a:moveTo>
                        <a:cubicBezTo>
                          <a:pt x="-11915" y="83994"/>
                          <a:pt x="2760" y="32895"/>
                          <a:pt x="43180" y="10490"/>
                        </a:cubicBezTo>
                        <a:cubicBezTo>
                          <a:pt x="83601" y="-11915"/>
                          <a:pt x="134700" y="2760"/>
                          <a:pt x="157105" y="43180"/>
                        </a:cubicBezTo>
                        <a:lnTo>
                          <a:pt x="250459" y="211676"/>
                        </a:lnTo>
                        <a:cubicBezTo>
                          <a:pt x="272864" y="252097"/>
                          <a:pt x="258190" y="303197"/>
                          <a:pt x="217769" y="325601"/>
                        </a:cubicBezTo>
                        <a:cubicBezTo>
                          <a:pt x="177349" y="348006"/>
                          <a:pt x="126249" y="333332"/>
                          <a:pt x="103844" y="292911"/>
                        </a:cubicBezTo>
                        <a:lnTo>
                          <a:pt x="10555" y="12441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6" name="Google Shape;1366;p23"/>
                  <p:cNvSpPr/>
                  <p:nvPr/>
                </p:nvSpPr>
                <p:spPr>
                  <a:xfrm>
                    <a:off x="7432401" y="4966129"/>
                    <a:ext cx="216329" cy="291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329" h="291539" extrusionOk="0">
                        <a:moveTo>
                          <a:pt x="101057" y="259857"/>
                        </a:moveTo>
                        <a:lnTo>
                          <a:pt x="7703" y="91361"/>
                        </a:lnTo>
                        <a:cubicBezTo>
                          <a:pt x="-8741" y="61619"/>
                          <a:pt x="2003" y="24212"/>
                          <a:pt x="31746" y="7703"/>
                        </a:cubicBezTo>
                        <a:lnTo>
                          <a:pt x="31746" y="7703"/>
                        </a:lnTo>
                        <a:cubicBezTo>
                          <a:pt x="61488" y="-8741"/>
                          <a:pt x="98895" y="2003"/>
                          <a:pt x="115338" y="31745"/>
                        </a:cubicBezTo>
                        <a:lnTo>
                          <a:pt x="208627" y="200242"/>
                        </a:lnTo>
                        <a:cubicBezTo>
                          <a:pt x="225070" y="229984"/>
                          <a:pt x="214326" y="267391"/>
                          <a:pt x="184585" y="283835"/>
                        </a:cubicBezTo>
                        <a:lnTo>
                          <a:pt x="184585" y="283835"/>
                        </a:lnTo>
                        <a:cubicBezTo>
                          <a:pt x="154842" y="300278"/>
                          <a:pt x="117435" y="289534"/>
                          <a:pt x="100992" y="259857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7" name="Google Shape;1367;p23"/>
                  <p:cNvSpPr/>
                  <p:nvPr/>
                </p:nvSpPr>
                <p:spPr>
                  <a:xfrm>
                    <a:off x="7486813" y="5082123"/>
                    <a:ext cx="161982" cy="175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982" h="175588" extrusionOk="0">
                        <a:moveTo>
                          <a:pt x="154280" y="84248"/>
                        </a:moveTo>
                        <a:lnTo>
                          <a:pt x="107636" y="0"/>
                        </a:lnTo>
                        <a:lnTo>
                          <a:pt x="0" y="59616"/>
                        </a:lnTo>
                        <a:lnTo>
                          <a:pt x="46645" y="143864"/>
                        </a:lnTo>
                        <a:cubicBezTo>
                          <a:pt x="63088" y="173606"/>
                          <a:pt x="100561" y="184350"/>
                          <a:pt x="130238" y="167841"/>
                        </a:cubicBezTo>
                        <a:lnTo>
                          <a:pt x="130238" y="167841"/>
                        </a:lnTo>
                        <a:cubicBezTo>
                          <a:pt x="159980" y="151398"/>
                          <a:pt x="170724" y="113925"/>
                          <a:pt x="154280" y="8424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68" name="Google Shape;1368;p23"/>
                <p:cNvGrpSpPr/>
                <p:nvPr/>
              </p:nvGrpSpPr>
              <p:grpSpPr>
                <a:xfrm>
                  <a:off x="7608199" y="5301448"/>
                  <a:ext cx="260949" cy="336091"/>
                  <a:chOff x="7608199" y="5301448"/>
                  <a:chExt cx="260949" cy="336091"/>
                </a:xfrm>
              </p:grpSpPr>
              <p:sp>
                <p:nvSpPr>
                  <p:cNvPr id="1369" name="Google Shape;1369;p23"/>
                  <p:cNvSpPr/>
                  <p:nvPr/>
                </p:nvSpPr>
                <p:spPr>
                  <a:xfrm>
                    <a:off x="7608199" y="5301448"/>
                    <a:ext cx="260949" cy="3360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49" h="336091" extrusionOk="0">
                        <a:moveTo>
                          <a:pt x="10490" y="124415"/>
                        </a:moveTo>
                        <a:cubicBezTo>
                          <a:pt x="-11915" y="83994"/>
                          <a:pt x="2759" y="32895"/>
                          <a:pt x="43180" y="10490"/>
                        </a:cubicBezTo>
                        <a:cubicBezTo>
                          <a:pt x="83601" y="-11915"/>
                          <a:pt x="134700" y="2760"/>
                          <a:pt x="157105" y="43180"/>
                        </a:cubicBezTo>
                        <a:lnTo>
                          <a:pt x="250460" y="211677"/>
                        </a:lnTo>
                        <a:cubicBezTo>
                          <a:pt x="272864" y="252097"/>
                          <a:pt x="258190" y="303196"/>
                          <a:pt x="217769" y="325602"/>
                        </a:cubicBezTo>
                        <a:cubicBezTo>
                          <a:pt x="177348" y="348007"/>
                          <a:pt x="126249" y="333332"/>
                          <a:pt x="103844" y="292911"/>
                        </a:cubicBezTo>
                        <a:lnTo>
                          <a:pt x="10490" y="12441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0" name="Google Shape;1370;p23"/>
                  <p:cNvSpPr/>
                  <p:nvPr/>
                </p:nvSpPr>
                <p:spPr>
                  <a:xfrm>
                    <a:off x="7630509" y="5323693"/>
                    <a:ext cx="216331" cy="291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331" h="291602" extrusionOk="0">
                        <a:moveTo>
                          <a:pt x="100991" y="259857"/>
                        </a:moveTo>
                        <a:lnTo>
                          <a:pt x="7703" y="91361"/>
                        </a:lnTo>
                        <a:cubicBezTo>
                          <a:pt x="-8741" y="61619"/>
                          <a:pt x="2003" y="24211"/>
                          <a:pt x="31745" y="7703"/>
                        </a:cubicBezTo>
                        <a:lnTo>
                          <a:pt x="31745" y="7703"/>
                        </a:lnTo>
                        <a:cubicBezTo>
                          <a:pt x="61487" y="-8741"/>
                          <a:pt x="98894" y="2003"/>
                          <a:pt x="115338" y="31745"/>
                        </a:cubicBezTo>
                        <a:lnTo>
                          <a:pt x="208627" y="200242"/>
                        </a:lnTo>
                        <a:cubicBezTo>
                          <a:pt x="225070" y="229984"/>
                          <a:pt x="214326" y="267391"/>
                          <a:pt x="184650" y="283900"/>
                        </a:cubicBezTo>
                        <a:lnTo>
                          <a:pt x="184650" y="283900"/>
                        </a:lnTo>
                        <a:cubicBezTo>
                          <a:pt x="154907" y="300343"/>
                          <a:pt x="117500" y="289599"/>
                          <a:pt x="100991" y="259857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1" name="Google Shape;1371;p23"/>
                  <p:cNvSpPr/>
                  <p:nvPr/>
                </p:nvSpPr>
                <p:spPr>
                  <a:xfrm>
                    <a:off x="7684921" y="5439686"/>
                    <a:ext cx="162027" cy="1756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027" h="175609" extrusionOk="0">
                        <a:moveTo>
                          <a:pt x="154280" y="84248"/>
                        </a:moveTo>
                        <a:lnTo>
                          <a:pt x="107635" y="0"/>
                        </a:lnTo>
                        <a:lnTo>
                          <a:pt x="0" y="59616"/>
                        </a:lnTo>
                        <a:lnTo>
                          <a:pt x="46644" y="143864"/>
                        </a:lnTo>
                        <a:cubicBezTo>
                          <a:pt x="63088" y="173606"/>
                          <a:pt x="100560" y="184350"/>
                          <a:pt x="130303" y="167907"/>
                        </a:cubicBezTo>
                        <a:lnTo>
                          <a:pt x="130303" y="167907"/>
                        </a:lnTo>
                        <a:cubicBezTo>
                          <a:pt x="160045" y="151463"/>
                          <a:pt x="170789" y="113991"/>
                          <a:pt x="154280" y="8424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72" name="Google Shape;1372;p23"/>
                <p:cNvGrpSpPr/>
                <p:nvPr/>
              </p:nvGrpSpPr>
              <p:grpSpPr>
                <a:xfrm>
                  <a:off x="7148110" y="5088928"/>
                  <a:ext cx="260949" cy="336091"/>
                  <a:chOff x="7148110" y="5088928"/>
                  <a:chExt cx="260949" cy="336091"/>
                </a:xfrm>
              </p:grpSpPr>
              <p:sp>
                <p:nvSpPr>
                  <p:cNvPr id="1373" name="Google Shape;1373;p23"/>
                  <p:cNvSpPr/>
                  <p:nvPr/>
                </p:nvSpPr>
                <p:spPr>
                  <a:xfrm>
                    <a:off x="7148110" y="5088928"/>
                    <a:ext cx="260949" cy="3360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49" h="336091" extrusionOk="0">
                        <a:moveTo>
                          <a:pt x="10490" y="124415"/>
                        </a:moveTo>
                        <a:cubicBezTo>
                          <a:pt x="-11915" y="83994"/>
                          <a:pt x="2760" y="32895"/>
                          <a:pt x="43180" y="10490"/>
                        </a:cubicBezTo>
                        <a:cubicBezTo>
                          <a:pt x="83601" y="-11915"/>
                          <a:pt x="134700" y="2760"/>
                          <a:pt x="157105" y="43180"/>
                        </a:cubicBezTo>
                        <a:lnTo>
                          <a:pt x="250459" y="211677"/>
                        </a:lnTo>
                        <a:cubicBezTo>
                          <a:pt x="272864" y="252097"/>
                          <a:pt x="258190" y="303196"/>
                          <a:pt x="217769" y="325602"/>
                        </a:cubicBezTo>
                        <a:cubicBezTo>
                          <a:pt x="177348" y="348007"/>
                          <a:pt x="126249" y="333332"/>
                          <a:pt x="103844" y="292911"/>
                        </a:cubicBezTo>
                        <a:lnTo>
                          <a:pt x="10555" y="12441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4" name="Google Shape;1374;p23"/>
                  <p:cNvSpPr/>
                  <p:nvPr/>
                </p:nvSpPr>
                <p:spPr>
                  <a:xfrm>
                    <a:off x="7170354" y="5111304"/>
                    <a:ext cx="216395" cy="291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395" h="291537" extrusionOk="0">
                        <a:moveTo>
                          <a:pt x="101057" y="259792"/>
                        </a:moveTo>
                        <a:lnTo>
                          <a:pt x="7703" y="91295"/>
                        </a:lnTo>
                        <a:cubicBezTo>
                          <a:pt x="-8741" y="61553"/>
                          <a:pt x="2003" y="24146"/>
                          <a:pt x="31746" y="7702"/>
                        </a:cubicBezTo>
                        <a:lnTo>
                          <a:pt x="31746" y="7702"/>
                        </a:lnTo>
                        <a:cubicBezTo>
                          <a:pt x="61488" y="-8741"/>
                          <a:pt x="98895" y="2003"/>
                          <a:pt x="115338" y="31745"/>
                        </a:cubicBezTo>
                        <a:lnTo>
                          <a:pt x="208693" y="200241"/>
                        </a:lnTo>
                        <a:cubicBezTo>
                          <a:pt x="225136" y="229984"/>
                          <a:pt x="214392" y="267391"/>
                          <a:pt x="184650" y="283835"/>
                        </a:cubicBezTo>
                        <a:lnTo>
                          <a:pt x="184650" y="283835"/>
                        </a:lnTo>
                        <a:cubicBezTo>
                          <a:pt x="154908" y="300278"/>
                          <a:pt x="117500" y="289534"/>
                          <a:pt x="101057" y="259792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5" name="Google Shape;1375;p23"/>
                  <p:cNvSpPr/>
                  <p:nvPr/>
                </p:nvSpPr>
                <p:spPr>
                  <a:xfrm>
                    <a:off x="7224766" y="5227231"/>
                    <a:ext cx="161982" cy="1756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982" h="175609" extrusionOk="0">
                        <a:moveTo>
                          <a:pt x="154280" y="84248"/>
                        </a:moveTo>
                        <a:lnTo>
                          <a:pt x="107636" y="0"/>
                        </a:lnTo>
                        <a:lnTo>
                          <a:pt x="0" y="59616"/>
                        </a:lnTo>
                        <a:lnTo>
                          <a:pt x="46644" y="143864"/>
                        </a:lnTo>
                        <a:cubicBezTo>
                          <a:pt x="63088" y="173606"/>
                          <a:pt x="100561" y="184350"/>
                          <a:pt x="130237" y="167907"/>
                        </a:cubicBezTo>
                        <a:lnTo>
                          <a:pt x="130237" y="167907"/>
                        </a:lnTo>
                        <a:cubicBezTo>
                          <a:pt x="159980" y="151463"/>
                          <a:pt x="170724" y="113991"/>
                          <a:pt x="154280" y="8431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76" name="Google Shape;1376;p23"/>
                <p:cNvGrpSpPr/>
                <p:nvPr/>
              </p:nvGrpSpPr>
              <p:grpSpPr>
                <a:xfrm>
                  <a:off x="7346152" y="5446557"/>
                  <a:ext cx="260949" cy="336091"/>
                  <a:chOff x="7346152" y="5446557"/>
                  <a:chExt cx="260949" cy="336091"/>
                </a:xfrm>
              </p:grpSpPr>
              <p:sp>
                <p:nvSpPr>
                  <p:cNvPr id="1377" name="Google Shape;1377;p23"/>
                  <p:cNvSpPr/>
                  <p:nvPr/>
                </p:nvSpPr>
                <p:spPr>
                  <a:xfrm>
                    <a:off x="7346152" y="5446557"/>
                    <a:ext cx="260949" cy="3360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49" h="336091" extrusionOk="0">
                        <a:moveTo>
                          <a:pt x="10490" y="124415"/>
                        </a:moveTo>
                        <a:cubicBezTo>
                          <a:pt x="-11915" y="83994"/>
                          <a:pt x="2760" y="32895"/>
                          <a:pt x="43180" y="10490"/>
                        </a:cubicBezTo>
                        <a:cubicBezTo>
                          <a:pt x="83601" y="-11915"/>
                          <a:pt x="134700" y="2760"/>
                          <a:pt x="157105" y="43180"/>
                        </a:cubicBezTo>
                        <a:lnTo>
                          <a:pt x="250460" y="211677"/>
                        </a:lnTo>
                        <a:cubicBezTo>
                          <a:pt x="272864" y="252097"/>
                          <a:pt x="258190" y="303196"/>
                          <a:pt x="217769" y="325601"/>
                        </a:cubicBezTo>
                        <a:cubicBezTo>
                          <a:pt x="177349" y="348007"/>
                          <a:pt x="126249" y="333332"/>
                          <a:pt x="103844" y="292911"/>
                        </a:cubicBezTo>
                        <a:lnTo>
                          <a:pt x="10555" y="12441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8" name="Google Shape;1378;p23"/>
                  <p:cNvSpPr/>
                  <p:nvPr/>
                </p:nvSpPr>
                <p:spPr>
                  <a:xfrm>
                    <a:off x="7368460" y="5468932"/>
                    <a:ext cx="216333" cy="291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333" h="291602" extrusionOk="0">
                        <a:moveTo>
                          <a:pt x="100994" y="259792"/>
                        </a:moveTo>
                        <a:lnTo>
                          <a:pt x="7704" y="91296"/>
                        </a:lnTo>
                        <a:cubicBezTo>
                          <a:pt x="-8739" y="61553"/>
                          <a:pt x="2005" y="24146"/>
                          <a:pt x="31682" y="7703"/>
                        </a:cubicBezTo>
                        <a:lnTo>
                          <a:pt x="31682" y="7703"/>
                        </a:lnTo>
                        <a:cubicBezTo>
                          <a:pt x="61424" y="-8741"/>
                          <a:pt x="98832" y="2003"/>
                          <a:pt x="115341" y="31745"/>
                        </a:cubicBezTo>
                        <a:lnTo>
                          <a:pt x="208629" y="200242"/>
                        </a:lnTo>
                        <a:cubicBezTo>
                          <a:pt x="225072" y="229984"/>
                          <a:pt x="214328" y="267391"/>
                          <a:pt x="184652" y="283900"/>
                        </a:cubicBezTo>
                        <a:lnTo>
                          <a:pt x="184652" y="283900"/>
                        </a:lnTo>
                        <a:cubicBezTo>
                          <a:pt x="154910" y="300343"/>
                          <a:pt x="117502" y="289600"/>
                          <a:pt x="100994" y="259857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9" name="Google Shape;1379;p23"/>
                  <p:cNvSpPr/>
                  <p:nvPr/>
                </p:nvSpPr>
                <p:spPr>
                  <a:xfrm>
                    <a:off x="7422809" y="5584860"/>
                    <a:ext cx="162013" cy="1756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013" h="175608" extrusionOk="0">
                        <a:moveTo>
                          <a:pt x="154280" y="84248"/>
                        </a:moveTo>
                        <a:lnTo>
                          <a:pt x="107635" y="0"/>
                        </a:lnTo>
                        <a:lnTo>
                          <a:pt x="0" y="59616"/>
                        </a:lnTo>
                        <a:lnTo>
                          <a:pt x="46644" y="143864"/>
                        </a:lnTo>
                        <a:cubicBezTo>
                          <a:pt x="63087" y="173606"/>
                          <a:pt x="100560" y="184350"/>
                          <a:pt x="130303" y="167907"/>
                        </a:cubicBezTo>
                        <a:lnTo>
                          <a:pt x="130303" y="167907"/>
                        </a:lnTo>
                        <a:cubicBezTo>
                          <a:pt x="159979" y="151463"/>
                          <a:pt x="170789" y="113990"/>
                          <a:pt x="154280" y="8424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80" name="Google Shape;1380;p23"/>
                <p:cNvSpPr/>
                <p:nvPr/>
              </p:nvSpPr>
              <p:spPr>
                <a:xfrm rot="-1739939">
                  <a:off x="7176706" y="5279488"/>
                  <a:ext cx="926466" cy="21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6073" h="21225" extrusionOk="0">
                      <a:moveTo>
                        <a:pt x="0" y="0"/>
                      </a:moveTo>
                      <a:lnTo>
                        <a:pt x="926074" y="0"/>
                      </a:lnTo>
                      <a:lnTo>
                        <a:pt x="926074" y="21226"/>
                      </a:lnTo>
                      <a:lnTo>
                        <a:pt x="0" y="2122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1" name="Google Shape;1381;p23"/>
                <p:cNvSpPr/>
                <p:nvPr/>
              </p:nvSpPr>
              <p:spPr>
                <a:xfrm rot="-1739939">
                  <a:off x="7739900" y="4776757"/>
                  <a:ext cx="21234" cy="902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5" h="901769" extrusionOk="0">
                      <a:moveTo>
                        <a:pt x="0" y="0"/>
                      </a:moveTo>
                      <a:lnTo>
                        <a:pt x="21226" y="0"/>
                      </a:lnTo>
                      <a:lnTo>
                        <a:pt x="21226" y="901769"/>
                      </a:lnTo>
                      <a:lnTo>
                        <a:pt x="0" y="901769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2" name="Google Shape;1382;p23"/>
                <p:cNvSpPr/>
                <p:nvPr/>
              </p:nvSpPr>
              <p:spPr>
                <a:xfrm rot="-1739939">
                  <a:off x="7516461" y="4900648"/>
                  <a:ext cx="21234" cy="902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5" h="901769" extrusionOk="0">
                      <a:moveTo>
                        <a:pt x="0" y="0"/>
                      </a:moveTo>
                      <a:lnTo>
                        <a:pt x="21226" y="0"/>
                      </a:lnTo>
                      <a:lnTo>
                        <a:pt x="21226" y="901769"/>
                      </a:lnTo>
                      <a:lnTo>
                        <a:pt x="0" y="901769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383" name="Google Shape;1383;p23"/>
                <p:cNvGrpSpPr/>
                <p:nvPr/>
              </p:nvGrpSpPr>
              <p:grpSpPr>
                <a:xfrm>
                  <a:off x="7788624" y="4885389"/>
                  <a:ext cx="59948" cy="95847"/>
                  <a:chOff x="7788624" y="4885389"/>
                  <a:chExt cx="59948" cy="95847"/>
                </a:xfrm>
              </p:grpSpPr>
              <p:sp>
                <p:nvSpPr>
                  <p:cNvPr id="1384" name="Google Shape;1384;p23"/>
                  <p:cNvSpPr/>
                  <p:nvPr/>
                </p:nvSpPr>
                <p:spPr>
                  <a:xfrm>
                    <a:off x="7818027" y="4943301"/>
                    <a:ext cx="30545" cy="37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45" h="37935" extrusionOk="0">
                        <a:moveTo>
                          <a:pt x="6238" y="1247"/>
                        </a:moveTo>
                        <a:lnTo>
                          <a:pt x="6238" y="1247"/>
                        </a:lnTo>
                        <a:cubicBezTo>
                          <a:pt x="11938" y="-1636"/>
                          <a:pt x="18816" y="657"/>
                          <a:pt x="21699" y="6291"/>
                        </a:cubicBezTo>
                        <a:lnTo>
                          <a:pt x="29298" y="21228"/>
                        </a:lnTo>
                        <a:cubicBezTo>
                          <a:pt x="32181" y="26928"/>
                          <a:pt x="29888" y="33806"/>
                          <a:pt x="24254" y="36689"/>
                        </a:cubicBezTo>
                        <a:lnTo>
                          <a:pt x="24254" y="36689"/>
                        </a:lnTo>
                        <a:cubicBezTo>
                          <a:pt x="18554" y="39571"/>
                          <a:pt x="11675" y="37278"/>
                          <a:pt x="8793" y="31644"/>
                        </a:cubicBezTo>
                        <a:lnTo>
                          <a:pt x="1259" y="16708"/>
                        </a:lnTo>
                        <a:cubicBezTo>
                          <a:pt x="-1624" y="11008"/>
                          <a:pt x="604" y="4130"/>
                          <a:pt x="6303" y="1247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5" name="Google Shape;1385;p23"/>
                  <p:cNvSpPr/>
                  <p:nvPr/>
                </p:nvSpPr>
                <p:spPr>
                  <a:xfrm>
                    <a:off x="7788624" y="4885389"/>
                    <a:ext cx="37215" cy="510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15" h="51038" extrusionOk="0">
                        <a:moveTo>
                          <a:pt x="6291" y="1247"/>
                        </a:moveTo>
                        <a:lnTo>
                          <a:pt x="6291" y="1247"/>
                        </a:lnTo>
                        <a:cubicBezTo>
                          <a:pt x="11990" y="-1636"/>
                          <a:pt x="18870" y="657"/>
                          <a:pt x="21752" y="6292"/>
                        </a:cubicBezTo>
                        <a:lnTo>
                          <a:pt x="35968" y="34330"/>
                        </a:lnTo>
                        <a:cubicBezTo>
                          <a:pt x="38851" y="39964"/>
                          <a:pt x="36557" y="46908"/>
                          <a:pt x="30923" y="49791"/>
                        </a:cubicBezTo>
                        <a:lnTo>
                          <a:pt x="30923" y="49791"/>
                        </a:lnTo>
                        <a:cubicBezTo>
                          <a:pt x="25224" y="52674"/>
                          <a:pt x="18346" y="50381"/>
                          <a:pt x="15463" y="44747"/>
                        </a:cubicBezTo>
                        <a:lnTo>
                          <a:pt x="1247" y="16708"/>
                        </a:lnTo>
                        <a:cubicBezTo>
                          <a:pt x="-1636" y="11008"/>
                          <a:pt x="657" y="4130"/>
                          <a:pt x="6291" y="1247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86" name="Google Shape;1386;p23"/>
                <p:cNvGrpSpPr/>
                <p:nvPr/>
              </p:nvGrpSpPr>
              <p:grpSpPr>
                <a:xfrm>
                  <a:off x="7525267" y="5028139"/>
                  <a:ext cx="59946" cy="95782"/>
                  <a:chOff x="7525267" y="5028139"/>
                  <a:chExt cx="59946" cy="95782"/>
                </a:xfrm>
              </p:grpSpPr>
              <p:sp>
                <p:nvSpPr>
                  <p:cNvPr id="1387" name="Google Shape;1387;p23"/>
                  <p:cNvSpPr/>
                  <p:nvPr/>
                </p:nvSpPr>
                <p:spPr>
                  <a:xfrm>
                    <a:off x="7554681" y="5085986"/>
                    <a:ext cx="30532" cy="37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32" h="37935" extrusionOk="0">
                        <a:moveTo>
                          <a:pt x="6226" y="1247"/>
                        </a:moveTo>
                        <a:lnTo>
                          <a:pt x="6226" y="1247"/>
                        </a:lnTo>
                        <a:cubicBezTo>
                          <a:pt x="11925" y="-1636"/>
                          <a:pt x="18804" y="658"/>
                          <a:pt x="21686" y="6291"/>
                        </a:cubicBezTo>
                        <a:lnTo>
                          <a:pt x="29286" y="21228"/>
                        </a:lnTo>
                        <a:cubicBezTo>
                          <a:pt x="32168" y="26927"/>
                          <a:pt x="29875" y="33806"/>
                          <a:pt x="24241" y="36689"/>
                        </a:cubicBezTo>
                        <a:lnTo>
                          <a:pt x="24241" y="36689"/>
                        </a:lnTo>
                        <a:cubicBezTo>
                          <a:pt x="18542" y="39571"/>
                          <a:pt x="11663" y="37278"/>
                          <a:pt x="8781" y="31644"/>
                        </a:cubicBezTo>
                        <a:lnTo>
                          <a:pt x="1247" y="16708"/>
                        </a:lnTo>
                        <a:cubicBezTo>
                          <a:pt x="-1635" y="11074"/>
                          <a:pt x="657" y="4129"/>
                          <a:pt x="6291" y="1247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8" name="Google Shape;1388;p23"/>
                  <p:cNvSpPr/>
                  <p:nvPr/>
                </p:nvSpPr>
                <p:spPr>
                  <a:xfrm>
                    <a:off x="7525267" y="5028139"/>
                    <a:ext cx="37215" cy="510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15" h="51038" extrusionOk="0">
                        <a:moveTo>
                          <a:pt x="6357" y="1247"/>
                        </a:moveTo>
                        <a:lnTo>
                          <a:pt x="6357" y="1247"/>
                        </a:lnTo>
                        <a:cubicBezTo>
                          <a:pt x="11991" y="-1636"/>
                          <a:pt x="18935" y="658"/>
                          <a:pt x="21818" y="6291"/>
                        </a:cubicBezTo>
                        <a:lnTo>
                          <a:pt x="35968" y="34331"/>
                        </a:lnTo>
                        <a:cubicBezTo>
                          <a:pt x="38850" y="39965"/>
                          <a:pt x="36558" y="46909"/>
                          <a:pt x="30924" y="49791"/>
                        </a:cubicBezTo>
                        <a:lnTo>
                          <a:pt x="30924" y="49791"/>
                        </a:lnTo>
                        <a:cubicBezTo>
                          <a:pt x="25290" y="52674"/>
                          <a:pt x="18345" y="50381"/>
                          <a:pt x="15463" y="44747"/>
                        </a:cubicBezTo>
                        <a:lnTo>
                          <a:pt x="1247" y="16708"/>
                        </a:lnTo>
                        <a:cubicBezTo>
                          <a:pt x="-1635" y="11009"/>
                          <a:pt x="657" y="4129"/>
                          <a:pt x="6291" y="1247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89" name="Google Shape;1389;p23"/>
                <p:cNvGrpSpPr/>
                <p:nvPr/>
              </p:nvGrpSpPr>
              <p:grpSpPr>
                <a:xfrm>
                  <a:off x="7261582" y="5168008"/>
                  <a:ext cx="59947" cy="95845"/>
                  <a:chOff x="7261582" y="5168008"/>
                  <a:chExt cx="59947" cy="95845"/>
                </a:xfrm>
              </p:grpSpPr>
              <p:sp>
                <p:nvSpPr>
                  <p:cNvPr id="1390" name="Google Shape;1390;p23"/>
                  <p:cNvSpPr/>
                  <p:nvPr/>
                </p:nvSpPr>
                <p:spPr>
                  <a:xfrm>
                    <a:off x="7290996" y="5225919"/>
                    <a:ext cx="30533" cy="379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33" h="37934" extrusionOk="0">
                        <a:moveTo>
                          <a:pt x="6226" y="1247"/>
                        </a:moveTo>
                        <a:lnTo>
                          <a:pt x="6226" y="1247"/>
                        </a:lnTo>
                        <a:cubicBezTo>
                          <a:pt x="11925" y="-1636"/>
                          <a:pt x="18804" y="658"/>
                          <a:pt x="21687" y="6291"/>
                        </a:cubicBezTo>
                        <a:lnTo>
                          <a:pt x="29286" y="21228"/>
                        </a:lnTo>
                        <a:cubicBezTo>
                          <a:pt x="32169" y="26928"/>
                          <a:pt x="29876" y="33806"/>
                          <a:pt x="24242" y="36689"/>
                        </a:cubicBezTo>
                        <a:lnTo>
                          <a:pt x="24242" y="36689"/>
                        </a:lnTo>
                        <a:cubicBezTo>
                          <a:pt x="18542" y="39572"/>
                          <a:pt x="11663" y="37278"/>
                          <a:pt x="8781" y="31579"/>
                        </a:cubicBezTo>
                        <a:lnTo>
                          <a:pt x="1247" y="16642"/>
                        </a:lnTo>
                        <a:cubicBezTo>
                          <a:pt x="-1636" y="10943"/>
                          <a:pt x="658" y="4064"/>
                          <a:pt x="6291" y="118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1" name="Google Shape;1391;p23"/>
                  <p:cNvSpPr/>
                  <p:nvPr/>
                </p:nvSpPr>
                <p:spPr>
                  <a:xfrm>
                    <a:off x="7261582" y="5168008"/>
                    <a:ext cx="37215" cy="51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15" h="51036" extrusionOk="0">
                        <a:moveTo>
                          <a:pt x="6357" y="1245"/>
                        </a:moveTo>
                        <a:lnTo>
                          <a:pt x="6357" y="1245"/>
                        </a:lnTo>
                        <a:cubicBezTo>
                          <a:pt x="11991" y="-1637"/>
                          <a:pt x="18935" y="656"/>
                          <a:pt x="21818" y="6355"/>
                        </a:cubicBezTo>
                        <a:lnTo>
                          <a:pt x="35968" y="34329"/>
                        </a:lnTo>
                        <a:cubicBezTo>
                          <a:pt x="38851" y="40028"/>
                          <a:pt x="36558" y="46907"/>
                          <a:pt x="30924" y="49789"/>
                        </a:cubicBezTo>
                        <a:lnTo>
                          <a:pt x="30924" y="49789"/>
                        </a:lnTo>
                        <a:cubicBezTo>
                          <a:pt x="25290" y="52672"/>
                          <a:pt x="18345" y="50379"/>
                          <a:pt x="15463" y="44745"/>
                        </a:cubicBezTo>
                        <a:lnTo>
                          <a:pt x="1247" y="16706"/>
                        </a:lnTo>
                        <a:cubicBezTo>
                          <a:pt x="-1636" y="11007"/>
                          <a:pt x="658" y="4062"/>
                          <a:pt x="6291" y="1245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92" name="Google Shape;1392;p23"/>
                <p:cNvGrpSpPr/>
                <p:nvPr/>
              </p:nvGrpSpPr>
              <p:grpSpPr>
                <a:xfrm>
                  <a:off x="7987976" y="5236335"/>
                  <a:ext cx="60013" cy="95847"/>
                  <a:chOff x="7987976" y="5236335"/>
                  <a:chExt cx="60013" cy="95847"/>
                </a:xfrm>
              </p:grpSpPr>
              <p:sp>
                <p:nvSpPr>
                  <p:cNvPr id="1393" name="Google Shape;1393;p23"/>
                  <p:cNvSpPr/>
                  <p:nvPr/>
                </p:nvSpPr>
                <p:spPr>
                  <a:xfrm>
                    <a:off x="8017391" y="5294248"/>
                    <a:ext cx="30598" cy="379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98" h="37934" extrusionOk="0">
                        <a:moveTo>
                          <a:pt x="6291" y="1247"/>
                        </a:moveTo>
                        <a:lnTo>
                          <a:pt x="6291" y="1247"/>
                        </a:lnTo>
                        <a:cubicBezTo>
                          <a:pt x="11925" y="-1636"/>
                          <a:pt x="18870" y="658"/>
                          <a:pt x="21752" y="6291"/>
                        </a:cubicBezTo>
                        <a:lnTo>
                          <a:pt x="29352" y="21228"/>
                        </a:lnTo>
                        <a:cubicBezTo>
                          <a:pt x="32234" y="26928"/>
                          <a:pt x="29941" y="33806"/>
                          <a:pt x="24307" y="36689"/>
                        </a:cubicBezTo>
                        <a:lnTo>
                          <a:pt x="24307" y="36689"/>
                        </a:lnTo>
                        <a:cubicBezTo>
                          <a:pt x="18608" y="39572"/>
                          <a:pt x="11728" y="37278"/>
                          <a:pt x="8846" y="31579"/>
                        </a:cubicBezTo>
                        <a:lnTo>
                          <a:pt x="1247" y="16642"/>
                        </a:lnTo>
                        <a:cubicBezTo>
                          <a:pt x="-1635" y="10943"/>
                          <a:pt x="657" y="4064"/>
                          <a:pt x="6291" y="1182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4" name="Google Shape;1394;p23"/>
                  <p:cNvSpPr/>
                  <p:nvPr/>
                </p:nvSpPr>
                <p:spPr>
                  <a:xfrm>
                    <a:off x="7987976" y="5236335"/>
                    <a:ext cx="37215" cy="509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15" h="50972" extrusionOk="0">
                        <a:moveTo>
                          <a:pt x="6357" y="1247"/>
                        </a:moveTo>
                        <a:lnTo>
                          <a:pt x="6357" y="1247"/>
                        </a:lnTo>
                        <a:cubicBezTo>
                          <a:pt x="11991" y="-1636"/>
                          <a:pt x="18935" y="657"/>
                          <a:pt x="21818" y="6292"/>
                        </a:cubicBezTo>
                        <a:lnTo>
                          <a:pt x="35968" y="34265"/>
                        </a:lnTo>
                        <a:cubicBezTo>
                          <a:pt x="38850" y="39964"/>
                          <a:pt x="36558" y="46843"/>
                          <a:pt x="30924" y="49725"/>
                        </a:cubicBezTo>
                        <a:lnTo>
                          <a:pt x="30924" y="49725"/>
                        </a:lnTo>
                        <a:cubicBezTo>
                          <a:pt x="25290" y="52608"/>
                          <a:pt x="18345" y="50315"/>
                          <a:pt x="15463" y="44681"/>
                        </a:cubicBezTo>
                        <a:lnTo>
                          <a:pt x="1247" y="16642"/>
                        </a:lnTo>
                        <a:cubicBezTo>
                          <a:pt x="-1635" y="10943"/>
                          <a:pt x="657" y="3998"/>
                          <a:pt x="6291" y="118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95" name="Google Shape;1395;p23"/>
                <p:cNvGrpSpPr/>
                <p:nvPr/>
              </p:nvGrpSpPr>
              <p:grpSpPr>
                <a:xfrm>
                  <a:off x="7724684" y="5379087"/>
                  <a:ext cx="59947" cy="95846"/>
                  <a:chOff x="7724684" y="5379087"/>
                  <a:chExt cx="59947" cy="95846"/>
                </a:xfrm>
              </p:grpSpPr>
              <p:sp>
                <p:nvSpPr>
                  <p:cNvPr id="1396" name="Google Shape;1396;p23"/>
                  <p:cNvSpPr/>
                  <p:nvPr/>
                </p:nvSpPr>
                <p:spPr>
                  <a:xfrm>
                    <a:off x="7754099" y="5436998"/>
                    <a:ext cx="30532" cy="37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32" h="37935" extrusionOk="0">
                        <a:moveTo>
                          <a:pt x="6226" y="1247"/>
                        </a:moveTo>
                        <a:lnTo>
                          <a:pt x="6226" y="1247"/>
                        </a:lnTo>
                        <a:cubicBezTo>
                          <a:pt x="11926" y="-1636"/>
                          <a:pt x="18804" y="657"/>
                          <a:pt x="21687" y="6291"/>
                        </a:cubicBezTo>
                        <a:lnTo>
                          <a:pt x="29286" y="21228"/>
                        </a:lnTo>
                        <a:cubicBezTo>
                          <a:pt x="32169" y="26928"/>
                          <a:pt x="29876" y="33806"/>
                          <a:pt x="24242" y="36689"/>
                        </a:cubicBezTo>
                        <a:lnTo>
                          <a:pt x="24242" y="36689"/>
                        </a:lnTo>
                        <a:cubicBezTo>
                          <a:pt x="18542" y="39571"/>
                          <a:pt x="11663" y="37278"/>
                          <a:pt x="8780" y="31645"/>
                        </a:cubicBezTo>
                        <a:lnTo>
                          <a:pt x="1247" y="16708"/>
                        </a:lnTo>
                        <a:cubicBezTo>
                          <a:pt x="-1636" y="11008"/>
                          <a:pt x="657" y="4130"/>
                          <a:pt x="6292" y="1247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7" name="Google Shape;1397;p23"/>
                  <p:cNvSpPr/>
                  <p:nvPr/>
                </p:nvSpPr>
                <p:spPr>
                  <a:xfrm>
                    <a:off x="7724684" y="5379087"/>
                    <a:ext cx="37215" cy="51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15" h="51036" extrusionOk="0">
                        <a:moveTo>
                          <a:pt x="6291" y="1245"/>
                        </a:moveTo>
                        <a:lnTo>
                          <a:pt x="6291" y="1245"/>
                        </a:lnTo>
                        <a:cubicBezTo>
                          <a:pt x="11990" y="-1637"/>
                          <a:pt x="18870" y="656"/>
                          <a:pt x="21752" y="6355"/>
                        </a:cubicBezTo>
                        <a:lnTo>
                          <a:pt x="35968" y="34329"/>
                        </a:lnTo>
                        <a:cubicBezTo>
                          <a:pt x="38851" y="40029"/>
                          <a:pt x="36557" y="46907"/>
                          <a:pt x="30923" y="49790"/>
                        </a:cubicBezTo>
                        <a:lnTo>
                          <a:pt x="30923" y="49790"/>
                        </a:lnTo>
                        <a:cubicBezTo>
                          <a:pt x="25224" y="52672"/>
                          <a:pt x="18346" y="50379"/>
                          <a:pt x="15463" y="44745"/>
                        </a:cubicBezTo>
                        <a:lnTo>
                          <a:pt x="1247" y="16706"/>
                        </a:lnTo>
                        <a:cubicBezTo>
                          <a:pt x="-1636" y="11006"/>
                          <a:pt x="657" y="4062"/>
                          <a:pt x="6291" y="1245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98" name="Google Shape;1398;p23"/>
                <p:cNvGrpSpPr/>
                <p:nvPr/>
              </p:nvGrpSpPr>
              <p:grpSpPr>
                <a:xfrm>
                  <a:off x="7461065" y="5519020"/>
                  <a:ext cx="59882" cy="95780"/>
                  <a:chOff x="7461065" y="5519020"/>
                  <a:chExt cx="59882" cy="95780"/>
                </a:xfrm>
              </p:grpSpPr>
              <p:sp>
                <p:nvSpPr>
                  <p:cNvPr id="1399" name="Google Shape;1399;p23"/>
                  <p:cNvSpPr/>
                  <p:nvPr/>
                </p:nvSpPr>
                <p:spPr>
                  <a:xfrm>
                    <a:off x="7490414" y="5576865"/>
                    <a:ext cx="30533" cy="37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33" h="37935" extrusionOk="0">
                        <a:moveTo>
                          <a:pt x="6226" y="1247"/>
                        </a:moveTo>
                        <a:lnTo>
                          <a:pt x="6226" y="1247"/>
                        </a:lnTo>
                        <a:cubicBezTo>
                          <a:pt x="11925" y="-1636"/>
                          <a:pt x="18804" y="658"/>
                          <a:pt x="21687" y="6291"/>
                        </a:cubicBezTo>
                        <a:lnTo>
                          <a:pt x="29286" y="21228"/>
                        </a:lnTo>
                        <a:cubicBezTo>
                          <a:pt x="32169" y="26927"/>
                          <a:pt x="29876" y="33806"/>
                          <a:pt x="24242" y="36689"/>
                        </a:cubicBezTo>
                        <a:lnTo>
                          <a:pt x="24242" y="36689"/>
                        </a:lnTo>
                        <a:cubicBezTo>
                          <a:pt x="18542" y="39572"/>
                          <a:pt x="11663" y="37278"/>
                          <a:pt x="8781" y="31644"/>
                        </a:cubicBezTo>
                        <a:lnTo>
                          <a:pt x="1247" y="16708"/>
                        </a:lnTo>
                        <a:cubicBezTo>
                          <a:pt x="-1636" y="11008"/>
                          <a:pt x="658" y="4129"/>
                          <a:pt x="6291" y="1247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0" name="Google Shape;1400;p23"/>
                  <p:cNvSpPr/>
                  <p:nvPr/>
                </p:nvSpPr>
                <p:spPr>
                  <a:xfrm>
                    <a:off x="7461065" y="5519020"/>
                    <a:ext cx="37149" cy="51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49" h="51036" extrusionOk="0">
                        <a:moveTo>
                          <a:pt x="6226" y="1245"/>
                        </a:moveTo>
                        <a:lnTo>
                          <a:pt x="6226" y="1245"/>
                        </a:lnTo>
                        <a:cubicBezTo>
                          <a:pt x="11925" y="-1637"/>
                          <a:pt x="18804" y="656"/>
                          <a:pt x="21687" y="6355"/>
                        </a:cubicBezTo>
                        <a:lnTo>
                          <a:pt x="35903" y="34329"/>
                        </a:lnTo>
                        <a:cubicBezTo>
                          <a:pt x="38785" y="40028"/>
                          <a:pt x="36492" y="46907"/>
                          <a:pt x="30858" y="49790"/>
                        </a:cubicBezTo>
                        <a:lnTo>
                          <a:pt x="30858" y="49790"/>
                        </a:lnTo>
                        <a:cubicBezTo>
                          <a:pt x="25159" y="52672"/>
                          <a:pt x="18280" y="50379"/>
                          <a:pt x="15397" y="44745"/>
                        </a:cubicBezTo>
                        <a:lnTo>
                          <a:pt x="1247" y="16706"/>
                        </a:lnTo>
                        <a:cubicBezTo>
                          <a:pt x="-1636" y="11007"/>
                          <a:pt x="657" y="4128"/>
                          <a:pt x="6292" y="1245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401" name="Google Shape;1401;p23"/>
              <p:cNvGrpSpPr/>
              <p:nvPr/>
            </p:nvGrpSpPr>
            <p:grpSpPr>
              <a:xfrm>
                <a:off x="8548882" y="3911888"/>
                <a:ext cx="276998" cy="186313"/>
                <a:chOff x="7431457" y="5950613"/>
                <a:chExt cx="276998" cy="186313"/>
              </a:xfrm>
            </p:grpSpPr>
            <p:sp>
              <p:nvSpPr>
                <p:cNvPr id="1402" name="Google Shape;1402;p23"/>
                <p:cNvSpPr/>
                <p:nvPr/>
              </p:nvSpPr>
              <p:spPr>
                <a:xfrm>
                  <a:off x="7431457" y="5950613"/>
                  <a:ext cx="276982" cy="186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82" h="186313" extrusionOk="0">
                      <a:moveTo>
                        <a:pt x="239051" y="117986"/>
                      </a:moveTo>
                      <a:lnTo>
                        <a:pt x="84706" y="181663"/>
                      </a:lnTo>
                      <a:cubicBezTo>
                        <a:pt x="53391" y="194569"/>
                        <a:pt x="17556" y="179698"/>
                        <a:pt x="4650" y="148383"/>
                      </a:cubicBezTo>
                      <a:lnTo>
                        <a:pt x="4650" y="148383"/>
                      </a:lnTo>
                      <a:cubicBezTo>
                        <a:pt x="-8255" y="117069"/>
                        <a:pt x="6616" y="81234"/>
                        <a:pt x="37931" y="68328"/>
                      </a:cubicBezTo>
                      <a:lnTo>
                        <a:pt x="192276" y="4650"/>
                      </a:lnTo>
                      <a:cubicBezTo>
                        <a:pt x="223591" y="-8255"/>
                        <a:pt x="259425" y="6616"/>
                        <a:pt x="272332" y="37931"/>
                      </a:cubicBezTo>
                      <a:lnTo>
                        <a:pt x="272332" y="37931"/>
                      </a:lnTo>
                      <a:cubicBezTo>
                        <a:pt x="285237" y="69245"/>
                        <a:pt x="270366" y="105080"/>
                        <a:pt x="239051" y="11798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3" name="Google Shape;1403;p23"/>
                <p:cNvSpPr/>
                <p:nvPr/>
              </p:nvSpPr>
              <p:spPr>
                <a:xfrm>
                  <a:off x="7546560" y="5950678"/>
                  <a:ext cx="161878" cy="149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878" h="149824" extrusionOk="0">
                      <a:moveTo>
                        <a:pt x="77172" y="4585"/>
                      </a:moveTo>
                      <a:lnTo>
                        <a:pt x="0" y="36424"/>
                      </a:lnTo>
                      <a:lnTo>
                        <a:pt x="46775" y="149824"/>
                      </a:lnTo>
                      <a:lnTo>
                        <a:pt x="123948" y="117986"/>
                      </a:lnTo>
                      <a:cubicBezTo>
                        <a:pt x="155263" y="105080"/>
                        <a:pt x="170134" y="69245"/>
                        <a:pt x="157228" y="37931"/>
                      </a:cubicBezTo>
                      <a:cubicBezTo>
                        <a:pt x="144322" y="6616"/>
                        <a:pt x="108487" y="-8255"/>
                        <a:pt x="77172" y="465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4" name="Google Shape;1404;p23"/>
                <p:cNvSpPr/>
                <p:nvPr/>
              </p:nvSpPr>
              <p:spPr>
                <a:xfrm>
                  <a:off x="7443117" y="5951092"/>
                  <a:ext cx="265338" cy="185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338" h="185772" extrusionOk="0">
                      <a:moveTo>
                        <a:pt x="178716" y="4892"/>
                      </a:moveTo>
                      <a:lnTo>
                        <a:pt x="159194" y="12950"/>
                      </a:lnTo>
                      <a:lnTo>
                        <a:pt x="173737" y="48130"/>
                      </a:lnTo>
                      <a:cubicBezTo>
                        <a:pt x="181598" y="67259"/>
                        <a:pt x="172492" y="89140"/>
                        <a:pt x="153429" y="97001"/>
                      </a:cubicBezTo>
                      <a:lnTo>
                        <a:pt x="0" y="160286"/>
                      </a:lnTo>
                      <a:cubicBezTo>
                        <a:pt x="16247" y="182822"/>
                        <a:pt x="46317" y="192190"/>
                        <a:pt x="73046" y="181119"/>
                      </a:cubicBezTo>
                      <a:lnTo>
                        <a:pt x="227391" y="117441"/>
                      </a:lnTo>
                      <a:cubicBezTo>
                        <a:pt x="259034" y="104404"/>
                        <a:pt x="273970" y="67849"/>
                        <a:pt x="260212" y="36338"/>
                      </a:cubicBezTo>
                      <a:cubicBezTo>
                        <a:pt x="246783" y="5350"/>
                        <a:pt x="209900" y="-8014"/>
                        <a:pt x="178716" y="4892"/>
                      </a:cubicBezTo>
                      <a:close/>
                    </a:path>
                  </a:pathLst>
                </a:custGeom>
                <a:solidFill>
                  <a:srgbClr val="013057">
                    <a:alpha val="15189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405" name="Google Shape;1405;p23"/>
                <p:cNvGrpSpPr/>
                <p:nvPr/>
              </p:nvGrpSpPr>
              <p:grpSpPr>
                <a:xfrm>
                  <a:off x="7476645" y="6002745"/>
                  <a:ext cx="72615" cy="37173"/>
                  <a:chOff x="7476645" y="6002745"/>
                  <a:chExt cx="72615" cy="37173"/>
                </a:xfrm>
              </p:grpSpPr>
              <p:sp>
                <p:nvSpPr>
                  <p:cNvPr id="1406" name="Google Shape;1406;p23"/>
                  <p:cNvSpPr/>
                  <p:nvPr/>
                </p:nvSpPr>
                <p:spPr>
                  <a:xfrm>
                    <a:off x="7476645" y="6009689"/>
                    <a:ext cx="55583" cy="302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583" h="30229" extrusionOk="0">
                        <a:moveTo>
                          <a:pt x="473" y="26416"/>
                        </a:moveTo>
                        <a:lnTo>
                          <a:pt x="473" y="26416"/>
                        </a:lnTo>
                        <a:cubicBezTo>
                          <a:pt x="-837" y="23271"/>
                          <a:pt x="669" y="19602"/>
                          <a:pt x="3814" y="18292"/>
                        </a:cubicBezTo>
                        <a:lnTo>
                          <a:pt x="46987" y="473"/>
                        </a:lnTo>
                        <a:cubicBezTo>
                          <a:pt x="50131" y="-837"/>
                          <a:pt x="53799" y="670"/>
                          <a:pt x="55110" y="3814"/>
                        </a:cubicBezTo>
                        <a:lnTo>
                          <a:pt x="55110" y="3814"/>
                        </a:lnTo>
                        <a:cubicBezTo>
                          <a:pt x="56420" y="6959"/>
                          <a:pt x="54913" y="10627"/>
                          <a:pt x="51769" y="11938"/>
                        </a:cubicBezTo>
                        <a:lnTo>
                          <a:pt x="8597" y="29757"/>
                        </a:lnTo>
                        <a:cubicBezTo>
                          <a:pt x="5452" y="31067"/>
                          <a:pt x="1783" y="29560"/>
                          <a:pt x="473" y="26416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7" name="Google Shape;1407;p23"/>
                  <p:cNvSpPr/>
                  <p:nvPr/>
                </p:nvSpPr>
                <p:spPr>
                  <a:xfrm>
                    <a:off x="7536850" y="6002745"/>
                    <a:ext cx="12410" cy="124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10" h="12410" extrusionOk="0">
                        <a:moveTo>
                          <a:pt x="11937" y="3814"/>
                        </a:moveTo>
                        <a:cubicBezTo>
                          <a:pt x="13247" y="6959"/>
                          <a:pt x="11741" y="10627"/>
                          <a:pt x="8596" y="11938"/>
                        </a:cubicBezTo>
                        <a:cubicBezTo>
                          <a:pt x="5452" y="13248"/>
                          <a:pt x="1783" y="11741"/>
                          <a:pt x="473" y="8597"/>
                        </a:cubicBezTo>
                        <a:cubicBezTo>
                          <a:pt x="-837" y="5452"/>
                          <a:pt x="670" y="1783"/>
                          <a:pt x="3814" y="473"/>
                        </a:cubicBezTo>
                        <a:cubicBezTo>
                          <a:pt x="6959" y="-837"/>
                          <a:pt x="10628" y="669"/>
                          <a:pt x="11937" y="3814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408" name="Google Shape;1408;p23"/>
              <p:cNvGrpSpPr/>
              <p:nvPr/>
            </p:nvGrpSpPr>
            <p:grpSpPr>
              <a:xfrm rot="-2892624">
                <a:off x="7994675" y="4831061"/>
                <a:ext cx="276999" cy="186314"/>
                <a:chOff x="7431457" y="5950613"/>
                <a:chExt cx="276998" cy="186313"/>
              </a:xfrm>
            </p:grpSpPr>
            <p:sp>
              <p:nvSpPr>
                <p:cNvPr id="1409" name="Google Shape;1409;p23"/>
                <p:cNvSpPr/>
                <p:nvPr/>
              </p:nvSpPr>
              <p:spPr>
                <a:xfrm>
                  <a:off x="7431457" y="5950613"/>
                  <a:ext cx="276982" cy="186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82" h="186313" extrusionOk="0">
                      <a:moveTo>
                        <a:pt x="239051" y="117986"/>
                      </a:moveTo>
                      <a:lnTo>
                        <a:pt x="84706" y="181663"/>
                      </a:lnTo>
                      <a:cubicBezTo>
                        <a:pt x="53391" y="194569"/>
                        <a:pt x="17556" y="179698"/>
                        <a:pt x="4650" y="148383"/>
                      </a:cubicBezTo>
                      <a:lnTo>
                        <a:pt x="4650" y="148383"/>
                      </a:lnTo>
                      <a:cubicBezTo>
                        <a:pt x="-8255" y="117069"/>
                        <a:pt x="6616" y="81234"/>
                        <a:pt x="37931" y="68328"/>
                      </a:cubicBezTo>
                      <a:lnTo>
                        <a:pt x="192276" y="4650"/>
                      </a:lnTo>
                      <a:cubicBezTo>
                        <a:pt x="223591" y="-8255"/>
                        <a:pt x="259425" y="6616"/>
                        <a:pt x="272332" y="37931"/>
                      </a:cubicBezTo>
                      <a:lnTo>
                        <a:pt x="272332" y="37931"/>
                      </a:lnTo>
                      <a:cubicBezTo>
                        <a:pt x="285237" y="69245"/>
                        <a:pt x="270366" y="105080"/>
                        <a:pt x="239051" y="11798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0" name="Google Shape;1410;p23"/>
                <p:cNvSpPr/>
                <p:nvPr/>
              </p:nvSpPr>
              <p:spPr>
                <a:xfrm>
                  <a:off x="7546560" y="5950678"/>
                  <a:ext cx="161878" cy="149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878" h="149824" extrusionOk="0">
                      <a:moveTo>
                        <a:pt x="77172" y="4585"/>
                      </a:moveTo>
                      <a:lnTo>
                        <a:pt x="0" y="36424"/>
                      </a:lnTo>
                      <a:lnTo>
                        <a:pt x="46775" y="149824"/>
                      </a:lnTo>
                      <a:lnTo>
                        <a:pt x="123948" y="117986"/>
                      </a:lnTo>
                      <a:cubicBezTo>
                        <a:pt x="155263" y="105080"/>
                        <a:pt x="170134" y="69245"/>
                        <a:pt x="157228" y="37931"/>
                      </a:cubicBezTo>
                      <a:cubicBezTo>
                        <a:pt x="144322" y="6616"/>
                        <a:pt x="108487" y="-8255"/>
                        <a:pt x="77172" y="46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1" name="Google Shape;1411;p23"/>
                <p:cNvSpPr/>
                <p:nvPr/>
              </p:nvSpPr>
              <p:spPr>
                <a:xfrm>
                  <a:off x="7443117" y="5951092"/>
                  <a:ext cx="265338" cy="185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338" h="185772" extrusionOk="0">
                      <a:moveTo>
                        <a:pt x="178716" y="4892"/>
                      </a:moveTo>
                      <a:lnTo>
                        <a:pt x="159194" y="12950"/>
                      </a:lnTo>
                      <a:lnTo>
                        <a:pt x="173737" y="48130"/>
                      </a:lnTo>
                      <a:cubicBezTo>
                        <a:pt x="181598" y="67259"/>
                        <a:pt x="172492" y="89140"/>
                        <a:pt x="153429" y="97001"/>
                      </a:cubicBezTo>
                      <a:lnTo>
                        <a:pt x="0" y="160286"/>
                      </a:lnTo>
                      <a:cubicBezTo>
                        <a:pt x="16247" y="182822"/>
                        <a:pt x="46317" y="192190"/>
                        <a:pt x="73046" y="181119"/>
                      </a:cubicBezTo>
                      <a:lnTo>
                        <a:pt x="227391" y="117441"/>
                      </a:lnTo>
                      <a:cubicBezTo>
                        <a:pt x="259034" y="104404"/>
                        <a:pt x="273970" y="67849"/>
                        <a:pt x="260212" y="36338"/>
                      </a:cubicBezTo>
                      <a:cubicBezTo>
                        <a:pt x="246783" y="5350"/>
                        <a:pt x="209900" y="-8014"/>
                        <a:pt x="178716" y="4892"/>
                      </a:cubicBezTo>
                      <a:close/>
                    </a:path>
                  </a:pathLst>
                </a:custGeom>
                <a:solidFill>
                  <a:srgbClr val="013057">
                    <a:alpha val="15189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412" name="Google Shape;1412;p23"/>
                <p:cNvGrpSpPr/>
                <p:nvPr/>
              </p:nvGrpSpPr>
              <p:grpSpPr>
                <a:xfrm>
                  <a:off x="7476645" y="6002745"/>
                  <a:ext cx="72615" cy="37173"/>
                  <a:chOff x="7476645" y="6002745"/>
                  <a:chExt cx="72615" cy="37173"/>
                </a:xfrm>
              </p:grpSpPr>
              <p:sp>
                <p:nvSpPr>
                  <p:cNvPr id="1413" name="Google Shape;1413;p23"/>
                  <p:cNvSpPr/>
                  <p:nvPr/>
                </p:nvSpPr>
                <p:spPr>
                  <a:xfrm>
                    <a:off x="7476645" y="6009689"/>
                    <a:ext cx="55583" cy="302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583" h="30229" extrusionOk="0">
                        <a:moveTo>
                          <a:pt x="473" y="26416"/>
                        </a:moveTo>
                        <a:lnTo>
                          <a:pt x="473" y="26416"/>
                        </a:lnTo>
                        <a:cubicBezTo>
                          <a:pt x="-837" y="23271"/>
                          <a:pt x="669" y="19602"/>
                          <a:pt x="3814" y="18292"/>
                        </a:cubicBezTo>
                        <a:lnTo>
                          <a:pt x="46987" y="473"/>
                        </a:lnTo>
                        <a:cubicBezTo>
                          <a:pt x="50131" y="-837"/>
                          <a:pt x="53799" y="670"/>
                          <a:pt x="55110" y="3814"/>
                        </a:cubicBezTo>
                        <a:lnTo>
                          <a:pt x="55110" y="3814"/>
                        </a:lnTo>
                        <a:cubicBezTo>
                          <a:pt x="56420" y="6959"/>
                          <a:pt x="54913" y="10627"/>
                          <a:pt x="51769" y="11938"/>
                        </a:cubicBezTo>
                        <a:lnTo>
                          <a:pt x="8597" y="29757"/>
                        </a:lnTo>
                        <a:cubicBezTo>
                          <a:pt x="5452" y="31067"/>
                          <a:pt x="1783" y="29560"/>
                          <a:pt x="473" y="26416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4" name="Google Shape;1414;p23"/>
                  <p:cNvSpPr/>
                  <p:nvPr/>
                </p:nvSpPr>
                <p:spPr>
                  <a:xfrm>
                    <a:off x="7536850" y="6002745"/>
                    <a:ext cx="12410" cy="124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10" h="12410" extrusionOk="0">
                        <a:moveTo>
                          <a:pt x="11937" y="3814"/>
                        </a:moveTo>
                        <a:cubicBezTo>
                          <a:pt x="13247" y="6959"/>
                          <a:pt x="11741" y="10627"/>
                          <a:pt x="8596" y="11938"/>
                        </a:cubicBezTo>
                        <a:cubicBezTo>
                          <a:pt x="5452" y="13248"/>
                          <a:pt x="1783" y="11741"/>
                          <a:pt x="473" y="8597"/>
                        </a:cubicBezTo>
                        <a:cubicBezTo>
                          <a:pt x="-837" y="5452"/>
                          <a:pt x="670" y="1783"/>
                          <a:pt x="3814" y="473"/>
                        </a:cubicBezTo>
                        <a:cubicBezTo>
                          <a:pt x="6959" y="-837"/>
                          <a:pt x="10628" y="669"/>
                          <a:pt x="11937" y="3814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415" name="Google Shape;1415;p23"/>
            <p:cNvSpPr/>
            <p:nvPr/>
          </p:nvSpPr>
          <p:spPr>
            <a:xfrm>
              <a:off x="8751868" y="3280701"/>
              <a:ext cx="236114" cy="236260"/>
            </a:xfrm>
            <a:custGeom>
              <a:avLst/>
              <a:gdLst/>
              <a:ahLst/>
              <a:cxnLst/>
              <a:rect l="l" t="t" r="r" b="b"/>
              <a:pathLst>
                <a:path w="106718" h="106784" extrusionOk="0">
                  <a:moveTo>
                    <a:pt x="70818" y="106784"/>
                  </a:moveTo>
                  <a:lnTo>
                    <a:pt x="35901" y="106784"/>
                  </a:lnTo>
                  <a:lnTo>
                    <a:pt x="35901" y="70883"/>
                  </a:lnTo>
                  <a:lnTo>
                    <a:pt x="0" y="70883"/>
                  </a:lnTo>
                  <a:lnTo>
                    <a:pt x="0" y="35900"/>
                  </a:lnTo>
                  <a:lnTo>
                    <a:pt x="35901" y="35900"/>
                  </a:lnTo>
                  <a:lnTo>
                    <a:pt x="35901" y="0"/>
                  </a:lnTo>
                  <a:lnTo>
                    <a:pt x="70818" y="0"/>
                  </a:lnTo>
                  <a:lnTo>
                    <a:pt x="70818" y="35900"/>
                  </a:lnTo>
                  <a:lnTo>
                    <a:pt x="106719" y="35900"/>
                  </a:lnTo>
                  <a:lnTo>
                    <a:pt x="106719" y="70883"/>
                  </a:lnTo>
                  <a:lnTo>
                    <a:pt x="70818" y="70883"/>
                  </a:lnTo>
                  <a:lnTo>
                    <a:pt x="70818" y="106784"/>
                  </a:lnTo>
                  <a:close/>
                  <a:moveTo>
                    <a:pt x="41076" y="101608"/>
                  </a:moveTo>
                  <a:lnTo>
                    <a:pt x="65643" y="101608"/>
                  </a:lnTo>
                  <a:lnTo>
                    <a:pt x="65643" y="65708"/>
                  </a:lnTo>
                  <a:lnTo>
                    <a:pt x="101543" y="65708"/>
                  </a:lnTo>
                  <a:lnTo>
                    <a:pt x="101543" y="41141"/>
                  </a:lnTo>
                  <a:lnTo>
                    <a:pt x="65643" y="41141"/>
                  </a:lnTo>
                  <a:lnTo>
                    <a:pt x="65643" y="5241"/>
                  </a:lnTo>
                  <a:lnTo>
                    <a:pt x="41076" y="5241"/>
                  </a:lnTo>
                  <a:lnTo>
                    <a:pt x="41076" y="41141"/>
                  </a:lnTo>
                  <a:lnTo>
                    <a:pt x="5175" y="41141"/>
                  </a:lnTo>
                  <a:lnTo>
                    <a:pt x="5175" y="65708"/>
                  </a:lnTo>
                  <a:lnTo>
                    <a:pt x="41076" y="65708"/>
                  </a:lnTo>
                  <a:lnTo>
                    <a:pt x="41076" y="1016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6" name="Google Shape;1416;p23"/>
            <p:cNvGrpSpPr/>
            <p:nvPr/>
          </p:nvGrpSpPr>
          <p:grpSpPr>
            <a:xfrm flipH="1">
              <a:off x="7526556" y="4525327"/>
              <a:ext cx="339791" cy="531388"/>
              <a:chOff x="4121933" y="4032690"/>
              <a:chExt cx="256582" cy="401290"/>
            </a:xfrm>
          </p:grpSpPr>
          <p:sp>
            <p:nvSpPr>
              <p:cNvPr id="1417" name="Google Shape;1417;p23"/>
              <p:cNvSpPr/>
              <p:nvPr/>
            </p:nvSpPr>
            <p:spPr>
              <a:xfrm>
                <a:off x="4233079" y="4288544"/>
                <a:ext cx="145436" cy="145436"/>
              </a:xfrm>
              <a:custGeom>
                <a:avLst/>
                <a:gdLst/>
                <a:ahLst/>
                <a:cxnLst/>
                <a:rect l="l" t="t" r="r" b="b"/>
                <a:pathLst>
                  <a:path w="145436" h="145436" extrusionOk="0">
                    <a:moveTo>
                      <a:pt x="145436" y="51427"/>
                    </a:moveTo>
                    <a:lnTo>
                      <a:pt x="94009" y="51427"/>
                    </a:lnTo>
                    <a:lnTo>
                      <a:pt x="94009" y="0"/>
                    </a:lnTo>
                    <a:lnTo>
                      <a:pt x="51427" y="0"/>
                    </a:lnTo>
                    <a:lnTo>
                      <a:pt x="51427" y="51427"/>
                    </a:lnTo>
                    <a:lnTo>
                      <a:pt x="0" y="51427"/>
                    </a:lnTo>
                    <a:lnTo>
                      <a:pt x="0" y="94010"/>
                    </a:lnTo>
                    <a:lnTo>
                      <a:pt x="51427" y="94010"/>
                    </a:lnTo>
                    <a:lnTo>
                      <a:pt x="51427" y="145436"/>
                    </a:lnTo>
                    <a:lnTo>
                      <a:pt x="94009" y="145436"/>
                    </a:lnTo>
                    <a:lnTo>
                      <a:pt x="94009" y="94010"/>
                    </a:lnTo>
                    <a:lnTo>
                      <a:pt x="145436" y="94010"/>
                    </a:lnTo>
                    <a:lnTo>
                      <a:pt x="145436" y="5142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>
                <a:off x="4121933" y="4032690"/>
                <a:ext cx="106718" cy="106784"/>
              </a:xfrm>
              <a:custGeom>
                <a:avLst/>
                <a:gdLst/>
                <a:ahLst/>
                <a:cxnLst/>
                <a:rect l="l" t="t" r="r" b="b"/>
                <a:pathLst>
                  <a:path w="106718" h="106784" extrusionOk="0">
                    <a:moveTo>
                      <a:pt x="70818" y="106784"/>
                    </a:moveTo>
                    <a:lnTo>
                      <a:pt x="35901" y="106784"/>
                    </a:lnTo>
                    <a:lnTo>
                      <a:pt x="35901" y="70883"/>
                    </a:lnTo>
                    <a:lnTo>
                      <a:pt x="0" y="70883"/>
                    </a:lnTo>
                    <a:lnTo>
                      <a:pt x="0" y="35900"/>
                    </a:lnTo>
                    <a:lnTo>
                      <a:pt x="35901" y="35900"/>
                    </a:lnTo>
                    <a:lnTo>
                      <a:pt x="35901" y="0"/>
                    </a:lnTo>
                    <a:lnTo>
                      <a:pt x="70818" y="0"/>
                    </a:lnTo>
                    <a:lnTo>
                      <a:pt x="70818" y="35900"/>
                    </a:lnTo>
                    <a:lnTo>
                      <a:pt x="106719" y="35900"/>
                    </a:lnTo>
                    <a:lnTo>
                      <a:pt x="106719" y="70883"/>
                    </a:lnTo>
                    <a:lnTo>
                      <a:pt x="70818" y="70883"/>
                    </a:lnTo>
                    <a:lnTo>
                      <a:pt x="70818" y="106784"/>
                    </a:lnTo>
                    <a:close/>
                    <a:moveTo>
                      <a:pt x="41076" y="101608"/>
                    </a:moveTo>
                    <a:lnTo>
                      <a:pt x="65643" y="101608"/>
                    </a:lnTo>
                    <a:lnTo>
                      <a:pt x="65643" y="65708"/>
                    </a:lnTo>
                    <a:lnTo>
                      <a:pt x="101543" y="65708"/>
                    </a:lnTo>
                    <a:lnTo>
                      <a:pt x="101543" y="41141"/>
                    </a:lnTo>
                    <a:lnTo>
                      <a:pt x="65643" y="41141"/>
                    </a:lnTo>
                    <a:lnTo>
                      <a:pt x="65643" y="5241"/>
                    </a:lnTo>
                    <a:lnTo>
                      <a:pt x="41076" y="5241"/>
                    </a:lnTo>
                    <a:lnTo>
                      <a:pt x="41076" y="41141"/>
                    </a:lnTo>
                    <a:lnTo>
                      <a:pt x="5175" y="41141"/>
                    </a:lnTo>
                    <a:lnTo>
                      <a:pt x="5175" y="65708"/>
                    </a:lnTo>
                    <a:lnTo>
                      <a:pt x="41076" y="65708"/>
                    </a:lnTo>
                    <a:lnTo>
                      <a:pt x="41076" y="1016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19" name="Google Shape;1419;p23"/>
          <p:cNvGrpSpPr/>
          <p:nvPr/>
        </p:nvGrpSpPr>
        <p:grpSpPr>
          <a:xfrm rot="10800000" flipH="1">
            <a:off x="-206343" y="3970279"/>
            <a:ext cx="1291015" cy="1267431"/>
            <a:chOff x="-270968" y="-293034"/>
            <a:chExt cx="1291015" cy="1267431"/>
          </a:xfrm>
        </p:grpSpPr>
        <p:grpSp>
          <p:nvGrpSpPr>
            <p:cNvPr id="1420" name="Google Shape;1420;p23"/>
            <p:cNvGrpSpPr/>
            <p:nvPr/>
          </p:nvGrpSpPr>
          <p:grpSpPr>
            <a:xfrm rot="291299">
              <a:off x="-180817" y="-141683"/>
              <a:ext cx="939370" cy="642015"/>
              <a:chOff x="-98491" y="4156616"/>
              <a:chExt cx="1568101" cy="1071724"/>
            </a:xfrm>
          </p:grpSpPr>
          <p:sp>
            <p:nvSpPr>
              <p:cNvPr id="1421" name="Google Shape;1421;p23"/>
              <p:cNvSpPr/>
              <p:nvPr/>
            </p:nvSpPr>
            <p:spPr>
              <a:xfrm rot="-5227826">
                <a:off x="187123" y="3932428"/>
                <a:ext cx="996874" cy="1520101"/>
              </a:xfrm>
              <a:custGeom>
                <a:avLst/>
                <a:gdLst/>
                <a:ahLst/>
                <a:cxnLst/>
                <a:rect l="l" t="t" r="r" b="b"/>
                <a:pathLst>
                  <a:path w="998119" h="1522000" extrusionOk="0">
                    <a:moveTo>
                      <a:pt x="668977" y="83697"/>
                    </a:moveTo>
                    <a:cubicBezTo>
                      <a:pt x="634116" y="95603"/>
                      <a:pt x="596016" y="101127"/>
                      <a:pt x="564488" y="121130"/>
                    </a:cubicBezTo>
                    <a:cubicBezTo>
                      <a:pt x="507909" y="156944"/>
                      <a:pt x="519149" y="218380"/>
                      <a:pt x="508100" y="275626"/>
                    </a:cubicBezTo>
                    <a:cubicBezTo>
                      <a:pt x="491717" y="360208"/>
                      <a:pt x="401325" y="356874"/>
                      <a:pt x="341698" y="395450"/>
                    </a:cubicBezTo>
                    <a:cubicBezTo>
                      <a:pt x="298836" y="423168"/>
                      <a:pt x="288453" y="468316"/>
                      <a:pt x="295788" y="516322"/>
                    </a:cubicBezTo>
                    <a:cubicBezTo>
                      <a:pt x="304265" y="571377"/>
                      <a:pt x="338079" y="636052"/>
                      <a:pt x="315123" y="691297"/>
                    </a:cubicBezTo>
                    <a:cubicBezTo>
                      <a:pt x="297312" y="734350"/>
                      <a:pt x="250353" y="749209"/>
                      <a:pt x="212349" y="769306"/>
                    </a:cubicBezTo>
                    <a:cubicBezTo>
                      <a:pt x="183583" y="784546"/>
                      <a:pt x="158342" y="804168"/>
                      <a:pt x="139101" y="830647"/>
                    </a:cubicBezTo>
                    <a:cubicBezTo>
                      <a:pt x="99763" y="884559"/>
                      <a:pt x="97191" y="943328"/>
                      <a:pt x="107478" y="1006764"/>
                    </a:cubicBezTo>
                    <a:cubicBezTo>
                      <a:pt x="114908" y="1052675"/>
                      <a:pt x="112717" y="1090585"/>
                      <a:pt x="89952" y="1131733"/>
                    </a:cubicBezTo>
                    <a:cubicBezTo>
                      <a:pt x="72903" y="1162594"/>
                      <a:pt x="50424" y="1189835"/>
                      <a:pt x="32326" y="1220029"/>
                    </a:cubicBezTo>
                    <a:cubicBezTo>
                      <a:pt x="-27300" y="1319470"/>
                      <a:pt x="-7679" y="1479205"/>
                      <a:pt x="118337" y="1516828"/>
                    </a:cubicBezTo>
                    <a:cubicBezTo>
                      <a:pt x="176630" y="1534259"/>
                      <a:pt x="233589" y="1505589"/>
                      <a:pt x="271404" y="1461488"/>
                    </a:cubicBezTo>
                    <a:cubicBezTo>
                      <a:pt x="296645" y="1431960"/>
                      <a:pt x="312266" y="1393765"/>
                      <a:pt x="343032" y="1369000"/>
                    </a:cubicBezTo>
                    <a:cubicBezTo>
                      <a:pt x="379512" y="1339568"/>
                      <a:pt x="429042" y="1341664"/>
                      <a:pt x="472286" y="1330138"/>
                    </a:cubicBezTo>
                    <a:cubicBezTo>
                      <a:pt x="522006" y="1316899"/>
                      <a:pt x="552963" y="1284895"/>
                      <a:pt x="561059" y="1234031"/>
                    </a:cubicBezTo>
                    <a:cubicBezTo>
                      <a:pt x="569631" y="1179739"/>
                      <a:pt x="553248" y="1119350"/>
                      <a:pt x="577442" y="1067820"/>
                    </a:cubicBezTo>
                    <a:cubicBezTo>
                      <a:pt x="611065" y="996097"/>
                      <a:pt x="707458" y="995906"/>
                      <a:pt x="764703" y="952282"/>
                    </a:cubicBezTo>
                    <a:cubicBezTo>
                      <a:pt x="808137" y="919134"/>
                      <a:pt x="818520" y="867604"/>
                      <a:pt x="818996" y="815693"/>
                    </a:cubicBezTo>
                    <a:cubicBezTo>
                      <a:pt x="819758" y="748828"/>
                      <a:pt x="804518" y="667579"/>
                      <a:pt x="859382" y="616525"/>
                    </a:cubicBezTo>
                    <a:cubicBezTo>
                      <a:pt x="910531" y="568805"/>
                      <a:pt x="987969" y="552613"/>
                      <a:pt x="997113" y="472222"/>
                    </a:cubicBezTo>
                    <a:cubicBezTo>
                      <a:pt x="1005114" y="402689"/>
                      <a:pt x="963871" y="337729"/>
                      <a:pt x="927200" y="282769"/>
                    </a:cubicBezTo>
                    <a:cubicBezTo>
                      <a:pt x="869859" y="196854"/>
                      <a:pt x="800613" y="113129"/>
                      <a:pt x="794802" y="5497"/>
                    </a:cubicBezTo>
                    <a:cubicBezTo>
                      <a:pt x="794517" y="1115"/>
                      <a:pt x="790707" y="-218"/>
                      <a:pt x="787373" y="829"/>
                    </a:cubicBezTo>
                    <a:cubicBezTo>
                      <a:pt x="784896" y="-504"/>
                      <a:pt x="781658" y="-409"/>
                      <a:pt x="779467" y="2449"/>
                    </a:cubicBezTo>
                    <a:cubicBezTo>
                      <a:pt x="750892" y="40739"/>
                      <a:pt x="714316" y="68076"/>
                      <a:pt x="668977" y="835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3"/>
              <p:cNvSpPr/>
              <p:nvPr/>
            </p:nvSpPr>
            <p:spPr>
              <a:xfrm rot="-5227826">
                <a:off x="302179" y="4043064"/>
                <a:ext cx="720566" cy="1430564"/>
              </a:xfrm>
              <a:custGeom>
                <a:avLst/>
                <a:gdLst/>
                <a:ahLst/>
                <a:cxnLst/>
                <a:rect l="l" t="t" r="r" b="b"/>
                <a:pathLst>
                  <a:path w="721466" h="1432351" extrusionOk="0">
                    <a:moveTo>
                      <a:pt x="697764" y="7677"/>
                    </a:moveTo>
                    <a:cubicBezTo>
                      <a:pt x="666332" y="71590"/>
                      <a:pt x="646615" y="143218"/>
                      <a:pt x="622422" y="210274"/>
                    </a:cubicBezTo>
                    <a:cubicBezTo>
                      <a:pt x="599466" y="273806"/>
                      <a:pt x="576702" y="337433"/>
                      <a:pt x="554127" y="401060"/>
                    </a:cubicBezTo>
                    <a:cubicBezTo>
                      <a:pt x="509741" y="525837"/>
                      <a:pt x="468117" y="651377"/>
                      <a:pt x="411443" y="771296"/>
                    </a:cubicBezTo>
                    <a:cubicBezTo>
                      <a:pt x="355912" y="888835"/>
                      <a:pt x="290475" y="1001420"/>
                      <a:pt x="219895" y="1110482"/>
                    </a:cubicBezTo>
                    <a:cubicBezTo>
                      <a:pt x="185986" y="1162869"/>
                      <a:pt x="150648" y="1214495"/>
                      <a:pt x="115215" y="1265930"/>
                    </a:cubicBezTo>
                    <a:cubicBezTo>
                      <a:pt x="77592" y="1320508"/>
                      <a:pt x="35205" y="1372991"/>
                      <a:pt x="344" y="1429379"/>
                    </a:cubicBezTo>
                    <a:cubicBezTo>
                      <a:pt x="-990" y="1431569"/>
                      <a:pt x="1868" y="1433474"/>
                      <a:pt x="3582" y="1431569"/>
                    </a:cubicBezTo>
                    <a:cubicBezTo>
                      <a:pt x="47969" y="1382611"/>
                      <a:pt x="86355" y="1326318"/>
                      <a:pt x="125788" y="1273264"/>
                    </a:cubicBezTo>
                    <a:cubicBezTo>
                      <a:pt x="163031" y="1223067"/>
                      <a:pt x="198845" y="1172013"/>
                      <a:pt x="233611" y="1120007"/>
                    </a:cubicBezTo>
                    <a:cubicBezTo>
                      <a:pt x="304477" y="1014088"/>
                      <a:pt x="370104" y="904456"/>
                      <a:pt x="426397" y="789965"/>
                    </a:cubicBezTo>
                    <a:cubicBezTo>
                      <a:pt x="485643" y="669379"/>
                      <a:pt x="531934" y="543077"/>
                      <a:pt x="578035" y="417062"/>
                    </a:cubicBezTo>
                    <a:cubicBezTo>
                      <a:pt x="602038" y="351530"/>
                      <a:pt x="625851" y="285902"/>
                      <a:pt x="649568" y="220275"/>
                    </a:cubicBezTo>
                    <a:cubicBezTo>
                      <a:pt x="673761" y="153314"/>
                      <a:pt x="704337" y="85496"/>
                      <a:pt x="721005" y="16250"/>
                    </a:cubicBezTo>
                    <a:cubicBezTo>
                      <a:pt x="724720" y="819"/>
                      <a:pt x="705003" y="-6706"/>
                      <a:pt x="697955" y="76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 rot="-5227826">
                <a:off x="1320320" y="4987787"/>
                <a:ext cx="41960" cy="105924"/>
              </a:xfrm>
              <a:custGeom>
                <a:avLst/>
                <a:gdLst/>
                <a:ahLst/>
                <a:cxnLst/>
                <a:rect l="l" t="t" r="r" b="b"/>
                <a:pathLst>
                  <a:path w="42012" h="106056" extrusionOk="0">
                    <a:moveTo>
                      <a:pt x="1091" y="7981"/>
                    </a:moveTo>
                    <a:cubicBezTo>
                      <a:pt x="11092" y="21792"/>
                      <a:pt x="18427" y="34841"/>
                      <a:pt x="20808" y="51891"/>
                    </a:cubicBezTo>
                    <a:cubicBezTo>
                      <a:pt x="22903" y="66750"/>
                      <a:pt x="19951" y="80847"/>
                      <a:pt x="20141" y="95611"/>
                    </a:cubicBezTo>
                    <a:cubicBezTo>
                      <a:pt x="20236" y="105803"/>
                      <a:pt x="34714" y="110851"/>
                      <a:pt x="38620" y="99897"/>
                    </a:cubicBezTo>
                    <a:cubicBezTo>
                      <a:pt x="50050" y="67798"/>
                      <a:pt x="30714" y="25031"/>
                      <a:pt x="8711" y="1694"/>
                    </a:cubicBezTo>
                    <a:cubicBezTo>
                      <a:pt x="4330" y="-2973"/>
                      <a:pt x="-2719" y="2933"/>
                      <a:pt x="1091" y="81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23"/>
              <p:cNvSpPr/>
              <p:nvPr/>
            </p:nvSpPr>
            <p:spPr>
              <a:xfrm rot="-5227826">
                <a:off x="1243092" y="4913812"/>
                <a:ext cx="53470" cy="114674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114817" extrusionOk="0">
                    <a:moveTo>
                      <a:pt x="1334" y="11147"/>
                    </a:moveTo>
                    <a:cubicBezTo>
                      <a:pt x="21432" y="41627"/>
                      <a:pt x="30481" y="71059"/>
                      <a:pt x="34672" y="107064"/>
                    </a:cubicBezTo>
                    <a:cubicBezTo>
                      <a:pt x="35910" y="117636"/>
                      <a:pt x="53436" y="117351"/>
                      <a:pt x="53531" y="106492"/>
                    </a:cubicBezTo>
                    <a:cubicBezTo>
                      <a:pt x="53912" y="68678"/>
                      <a:pt x="37815" y="29721"/>
                      <a:pt x="11812" y="2384"/>
                    </a:cubicBezTo>
                    <a:cubicBezTo>
                      <a:pt x="5620" y="-4093"/>
                      <a:pt x="-3428" y="3908"/>
                      <a:pt x="1334" y="111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23"/>
              <p:cNvSpPr/>
              <p:nvPr/>
            </p:nvSpPr>
            <p:spPr>
              <a:xfrm rot="-5227826">
                <a:off x="1158762" y="4826576"/>
                <a:ext cx="66087" cy="122006"/>
              </a:xfrm>
              <a:custGeom>
                <a:avLst/>
                <a:gdLst/>
                <a:ahLst/>
                <a:cxnLst/>
                <a:rect l="l" t="t" r="r" b="b"/>
                <a:pathLst>
                  <a:path w="66170" h="122158" extrusionOk="0">
                    <a:moveTo>
                      <a:pt x="699" y="4752"/>
                    </a:moveTo>
                    <a:cubicBezTo>
                      <a:pt x="27655" y="35137"/>
                      <a:pt x="41657" y="74285"/>
                      <a:pt x="46419" y="114004"/>
                    </a:cubicBezTo>
                    <a:cubicBezTo>
                      <a:pt x="47943" y="126958"/>
                      <a:pt x="67088" y="123434"/>
                      <a:pt x="66136" y="110765"/>
                    </a:cubicBezTo>
                    <a:cubicBezTo>
                      <a:pt x="62707" y="64664"/>
                      <a:pt x="39847" y="28755"/>
                      <a:pt x="4509" y="561"/>
                    </a:cubicBezTo>
                    <a:cubicBezTo>
                      <a:pt x="1937" y="-1439"/>
                      <a:pt x="-1492" y="2371"/>
                      <a:pt x="699" y="47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23"/>
              <p:cNvSpPr/>
              <p:nvPr/>
            </p:nvSpPr>
            <p:spPr>
              <a:xfrm rot="-5227826">
                <a:off x="1070123" y="4696200"/>
                <a:ext cx="106922" cy="180402"/>
              </a:xfrm>
              <a:custGeom>
                <a:avLst/>
                <a:gdLst/>
                <a:ahLst/>
                <a:cxnLst/>
                <a:rect l="l" t="t" r="r" b="b"/>
                <a:pathLst>
                  <a:path w="107056" h="180627" extrusionOk="0">
                    <a:moveTo>
                      <a:pt x="2296" y="10414"/>
                    </a:moveTo>
                    <a:cubicBezTo>
                      <a:pt x="28299" y="31559"/>
                      <a:pt x="48492" y="55848"/>
                      <a:pt x="62780" y="86328"/>
                    </a:cubicBezTo>
                    <a:cubicBezTo>
                      <a:pt x="75924" y="114522"/>
                      <a:pt x="78401" y="141764"/>
                      <a:pt x="84402" y="171577"/>
                    </a:cubicBezTo>
                    <a:cubicBezTo>
                      <a:pt x="86878" y="183769"/>
                      <a:pt x="105261" y="183769"/>
                      <a:pt x="106500" y="170815"/>
                    </a:cubicBezTo>
                    <a:cubicBezTo>
                      <a:pt x="112881" y="103282"/>
                      <a:pt x="63447" y="35274"/>
                      <a:pt x="8868" y="984"/>
                    </a:cubicBezTo>
                    <a:cubicBezTo>
                      <a:pt x="2582" y="-2921"/>
                      <a:pt x="-3419" y="5746"/>
                      <a:pt x="2296" y="104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23"/>
              <p:cNvSpPr/>
              <p:nvPr/>
            </p:nvSpPr>
            <p:spPr>
              <a:xfrm rot="-5227826">
                <a:off x="955315" y="4676146"/>
                <a:ext cx="74044" cy="123038"/>
              </a:xfrm>
              <a:custGeom>
                <a:avLst/>
                <a:gdLst/>
                <a:ahLst/>
                <a:cxnLst/>
                <a:rect l="l" t="t" r="r" b="b"/>
                <a:pathLst>
                  <a:path w="74136" h="123192" extrusionOk="0">
                    <a:moveTo>
                      <a:pt x="1709" y="11365"/>
                    </a:moveTo>
                    <a:cubicBezTo>
                      <a:pt x="16377" y="27748"/>
                      <a:pt x="29903" y="42703"/>
                      <a:pt x="39523" y="62801"/>
                    </a:cubicBezTo>
                    <a:cubicBezTo>
                      <a:pt x="48000" y="80517"/>
                      <a:pt x="51334" y="99472"/>
                      <a:pt x="57049" y="118046"/>
                    </a:cubicBezTo>
                    <a:cubicBezTo>
                      <a:pt x="59716" y="126618"/>
                      <a:pt x="73813" y="123665"/>
                      <a:pt x="74099" y="115188"/>
                    </a:cubicBezTo>
                    <a:cubicBezTo>
                      <a:pt x="75337" y="72421"/>
                      <a:pt x="46095" y="24510"/>
                      <a:pt x="11043" y="1174"/>
                    </a:cubicBezTo>
                    <a:cubicBezTo>
                      <a:pt x="4661" y="-3112"/>
                      <a:pt x="-3625" y="5269"/>
                      <a:pt x="1709" y="11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23"/>
              <p:cNvSpPr/>
              <p:nvPr/>
            </p:nvSpPr>
            <p:spPr>
              <a:xfrm rot="-5227826">
                <a:off x="835654" y="4599325"/>
                <a:ext cx="100781" cy="128240"/>
              </a:xfrm>
              <a:custGeom>
                <a:avLst/>
                <a:gdLst/>
                <a:ahLst/>
                <a:cxnLst/>
                <a:rect l="l" t="t" r="r" b="b"/>
                <a:pathLst>
                  <a:path w="100907" h="128400" extrusionOk="0">
                    <a:moveTo>
                      <a:pt x="2423" y="10234"/>
                    </a:moveTo>
                    <a:cubicBezTo>
                      <a:pt x="22616" y="22998"/>
                      <a:pt x="40523" y="38714"/>
                      <a:pt x="54143" y="58431"/>
                    </a:cubicBezTo>
                    <a:cubicBezTo>
                      <a:pt x="68145" y="78624"/>
                      <a:pt x="72717" y="100627"/>
                      <a:pt x="81861" y="122820"/>
                    </a:cubicBezTo>
                    <a:cubicBezTo>
                      <a:pt x="85576" y="131773"/>
                      <a:pt x="100340" y="129392"/>
                      <a:pt x="100816" y="119677"/>
                    </a:cubicBezTo>
                    <a:cubicBezTo>
                      <a:pt x="103292" y="66146"/>
                      <a:pt x="55096" y="16902"/>
                      <a:pt x="7661" y="328"/>
                    </a:cubicBezTo>
                    <a:cubicBezTo>
                      <a:pt x="1756" y="-1767"/>
                      <a:pt x="-3102" y="6710"/>
                      <a:pt x="2423" y="103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23"/>
              <p:cNvSpPr/>
              <p:nvPr/>
            </p:nvSpPr>
            <p:spPr>
              <a:xfrm rot="-5227826">
                <a:off x="721000" y="4483180"/>
                <a:ext cx="134074" cy="169437"/>
              </a:xfrm>
              <a:custGeom>
                <a:avLst/>
                <a:gdLst/>
                <a:ahLst/>
                <a:cxnLst/>
                <a:rect l="l" t="t" r="r" b="b"/>
                <a:pathLst>
                  <a:path w="134241" h="169649" extrusionOk="0">
                    <a:moveTo>
                      <a:pt x="1944" y="9903"/>
                    </a:moveTo>
                    <a:cubicBezTo>
                      <a:pt x="53665" y="52003"/>
                      <a:pt x="86240" y="100771"/>
                      <a:pt x="110053" y="162588"/>
                    </a:cubicBezTo>
                    <a:cubicBezTo>
                      <a:pt x="115101" y="175638"/>
                      <a:pt x="137390" y="169065"/>
                      <a:pt x="133865" y="155349"/>
                    </a:cubicBezTo>
                    <a:cubicBezTo>
                      <a:pt x="116720" y="87912"/>
                      <a:pt x="68905" y="31143"/>
                      <a:pt x="6897" y="568"/>
                    </a:cubicBezTo>
                    <a:cubicBezTo>
                      <a:pt x="1182" y="-2289"/>
                      <a:pt x="-2437" y="6378"/>
                      <a:pt x="1944" y="99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23"/>
              <p:cNvSpPr/>
              <p:nvPr/>
            </p:nvSpPr>
            <p:spPr>
              <a:xfrm rot="-5227826">
                <a:off x="596816" y="4426497"/>
                <a:ext cx="145035" cy="158456"/>
              </a:xfrm>
              <a:custGeom>
                <a:avLst/>
                <a:gdLst/>
                <a:ahLst/>
                <a:cxnLst/>
                <a:rect l="l" t="t" r="r" b="b"/>
                <a:pathLst>
                  <a:path w="145216" h="158654" extrusionOk="0">
                    <a:moveTo>
                      <a:pt x="2756" y="10661"/>
                    </a:moveTo>
                    <a:cubicBezTo>
                      <a:pt x="62097" y="44379"/>
                      <a:pt x="98768" y="87908"/>
                      <a:pt x="122295" y="151821"/>
                    </a:cubicBezTo>
                    <a:cubicBezTo>
                      <a:pt x="126962" y="164489"/>
                      <a:pt x="147727" y="158012"/>
                      <a:pt x="144964" y="144868"/>
                    </a:cubicBezTo>
                    <a:cubicBezTo>
                      <a:pt x="130867" y="77717"/>
                      <a:pt x="74860" y="17423"/>
                      <a:pt x="8281" y="183"/>
                    </a:cubicBezTo>
                    <a:cubicBezTo>
                      <a:pt x="2280" y="-1341"/>
                      <a:pt x="-3626" y="7041"/>
                      <a:pt x="2756" y="10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3"/>
              <p:cNvSpPr/>
              <p:nvPr/>
            </p:nvSpPr>
            <p:spPr>
              <a:xfrm rot="-5227826">
                <a:off x="462399" y="4395747"/>
                <a:ext cx="114143" cy="125524"/>
              </a:xfrm>
              <a:custGeom>
                <a:avLst/>
                <a:gdLst/>
                <a:ahLst/>
                <a:cxnLst/>
                <a:rect l="l" t="t" r="r" b="b"/>
                <a:pathLst>
                  <a:path w="114286" h="125681" extrusionOk="0">
                    <a:moveTo>
                      <a:pt x="3151" y="12244"/>
                    </a:moveTo>
                    <a:cubicBezTo>
                      <a:pt x="24296" y="24341"/>
                      <a:pt x="43537" y="37676"/>
                      <a:pt x="59348" y="56535"/>
                    </a:cubicBezTo>
                    <a:cubicBezTo>
                      <a:pt x="75445" y="75776"/>
                      <a:pt x="82399" y="97398"/>
                      <a:pt x="93067" y="119400"/>
                    </a:cubicBezTo>
                    <a:cubicBezTo>
                      <a:pt x="98686" y="130926"/>
                      <a:pt x="115546" y="125306"/>
                      <a:pt x="114212" y="112923"/>
                    </a:cubicBezTo>
                    <a:cubicBezTo>
                      <a:pt x="108783" y="61012"/>
                      <a:pt x="57634" y="13673"/>
                      <a:pt x="9437" y="243"/>
                    </a:cubicBezTo>
                    <a:cubicBezTo>
                      <a:pt x="2484" y="-1662"/>
                      <a:pt x="-4088" y="8148"/>
                      <a:pt x="3151" y="122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3"/>
              <p:cNvSpPr/>
              <p:nvPr/>
            </p:nvSpPr>
            <p:spPr>
              <a:xfrm rot="-5227826">
                <a:off x="295286" y="4282297"/>
                <a:ext cx="178150" cy="178042"/>
              </a:xfrm>
              <a:custGeom>
                <a:avLst/>
                <a:gdLst/>
                <a:ahLst/>
                <a:cxnLst/>
                <a:rect l="l" t="t" r="r" b="b"/>
                <a:pathLst>
                  <a:path w="178373" h="178264" extrusionOk="0">
                    <a:moveTo>
                      <a:pt x="3294" y="13241"/>
                    </a:moveTo>
                    <a:cubicBezTo>
                      <a:pt x="74827" y="51436"/>
                      <a:pt x="119309" y="99823"/>
                      <a:pt x="156075" y="171451"/>
                    </a:cubicBezTo>
                    <a:cubicBezTo>
                      <a:pt x="163219" y="185453"/>
                      <a:pt x="182174" y="175737"/>
                      <a:pt x="177697" y="161545"/>
                    </a:cubicBezTo>
                    <a:cubicBezTo>
                      <a:pt x="154266" y="87250"/>
                      <a:pt x="84162" y="22289"/>
                      <a:pt x="10152" y="287"/>
                    </a:cubicBezTo>
                    <a:cubicBezTo>
                      <a:pt x="2723" y="-1904"/>
                      <a:pt x="-4421" y="9050"/>
                      <a:pt x="3390" y="132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3"/>
              <p:cNvSpPr/>
              <p:nvPr/>
            </p:nvSpPr>
            <p:spPr>
              <a:xfrm rot="-5227826">
                <a:off x="164155" y="4275911"/>
                <a:ext cx="113752" cy="110365"/>
              </a:xfrm>
              <a:custGeom>
                <a:avLst/>
                <a:gdLst/>
                <a:ahLst/>
                <a:cxnLst/>
                <a:rect l="l" t="t" r="r" b="b"/>
                <a:pathLst>
                  <a:path w="113894" h="110503" extrusionOk="0">
                    <a:moveTo>
                      <a:pt x="4495" y="14461"/>
                    </a:moveTo>
                    <a:cubicBezTo>
                      <a:pt x="44309" y="32463"/>
                      <a:pt x="74885" y="61991"/>
                      <a:pt x="90220" y="103139"/>
                    </a:cubicBezTo>
                    <a:cubicBezTo>
                      <a:pt x="95840" y="118284"/>
                      <a:pt x="118700" y="107711"/>
                      <a:pt x="112985" y="92661"/>
                    </a:cubicBezTo>
                    <a:cubicBezTo>
                      <a:pt x="95173" y="45608"/>
                      <a:pt x="57263" y="10365"/>
                      <a:pt x="7733" y="174"/>
                    </a:cubicBezTo>
                    <a:cubicBezTo>
                      <a:pt x="-934" y="-1636"/>
                      <a:pt x="-2744" y="11223"/>
                      <a:pt x="4495" y="144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3"/>
              <p:cNvSpPr/>
              <p:nvPr/>
            </p:nvSpPr>
            <p:spPr>
              <a:xfrm rot="-5227826">
                <a:off x="1202345" y="5138720"/>
                <a:ext cx="76108" cy="22856"/>
              </a:xfrm>
              <a:custGeom>
                <a:avLst/>
                <a:gdLst/>
                <a:ahLst/>
                <a:cxnLst/>
                <a:rect l="l" t="t" r="r" b="b"/>
                <a:pathLst>
                  <a:path w="76203" h="22885" extrusionOk="0">
                    <a:moveTo>
                      <a:pt x="12205" y="22064"/>
                    </a:moveTo>
                    <a:cubicBezTo>
                      <a:pt x="33160" y="12349"/>
                      <a:pt x="51448" y="14063"/>
                      <a:pt x="73831" y="14063"/>
                    </a:cubicBezTo>
                    <a:cubicBezTo>
                      <a:pt x="75927" y="14063"/>
                      <a:pt x="77165" y="11491"/>
                      <a:pt x="75260" y="10063"/>
                    </a:cubicBezTo>
                    <a:cubicBezTo>
                      <a:pt x="55829" y="-4225"/>
                      <a:pt x="26397" y="-1272"/>
                      <a:pt x="4966" y="6443"/>
                    </a:cubicBezTo>
                    <a:cubicBezTo>
                      <a:pt x="-5321" y="10158"/>
                      <a:pt x="2013" y="26731"/>
                      <a:pt x="12109" y="220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3"/>
              <p:cNvSpPr/>
              <p:nvPr/>
            </p:nvSpPr>
            <p:spPr>
              <a:xfrm rot="-5227826">
                <a:off x="1093772" y="5090322"/>
                <a:ext cx="114901" cy="39805"/>
              </a:xfrm>
              <a:custGeom>
                <a:avLst/>
                <a:gdLst/>
                <a:ahLst/>
                <a:cxnLst/>
                <a:rect l="l" t="t" r="r" b="b"/>
                <a:pathLst>
                  <a:path w="115045" h="39855" extrusionOk="0">
                    <a:moveTo>
                      <a:pt x="10047" y="21312"/>
                    </a:moveTo>
                    <a:cubicBezTo>
                      <a:pt x="43670" y="14168"/>
                      <a:pt x="76150" y="19598"/>
                      <a:pt x="105106" y="38648"/>
                    </a:cubicBezTo>
                    <a:cubicBezTo>
                      <a:pt x="112155" y="43315"/>
                      <a:pt x="118822" y="33314"/>
                      <a:pt x="112536" y="28075"/>
                    </a:cubicBezTo>
                    <a:cubicBezTo>
                      <a:pt x="83770" y="3881"/>
                      <a:pt x="43861" y="-5739"/>
                      <a:pt x="7189" y="3405"/>
                    </a:cubicBezTo>
                    <a:cubicBezTo>
                      <a:pt x="-4050" y="6263"/>
                      <a:pt x="-1383" y="23789"/>
                      <a:pt x="10142" y="213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3"/>
              <p:cNvSpPr/>
              <p:nvPr/>
            </p:nvSpPr>
            <p:spPr>
              <a:xfrm rot="-5227826">
                <a:off x="1002049" y="5004658"/>
                <a:ext cx="110101" cy="31346"/>
              </a:xfrm>
              <a:custGeom>
                <a:avLst/>
                <a:gdLst/>
                <a:ahLst/>
                <a:cxnLst/>
                <a:rect l="l" t="t" r="r" b="b"/>
                <a:pathLst>
                  <a:path w="110239" h="31385" extrusionOk="0">
                    <a:moveTo>
                      <a:pt x="4057" y="12568"/>
                    </a:moveTo>
                    <a:cubicBezTo>
                      <a:pt x="-6135" y="19331"/>
                      <a:pt x="4914" y="32951"/>
                      <a:pt x="14820" y="29522"/>
                    </a:cubicBezTo>
                    <a:cubicBezTo>
                      <a:pt x="30060" y="24189"/>
                      <a:pt x="42824" y="18569"/>
                      <a:pt x="59492" y="19140"/>
                    </a:cubicBezTo>
                    <a:cubicBezTo>
                      <a:pt x="74637" y="19616"/>
                      <a:pt x="88162" y="24569"/>
                      <a:pt x="101878" y="30761"/>
                    </a:cubicBezTo>
                    <a:cubicBezTo>
                      <a:pt x="108927" y="33999"/>
                      <a:pt x="113213" y="23807"/>
                      <a:pt x="107784" y="19426"/>
                    </a:cubicBezTo>
                    <a:cubicBezTo>
                      <a:pt x="80828" y="-2767"/>
                      <a:pt x="33489" y="-7149"/>
                      <a:pt x="4057" y="125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23"/>
              <p:cNvSpPr/>
              <p:nvPr/>
            </p:nvSpPr>
            <p:spPr>
              <a:xfrm rot="-5227826">
                <a:off x="870365" y="4960665"/>
                <a:ext cx="176074" cy="54021"/>
              </a:xfrm>
              <a:custGeom>
                <a:avLst/>
                <a:gdLst/>
                <a:ahLst/>
                <a:cxnLst/>
                <a:rect l="l" t="t" r="r" b="b"/>
                <a:pathLst>
                  <a:path w="176294" h="54088" extrusionOk="0">
                    <a:moveTo>
                      <a:pt x="13323" y="27913"/>
                    </a:moveTo>
                    <a:cubicBezTo>
                      <a:pt x="66949" y="18578"/>
                      <a:pt x="119527" y="25531"/>
                      <a:pt x="167056" y="53154"/>
                    </a:cubicBezTo>
                    <a:cubicBezTo>
                      <a:pt x="173629" y="56964"/>
                      <a:pt x="179915" y="48201"/>
                      <a:pt x="173819" y="43438"/>
                    </a:cubicBezTo>
                    <a:cubicBezTo>
                      <a:pt x="127432" y="7339"/>
                      <a:pt x="67330" y="-8378"/>
                      <a:pt x="9513" y="4386"/>
                    </a:cubicBezTo>
                    <a:cubicBezTo>
                      <a:pt x="-5346" y="7720"/>
                      <a:pt x="-1822" y="30484"/>
                      <a:pt x="13323" y="278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23"/>
              <p:cNvSpPr/>
              <p:nvPr/>
            </p:nvSpPr>
            <p:spPr>
              <a:xfrm rot="-5227826">
                <a:off x="723269" y="4911124"/>
                <a:ext cx="224118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224398" h="72115" extrusionOk="0">
                    <a:moveTo>
                      <a:pt x="13269" y="36999"/>
                    </a:moveTo>
                    <a:cubicBezTo>
                      <a:pt x="80802" y="18901"/>
                      <a:pt x="161955" y="6328"/>
                      <a:pt x="210627" y="69098"/>
                    </a:cubicBezTo>
                    <a:cubicBezTo>
                      <a:pt x="217009" y="77290"/>
                      <a:pt x="228630" y="67098"/>
                      <a:pt x="222819" y="58811"/>
                    </a:cubicBezTo>
                    <a:cubicBezTo>
                      <a:pt x="173766" y="-11674"/>
                      <a:pt x="83373" y="-7483"/>
                      <a:pt x="9364" y="13377"/>
                    </a:cubicBezTo>
                    <a:cubicBezTo>
                      <a:pt x="-5304" y="17473"/>
                      <a:pt x="-1780" y="41095"/>
                      <a:pt x="13269" y="370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3"/>
              <p:cNvSpPr/>
              <p:nvPr/>
            </p:nvSpPr>
            <p:spPr>
              <a:xfrm rot="-5227826">
                <a:off x="660069" y="4816853"/>
                <a:ext cx="168852" cy="65303"/>
              </a:xfrm>
              <a:custGeom>
                <a:avLst/>
                <a:gdLst/>
                <a:ahLst/>
                <a:cxnLst/>
                <a:rect l="l" t="t" r="r" b="b"/>
                <a:pathLst>
                  <a:path w="169063" h="65385" extrusionOk="0">
                    <a:moveTo>
                      <a:pt x="11393" y="22143"/>
                    </a:moveTo>
                    <a:cubicBezTo>
                      <a:pt x="65495" y="18333"/>
                      <a:pt x="115215" y="29287"/>
                      <a:pt x="158173" y="63767"/>
                    </a:cubicBezTo>
                    <a:cubicBezTo>
                      <a:pt x="165507" y="69673"/>
                      <a:pt x="173223" y="57957"/>
                      <a:pt x="166460" y="51956"/>
                    </a:cubicBezTo>
                    <a:cubicBezTo>
                      <a:pt x="124074" y="14428"/>
                      <a:pt x="64828" y="-7289"/>
                      <a:pt x="8154" y="2236"/>
                    </a:cubicBezTo>
                    <a:cubicBezTo>
                      <a:pt x="-4800" y="4427"/>
                      <a:pt x="-1275" y="23000"/>
                      <a:pt x="11393" y="22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23"/>
              <p:cNvSpPr/>
              <p:nvPr/>
            </p:nvSpPr>
            <p:spPr>
              <a:xfrm rot="-5227826">
                <a:off x="586963" y="4754686"/>
                <a:ext cx="115583" cy="27634"/>
              </a:xfrm>
              <a:custGeom>
                <a:avLst/>
                <a:gdLst/>
                <a:ahLst/>
                <a:cxnLst/>
                <a:rect l="l" t="t" r="r" b="b"/>
                <a:pathLst>
                  <a:path w="115727" h="27669" extrusionOk="0">
                    <a:moveTo>
                      <a:pt x="8995" y="21111"/>
                    </a:moveTo>
                    <a:cubicBezTo>
                      <a:pt x="43951" y="14158"/>
                      <a:pt x="74527" y="13967"/>
                      <a:pt x="108245" y="27207"/>
                    </a:cubicBezTo>
                    <a:cubicBezTo>
                      <a:pt x="115294" y="29969"/>
                      <a:pt x="118818" y="19587"/>
                      <a:pt x="112246" y="16348"/>
                    </a:cubicBezTo>
                    <a:cubicBezTo>
                      <a:pt x="80908" y="1013"/>
                      <a:pt x="40237" y="-5273"/>
                      <a:pt x="6328" y="5109"/>
                    </a:cubicBezTo>
                    <a:cubicBezTo>
                      <a:pt x="-3293" y="8062"/>
                      <a:pt x="-1578" y="23206"/>
                      <a:pt x="8995" y="21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23"/>
              <p:cNvSpPr/>
              <p:nvPr/>
            </p:nvSpPr>
            <p:spPr>
              <a:xfrm rot="-5227826">
                <a:off x="411600" y="4715817"/>
                <a:ext cx="187071" cy="66495"/>
              </a:xfrm>
              <a:custGeom>
                <a:avLst/>
                <a:gdLst/>
                <a:ahLst/>
                <a:cxnLst/>
                <a:rect l="l" t="t" r="r" b="b"/>
                <a:pathLst>
                  <a:path w="187305" h="66578" extrusionOk="0">
                    <a:moveTo>
                      <a:pt x="12287" y="22932"/>
                    </a:moveTo>
                    <a:cubicBezTo>
                      <a:pt x="71247" y="15312"/>
                      <a:pt x="130397" y="30838"/>
                      <a:pt x="178594" y="65413"/>
                    </a:cubicBezTo>
                    <a:cubicBezTo>
                      <a:pt x="184690" y="69795"/>
                      <a:pt x="190595" y="60746"/>
                      <a:pt x="185166" y="55984"/>
                    </a:cubicBezTo>
                    <a:cubicBezTo>
                      <a:pt x="136017" y="12740"/>
                      <a:pt x="73724" y="-5834"/>
                      <a:pt x="8763" y="1596"/>
                    </a:cubicBezTo>
                    <a:cubicBezTo>
                      <a:pt x="-5048" y="3120"/>
                      <a:pt x="-1524" y="24646"/>
                      <a:pt x="12287" y="229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23"/>
              <p:cNvSpPr/>
              <p:nvPr/>
            </p:nvSpPr>
            <p:spPr>
              <a:xfrm rot="-5227826">
                <a:off x="272625" y="4665800"/>
                <a:ext cx="194473" cy="63060"/>
              </a:xfrm>
              <a:custGeom>
                <a:avLst/>
                <a:gdLst/>
                <a:ahLst/>
                <a:cxnLst/>
                <a:rect l="l" t="t" r="r" b="b"/>
                <a:pathLst>
                  <a:path w="194716" h="63139" extrusionOk="0">
                    <a:moveTo>
                      <a:pt x="12011" y="25391"/>
                    </a:moveTo>
                    <a:cubicBezTo>
                      <a:pt x="74590" y="16342"/>
                      <a:pt x="132693" y="28439"/>
                      <a:pt x="186319" y="62158"/>
                    </a:cubicBezTo>
                    <a:cubicBezTo>
                      <a:pt x="192415" y="65968"/>
                      <a:pt x="197844" y="57776"/>
                      <a:pt x="192605" y="53204"/>
                    </a:cubicBezTo>
                    <a:cubicBezTo>
                      <a:pt x="143266" y="9389"/>
                      <a:pt x="73257" y="-9185"/>
                      <a:pt x="8582" y="4341"/>
                    </a:cubicBezTo>
                    <a:cubicBezTo>
                      <a:pt x="-4848" y="7198"/>
                      <a:pt x="-1610" y="27391"/>
                      <a:pt x="12011" y="253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23"/>
              <p:cNvSpPr/>
              <p:nvPr/>
            </p:nvSpPr>
            <p:spPr>
              <a:xfrm rot="-5227826">
                <a:off x="199814" y="4565947"/>
                <a:ext cx="89232" cy="32257"/>
              </a:xfrm>
              <a:custGeom>
                <a:avLst/>
                <a:gdLst/>
                <a:ahLst/>
                <a:cxnLst/>
                <a:rect l="l" t="t" r="r" b="b"/>
                <a:pathLst>
                  <a:path w="89343" h="32297" extrusionOk="0">
                    <a:moveTo>
                      <a:pt x="9389" y="18711"/>
                    </a:moveTo>
                    <a:cubicBezTo>
                      <a:pt x="36535" y="13758"/>
                      <a:pt x="58347" y="16139"/>
                      <a:pt x="81874" y="31569"/>
                    </a:cubicBezTo>
                    <a:cubicBezTo>
                      <a:pt x="86065" y="34332"/>
                      <a:pt x="91971" y="28617"/>
                      <a:pt x="88065" y="24807"/>
                    </a:cubicBezTo>
                    <a:cubicBezTo>
                      <a:pt x="67206" y="4137"/>
                      <a:pt x="33011" y="-5483"/>
                      <a:pt x="4722" y="3185"/>
                    </a:cubicBezTo>
                    <a:cubicBezTo>
                      <a:pt x="-4137" y="5947"/>
                      <a:pt x="626" y="20235"/>
                      <a:pt x="9484" y="186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23"/>
              <p:cNvSpPr/>
              <p:nvPr/>
            </p:nvSpPr>
            <p:spPr>
              <a:xfrm rot="-5227826">
                <a:off x="38029" y="4530392"/>
                <a:ext cx="115514" cy="33096"/>
              </a:xfrm>
              <a:custGeom>
                <a:avLst/>
                <a:gdLst/>
                <a:ahLst/>
                <a:cxnLst/>
                <a:rect l="l" t="t" r="r" b="b"/>
                <a:pathLst>
                  <a:path w="115658" h="33137" extrusionOk="0">
                    <a:moveTo>
                      <a:pt x="10567" y="19433"/>
                    </a:moveTo>
                    <a:cubicBezTo>
                      <a:pt x="44285" y="13813"/>
                      <a:pt x="76861" y="18671"/>
                      <a:pt x="107912" y="32673"/>
                    </a:cubicBezTo>
                    <a:cubicBezTo>
                      <a:pt x="113818" y="35340"/>
                      <a:pt x="118866" y="25815"/>
                      <a:pt x="113151" y="22576"/>
                    </a:cubicBezTo>
                    <a:cubicBezTo>
                      <a:pt x="80861" y="4098"/>
                      <a:pt x="44381" y="-2856"/>
                      <a:pt x="7519" y="1050"/>
                    </a:cubicBezTo>
                    <a:cubicBezTo>
                      <a:pt x="-4292" y="2288"/>
                      <a:pt x="-1339" y="21338"/>
                      <a:pt x="10472" y="19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" name="Google Shape;1445;p23"/>
            <p:cNvGrpSpPr/>
            <p:nvPr/>
          </p:nvGrpSpPr>
          <p:grpSpPr>
            <a:xfrm rot="-5400000">
              <a:off x="458514" y="-296391"/>
              <a:ext cx="558176" cy="564890"/>
              <a:chOff x="1798693" y="1800541"/>
              <a:chExt cx="1044296" cy="1056856"/>
            </a:xfrm>
          </p:grpSpPr>
          <p:sp>
            <p:nvSpPr>
              <p:cNvPr id="1446" name="Google Shape;1446;p23"/>
              <p:cNvSpPr/>
              <p:nvPr/>
            </p:nvSpPr>
            <p:spPr>
              <a:xfrm>
                <a:off x="1798693" y="1800541"/>
                <a:ext cx="1044296" cy="1056856"/>
              </a:xfrm>
              <a:custGeom>
                <a:avLst/>
                <a:gdLst/>
                <a:ahLst/>
                <a:cxnLst/>
                <a:rect l="l" t="t" r="r" b="b"/>
                <a:pathLst>
                  <a:path w="1044296" h="1056856" extrusionOk="0">
                    <a:moveTo>
                      <a:pt x="482979" y="70059"/>
                    </a:moveTo>
                    <a:cubicBezTo>
                      <a:pt x="479931" y="102920"/>
                      <a:pt x="498600" y="134829"/>
                      <a:pt x="508602" y="165118"/>
                    </a:cubicBezTo>
                    <a:cubicBezTo>
                      <a:pt x="514888" y="184263"/>
                      <a:pt x="520412" y="203790"/>
                      <a:pt x="524794" y="223506"/>
                    </a:cubicBezTo>
                    <a:cubicBezTo>
                      <a:pt x="527461" y="235413"/>
                      <a:pt x="530795" y="247986"/>
                      <a:pt x="531461" y="260273"/>
                    </a:cubicBezTo>
                    <a:cubicBezTo>
                      <a:pt x="531271" y="266655"/>
                      <a:pt x="530890" y="272941"/>
                      <a:pt x="530604" y="279228"/>
                    </a:cubicBezTo>
                    <a:cubicBezTo>
                      <a:pt x="525270" y="305231"/>
                      <a:pt x="509078" y="309327"/>
                      <a:pt x="482122" y="291610"/>
                    </a:cubicBezTo>
                    <a:cubicBezTo>
                      <a:pt x="481741" y="290658"/>
                      <a:pt x="480884" y="290086"/>
                      <a:pt x="480122" y="289991"/>
                    </a:cubicBezTo>
                    <a:cubicBezTo>
                      <a:pt x="479550" y="288848"/>
                      <a:pt x="479074" y="287705"/>
                      <a:pt x="478503" y="286562"/>
                    </a:cubicBezTo>
                    <a:cubicBezTo>
                      <a:pt x="474883" y="277132"/>
                      <a:pt x="472311" y="267321"/>
                      <a:pt x="469930" y="257511"/>
                    </a:cubicBezTo>
                    <a:cubicBezTo>
                      <a:pt x="465644" y="239699"/>
                      <a:pt x="463072" y="221601"/>
                      <a:pt x="459262" y="203790"/>
                    </a:cubicBezTo>
                    <a:cubicBezTo>
                      <a:pt x="452785" y="173119"/>
                      <a:pt x="443355" y="143877"/>
                      <a:pt x="424686" y="118255"/>
                    </a:cubicBezTo>
                    <a:cubicBezTo>
                      <a:pt x="410780" y="99110"/>
                      <a:pt x="377442" y="60915"/>
                      <a:pt x="348867" y="64534"/>
                    </a:cubicBezTo>
                    <a:cubicBezTo>
                      <a:pt x="348010" y="63867"/>
                      <a:pt x="346962" y="63486"/>
                      <a:pt x="345724" y="63677"/>
                    </a:cubicBezTo>
                    <a:cubicBezTo>
                      <a:pt x="270381" y="73011"/>
                      <a:pt x="169797" y="153783"/>
                      <a:pt x="198182" y="239889"/>
                    </a:cubicBezTo>
                    <a:cubicBezTo>
                      <a:pt x="211231" y="279513"/>
                      <a:pt x="251617" y="299325"/>
                      <a:pt x="286288" y="316470"/>
                    </a:cubicBezTo>
                    <a:cubicBezTo>
                      <a:pt x="315149" y="330853"/>
                      <a:pt x="343152" y="345903"/>
                      <a:pt x="368489" y="366191"/>
                    </a:cubicBezTo>
                    <a:cubicBezTo>
                      <a:pt x="380109" y="375525"/>
                      <a:pt x="391063" y="385527"/>
                      <a:pt x="401064" y="396385"/>
                    </a:cubicBezTo>
                    <a:cubicBezTo>
                      <a:pt x="412113" y="408386"/>
                      <a:pt x="437545" y="436295"/>
                      <a:pt x="434211" y="458583"/>
                    </a:cubicBezTo>
                    <a:cubicBezTo>
                      <a:pt x="431640" y="458869"/>
                      <a:pt x="429449" y="460584"/>
                      <a:pt x="429353" y="463917"/>
                    </a:cubicBezTo>
                    <a:cubicBezTo>
                      <a:pt x="423639" y="468299"/>
                      <a:pt x="418019" y="472680"/>
                      <a:pt x="412399" y="476967"/>
                    </a:cubicBezTo>
                    <a:cubicBezTo>
                      <a:pt x="403827" y="477062"/>
                      <a:pt x="395826" y="475252"/>
                      <a:pt x="388301" y="471442"/>
                    </a:cubicBezTo>
                    <a:cubicBezTo>
                      <a:pt x="379633" y="468108"/>
                      <a:pt x="373251" y="463917"/>
                      <a:pt x="366012" y="458298"/>
                    </a:cubicBezTo>
                    <a:cubicBezTo>
                      <a:pt x="353344" y="448868"/>
                      <a:pt x="342581" y="437533"/>
                      <a:pt x="331818" y="426103"/>
                    </a:cubicBezTo>
                    <a:cubicBezTo>
                      <a:pt x="311053" y="403910"/>
                      <a:pt x="289907" y="382193"/>
                      <a:pt x="265143" y="364381"/>
                    </a:cubicBezTo>
                    <a:cubicBezTo>
                      <a:pt x="234186" y="342093"/>
                      <a:pt x="170845" y="306183"/>
                      <a:pt x="133793" y="332949"/>
                    </a:cubicBezTo>
                    <a:cubicBezTo>
                      <a:pt x="133602" y="333044"/>
                      <a:pt x="133507" y="333234"/>
                      <a:pt x="133316" y="333330"/>
                    </a:cubicBezTo>
                    <a:cubicBezTo>
                      <a:pt x="131602" y="331139"/>
                      <a:pt x="128649" y="329996"/>
                      <a:pt x="126077" y="331996"/>
                    </a:cubicBezTo>
                    <a:cubicBezTo>
                      <a:pt x="87596" y="363238"/>
                      <a:pt x="57498" y="404100"/>
                      <a:pt x="38733" y="450011"/>
                    </a:cubicBezTo>
                    <a:cubicBezTo>
                      <a:pt x="24541" y="484586"/>
                      <a:pt x="9206" y="534783"/>
                      <a:pt x="38257" y="566406"/>
                    </a:cubicBezTo>
                    <a:cubicBezTo>
                      <a:pt x="65594" y="596220"/>
                      <a:pt x="112838" y="586790"/>
                      <a:pt x="148271" y="584885"/>
                    </a:cubicBezTo>
                    <a:cubicBezTo>
                      <a:pt x="190276" y="582599"/>
                      <a:pt x="321340" y="575360"/>
                      <a:pt x="338771" y="631748"/>
                    </a:cubicBezTo>
                    <a:cubicBezTo>
                      <a:pt x="328960" y="700709"/>
                      <a:pt x="192372" y="662133"/>
                      <a:pt x="151223" y="655275"/>
                    </a:cubicBezTo>
                    <a:cubicBezTo>
                      <a:pt x="109694" y="648321"/>
                      <a:pt x="44925" y="637272"/>
                      <a:pt x="13587" y="673944"/>
                    </a:cubicBezTo>
                    <a:cubicBezTo>
                      <a:pt x="-17083" y="709853"/>
                      <a:pt x="12158" y="768717"/>
                      <a:pt x="23588" y="806151"/>
                    </a:cubicBezTo>
                    <a:cubicBezTo>
                      <a:pt x="44925" y="876064"/>
                      <a:pt x="56354" y="947216"/>
                      <a:pt x="14540" y="1011986"/>
                    </a:cubicBezTo>
                    <a:cubicBezTo>
                      <a:pt x="13968" y="1012843"/>
                      <a:pt x="14540" y="1013605"/>
                      <a:pt x="15397" y="1013796"/>
                    </a:cubicBezTo>
                    <a:cubicBezTo>
                      <a:pt x="14730" y="1016558"/>
                      <a:pt x="18159" y="1019320"/>
                      <a:pt x="20636" y="1016844"/>
                    </a:cubicBezTo>
                    <a:cubicBezTo>
                      <a:pt x="71690" y="964837"/>
                      <a:pt x="142365" y="1005509"/>
                      <a:pt x="197324" y="1026654"/>
                    </a:cubicBezTo>
                    <a:cubicBezTo>
                      <a:pt x="243330" y="1044371"/>
                      <a:pt x="301528" y="1062087"/>
                      <a:pt x="351534" y="1055420"/>
                    </a:cubicBezTo>
                    <a:cubicBezTo>
                      <a:pt x="390396" y="1050276"/>
                      <a:pt x="403636" y="1022178"/>
                      <a:pt x="406874" y="986078"/>
                    </a:cubicBezTo>
                    <a:cubicBezTo>
                      <a:pt x="411923" y="929690"/>
                      <a:pt x="401445" y="873778"/>
                      <a:pt x="397445" y="817676"/>
                    </a:cubicBezTo>
                    <a:cubicBezTo>
                      <a:pt x="397921" y="816057"/>
                      <a:pt x="398493" y="814437"/>
                      <a:pt x="399159" y="812913"/>
                    </a:cubicBezTo>
                    <a:cubicBezTo>
                      <a:pt x="400207" y="811961"/>
                      <a:pt x="400969" y="810723"/>
                      <a:pt x="401160" y="809008"/>
                    </a:cubicBezTo>
                    <a:cubicBezTo>
                      <a:pt x="401160" y="808532"/>
                      <a:pt x="401350" y="808151"/>
                      <a:pt x="401445" y="807675"/>
                    </a:cubicBezTo>
                    <a:cubicBezTo>
                      <a:pt x="404207" y="801674"/>
                      <a:pt x="407636" y="795959"/>
                      <a:pt x="412494" y="791196"/>
                    </a:cubicBezTo>
                    <a:cubicBezTo>
                      <a:pt x="420972" y="782910"/>
                      <a:pt x="434021" y="779195"/>
                      <a:pt x="444022" y="785481"/>
                    </a:cubicBezTo>
                    <a:cubicBezTo>
                      <a:pt x="445070" y="786339"/>
                      <a:pt x="446213" y="787291"/>
                      <a:pt x="447261" y="788148"/>
                    </a:cubicBezTo>
                    <a:cubicBezTo>
                      <a:pt x="449832" y="796435"/>
                      <a:pt x="450404" y="811866"/>
                      <a:pt x="451642" y="820724"/>
                    </a:cubicBezTo>
                    <a:cubicBezTo>
                      <a:pt x="456786" y="855395"/>
                      <a:pt x="461834" y="890161"/>
                      <a:pt x="466977" y="924832"/>
                    </a:cubicBezTo>
                    <a:cubicBezTo>
                      <a:pt x="471644" y="957027"/>
                      <a:pt x="466691" y="1007223"/>
                      <a:pt x="508125" y="1012081"/>
                    </a:cubicBezTo>
                    <a:cubicBezTo>
                      <a:pt x="560322" y="1018082"/>
                      <a:pt x="617472" y="992364"/>
                      <a:pt x="663478" y="970933"/>
                    </a:cubicBezTo>
                    <a:cubicBezTo>
                      <a:pt x="701483" y="953217"/>
                      <a:pt x="725010" y="925308"/>
                      <a:pt x="723676" y="881874"/>
                    </a:cubicBezTo>
                    <a:cubicBezTo>
                      <a:pt x="722152" y="829582"/>
                      <a:pt x="685766" y="789958"/>
                      <a:pt x="655286" y="751001"/>
                    </a:cubicBezTo>
                    <a:cubicBezTo>
                      <a:pt x="648810" y="742714"/>
                      <a:pt x="642332" y="734332"/>
                      <a:pt x="636332" y="725474"/>
                    </a:cubicBezTo>
                    <a:cubicBezTo>
                      <a:pt x="628998" y="712901"/>
                      <a:pt x="623282" y="700137"/>
                      <a:pt x="619377" y="686802"/>
                    </a:cubicBezTo>
                    <a:cubicBezTo>
                      <a:pt x="621092" y="686326"/>
                      <a:pt x="622520" y="684326"/>
                      <a:pt x="621282" y="682516"/>
                    </a:cubicBezTo>
                    <a:cubicBezTo>
                      <a:pt x="612995" y="670800"/>
                      <a:pt x="612900" y="653274"/>
                      <a:pt x="624330" y="643368"/>
                    </a:cubicBezTo>
                    <a:cubicBezTo>
                      <a:pt x="636332" y="632986"/>
                      <a:pt x="651191" y="637558"/>
                      <a:pt x="662335" y="646226"/>
                    </a:cubicBezTo>
                    <a:cubicBezTo>
                      <a:pt x="663002" y="646702"/>
                      <a:pt x="663764" y="646988"/>
                      <a:pt x="664431" y="647178"/>
                    </a:cubicBezTo>
                    <a:cubicBezTo>
                      <a:pt x="664431" y="647178"/>
                      <a:pt x="664621" y="647178"/>
                      <a:pt x="664621" y="647369"/>
                    </a:cubicBezTo>
                    <a:cubicBezTo>
                      <a:pt x="677099" y="658037"/>
                      <a:pt x="687957" y="670705"/>
                      <a:pt x="697673" y="683850"/>
                    </a:cubicBezTo>
                    <a:cubicBezTo>
                      <a:pt x="727010" y="723093"/>
                      <a:pt x="747393" y="772623"/>
                      <a:pt x="785303" y="804817"/>
                    </a:cubicBezTo>
                    <a:cubicBezTo>
                      <a:pt x="815307" y="830344"/>
                      <a:pt x="847977" y="817962"/>
                      <a:pt x="876171" y="795768"/>
                    </a:cubicBezTo>
                    <a:cubicBezTo>
                      <a:pt x="910080" y="769098"/>
                      <a:pt x="945132" y="732808"/>
                      <a:pt x="950085" y="687850"/>
                    </a:cubicBezTo>
                    <a:cubicBezTo>
                      <a:pt x="954657" y="647464"/>
                      <a:pt x="933702" y="617079"/>
                      <a:pt x="897412" y="601554"/>
                    </a:cubicBezTo>
                    <a:cubicBezTo>
                      <a:pt x="876933" y="592791"/>
                      <a:pt x="855026" y="587361"/>
                      <a:pt x="834261" y="579456"/>
                    </a:cubicBezTo>
                    <a:cubicBezTo>
                      <a:pt x="816164" y="572598"/>
                      <a:pt x="798352" y="564978"/>
                      <a:pt x="780731" y="556691"/>
                    </a:cubicBezTo>
                    <a:cubicBezTo>
                      <a:pt x="776540" y="554691"/>
                      <a:pt x="772444" y="552595"/>
                      <a:pt x="768348" y="550595"/>
                    </a:cubicBezTo>
                    <a:cubicBezTo>
                      <a:pt x="762633" y="543832"/>
                      <a:pt x="754728" y="534117"/>
                      <a:pt x="752727" y="524401"/>
                    </a:cubicBezTo>
                    <a:cubicBezTo>
                      <a:pt x="753965" y="519067"/>
                      <a:pt x="755299" y="513828"/>
                      <a:pt x="756537" y="508494"/>
                    </a:cubicBezTo>
                    <a:cubicBezTo>
                      <a:pt x="756918" y="508018"/>
                      <a:pt x="757204" y="507637"/>
                      <a:pt x="757680" y="507161"/>
                    </a:cubicBezTo>
                    <a:cubicBezTo>
                      <a:pt x="769872" y="495064"/>
                      <a:pt x="786255" y="505637"/>
                      <a:pt x="800162" y="507447"/>
                    </a:cubicBezTo>
                    <a:cubicBezTo>
                      <a:pt x="802257" y="507732"/>
                      <a:pt x="803877" y="506780"/>
                      <a:pt x="804734" y="505542"/>
                    </a:cubicBezTo>
                    <a:cubicBezTo>
                      <a:pt x="815592" y="508875"/>
                      <a:pt x="825498" y="512590"/>
                      <a:pt x="831880" y="514590"/>
                    </a:cubicBezTo>
                    <a:cubicBezTo>
                      <a:pt x="855121" y="521925"/>
                      <a:pt x="878076" y="530497"/>
                      <a:pt x="902270" y="534307"/>
                    </a:cubicBezTo>
                    <a:cubicBezTo>
                      <a:pt x="995043" y="548785"/>
                      <a:pt x="1068576" y="457917"/>
                      <a:pt x="1036763" y="369334"/>
                    </a:cubicBezTo>
                    <a:cubicBezTo>
                      <a:pt x="1001520" y="270941"/>
                      <a:pt x="887601" y="247890"/>
                      <a:pt x="799971" y="286943"/>
                    </a:cubicBezTo>
                    <a:cubicBezTo>
                      <a:pt x="797114" y="288181"/>
                      <a:pt x="796542" y="290562"/>
                      <a:pt x="797209" y="292753"/>
                    </a:cubicBezTo>
                    <a:lnTo>
                      <a:pt x="794828" y="290372"/>
                    </a:lnTo>
                    <a:cubicBezTo>
                      <a:pt x="795495" y="289515"/>
                      <a:pt x="795971" y="288276"/>
                      <a:pt x="795971" y="286848"/>
                    </a:cubicBezTo>
                    <a:cubicBezTo>
                      <a:pt x="794637" y="218363"/>
                      <a:pt x="791018" y="142353"/>
                      <a:pt x="746345" y="86442"/>
                    </a:cubicBezTo>
                    <a:cubicBezTo>
                      <a:pt x="709865" y="40817"/>
                      <a:pt x="643285" y="5479"/>
                      <a:pt x="585087" y="431"/>
                    </a:cubicBezTo>
                    <a:cubicBezTo>
                      <a:pt x="540224" y="-3570"/>
                      <a:pt x="487551" y="20338"/>
                      <a:pt x="482884" y="701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23"/>
              <p:cNvSpPr/>
              <p:nvPr/>
            </p:nvSpPr>
            <p:spPr>
              <a:xfrm>
                <a:off x="1844433" y="1844821"/>
                <a:ext cx="915504" cy="963202"/>
              </a:xfrm>
              <a:custGeom>
                <a:avLst/>
                <a:gdLst/>
                <a:ahLst/>
                <a:cxnLst/>
                <a:rect l="l" t="t" r="r" b="b"/>
                <a:pathLst>
                  <a:path w="915504" h="963202" extrusionOk="0">
                    <a:moveTo>
                      <a:pt x="495151" y="1966"/>
                    </a:moveTo>
                    <a:cubicBezTo>
                      <a:pt x="484959" y="125315"/>
                      <a:pt x="558588" y="269428"/>
                      <a:pt x="659743" y="339056"/>
                    </a:cubicBezTo>
                    <a:cubicBezTo>
                      <a:pt x="661267" y="340104"/>
                      <a:pt x="662791" y="340675"/>
                      <a:pt x="664315" y="340866"/>
                    </a:cubicBezTo>
                    <a:cubicBezTo>
                      <a:pt x="644408" y="362773"/>
                      <a:pt x="624120" y="384204"/>
                      <a:pt x="603450" y="405350"/>
                    </a:cubicBezTo>
                    <a:cubicBezTo>
                      <a:pt x="602879" y="405159"/>
                      <a:pt x="602307" y="405064"/>
                      <a:pt x="601736" y="404969"/>
                    </a:cubicBezTo>
                    <a:cubicBezTo>
                      <a:pt x="599926" y="400968"/>
                      <a:pt x="597640" y="397063"/>
                      <a:pt x="595068" y="393444"/>
                    </a:cubicBezTo>
                    <a:cubicBezTo>
                      <a:pt x="591925" y="388776"/>
                      <a:pt x="588211" y="384395"/>
                      <a:pt x="584305" y="380204"/>
                    </a:cubicBezTo>
                    <a:cubicBezTo>
                      <a:pt x="574209" y="369250"/>
                      <a:pt x="562207" y="360297"/>
                      <a:pt x="549729" y="352200"/>
                    </a:cubicBezTo>
                    <a:cubicBezTo>
                      <a:pt x="517535" y="331436"/>
                      <a:pt x="481626" y="317625"/>
                      <a:pt x="451146" y="294003"/>
                    </a:cubicBezTo>
                    <a:cubicBezTo>
                      <a:pt x="384280" y="242091"/>
                      <a:pt x="349419" y="171035"/>
                      <a:pt x="329511" y="90739"/>
                    </a:cubicBezTo>
                    <a:cubicBezTo>
                      <a:pt x="328749" y="87501"/>
                      <a:pt x="323606" y="88263"/>
                      <a:pt x="323701" y="91596"/>
                    </a:cubicBezTo>
                    <a:cubicBezTo>
                      <a:pt x="326368" y="167225"/>
                      <a:pt x="367135" y="244187"/>
                      <a:pt x="421523" y="295336"/>
                    </a:cubicBezTo>
                    <a:cubicBezTo>
                      <a:pt x="449241" y="321339"/>
                      <a:pt x="480864" y="339723"/>
                      <a:pt x="513249" y="359154"/>
                    </a:cubicBezTo>
                    <a:cubicBezTo>
                      <a:pt x="530870" y="369726"/>
                      <a:pt x="549063" y="380775"/>
                      <a:pt x="562874" y="396206"/>
                    </a:cubicBezTo>
                    <a:cubicBezTo>
                      <a:pt x="571065" y="405350"/>
                      <a:pt x="575161" y="417161"/>
                      <a:pt x="582210" y="426495"/>
                    </a:cubicBezTo>
                    <a:cubicBezTo>
                      <a:pt x="554111" y="454404"/>
                      <a:pt x="525441" y="481645"/>
                      <a:pt x="496104" y="508410"/>
                    </a:cubicBezTo>
                    <a:cubicBezTo>
                      <a:pt x="497151" y="506886"/>
                      <a:pt x="497818" y="505172"/>
                      <a:pt x="497723" y="503172"/>
                    </a:cubicBezTo>
                    <a:cubicBezTo>
                      <a:pt x="494865" y="430972"/>
                      <a:pt x="440001" y="353058"/>
                      <a:pt x="391710" y="303051"/>
                    </a:cubicBezTo>
                    <a:cubicBezTo>
                      <a:pt x="338941" y="248378"/>
                      <a:pt x="266646" y="202372"/>
                      <a:pt x="191113" y="189418"/>
                    </a:cubicBezTo>
                    <a:cubicBezTo>
                      <a:pt x="190637" y="189418"/>
                      <a:pt x="190256" y="190085"/>
                      <a:pt x="190732" y="190275"/>
                    </a:cubicBezTo>
                    <a:cubicBezTo>
                      <a:pt x="261122" y="220089"/>
                      <a:pt x="323225" y="256188"/>
                      <a:pt x="374946" y="313529"/>
                    </a:cubicBezTo>
                    <a:cubicBezTo>
                      <a:pt x="400758" y="342104"/>
                      <a:pt x="422761" y="373917"/>
                      <a:pt x="440382" y="408207"/>
                    </a:cubicBezTo>
                    <a:cubicBezTo>
                      <a:pt x="457051" y="440592"/>
                      <a:pt x="464195" y="475740"/>
                      <a:pt x="478863" y="508696"/>
                    </a:cubicBezTo>
                    <a:cubicBezTo>
                      <a:pt x="479435" y="509934"/>
                      <a:pt x="480197" y="510982"/>
                      <a:pt x="481149" y="511744"/>
                    </a:cubicBezTo>
                    <a:cubicBezTo>
                      <a:pt x="481340" y="514983"/>
                      <a:pt x="481626" y="518126"/>
                      <a:pt x="482102" y="521174"/>
                    </a:cubicBezTo>
                    <a:cubicBezTo>
                      <a:pt x="462957" y="538414"/>
                      <a:pt x="443621" y="555559"/>
                      <a:pt x="424095" y="572514"/>
                    </a:cubicBezTo>
                    <a:cubicBezTo>
                      <a:pt x="424095" y="570323"/>
                      <a:pt x="423618" y="568037"/>
                      <a:pt x="422094" y="565846"/>
                    </a:cubicBezTo>
                    <a:cubicBezTo>
                      <a:pt x="382851" y="506982"/>
                      <a:pt x="314271" y="462786"/>
                      <a:pt x="250835" y="434115"/>
                    </a:cubicBezTo>
                    <a:cubicBezTo>
                      <a:pt x="192637" y="407731"/>
                      <a:pt x="107769" y="379251"/>
                      <a:pt x="44428" y="400492"/>
                    </a:cubicBezTo>
                    <a:cubicBezTo>
                      <a:pt x="42618" y="401064"/>
                      <a:pt x="43380" y="403635"/>
                      <a:pt x="45285" y="403254"/>
                    </a:cubicBezTo>
                    <a:cubicBezTo>
                      <a:pt x="113294" y="388491"/>
                      <a:pt x="197400" y="422971"/>
                      <a:pt x="256169" y="455070"/>
                    </a:cubicBezTo>
                    <a:cubicBezTo>
                      <a:pt x="315510" y="487455"/>
                      <a:pt x="356753" y="533556"/>
                      <a:pt x="402759" y="581467"/>
                    </a:cubicBezTo>
                    <a:cubicBezTo>
                      <a:pt x="404854" y="583658"/>
                      <a:pt x="407235" y="584610"/>
                      <a:pt x="409712" y="584896"/>
                    </a:cubicBezTo>
                    <a:cubicBezTo>
                      <a:pt x="405045" y="588897"/>
                      <a:pt x="400473" y="592802"/>
                      <a:pt x="395805" y="596802"/>
                    </a:cubicBezTo>
                    <a:cubicBezTo>
                      <a:pt x="334274" y="649285"/>
                      <a:pt x="271885" y="700720"/>
                      <a:pt x="209973" y="752822"/>
                    </a:cubicBezTo>
                    <a:cubicBezTo>
                      <a:pt x="209306" y="751774"/>
                      <a:pt x="208544" y="750726"/>
                      <a:pt x="207401" y="749774"/>
                    </a:cubicBezTo>
                    <a:cubicBezTo>
                      <a:pt x="152727" y="702816"/>
                      <a:pt x="70527" y="692624"/>
                      <a:pt x="3947" y="718341"/>
                    </a:cubicBezTo>
                    <a:cubicBezTo>
                      <a:pt x="1566" y="719294"/>
                      <a:pt x="2518" y="722723"/>
                      <a:pt x="5090" y="722151"/>
                    </a:cubicBezTo>
                    <a:cubicBezTo>
                      <a:pt x="74241" y="706626"/>
                      <a:pt x="135678" y="724247"/>
                      <a:pt x="191399" y="766633"/>
                    </a:cubicBezTo>
                    <a:cubicBezTo>
                      <a:pt x="191875" y="767014"/>
                      <a:pt x="192256" y="767205"/>
                      <a:pt x="192732" y="767490"/>
                    </a:cubicBezTo>
                    <a:cubicBezTo>
                      <a:pt x="176349" y="781397"/>
                      <a:pt x="159871" y="795399"/>
                      <a:pt x="143488" y="809305"/>
                    </a:cubicBezTo>
                    <a:cubicBezTo>
                      <a:pt x="142155" y="809781"/>
                      <a:pt x="141107" y="810639"/>
                      <a:pt x="140345" y="811972"/>
                    </a:cubicBezTo>
                    <a:cubicBezTo>
                      <a:pt x="129010" y="821592"/>
                      <a:pt x="117771" y="831213"/>
                      <a:pt x="106341" y="840738"/>
                    </a:cubicBezTo>
                    <a:cubicBezTo>
                      <a:pt x="70527" y="870551"/>
                      <a:pt x="30807" y="898364"/>
                      <a:pt x="137" y="933606"/>
                    </a:cubicBezTo>
                    <a:cubicBezTo>
                      <a:pt x="-244" y="934083"/>
                      <a:pt x="232" y="934749"/>
                      <a:pt x="804" y="934368"/>
                    </a:cubicBezTo>
                    <a:cubicBezTo>
                      <a:pt x="39856" y="912937"/>
                      <a:pt x="74051" y="881695"/>
                      <a:pt x="109008" y="854263"/>
                    </a:cubicBezTo>
                    <a:cubicBezTo>
                      <a:pt x="119771" y="845786"/>
                      <a:pt x="130725" y="837404"/>
                      <a:pt x="141583" y="829022"/>
                    </a:cubicBezTo>
                    <a:cubicBezTo>
                      <a:pt x="144345" y="847881"/>
                      <a:pt x="146441" y="866169"/>
                      <a:pt x="143298" y="885505"/>
                    </a:cubicBezTo>
                    <a:cubicBezTo>
                      <a:pt x="139297" y="909603"/>
                      <a:pt x="127962" y="929511"/>
                      <a:pt x="115770" y="950180"/>
                    </a:cubicBezTo>
                    <a:cubicBezTo>
                      <a:pt x="115199" y="951132"/>
                      <a:pt x="116532" y="952085"/>
                      <a:pt x="117390" y="951323"/>
                    </a:cubicBezTo>
                    <a:cubicBezTo>
                      <a:pt x="149489" y="920843"/>
                      <a:pt x="167110" y="862455"/>
                      <a:pt x="155109" y="818830"/>
                    </a:cubicBezTo>
                    <a:cubicBezTo>
                      <a:pt x="175492" y="803304"/>
                      <a:pt x="195876" y="787874"/>
                      <a:pt x="216164" y="772158"/>
                    </a:cubicBezTo>
                    <a:cubicBezTo>
                      <a:pt x="230166" y="761394"/>
                      <a:pt x="244072" y="750631"/>
                      <a:pt x="257979" y="739773"/>
                    </a:cubicBezTo>
                    <a:cubicBezTo>
                      <a:pt x="272457" y="815782"/>
                      <a:pt x="276362" y="884934"/>
                      <a:pt x="256264" y="961419"/>
                    </a:cubicBezTo>
                    <a:cubicBezTo>
                      <a:pt x="255788" y="963324"/>
                      <a:pt x="258550" y="963896"/>
                      <a:pt x="259217" y="962181"/>
                    </a:cubicBezTo>
                    <a:cubicBezTo>
                      <a:pt x="287506" y="889601"/>
                      <a:pt x="298365" y="801685"/>
                      <a:pt x="275790" y="725961"/>
                    </a:cubicBezTo>
                    <a:cubicBezTo>
                      <a:pt x="311700" y="698053"/>
                      <a:pt x="347418" y="669954"/>
                      <a:pt x="382851" y="641379"/>
                    </a:cubicBezTo>
                    <a:cubicBezTo>
                      <a:pt x="465719" y="707483"/>
                      <a:pt x="506391" y="809591"/>
                      <a:pt x="492579" y="914747"/>
                    </a:cubicBezTo>
                    <a:cubicBezTo>
                      <a:pt x="492294" y="917033"/>
                      <a:pt x="495532" y="917985"/>
                      <a:pt x="496104" y="915604"/>
                    </a:cubicBezTo>
                    <a:cubicBezTo>
                      <a:pt x="521821" y="810543"/>
                      <a:pt x="483054" y="696434"/>
                      <a:pt x="400092" y="627378"/>
                    </a:cubicBezTo>
                    <a:cubicBezTo>
                      <a:pt x="403616" y="624520"/>
                      <a:pt x="407045" y="621758"/>
                      <a:pt x="410569" y="618900"/>
                    </a:cubicBezTo>
                    <a:cubicBezTo>
                      <a:pt x="430857" y="602327"/>
                      <a:pt x="450955" y="585563"/>
                      <a:pt x="470958" y="568513"/>
                    </a:cubicBezTo>
                    <a:cubicBezTo>
                      <a:pt x="479530" y="670145"/>
                      <a:pt x="543062" y="777968"/>
                      <a:pt x="620500" y="840642"/>
                    </a:cubicBezTo>
                    <a:cubicBezTo>
                      <a:pt x="622500" y="842262"/>
                      <a:pt x="624882" y="839690"/>
                      <a:pt x="623262" y="837785"/>
                    </a:cubicBezTo>
                    <a:cubicBezTo>
                      <a:pt x="586115" y="795494"/>
                      <a:pt x="553540" y="752631"/>
                      <a:pt x="530584" y="701006"/>
                    </a:cubicBezTo>
                    <a:cubicBezTo>
                      <a:pt x="509058" y="652714"/>
                      <a:pt x="500199" y="603851"/>
                      <a:pt x="489627" y="552606"/>
                    </a:cubicBezTo>
                    <a:cubicBezTo>
                      <a:pt x="513153" y="532318"/>
                      <a:pt x="536299" y="511649"/>
                      <a:pt x="559159" y="490599"/>
                    </a:cubicBezTo>
                    <a:cubicBezTo>
                      <a:pt x="607832" y="514316"/>
                      <a:pt x="652885" y="541748"/>
                      <a:pt x="691747" y="580038"/>
                    </a:cubicBezTo>
                    <a:cubicBezTo>
                      <a:pt x="731371" y="619186"/>
                      <a:pt x="758232" y="663573"/>
                      <a:pt x="786140" y="711007"/>
                    </a:cubicBezTo>
                    <a:cubicBezTo>
                      <a:pt x="786807" y="712150"/>
                      <a:pt x="788807" y="711388"/>
                      <a:pt x="788331" y="710055"/>
                    </a:cubicBezTo>
                    <a:cubicBezTo>
                      <a:pt x="755755" y="611566"/>
                      <a:pt x="667744" y="521936"/>
                      <a:pt x="575923" y="474978"/>
                    </a:cubicBezTo>
                    <a:cubicBezTo>
                      <a:pt x="616500" y="436782"/>
                      <a:pt x="655743" y="397063"/>
                      <a:pt x="692795" y="355534"/>
                    </a:cubicBezTo>
                    <a:cubicBezTo>
                      <a:pt x="694224" y="356582"/>
                      <a:pt x="696033" y="357344"/>
                      <a:pt x="698224" y="357439"/>
                    </a:cubicBezTo>
                    <a:cubicBezTo>
                      <a:pt x="778901" y="361821"/>
                      <a:pt x="844242" y="380394"/>
                      <a:pt x="913775" y="422304"/>
                    </a:cubicBezTo>
                    <a:cubicBezTo>
                      <a:pt x="914918" y="422971"/>
                      <a:pt x="916156" y="421352"/>
                      <a:pt x="915108" y="420399"/>
                    </a:cubicBezTo>
                    <a:cubicBezTo>
                      <a:pt x="861007" y="371822"/>
                      <a:pt x="781568" y="339627"/>
                      <a:pt x="707940" y="338103"/>
                    </a:cubicBezTo>
                    <a:cubicBezTo>
                      <a:pt x="720132" y="324006"/>
                      <a:pt x="732038" y="309719"/>
                      <a:pt x="743658" y="295146"/>
                    </a:cubicBezTo>
                    <a:cubicBezTo>
                      <a:pt x="785378" y="291240"/>
                      <a:pt x="825764" y="290669"/>
                      <a:pt x="867483" y="297432"/>
                    </a:cubicBezTo>
                    <a:cubicBezTo>
                      <a:pt x="869388" y="297717"/>
                      <a:pt x="870150" y="294955"/>
                      <a:pt x="868245" y="294479"/>
                    </a:cubicBezTo>
                    <a:cubicBezTo>
                      <a:pt x="831003" y="284668"/>
                      <a:pt x="792331" y="279620"/>
                      <a:pt x="753850" y="282192"/>
                    </a:cubicBezTo>
                    <a:cubicBezTo>
                      <a:pt x="758232" y="276572"/>
                      <a:pt x="762804" y="271047"/>
                      <a:pt x="767090" y="265428"/>
                    </a:cubicBezTo>
                    <a:cubicBezTo>
                      <a:pt x="778329" y="250569"/>
                      <a:pt x="757565" y="230185"/>
                      <a:pt x="745754" y="245139"/>
                    </a:cubicBezTo>
                    <a:cubicBezTo>
                      <a:pt x="733562" y="260570"/>
                      <a:pt x="721179" y="275619"/>
                      <a:pt x="708511" y="290574"/>
                    </a:cubicBezTo>
                    <a:cubicBezTo>
                      <a:pt x="678412" y="228185"/>
                      <a:pt x="664696" y="168749"/>
                      <a:pt x="650599" y="101217"/>
                    </a:cubicBezTo>
                    <a:cubicBezTo>
                      <a:pt x="650218" y="99407"/>
                      <a:pt x="647551" y="99978"/>
                      <a:pt x="647551" y="101693"/>
                    </a:cubicBezTo>
                    <a:cubicBezTo>
                      <a:pt x="648027" y="167606"/>
                      <a:pt x="652695" y="247902"/>
                      <a:pt x="692319" y="303432"/>
                    </a:cubicBezTo>
                    <a:cubicBezTo>
                      <a:pt x="693176" y="304575"/>
                      <a:pt x="694128" y="305528"/>
                      <a:pt x="695081" y="306195"/>
                    </a:cubicBezTo>
                    <a:cubicBezTo>
                      <a:pt x="689080" y="313148"/>
                      <a:pt x="683175" y="320101"/>
                      <a:pt x="677079" y="326959"/>
                    </a:cubicBezTo>
                    <a:cubicBezTo>
                      <a:pt x="676888" y="324483"/>
                      <a:pt x="675840" y="322101"/>
                      <a:pt x="673840" y="320101"/>
                    </a:cubicBezTo>
                    <a:cubicBezTo>
                      <a:pt x="628692" y="275905"/>
                      <a:pt x="587639" y="232947"/>
                      <a:pt x="557349" y="176750"/>
                    </a:cubicBezTo>
                    <a:cubicBezTo>
                      <a:pt x="527346" y="121029"/>
                      <a:pt x="512963" y="62545"/>
                      <a:pt x="499152" y="1395"/>
                    </a:cubicBezTo>
                    <a:cubicBezTo>
                      <a:pt x="498675" y="-891"/>
                      <a:pt x="495437" y="-129"/>
                      <a:pt x="495246" y="19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8" name="Google Shape;1448;p23"/>
            <p:cNvGrpSpPr/>
            <p:nvPr/>
          </p:nvGrpSpPr>
          <p:grpSpPr>
            <a:xfrm>
              <a:off x="-270968" y="45755"/>
              <a:ext cx="779672" cy="928642"/>
              <a:chOff x="-206343" y="1238230"/>
              <a:chExt cx="779672" cy="928642"/>
            </a:xfrm>
          </p:grpSpPr>
          <p:sp>
            <p:nvSpPr>
              <p:cNvPr id="1449" name="Google Shape;1449;p23"/>
              <p:cNvSpPr/>
              <p:nvPr/>
            </p:nvSpPr>
            <p:spPr>
              <a:xfrm rot="-4688137">
                <a:off x="-225321" y="1390091"/>
                <a:ext cx="817628" cy="624921"/>
              </a:xfrm>
              <a:custGeom>
                <a:avLst/>
                <a:gdLst/>
                <a:ahLst/>
                <a:cxnLst/>
                <a:rect l="l" t="t" r="r" b="b"/>
                <a:pathLst>
                  <a:path w="1344808" h="1027850" extrusionOk="0">
                    <a:moveTo>
                      <a:pt x="3709" y="1027844"/>
                    </a:moveTo>
                    <a:cubicBezTo>
                      <a:pt x="94196" y="1021939"/>
                      <a:pt x="184970" y="1015366"/>
                      <a:pt x="274790" y="1002508"/>
                    </a:cubicBezTo>
                    <a:cubicBezTo>
                      <a:pt x="300603" y="998793"/>
                      <a:pt x="331274" y="993459"/>
                      <a:pt x="347561" y="970599"/>
                    </a:cubicBezTo>
                    <a:cubicBezTo>
                      <a:pt x="364325" y="947072"/>
                      <a:pt x="354610" y="917164"/>
                      <a:pt x="356610" y="889922"/>
                    </a:cubicBezTo>
                    <a:lnTo>
                      <a:pt x="387948" y="949930"/>
                    </a:lnTo>
                    <a:cubicBezTo>
                      <a:pt x="388805" y="951644"/>
                      <a:pt x="391186" y="952787"/>
                      <a:pt x="392996" y="952216"/>
                    </a:cubicBezTo>
                    <a:cubicBezTo>
                      <a:pt x="426333" y="942024"/>
                      <a:pt x="459195" y="930308"/>
                      <a:pt x="491294" y="916592"/>
                    </a:cubicBezTo>
                    <a:cubicBezTo>
                      <a:pt x="518059" y="905162"/>
                      <a:pt x="550730" y="893542"/>
                      <a:pt x="569589" y="869920"/>
                    </a:cubicBezTo>
                    <a:cubicBezTo>
                      <a:pt x="588068" y="846679"/>
                      <a:pt x="587020" y="815722"/>
                      <a:pt x="588353" y="787624"/>
                    </a:cubicBezTo>
                    <a:cubicBezTo>
                      <a:pt x="589973" y="753905"/>
                      <a:pt x="591592" y="720187"/>
                      <a:pt x="593306" y="686468"/>
                    </a:cubicBezTo>
                    <a:cubicBezTo>
                      <a:pt x="606451" y="727426"/>
                      <a:pt x="618548" y="769526"/>
                      <a:pt x="635312" y="808769"/>
                    </a:cubicBezTo>
                    <a:cubicBezTo>
                      <a:pt x="644170" y="829438"/>
                      <a:pt x="662649" y="833153"/>
                      <a:pt x="683318" y="824962"/>
                    </a:cubicBezTo>
                    <a:cubicBezTo>
                      <a:pt x="737134" y="803530"/>
                      <a:pt x="735515" y="744094"/>
                      <a:pt x="724180" y="694850"/>
                    </a:cubicBezTo>
                    <a:cubicBezTo>
                      <a:pt x="739706" y="720758"/>
                      <a:pt x="755327" y="746761"/>
                      <a:pt x="770757" y="772669"/>
                    </a:cubicBezTo>
                    <a:cubicBezTo>
                      <a:pt x="772091" y="774860"/>
                      <a:pt x="774853" y="775717"/>
                      <a:pt x="777139" y="774574"/>
                    </a:cubicBezTo>
                    <a:cubicBezTo>
                      <a:pt x="821145" y="752191"/>
                      <a:pt x="865436" y="728664"/>
                      <a:pt x="906489" y="701232"/>
                    </a:cubicBezTo>
                    <a:cubicBezTo>
                      <a:pt x="936778" y="680944"/>
                      <a:pt x="961734" y="656274"/>
                      <a:pt x="970020" y="619793"/>
                    </a:cubicBezTo>
                    <a:cubicBezTo>
                      <a:pt x="978783" y="581217"/>
                      <a:pt x="971639" y="539212"/>
                      <a:pt x="967068" y="500635"/>
                    </a:cubicBezTo>
                    <a:cubicBezTo>
                      <a:pt x="962210" y="459487"/>
                      <a:pt x="955257" y="418625"/>
                      <a:pt x="946874" y="378049"/>
                    </a:cubicBezTo>
                    <a:cubicBezTo>
                      <a:pt x="990594" y="446057"/>
                      <a:pt x="1021741" y="520447"/>
                      <a:pt x="1039172" y="599791"/>
                    </a:cubicBezTo>
                    <a:cubicBezTo>
                      <a:pt x="1040029" y="603505"/>
                      <a:pt x="1044315" y="604077"/>
                      <a:pt x="1046982" y="601981"/>
                    </a:cubicBezTo>
                    <a:cubicBezTo>
                      <a:pt x="1130612" y="539402"/>
                      <a:pt x="1192143" y="451772"/>
                      <a:pt x="1220433" y="350998"/>
                    </a:cubicBezTo>
                    <a:cubicBezTo>
                      <a:pt x="1242912" y="270511"/>
                      <a:pt x="1248531" y="180691"/>
                      <a:pt x="1286060" y="106586"/>
                    </a:cubicBezTo>
                    <a:cubicBezTo>
                      <a:pt x="1298061" y="88393"/>
                      <a:pt x="1311492" y="71344"/>
                      <a:pt x="1326827" y="55532"/>
                    </a:cubicBezTo>
                    <a:cubicBezTo>
                      <a:pt x="1336066" y="46102"/>
                      <a:pt x="1343591" y="41911"/>
                      <a:pt x="1343210" y="32196"/>
                    </a:cubicBezTo>
                    <a:cubicBezTo>
                      <a:pt x="1343400" y="32005"/>
                      <a:pt x="1343591" y="31815"/>
                      <a:pt x="1343781" y="31624"/>
                    </a:cubicBezTo>
                    <a:cubicBezTo>
                      <a:pt x="1345877" y="29815"/>
                      <a:pt x="1344448" y="27148"/>
                      <a:pt x="1342353" y="26671"/>
                    </a:cubicBezTo>
                    <a:cubicBezTo>
                      <a:pt x="1342162" y="26005"/>
                      <a:pt x="1341971" y="25338"/>
                      <a:pt x="1341686" y="24671"/>
                    </a:cubicBezTo>
                    <a:cubicBezTo>
                      <a:pt x="1341686" y="24576"/>
                      <a:pt x="1341591" y="24481"/>
                      <a:pt x="1341400" y="24481"/>
                    </a:cubicBezTo>
                    <a:cubicBezTo>
                      <a:pt x="1341114" y="24195"/>
                      <a:pt x="1340829" y="23909"/>
                      <a:pt x="1340352" y="23814"/>
                    </a:cubicBezTo>
                    <a:cubicBezTo>
                      <a:pt x="1321969" y="20480"/>
                      <a:pt x="1303300" y="17908"/>
                      <a:pt x="1284536" y="15908"/>
                    </a:cubicBezTo>
                    <a:cubicBezTo>
                      <a:pt x="1190715" y="-5428"/>
                      <a:pt x="1093655" y="-5428"/>
                      <a:pt x="999357" y="16670"/>
                    </a:cubicBezTo>
                    <a:cubicBezTo>
                      <a:pt x="996881" y="17242"/>
                      <a:pt x="994785" y="20194"/>
                      <a:pt x="995738" y="22671"/>
                    </a:cubicBezTo>
                    <a:cubicBezTo>
                      <a:pt x="1005834" y="53818"/>
                      <a:pt x="1016026" y="85060"/>
                      <a:pt x="1026218" y="116302"/>
                    </a:cubicBezTo>
                    <a:cubicBezTo>
                      <a:pt x="1005549" y="96775"/>
                      <a:pt x="984974" y="77249"/>
                      <a:pt x="964115" y="57913"/>
                    </a:cubicBezTo>
                    <a:cubicBezTo>
                      <a:pt x="951828" y="46483"/>
                      <a:pt x="940493" y="35911"/>
                      <a:pt x="922872" y="36482"/>
                    </a:cubicBezTo>
                    <a:cubicBezTo>
                      <a:pt x="895535" y="37339"/>
                      <a:pt x="863626" y="53056"/>
                      <a:pt x="838099" y="62485"/>
                    </a:cubicBezTo>
                    <a:cubicBezTo>
                      <a:pt x="811429" y="72391"/>
                      <a:pt x="785045" y="83536"/>
                      <a:pt x="759708" y="96680"/>
                    </a:cubicBezTo>
                    <a:cubicBezTo>
                      <a:pt x="717036" y="118969"/>
                      <a:pt x="664935" y="150401"/>
                      <a:pt x="638741" y="192121"/>
                    </a:cubicBezTo>
                    <a:cubicBezTo>
                      <a:pt x="630168" y="205837"/>
                      <a:pt x="630359" y="218314"/>
                      <a:pt x="637788" y="232507"/>
                    </a:cubicBezTo>
                    <a:cubicBezTo>
                      <a:pt x="648361" y="252795"/>
                      <a:pt x="663030" y="271940"/>
                      <a:pt x="677222" y="290800"/>
                    </a:cubicBezTo>
                    <a:cubicBezTo>
                      <a:pt x="642837" y="267368"/>
                      <a:pt x="608547" y="243937"/>
                      <a:pt x="574161" y="220505"/>
                    </a:cubicBezTo>
                    <a:cubicBezTo>
                      <a:pt x="572447" y="219457"/>
                      <a:pt x="569399" y="219648"/>
                      <a:pt x="568065" y="221172"/>
                    </a:cubicBezTo>
                    <a:cubicBezTo>
                      <a:pt x="537204" y="256891"/>
                      <a:pt x="506629" y="292895"/>
                      <a:pt x="476339" y="329090"/>
                    </a:cubicBezTo>
                    <a:cubicBezTo>
                      <a:pt x="461861" y="346426"/>
                      <a:pt x="447479" y="363856"/>
                      <a:pt x="433096" y="381287"/>
                    </a:cubicBezTo>
                    <a:cubicBezTo>
                      <a:pt x="425285" y="390812"/>
                      <a:pt x="414713" y="401194"/>
                      <a:pt x="410998" y="413386"/>
                    </a:cubicBezTo>
                    <a:cubicBezTo>
                      <a:pt x="403283" y="438818"/>
                      <a:pt x="425666" y="454153"/>
                      <a:pt x="441859" y="470346"/>
                    </a:cubicBezTo>
                    <a:cubicBezTo>
                      <a:pt x="468720" y="497111"/>
                      <a:pt x="495485" y="523972"/>
                      <a:pt x="522345" y="550832"/>
                    </a:cubicBezTo>
                    <a:cubicBezTo>
                      <a:pt x="468815" y="521400"/>
                      <a:pt x="416046" y="490729"/>
                      <a:pt x="364325" y="458249"/>
                    </a:cubicBezTo>
                    <a:cubicBezTo>
                      <a:pt x="362135" y="456820"/>
                      <a:pt x="358991" y="457678"/>
                      <a:pt x="357658" y="459868"/>
                    </a:cubicBezTo>
                    <a:cubicBezTo>
                      <a:pt x="316986" y="526639"/>
                      <a:pt x="272695" y="591028"/>
                      <a:pt x="224213" y="652369"/>
                    </a:cubicBezTo>
                    <a:cubicBezTo>
                      <a:pt x="211735" y="668180"/>
                      <a:pt x="175254" y="697612"/>
                      <a:pt x="175254" y="720758"/>
                    </a:cubicBezTo>
                    <a:cubicBezTo>
                      <a:pt x="175254" y="730855"/>
                      <a:pt x="184112" y="740761"/>
                      <a:pt x="189065" y="748285"/>
                    </a:cubicBezTo>
                    <a:cubicBezTo>
                      <a:pt x="195257" y="757525"/>
                      <a:pt x="201543" y="766764"/>
                      <a:pt x="207830" y="776003"/>
                    </a:cubicBezTo>
                    <a:cubicBezTo>
                      <a:pt x="194209" y="766192"/>
                      <a:pt x="180588" y="756477"/>
                      <a:pt x="166967" y="746761"/>
                    </a:cubicBezTo>
                    <a:cubicBezTo>
                      <a:pt x="165348" y="745618"/>
                      <a:pt x="162395" y="745904"/>
                      <a:pt x="160967" y="747428"/>
                    </a:cubicBezTo>
                    <a:cubicBezTo>
                      <a:pt x="150108" y="759430"/>
                      <a:pt x="139250" y="771336"/>
                      <a:pt x="128391" y="783337"/>
                    </a:cubicBezTo>
                    <a:cubicBezTo>
                      <a:pt x="126962" y="784957"/>
                      <a:pt x="126391" y="787338"/>
                      <a:pt x="127534" y="789338"/>
                    </a:cubicBezTo>
                    <a:cubicBezTo>
                      <a:pt x="138107" y="807721"/>
                      <a:pt x="148679" y="826105"/>
                      <a:pt x="159347" y="844488"/>
                    </a:cubicBezTo>
                    <a:cubicBezTo>
                      <a:pt x="142679" y="832296"/>
                      <a:pt x="126105" y="820008"/>
                      <a:pt x="109532" y="807721"/>
                    </a:cubicBezTo>
                    <a:cubicBezTo>
                      <a:pt x="107531" y="806293"/>
                      <a:pt x="104102" y="807245"/>
                      <a:pt x="102959" y="809341"/>
                    </a:cubicBezTo>
                    <a:cubicBezTo>
                      <a:pt x="68669" y="880111"/>
                      <a:pt x="34665" y="950977"/>
                      <a:pt x="470" y="1021748"/>
                    </a:cubicBezTo>
                    <a:cubicBezTo>
                      <a:pt x="-768" y="1024225"/>
                      <a:pt x="470" y="1028035"/>
                      <a:pt x="3804" y="1027844"/>
                    </a:cubicBezTo>
                    <a:close/>
                    <a:moveTo>
                      <a:pt x="1338638" y="27910"/>
                    </a:moveTo>
                    <a:cubicBezTo>
                      <a:pt x="1337876" y="28576"/>
                      <a:pt x="1337114" y="29243"/>
                      <a:pt x="1336352" y="29910"/>
                    </a:cubicBezTo>
                    <a:cubicBezTo>
                      <a:pt x="1333304" y="28957"/>
                      <a:pt x="1330161" y="28005"/>
                      <a:pt x="1327113" y="27148"/>
                    </a:cubicBezTo>
                    <a:cubicBezTo>
                      <a:pt x="1330923" y="27433"/>
                      <a:pt x="1334828" y="27719"/>
                      <a:pt x="1338638" y="279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23"/>
              <p:cNvSpPr/>
              <p:nvPr/>
            </p:nvSpPr>
            <p:spPr>
              <a:xfrm rot="-4688137">
                <a:off x="-215998" y="1401411"/>
                <a:ext cx="808194" cy="599263"/>
              </a:xfrm>
              <a:custGeom>
                <a:avLst/>
                <a:gdLst/>
                <a:ahLst/>
                <a:cxnLst/>
                <a:rect l="l" t="t" r="r" b="b"/>
                <a:pathLst>
                  <a:path w="1329292" h="985649" extrusionOk="0">
                    <a:moveTo>
                      <a:pt x="76854" y="853846"/>
                    </a:moveTo>
                    <a:cubicBezTo>
                      <a:pt x="103333" y="867562"/>
                      <a:pt x="124384" y="880325"/>
                      <a:pt x="142672" y="903757"/>
                    </a:cubicBezTo>
                    <a:cubicBezTo>
                      <a:pt x="95999" y="929951"/>
                      <a:pt x="48184" y="954334"/>
                      <a:pt x="1130" y="981671"/>
                    </a:cubicBezTo>
                    <a:cubicBezTo>
                      <a:pt x="-1346" y="983100"/>
                      <a:pt x="654" y="986434"/>
                      <a:pt x="3226" y="985481"/>
                    </a:cubicBezTo>
                    <a:cubicBezTo>
                      <a:pt x="62566" y="961002"/>
                      <a:pt x="121145" y="930903"/>
                      <a:pt x="176676" y="896803"/>
                    </a:cubicBezTo>
                    <a:cubicBezTo>
                      <a:pt x="182010" y="911663"/>
                      <a:pt x="185915" y="925759"/>
                      <a:pt x="185248" y="942047"/>
                    </a:cubicBezTo>
                    <a:cubicBezTo>
                      <a:pt x="185248" y="944143"/>
                      <a:pt x="188677" y="944809"/>
                      <a:pt x="189058" y="942619"/>
                    </a:cubicBezTo>
                    <a:cubicBezTo>
                      <a:pt x="191821" y="926140"/>
                      <a:pt x="191249" y="907757"/>
                      <a:pt x="184391" y="892136"/>
                    </a:cubicBezTo>
                    <a:cubicBezTo>
                      <a:pt x="203441" y="880230"/>
                      <a:pt x="222205" y="867943"/>
                      <a:pt x="240398" y="855274"/>
                    </a:cubicBezTo>
                    <a:cubicBezTo>
                      <a:pt x="240398" y="856227"/>
                      <a:pt x="240684" y="857180"/>
                      <a:pt x="241160" y="858227"/>
                    </a:cubicBezTo>
                    <a:cubicBezTo>
                      <a:pt x="254114" y="886136"/>
                      <a:pt x="256591" y="915853"/>
                      <a:pt x="253828" y="946048"/>
                    </a:cubicBezTo>
                    <a:cubicBezTo>
                      <a:pt x="253447" y="950334"/>
                      <a:pt x="259734" y="950810"/>
                      <a:pt x="260972" y="947095"/>
                    </a:cubicBezTo>
                    <a:cubicBezTo>
                      <a:pt x="271831" y="915377"/>
                      <a:pt x="267354" y="881468"/>
                      <a:pt x="253924" y="851274"/>
                    </a:cubicBezTo>
                    <a:cubicBezTo>
                      <a:pt x="253162" y="849655"/>
                      <a:pt x="252114" y="848607"/>
                      <a:pt x="250876" y="847940"/>
                    </a:cubicBezTo>
                    <a:cubicBezTo>
                      <a:pt x="253066" y="846416"/>
                      <a:pt x="255257" y="844892"/>
                      <a:pt x="257353" y="843368"/>
                    </a:cubicBezTo>
                    <a:cubicBezTo>
                      <a:pt x="313169" y="803078"/>
                      <a:pt x="361556" y="754595"/>
                      <a:pt x="409562" y="705732"/>
                    </a:cubicBezTo>
                    <a:cubicBezTo>
                      <a:pt x="432327" y="748880"/>
                      <a:pt x="448329" y="791838"/>
                      <a:pt x="454330" y="840701"/>
                    </a:cubicBezTo>
                    <a:cubicBezTo>
                      <a:pt x="454615" y="842892"/>
                      <a:pt x="458140" y="842416"/>
                      <a:pt x="458140" y="840225"/>
                    </a:cubicBezTo>
                    <a:cubicBezTo>
                      <a:pt x="457854" y="790314"/>
                      <a:pt x="446805" y="738117"/>
                      <a:pt x="422421" y="694302"/>
                    </a:cubicBezTo>
                    <a:cubicBezTo>
                      <a:pt x="422230" y="693921"/>
                      <a:pt x="421945" y="693635"/>
                      <a:pt x="421754" y="693349"/>
                    </a:cubicBezTo>
                    <a:cubicBezTo>
                      <a:pt x="442995" y="671728"/>
                      <a:pt x="464236" y="650106"/>
                      <a:pt x="486238" y="629246"/>
                    </a:cubicBezTo>
                    <a:cubicBezTo>
                      <a:pt x="495668" y="620293"/>
                      <a:pt x="505193" y="611434"/>
                      <a:pt x="514813" y="602767"/>
                    </a:cubicBezTo>
                    <a:cubicBezTo>
                      <a:pt x="517004" y="652106"/>
                      <a:pt x="522529" y="701351"/>
                      <a:pt x="526434" y="750499"/>
                    </a:cubicBezTo>
                    <a:cubicBezTo>
                      <a:pt x="526624" y="752690"/>
                      <a:pt x="529863" y="752786"/>
                      <a:pt x="529863" y="750499"/>
                    </a:cubicBezTo>
                    <a:cubicBezTo>
                      <a:pt x="529387" y="697445"/>
                      <a:pt x="530720" y="644105"/>
                      <a:pt x="527767" y="591146"/>
                    </a:cubicBezTo>
                    <a:cubicBezTo>
                      <a:pt x="570058" y="553522"/>
                      <a:pt x="614350" y="517994"/>
                      <a:pt x="659689" y="483704"/>
                    </a:cubicBezTo>
                    <a:cubicBezTo>
                      <a:pt x="706266" y="544950"/>
                      <a:pt x="741889" y="612673"/>
                      <a:pt x="761797" y="687349"/>
                    </a:cubicBezTo>
                    <a:cubicBezTo>
                      <a:pt x="762749" y="690873"/>
                      <a:pt x="767893" y="689539"/>
                      <a:pt x="767226" y="686015"/>
                    </a:cubicBezTo>
                    <a:cubicBezTo>
                      <a:pt x="752462" y="608101"/>
                      <a:pt x="722935" y="535330"/>
                      <a:pt x="675786" y="471607"/>
                    </a:cubicBezTo>
                    <a:cubicBezTo>
                      <a:pt x="691121" y="460177"/>
                      <a:pt x="706647" y="448843"/>
                      <a:pt x="722268" y="437698"/>
                    </a:cubicBezTo>
                    <a:cubicBezTo>
                      <a:pt x="721792" y="438746"/>
                      <a:pt x="721696" y="439889"/>
                      <a:pt x="722458" y="440937"/>
                    </a:cubicBezTo>
                    <a:cubicBezTo>
                      <a:pt x="743890" y="471417"/>
                      <a:pt x="762178" y="502183"/>
                      <a:pt x="774941" y="537425"/>
                    </a:cubicBezTo>
                    <a:cubicBezTo>
                      <a:pt x="775894" y="540187"/>
                      <a:pt x="780370" y="539235"/>
                      <a:pt x="779418" y="536282"/>
                    </a:cubicBezTo>
                    <a:cubicBezTo>
                      <a:pt x="768083" y="500563"/>
                      <a:pt x="751891" y="465988"/>
                      <a:pt x="728650" y="436460"/>
                    </a:cubicBezTo>
                    <a:cubicBezTo>
                      <a:pt x="727792" y="435412"/>
                      <a:pt x="726745" y="435127"/>
                      <a:pt x="725602" y="435317"/>
                    </a:cubicBezTo>
                    <a:cubicBezTo>
                      <a:pt x="799706" y="382168"/>
                      <a:pt x="875716" y="331495"/>
                      <a:pt x="950773" y="280441"/>
                    </a:cubicBezTo>
                    <a:cubicBezTo>
                      <a:pt x="1001922" y="342067"/>
                      <a:pt x="1041832" y="409123"/>
                      <a:pt x="1074312" y="482371"/>
                    </a:cubicBezTo>
                    <a:cubicBezTo>
                      <a:pt x="1075169" y="484371"/>
                      <a:pt x="1078693" y="483037"/>
                      <a:pt x="1078027" y="480942"/>
                    </a:cubicBezTo>
                    <a:cubicBezTo>
                      <a:pt x="1051261" y="405694"/>
                      <a:pt x="1011542" y="335495"/>
                      <a:pt x="963250" y="271963"/>
                    </a:cubicBezTo>
                    <a:cubicBezTo>
                      <a:pt x="978109" y="261867"/>
                      <a:pt x="992873" y="251675"/>
                      <a:pt x="1007637" y="241579"/>
                    </a:cubicBezTo>
                    <a:cubicBezTo>
                      <a:pt x="1041355" y="218242"/>
                      <a:pt x="1075264" y="195192"/>
                      <a:pt x="1109078" y="171951"/>
                    </a:cubicBezTo>
                    <a:cubicBezTo>
                      <a:pt x="1135748" y="202907"/>
                      <a:pt x="1155370" y="234721"/>
                      <a:pt x="1163942" y="275869"/>
                    </a:cubicBezTo>
                    <a:cubicBezTo>
                      <a:pt x="1164895" y="280536"/>
                      <a:pt x="1171657" y="278631"/>
                      <a:pt x="1170991" y="274154"/>
                    </a:cubicBezTo>
                    <a:cubicBezTo>
                      <a:pt x="1165371" y="234530"/>
                      <a:pt x="1149464" y="193192"/>
                      <a:pt x="1121937" y="163093"/>
                    </a:cubicBezTo>
                    <a:cubicBezTo>
                      <a:pt x="1188898" y="117277"/>
                      <a:pt x="1255858" y="71653"/>
                      <a:pt x="1323010" y="26218"/>
                    </a:cubicBezTo>
                    <a:cubicBezTo>
                      <a:pt x="1337392" y="16503"/>
                      <a:pt x="1324534" y="-7500"/>
                      <a:pt x="1309961" y="2311"/>
                    </a:cubicBezTo>
                    <a:cubicBezTo>
                      <a:pt x="1255763" y="38601"/>
                      <a:pt x="1201661" y="75082"/>
                      <a:pt x="1147750" y="111753"/>
                    </a:cubicBezTo>
                    <a:cubicBezTo>
                      <a:pt x="1136605" y="74605"/>
                      <a:pt x="1119651" y="36315"/>
                      <a:pt x="1092600" y="8502"/>
                    </a:cubicBezTo>
                    <a:cubicBezTo>
                      <a:pt x="1089933" y="5740"/>
                      <a:pt x="1084885" y="9169"/>
                      <a:pt x="1087076" y="12598"/>
                    </a:cubicBezTo>
                    <a:cubicBezTo>
                      <a:pt x="1108697" y="46888"/>
                      <a:pt x="1127938" y="79082"/>
                      <a:pt x="1137463" y="118897"/>
                    </a:cubicBezTo>
                    <a:cubicBezTo>
                      <a:pt x="1091457" y="150234"/>
                      <a:pt x="1045642" y="181666"/>
                      <a:pt x="999826" y="213289"/>
                    </a:cubicBezTo>
                    <a:cubicBezTo>
                      <a:pt x="1000398" y="210813"/>
                      <a:pt x="999922" y="207860"/>
                      <a:pt x="997731" y="204907"/>
                    </a:cubicBezTo>
                    <a:cubicBezTo>
                      <a:pt x="958393" y="153377"/>
                      <a:pt x="909720" y="108991"/>
                      <a:pt x="853903" y="75844"/>
                    </a:cubicBezTo>
                    <a:cubicBezTo>
                      <a:pt x="849427" y="73177"/>
                      <a:pt x="845807" y="79654"/>
                      <a:pt x="849808" y="82606"/>
                    </a:cubicBezTo>
                    <a:cubicBezTo>
                      <a:pt x="901147" y="120897"/>
                      <a:pt x="945058" y="163950"/>
                      <a:pt x="982586" y="215861"/>
                    </a:cubicBezTo>
                    <a:cubicBezTo>
                      <a:pt x="984586" y="218623"/>
                      <a:pt x="987063" y="219957"/>
                      <a:pt x="989539" y="220338"/>
                    </a:cubicBezTo>
                    <a:cubicBezTo>
                      <a:pt x="938390" y="255771"/>
                      <a:pt x="887431" y="291299"/>
                      <a:pt x="836663" y="327208"/>
                    </a:cubicBezTo>
                    <a:cubicBezTo>
                      <a:pt x="836663" y="327208"/>
                      <a:pt x="836663" y="327113"/>
                      <a:pt x="836663" y="327018"/>
                    </a:cubicBezTo>
                    <a:cubicBezTo>
                      <a:pt x="819232" y="293776"/>
                      <a:pt x="788562" y="265582"/>
                      <a:pt x="762178" y="239197"/>
                    </a:cubicBezTo>
                    <a:cubicBezTo>
                      <a:pt x="735508" y="212527"/>
                      <a:pt x="707409" y="185762"/>
                      <a:pt x="675976" y="164617"/>
                    </a:cubicBezTo>
                    <a:cubicBezTo>
                      <a:pt x="674643" y="163664"/>
                      <a:pt x="673119" y="165664"/>
                      <a:pt x="674167" y="166807"/>
                    </a:cubicBezTo>
                    <a:cubicBezTo>
                      <a:pt x="700265" y="194049"/>
                      <a:pt x="728173" y="219290"/>
                      <a:pt x="753129" y="247675"/>
                    </a:cubicBezTo>
                    <a:cubicBezTo>
                      <a:pt x="777894" y="275869"/>
                      <a:pt x="797706" y="309682"/>
                      <a:pt x="823995" y="336067"/>
                    </a:cubicBezTo>
                    <a:cubicBezTo>
                      <a:pt x="803802" y="350354"/>
                      <a:pt x="783514" y="364737"/>
                      <a:pt x="763321" y="379215"/>
                    </a:cubicBezTo>
                    <a:cubicBezTo>
                      <a:pt x="713505" y="414838"/>
                      <a:pt x="663784" y="450843"/>
                      <a:pt x="615683" y="488943"/>
                    </a:cubicBezTo>
                    <a:cubicBezTo>
                      <a:pt x="615302" y="487705"/>
                      <a:pt x="614731" y="486371"/>
                      <a:pt x="613683" y="485228"/>
                    </a:cubicBezTo>
                    <a:cubicBezTo>
                      <a:pt x="573106" y="437508"/>
                      <a:pt x="517195" y="399313"/>
                      <a:pt x="460330" y="373881"/>
                    </a:cubicBezTo>
                    <a:cubicBezTo>
                      <a:pt x="457949" y="372833"/>
                      <a:pt x="455949" y="375881"/>
                      <a:pt x="458235" y="377405"/>
                    </a:cubicBezTo>
                    <a:cubicBezTo>
                      <a:pt x="511194" y="412838"/>
                      <a:pt x="555676" y="452938"/>
                      <a:pt x="600919" y="497420"/>
                    </a:cubicBezTo>
                    <a:cubicBezTo>
                      <a:pt x="601681" y="498087"/>
                      <a:pt x="602443" y="498658"/>
                      <a:pt x="603205" y="499039"/>
                    </a:cubicBezTo>
                    <a:cubicBezTo>
                      <a:pt x="575964" y="521042"/>
                      <a:pt x="549199" y="543712"/>
                      <a:pt x="523481" y="567524"/>
                    </a:cubicBezTo>
                    <a:cubicBezTo>
                      <a:pt x="513956" y="576287"/>
                      <a:pt x="504622" y="585336"/>
                      <a:pt x="495382" y="594480"/>
                    </a:cubicBezTo>
                    <a:cubicBezTo>
                      <a:pt x="495192" y="592480"/>
                      <a:pt x="494239" y="590480"/>
                      <a:pt x="492430" y="588670"/>
                    </a:cubicBezTo>
                    <a:cubicBezTo>
                      <a:pt x="453568" y="550760"/>
                      <a:pt x="406705" y="521042"/>
                      <a:pt x="354317" y="505707"/>
                    </a:cubicBezTo>
                    <a:cubicBezTo>
                      <a:pt x="350888" y="504659"/>
                      <a:pt x="348602" y="509707"/>
                      <a:pt x="351841" y="511517"/>
                    </a:cubicBezTo>
                    <a:cubicBezTo>
                      <a:pt x="398132" y="537044"/>
                      <a:pt x="439566" y="565810"/>
                      <a:pt x="477380" y="602957"/>
                    </a:cubicBezTo>
                    <a:cubicBezTo>
                      <a:pt x="479380" y="604957"/>
                      <a:pt x="481762" y="605815"/>
                      <a:pt x="483952" y="605910"/>
                    </a:cubicBezTo>
                    <a:cubicBezTo>
                      <a:pt x="436518" y="653916"/>
                      <a:pt x="392227" y="704970"/>
                      <a:pt x="344697" y="752786"/>
                    </a:cubicBezTo>
                    <a:cubicBezTo>
                      <a:pt x="345935" y="750023"/>
                      <a:pt x="345649" y="746785"/>
                      <a:pt x="342601" y="744022"/>
                    </a:cubicBezTo>
                    <a:cubicBezTo>
                      <a:pt x="306121" y="710876"/>
                      <a:pt x="259258" y="685825"/>
                      <a:pt x="212966" y="669442"/>
                    </a:cubicBezTo>
                    <a:cubicBezTo>
                      <a:pt x="209251" y="668108"/>
                      <a:pt x="206584" y="674109"/>
                      <a:pt x="210204" y="675823"/>
                    </a:cubicBezTo>
                    <a:cubicBezTo>
                      <a:pt x="255067" y="697540"/>
                      <a:pt x="291643" y="724211"/>
                      <a:pt x="329743" y="756214"/>
                    </a:cubicBezTo>
                    <a:cubicBezTo>
                      <a:pt x="333076" y="758977"/>
                      <a:pt x="336982" y="758977"/>
                      <a:pt x="340030" y="757453"/>
                    </a:cubicBezTo>
                    <a:cubicBezTo>
                      <a:pt x="328028" y="769454"/>
                      <a:pt x="315741" y="781265"/>
                      <a:pt x="303168" y="792790"/>
                    </a:cubicBezTo>
                    <a:cubicBezTo>
                      <a:pt x="256876" y="834986"/>
                      <a:pt x="206013" y="867752"/>
                      <a:pt x="153340" y="897756"/>
                    </a:cubicBezTo>
                    <a:cubicBezTo>
                      <a:pt x="135528" y="874039"/>
                      <a:pt x="108191" y="852798"/>
                      <a:pt x="78378" y="848607"/>
                    </a:cubicBezTo>
                    <a:cubicBezTo>
                      <a:pt x="75520" y="848226"/>
                      <a:pt x="74473" y="852703"/>
                      <a:pt x="76854" y="8539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23"/>
              <p:cNvSpPr/>
              <p:nvPr/>
            </p:nvSpPr>
            <p:spPr>
              <a:xfrm rot="-4688137">
                <a:off x="354135" y="1883281"/>
                <a:ext cx="18851" cy="53990"/>
              </a:xfrm>
              <a:custGeom>
                <a:avLst/>
                <a:gdLst/>
                <a:ahLst/>
                <a:cxnLst/>
                <a:rect l="l" t="t" r="r" b="b"/>
                <a:pathLst>
                  <a:path w="31006" h="88801" extrusionOk="0">
                    <a:moveTo>
                      <a:pt x="229" y="5202"/>
                    </a:moveTo>
                    <a:cubicBezTo>
                      <a:pt x="12135" y="31967"/>
                      <a:pt x="21374" y="59685"/>
                      <a:pt x="28709" y="87974"/>
                    </a:cubicBezTo>
                    <a:cubicBezTo>
                      <a:pt x="29090" y="89403"/>
                      <a:pt x="31185" y="88831"/>
                      <a:pt x="30995" y="87403"/>
                    </a:cubicBezTo>
                    <a:cubicBezTo>
                      <a:pt x="25851" y="58066"/>
                      <a:pt x="17374" y="29586"/>
                      <a:pt x="6420" y="1868"/>
                    </a:cubicBezTo>
                    <a:cubicBezTo>
                      <a:pt x="4801" y="-2228"/>
                      <a:pt x="-1486" y="1106"/>
                      <a:pt x="324" y="5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23"/>
              <p:cNvSpPr/>
              <p:nvPr/>
            </p:nvSpPr>
            <p:spPr>
              <a:xfrm rot="-4688137">
                <a:off x="180242" y="1864438"/>
                <a:ext cx="53975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88776" h="53632" extrusionOk="0">
                    <a:moveTo>
                      <a:pt x="991" y="3426"/>
                    </a:moveTo>
                    <a:cubicBezTo>
                      <a:pt x="29662" y="17523"/>
                      <a:pt x="56427" y="34096"/>
                      <a:pt x="82335" y="52765"/>
                    </a:cubicBezTo>
                    <a:cubicBezTo>
                      <a:pt x="87002" y="56194"/>
                      <a:pt x="91384" y="48574"/>
                      <a:pt x="86907" y="45145"/>
                    </a:cubicBezTo>
                    <a:cubicBezTo>
                      <a:pt x="61285" y="25429"/>
                      <a:pt x="32900" y="10570"/>
                      <a:pt x="2420" y="92"/>
                    </a:cubicBezTo>
                    <a:cubicBezTo>
                      <a:pt x="420" y="-575"/>
                      <a:pt x="-1009" y="2568"/>
                      <a:pt x="896" y="3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3"/>
              <p:cNvSpPr/>
              <p:nvPr/>
            </p:nvSpPr>
            <p:spPr>
              <a:xfrm rot="-4688137">
                <a:off x="267459" y="1692046"/>
                <a:ext cx="42350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69656" h="182793" extrusionOk="0">
                    <a:moveTo>
                      <a:pt x="683" y="6299"/>
                    </a:moveTo>
                    <a:cubicBezTo>
                      <a:pt x="37068" y="60782"/>
                      <a:pt x="54594" y="117361"/>
                      <a:pt x="65834" y="181369"/>
                    </a:cubicBezTo>
                    <a:cubicBezTo>
                      <a:pt x="66215" y="183560"/>
                      <a:pt x="69644" y="183083"/>
                      <a:pt x="69644" y="180893"/>
                    </a:cubicBezTo>
                    <a:cubicBezTo>
                      <a:pt x="70310" y="117837"/>
                      <a:pt x="44783" y="52781"/>
                      <a:pt x="8493" y="2013"/>
                    </a:cubicBezTo>
                    <a:cubicBezTo>
                      <a:pt x="5255" y="-2559"/>
                      <a:pt x="-2461" y="1442"/>
                      <a:pt x="778" y="62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23"/>
              <p:cNvSpPr/>
              <p:nvPr/>
            </p:nvSpPr>
            <p:spPr>
              <a:xfrm rot="-4688137">
                <a:off x="56541" y="1702612"/>
                <a:ext cx="51928" cy="42691"/>
              </a:xfrm>
              <a:custGeom>
                <a:avLst/>
                <a:gdLst/>
                <a:ahLst/>
                <a:cxnLst/>
                <a:rect l="l" t="t" r="r" b="b"/>
                <a:pathLst>
                  <a:path w="85410" h="70217" extrusionOk="0">
                    <a:moveTo>
                      <a:pt x="1164" y="4825"/>
                    </a:moveTo>
                    <a:cubicBezTo>
                      <a:pt x="32406" y="19684"/>
                      <a:pt x="56028" y="41401"/>
                      <a:pt x="76888" y="68642"/>
                    </a:cubicBezTo>
                    <a:cubicBezTo>
                      <a:pt x="80222" y="72929"/>
                      <a:pt x="87746" y="67595"/>
                      <a:pt x="84698" y="63023"/>
                    </a:cubicBezTo>
                    <a:cubicBezTo>
                      <a:pt x="65077" y="33495"/>
                      <a:pt x="36121" y="12731"/>
                      <a:pt x="3260" y="158"/>
                    </a:cubicBezTo>
                    <a:cubicBezTo>
                      <a:pt x="593" y="-890"/>
                      <a:pt x="-1408" y="3587"/>
                      <a:pt x="1259" y="48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23"/>
              <p:cNvSpPr/>
              <p:nvPr/>
            </p:nvSpPr>
            <p:spPr>
              <a:xfrm rot="-4688137">
                <a:off x="220096" y="1534874"/>
                <a:ext cx="28276" cy="101053"/>
              </a:xfrm>
              <a:custGeom>
                <a:avLst/>
                <a:gdLst/>
                <a:ahLst/>
                <a:cxnLst/>
                <a:rect l="l" t="t" r="r" b="b"/>
                <a:pathLst>
                  <a:path w="46507" h="166209" extrusionOk="0">
                    <a:moveTo>
                      <a:pt x="185" y="3657"/>
                    </a:moveTo>
                    <a:cubicBezTo>
                      <a:pt x="10186" y="29756"/>
                      <a:pt x="20664" y="55283"/>
                      <a:pt x="27522" y="82429"/>
                    </a:cubicBezTo>
                    <a:cubicBezTo>
                      <a:pt x="34475" y="109575"/>
                      <a:pt x="37237" y="137007"/>
                      <a:pt x="42000" y="164534"/>
                    </a:cubicBezTo>
                    <a:cubicBezTo>
                      <a:pt x="42476" y="167106"/>
                      <a:pt x="46381" y="166535"/>
                      <a:pt x="46476" y="164058"/>
                    </a:cubicBezTo>
                    <a:cubicBezTo>
                      <a:pt x="47334" y="110147"/>
                      <a:pt x="30570" y="49187"/>
                      <a:pt x="5805" y="1466"/>
                    </a:cubicBezTo>
                    <a:cubicBezTo>
                      <a:pt x="4281" y="-1486"/>
                      <a:pt x="-1053" y="419"/>
                      <a:pt x="185" y="36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3"/>
              <p:cNvSpPr/>
              <p:nvPr/>
            </p:nvSpPr>
            <p:spPr>
              <a:xfrm rot="-4688137">
                <a:off x="-11447" y="1534324"/>
                <a:ext cx="60534" cy="58960"/>
              </a:xfrm>
              <a:custGeom>
                <a:avLst/>
                <a:gdLst/>
                <a:ahLst/>
                <a:cxnLst/>
                <a:rect l="l" t="t" r="r" b="b"/>
                <a:pathLst>
                  <a:path w="99565" h="96976" extrusionOk="0">
                    <a:moveTo>
                      <a:pt x="1475" y="5731"/>
                    </a:moveTo>
                    <a:cubicBezTo>
                      <a:pt x="37098" y="30019"/>
                      <a:pt x="65387" y="59833"/>
                      <a:pt x="90248" y="94789"/>
                    </a:cubicBezTo>
                    <a:cubicBezTo>
                      <a:pt x="93772" y="99742"/>
                      <a:pt x="102249" y="95456"/>
                      <a:pt x="98725" y="90122"/>
                    </a:cubicBezTo>
                    <a:cubicBezTo>
                      <a:pt x="74531" y="53165"/>
                      <a:pt x="41956" y="23638"/>
                      <a:pt x="4523" y="492"/>
                    </a:cubicBezTo>
                    <a:cubicBezTo>
                      <a:pt x="1189" y="-1604"/>
                      <a:pt x="-1859" y="3540"/>
                      <a:pt x="1379" y="57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3"/>
              <p:cNvSpPr/>
              <p:nvPr/>
            </p:nvSpPr>
            <p:spPr>
              <a:xfrm rot="-4688137">
                <a:off x="102689" y="1393980"/>
                <a:ext cx="36189" cy="56792"/>
              </a:xfrm>
              <a:custGeom>
                <a:avLst/>
                <a:gdLst/>
                <a:ahLst/>
                <a:cxnLst/>
                <a:rect l="l" t="t" r="r" b="b"/>
                <a:pathLst>
                  <a:path w="59523" h="93409" extrusionOk="0">
                    <a:moveTo>
                      <a:pt x="772" y="6215"/>
                    </a:moveTo>
                    <a:cubicBezTo>
                      <a:pt x="21537" y="34028"/>
                      <a:pt x="40682" y="61175"/>
                      <a:pt x="56017" y="92417"/>
                    </a:cubicBezTo>
                    <a:cubicBezTo>
                      <a:pt x="57065" y="94607"/>
                      <a:pt x="60303" y="92798"/>
                      <a:pt x="59351" y="90607"/>
                    </a:cubicBezTo>
                    <a:cubicBezTo>
                      <a:pt x="45349" y="59079"/>
                      <a:pt x="28299" y="27742"/>
                      <a:pt x="6011" y="1262"/>
                    </a:cubicBezTo>
                    <a:cubicBezTo>
                      <a:pt x="2963" y="-2357"/>
                      <a:pt x="-1895" y="2596"/>
                      <a:pt x="772" y="62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title"/>
          </p:nvPr>
        </p:nvSpPr>
        <p:spPr>
          <a:xfrm>
            <a:off x="713225" y="2442600"/>
            <a:ext cx="5067600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89500"/>
            <a:ext cx="1314600" cy="1203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3" name="Google Shape;53;p3"/>
          <p:cNvGrpSpPr/>
          <p:nvPr/>
        </p:nvGrpSpPr>
        <p:grpSpPr>
          <a:xfrm>
            <a:off x="7815777" y="-230508"/>
            <a:ext cx="1648540" cy="1514363"/>
            <a:chOff x="7815777" y="-230508"/>
            <a:chExt cx="1648540" cy="1514363"/>
          </a:xfrm>
        </p:grpSpPr>
        <p:grpSp>
          <p:nvGrpSpPr>
            <p:cNvPr id="54" name="Google Shape;54;p3"/>
            <p:cNvGrpSpPr/>
            <p:nvPr/>
          </p:nvGrpSpPr>
          <p:grpSpPr>
            <a:xfrm rot="5400000" flipH="1">
              <a:off x="8686336" y="-109341"/>
              <a:ext cx="558176" cy="564890"/>
              <a:chOff x="1798693" y="1800541"/>
              <a:chExt cx="1044296" cy="1056856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1798693" y="1800541"/>
                <a:ext cx="1044296" cy="1056856"/>
              </a:xfrm>
              <a:custGeom>
                <a:avLst/>
                <a:gdLst/>
                <a:ahLst/>
                <a:cxnLst/>
                <a:rect l="l" t="t" r="r" b="b"/>
                <a:pathLst>
                  <a:path w="1044296" h="1056856" extrusionOk="0">
                    <a:moveTo>
                      <a:pt x="482979" y="70059"/>
                    </a:moveTo>
                    <a:cubicBezTo>
                      <a:pt x="479931" y="102920"/>
                      <a:pt x="498600" y="134829"/>
                      <a:pt x="508602" y="165118"/>
                    </a:cubicBezTo>
                    <a:cubicBezTo>
                      <a:pt x="514888" y="184263"/>
                      <a:pt x="520412" y="203790"/>
                      <a:pt x="524794" y="223506"/>
                    </a:cubicBezTo>
                    <a:cubicBezTo>
                      <a:pt x="527461" y="235413"/>
                      <a:pt x="530795" y="247986"/>
                      <a:pt x="531461" y="260273"/>
                    </a:cubicBezTo>
                    <a:cubicBezTo>
                      <a:pt x="531271" y="266655"/>
                      <a:pt x="530890" y="272941"/>
                      <a:pt x="530604" y="279228"/>
                    </a:cubicBezTo>
                    <a:cubicBezTo>
                      <a:pt x="525270" y="305231"/>
                      <a:pt x="509078" y="309327"/>
                      <a:pt x="482122" y="291610"/>
                    </a:cubicBezTo>
                    <a:cubicBezTo>
                      <a:pt x="481741" y="290658"/>
                      <a:pt x="480884" y="290086"/>
                      <a:pt x="480122" y="289991"/>
                    </a:cubicBezTo>
                    <a:cubicBezTo>
                      <a:pt x="479550" y="288848"/>
                      <a:pt x="479074" y="287705"/>
                      <a:pt x="478503" y="286562"/>
                    </a:cubicBezTo>
                    <a:cubicBezTo>
                      <a:pt x="474883" y="277132"/>
                      <a:pt x="472311" y="267321"/>
                      <a:pt x="469930" y="257511"/>
                    </a:cubicBezTo>
                    <a:cubicBezTo>
                      <a:pt x="465644" y="239699"/>
                      <a:pt x="463072" y="221601"/>
                      <a:pt x="459262" y="203790"/>
                    </a:cubicBezTo>
                    <a:cubicBezTo>
                      <a:pt x="452785" y="173119"/>
                      <a:pt x="443355" y="143877"/>
                      <a:pt x="424686" y="118255"/>
                    </a:cubicBezTo>
                    <a:cubicBezTo>
                      <a:pt x="410780" y="99110"/>
                      <a:pt x="377442" y="60915"/>
                      <a:pt x="348867" y="64534"/>
                    </a:cubicBezTo>
                    <a:cubicBezTo>
                      <a:pt x="348010" y="63867"/>
                      <a:pt x="346962" y="63486"/>
                      <a:pt x="345724" y="63677"/>
                    </a:cubicBezTo>
                    <a:cubicBezTo>
                      <a:pt x="270381" y="73011"/>
                      <a:pt x="169797" y="153783"/>
                      <a:pt x="198182" y="239889"/>
                    </a:cubicBezTo>
                    <a:cubicBezTo>
                      <a:pt x="211231" y="279513"/>
                      <a:pt x="251617" y="299325"/>
                      <a:pt x="286288" y="316470"/>
                    </a:cubicBezTo>
                    <a:cubicBezTo>
                      <a:pt x="315149" y="330853"/>
                      <a:pt x="343152" y="345903"/>
                      <a:pt x="368489" y="366191"/>
                    </a:cubicBezTo>
                    <a:cubicBezTo>
                      <a:pt x="380109" y="375525"/>
                      <a:pt x="391063" y="385527"/>
                      <a:pt x="401064" y="396385"/>
                    </a:cubicBezTo>
                    <a:cubicBezTo>
                      <a:pt x="412113" y="408386"/>
                      <a:pt x="437545" y="436295"/>
                      <a:pt x="434211" y="458583"/>
                    </a:cubicBezTo>
                    <a:cubicBezTo>
                      <a:pt x="431640" y="458869"/>
                      <a:pt x="429449" y="460584"/>
                      <a:pt x="429353" y="463917"/>
                    </a:cubicBezTo>
                    <a:cubicBezTo>
                      <a:pt x="423639" y="468299"/>
                      <a:pt x="418019" y="472680"/>
                      <a:pt x="412399" y="476967"/>
                    </a:cubicBezTo>
                    <a:cubicBezTo>
                      <a:pt x="403827" y="477062"/>
                      <a:pt x="395826" y="475252"/>
                      <a:pt x="388301" y="471442"/>
                    </a:cubicBezTo>
                    <a:cubicBezTo>
                      <a:pt x="379633" y="468108"/>
                      <a:pt x="373251" y="463917"/>
                      <a:pt x="366012" y="458298"/>
                    </a:cubicBezTo>
                    <a:cubicBezTo>
                      <a:pt x="353344" y="448868"/>
                      <a:pt x="342581" y="437533"/>
                      <a:pt x="331818" y="426103"/>
                    </a:cubicBezTo>
                    <a:cubicBezTo>
                      <a:pt x="311053" y="403910"/>
                      <a:pt x="289907" y="382193"/>
                      <a:pt x="265143" y="364381"/>
                    </a:cubicBezTo>
                    <a:cubicBezTo>
                      <a:pt x="234186" y="342093"/>
                      <a:pt x="170845" y="306183"/>
                      <a:pt x="133793" y="332949"/>
                    </a:cubicBezTo>
                    <a:cubicBezTo>
                      <a:pt x="133602" y="333044"/>
                      <a:pt x="133507" y="333234"/>
                      <a:pt x="133316" y="333330"/>
                    </a:cubicBezTo>
                    <a:cubicBezTo>
                      <a:pt x="131602" y="331139"/>
                      <a:pt x="128649" y="329996"/>
                      <a:pt x="126077" y="331996"/>
                    </a:cubicBezTo>
                    <a:cubicBezTo>
                      <a:pt x="87596" y="363238"/>
                      <a:pt x="57498" y="404100"/>
                      <a:pt x="38733" y="450011"/>
                    </a:cubicBezTo>
                    <a:cubicBezTo>
                      <a:pt x="24541" y="484586"/>
                      <a:pt x="9206" y="534783"/>
                      <a:pt x="38257" y="566406"/>
                    </a:cubicBezTo>
                    <a:cubicBezTo>
                      <a:pt x="65594" y="596220"/>
                      <a:pt x="112838" y="586790"/>
                      <a:pt x="148271" y="584885"/>
                    </a:cubicBezTo>
                    <a:cubicBezTo>
                      <a:pt x="190276" y="582599"/>
                      <a:pt x="321340" y="575360"/>
                      <a:pt x="338771" y="631748"/>
                    </a:cubicBezTo>
                    <a:cubicBezTo>
                      <a:pt x="328960" y="700709"/>
                      <a:pt x="192372" y="662133"/>
                      <a:pt x="151223" y="655275"/>
                    </a:cubicBezTo>
                    <a:cubicBezTo>
                      <a:pt x="109694" y="648321"/>
                      <a:pt x="44925" y="637272"/>
                      <a:pt x="13587" y="673944"/>
                    </a:cubicBezTo>
                    <a:cubicBezTo>
                      <a:pt x="-17083" y="709853"/>
                      <a:pt x="12158" y="768717"/>
                      <a:pt x="23588" y="806151"/>
                    </a:cubicBezTo>
                    <a:cubicBezTo>
                      <a:pt x="44925" y="876064"/>
                      <a:pt x="56354" y="947216"/>
                      <a:pt x="14540" y="1011986"/>
                    </a:cubicBezTo>
                    <a:cubicBezTo>
                      <a:pt x="13968" y="1012843"/>
                      <a:pt x="14540" y="1013605"/>
                      <a:pt x="15397" y="1013796"/>
                    </a:cubicBezTo>
                    <a:cubicBezTo>
                      <a:pt x="14730" y="1016558"/>
                      <a:pt x="18159" y="1019320"/>
                      <a:pt x="20636" y="1016844"/>
                    </a:cubicBezTo>
                    <a:cubicBezTo>
                      <a:pt x="71690" y="964837"/>
                      <a:pt x="142365" y="1005509"/>
                      <a:pt x="197324" y="1026654"/>
                    </a:cubicBezTo>
                    <a:cubicBezTo>
                      <a:pt x="243330" y="1044371"/>
                      <a:pt x="301528" y="1062087"/>
                      <a:pt x="351534" y="1055420"/>
                    </a:cubicBezTo>
                    <a:cubicBezTo>
                      <a:pt x="390396" y="1050276"/>
                      <a:pt x="403636" y="1022178"/>
                      <a:pt x="406874" y="986078"/>
                    </a:cubicBezTo>
                    <a:cubicBezTo>
                      <a:pt x="411923" y="929690"/>
                      <a:pt x="401445" y="873778"/>
                      <a:pt x="397445" y="817676"/>
                    </a:cubicBezTo>
                    <a:cubicBezTo>
                      <a:pt x="397921" y="816057"/>
                      <a:pt x="398493" y="814437"/>
                      <a:pt x="399159" y="812913"/>
                    </a:cubicBezTo>
                    <a:cubicBezTo>
                      <a:pt x="400207" y="811961"/>
                      <a:pt x="400969" y="810723"/>
                      <a:pt x="401160" y="809008"/>
                    </a:cubicBezTo>
                    <a:cubicBezTo>
                      <a:pt x="401160" y="808532"/>
                      <a:pt x="401350" y="808151"/>
                      <a:pt x="401445" y="807675"/>
                    </a:cubicBezTo>
                    <a:cubicBezTo>
                      <a:pt x="404207" y="801674"/>
                      <a:pt x="407636" y="795959"/>
                      <a:pt x="412494" y="791196"/>
                    </a:cubicBezTo>
                    <a:cubicBezTo>
                      <a:pt x="420972" y="782910"/>
                      <a:pt x="434021" y="779195"/>
                      <a:pt x="444022" y="785481"/>
                    </a:cubicBezTo>
                    <a:cubicBezTo>
                      <a:pt x="445070" y="786339"/>
                      <a:pt x="446213" y="787291"/>
                      <a:pt x="447261" y="788148"/>
                    </a:cubicBezTo>
                    <a:cubicBezTo>
                      <a:pt x="449832" y="796435"/>
                      <a:pt x="450404" y="811866"/>
                      <a:pt x="451642" y="820724"/>
                    </a:cubicBezTo>
                    <a:cubicBezTo>
                      <a:pt x="456786" y="855395"/>
                      <a:pt x="461834" y="890161"/>
                      <a:pt x="466977" y="924832"/>
                    </a:cubicBezTo>
                    <a:cubicBezTo>
                      <a:pt x="471644" y="957027"/>
                      <a:pt x="466691" y="1007223"/>
                      <a:pt x="508125" y="1012081"/>
                    </a:cubicBezTo>
                    <a:cubicBezTo>
                      <a:pt x="560322" y="1018082"/>
                      <a:pt x="617472" y="992364"/>
                      <a:pt x="663478" y="970933"/>
                    </a:cubicBezTo>
                    <a:cubicBezTo>
                      <a:pt x="701483" y="953217"/>
                      <a:pt x="725010" y="925308"/>
                      <a:pt x="723676" y="881874"/>
                    </a:cubicBezTo>
                    <a:cubicBezTo>
                      <a:pt x="722152" y="829582"/>
                      <a:pt x="685766" y="789958"/>
                      <a:pt x="655286" y="751001"/>
                    </a:cubicBezTo>
                    <a:cubicBezTo>
                      <a:pt x="648810" y="742714"/>
                      <a:pt x="642332" y="734332"/>
                      <a:pt x="636332" y="725474"/>
                    </a:cubicBezTo>
                    <a:cubicBezTo>
                      <a:pt x="628998" y="712901"/>
                      <a:pt x="623282" y="700137"/>
                      <a:pt x="619377" y="686802"/>
                    </a:cubicBezTo>
                    <a:cubicBezTo>
                      <a:pt x="621092" y="686326"/>
                      <a:pt x="622520" y="684326"/>
                      <a:pt x="621282" y="682516"/>
                    </a:cubicBezTo>
                    <a:cubicBezTo>
                      <a:pt x="612995" y="670800"/>
                      <a:pt x="612900" y="653274"/>
                      <a:pt x="624330" y="643368"/>
                    </a:cubicBezTo>
                    <a:cubicBezTo>
                      <a:pt x="636332" y="632986"/>
                      <a:pt x="651191" y="637558"/>
                      <a:pt x="662335" y="646226"/>
                    </a:cubicBezTo>
                    <a:cubicBezTo>
                      <a:pt x="663002" y="646702"/>
                      <a:pt x="663764" y="646988"/>
                      <a:pt x="664431" y="647178"/>
                    </a:cubicBezTo>
                    <a:cubicBezTo>
                      <a:pt x="664431" y="647178"/>
                      <a:pt x="664621" y="647178"/>
                      <a:pt x="664621" y="647369"/>
                    </a:cubicBezTo>
                    <a:cubicBezTo>
                      <a:pt x="677099" y="658037"/>
                      <a:pt x="687957" y="670705"/>
                      <a:pt x="697673" y="683850"/>
                    </a:cubicBezTo>
                    <a:cubicBezTo>
                      <a:pt x="727010" y="723093"/>
                      <a:pt x="747393" y="772623"/>
                      <a:pt x="785303" y="804817"/>
                    </a:cubicBezTo>
                    <a:cubicBezTo>
                      <a:pt x="815307" y="830344"/>
                      <a:pt x="847977" y="817962"/>
                      <a:pt x="876171" y="795768"/>
                    </a:cubicBezTo>
                    <a:cubicBezTo>
                      <a:pt x="910080" y="769098"/>
                      <a:pt x="945132" y="732808"/>
                      <a:pt x="950085" y="687850"/>
                    </a:cubicBezTo>
                    <a:cubicBezTo>
                      <a:pt x="954657" y="647464"/>
                      <a:pt x="933702" y="617079"/>
                      <a:pt x="897412" y="601554"/>
                    </a:cubicBezTo>
                    <a:cubicBezTo>
                      <a:pt x="876933" y="592791"/>
                      <a:pt x="855026" y="587361"/>
                      <a:pt x="834261" y="579456"/>
                    </a:cubicBezTo>
                    <a:cubicBezTo>
                      <a:pt x="816164" y="572598"/>
                      <a:pt x="798352" y="564978"/>
                      <a:pt x="780731" y="556691"/>
                    </a:cubicBezTo>
                    <a:cubicBezTo>
                      <a:pt x="776540" y="554691"/>
                      <a:pt x="772444" y="552595"/>
                      <a:pt x="768348" y="550595"/>
                    </a:cubicBezTo>
                    <a:cubicBezTo>
                      <a:pt x="762633" y="543832"/>
                      <a:pt x="754728" y="534117"/>
                      <a:pt x="752727" y="524401"/>
                    </a:cubicBezTo>
                    <a:cubicBezTo>
                      <a:pt x="753965" y="519067"/>
                      <a:pt x="755299" y="513828"/>
                      <a:pt x="756537" y="508494"/>
                    </a:cubicBezTo>
                    <a:cubicBezTo>
                      <a:pt x="756918" y="508018"/>
                      <a:pt x="757204" y="507637"/>
                      <a:pt x="757680" y="507161"/>
                    </a:cubicBezTo>
                    <a:cubicBezTo>
                      <a:pt x="769872" y="495064"/>
                      <a:pt x="786255" y="505637"/>
                      <a:pt x="800162" y="507447"/>
                    </a:cubicBezTo>
                    <a:cubicBezTo>
                      <a:pt x="802257" y="507732"/>
                      <a:pt x="803877" y="506780"/>
                      <a:pt x="804734" y="505542"/>
                    </a:cubicBezTo>
                    <a:cubicBezTo>
                      <a:pt x="815592" y="508875"/>
                      <a:pt x="825498" y="512590"/>
                      <a:pt x="831880" y="514590"/>
                    </a:cubicBezTo>
                    <a:cubicBezTo>
                      <a:pt x="855121" y="521925"/>
                      <a:pt x="878076" y="530497"/>
                      <a:pt x="902270" y="534307"/>
                    </a:cubicBezTo>
                    <a:cubicBezTo>
                      <a:pt x="995043" y="548785"/>
                      <a:pt x="1068576" y="457917"/>
                      <a:pt x="1036763" y="369334"/>
                    </a:cubicBezTo>
                    <a:cubicBezTo>
                      <a:pt x="1001520" y="270941"/>
                      <a:pt x="887601" y="247890"/>
                      <a:pt x="799971" y="286943"/>
                    </a:cubicBezTo>
                    <a:cubicBezTo>
                      <a:pt x="797114" y="288181"/>
                      <a:pt x="796542" y="290562"/>
                      <a:pt x="797209" y="292753"/>
                    </a:cubicBezTo>
                    <a:lnTo>
                      <a:pt x="794828" y="290372"/>
                    </a:lnTo>
                    <a:cubicBezTo>
                      <a:pt x="795495" y="289515"/>
                      <a:pt x="795971" y="288276"/>
                      <a:pt x="795971" y="286848"/>
                    </a:cubicBezTo>
                    <a:cubicBezTo>
                      <a:pt x="794637" y="218363"/>
                      <a:pt x="791018" y="142353"/>
                      <a:pt x="746345" y="86442"/>
                    </a:cubicBezTo>
                    <a:cubicBezTo>
                      <a:pt x="709865" y="40817"/>
                      <a:pt x="643285" y="5479"/>
                      <a:pt x="585087" y="431"/>
                    </a:cubicBezTo>
                    <a:cubicBezTo>
                      <a:pt x="540224" y="-3570"/>
                      <a:pt x="487551" y="20338"/>
                      <a:pt x="482884" y="701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1844433" y="1844821"/>
                <a:ext cx="915504" cy="963202"/>
              </a:xfrm>
              <a:custGeom>
                <a:avLst/>
                <a:gdLst/>
                <a:ahLst/>
                <a:cxnLst/>
                <a:rect l="l" t="t" r="r" b="b"/>
                <a:pathLst>
                  <a:path w="915504" h="963202" extrusionOk="0">
                    <a:moveTo>
                      <a:pt x="495151" y="1966"/>
                    </a:moveTo>
                    <a:cubicBezTo>
                      <a:pt x="484959" y="125315"/>
                      <a:pt x="558588" y="269428"/>
                      <a:pt x="659743" y="339056"/>
                    </a:cubicBezTo>
                    <a:cubicBezTo>
                      <a:pt x="661267" y="340104"/>
                      <a:pt x="662791" y="340675"/>
                      <a:pt x="664315" y="340866"/>
                    </a:cubicBezTo>
                    <a:cubicBezTo>
                      <a:pt x="644408" y="362773"/>
                      <a:pt x="624120" y="384204"/>
                      <a:pt x="603450" y="405350"/>
                    </a:cubicBezTo>
                    <a:cubicBezTo>
                      <a:pt x="602879" y="405159"/>
                      <a:pt x="602307" y="405064"/>
                      <a:pt x="601736" y="404969"/>
                    </a:cubicBezTo>
                    <a:cubicBezTo>
                      <a:pt x="599926" y="400968"/>
                      <a:pt x="597640" y="397063"/>
                      <a:pt x="595068" y="393444"/>
                    </a:cubicBezTo>
                    <a:cubicBezTo>
                      <a:pt x="591925" y="388776"/>
                      <a:pt x="588211" y="384395"/>
                      <a:pt x="584305" y="380204"/>
                    </a:cubicBezTo>
                    <a:cubicBezTo>
                      <a:pt x="574209" y="369250"/>
                      <a:pt x="562207" y="360297"/>
                      <a:pt x="549729" y="352200"/>
                    </a:cubicBezTo>
                    <a:cubicBezTo>
                      <a:pt x="517535" y="331436"/>
                      <a:pt x="481626" y="317625"/>
                      <a:pt x="451146" y="294003"/>
                    </a:cubicBezTo>
                    <a:cubicBezTo>
                      <a:pt x="384280" y="242091"/>
                      <a:pt x="349419" y="171035"/>
                      <a:pt x="329511" y="90739"/>
                    </a:cubicBezTo>
                    <a:cubicBezTo>
                      <a:pt x="328749" y="87501"/>
                      <a:pt x="323606" y="88263"/>
                      <a:pt x="323701" y="91596"/>
                    </a:cubicBezTo>
                    <a:cubicBezTo>
                      <a:pt x="326368" y="167225"/>
                      <a:pt x="367135" y="244187"/>
                      <a:pt x="421523" y="295336"/>
                    </a:cubicBezTo>
                    <a:cubicBezTo>
                      <a:pt x="449241" y="321339"/>
                      <a:pt x="480864" y="339723"/>
                      <a:pt x="513249" y="359154"/>
                    </a:cubicBezTo>
                    <a:cubicBezTo>
                      <a:pt x="530870" y="369726"/>
                      <a:pt x="549063" y="380775"/>
                      <a:pt x="562874" y="396206"/>
                    </a:cubicBezTo>
                    <a:cubicBezTo>
                      <a:pt x="571065" y="405350"/>
                      <a:pt x="575161" y="417161"/>
                      <a:pt x="582210" y="426495"/>
                    </a:cubicBezTo>
                    <a:cubicBezTo>
                      <a:pt x="554111" y="454404"/>
                      <a:pt x="525441" y="481645"/>
                      <a:pt x="496104" y="508410"/>
                    </a:cubicBezTo>
                    <a:cubicBezTo>
                      <a:pt x="497151" y="506886"/>
                      <a:pt x="497818" y="505172"/>
                      <a:pt x="497723" y="503172"/>
                    </a:cubicBezTo>
                    <a:cubicBezTo>
                      <a:pt x="494865" y="430972"/>
                      <a:pt x="440001" y="353058"/>
                      <a:pt x="391710" y="303051"/>
                    </a:cubicBezTo>
                    <a:cubicBezTo>
                      <a:pt x="338941" y="248378"/>
                      <a:pt x="266646" y="202372"/>
                      <a:pt x="191113" y="189418"/>
                    </a:cubicBezTo>
                    <a:cubicBezTo>
                      <a:pt x="190637" y="189418"/>
                      <a:pt x="190256" y="190085"/>
                      <a:pt x="190732" y="190275"/>
                    </a:cubicBezTo>
                    <a:cubicBezTo>
                      <a:pt x="261122" y="220089"/>
                      <a:pt x="323225" y="256188"/>
                      <a:pt x="374946" y="313529"/>
                    </a:cubicBezTo>
                    <a:cubicBezTo>
                      <a:pt x="400758" y="342104"/>
                      <a:pt x="422761" y="373917"/>
                      <a:pt x="440382" y="408207"/>
                    </a:cubicBezTo>
                    <a:cubicBezTo>
                      <a:pt x="457051" y="440592"/>
                      <a:pt x="464195" y="475740"/>
                      <a:pt x="478863" y="508696"/>
                    </a:cubicBezTo>
                    <a:cubicBezTo>
                      <a:pt x="479435" y="509934"/>
                      <a:pt x="480197" y="510982"/>
                      <a:pt x="481149" y="511744"/>
                    </a:cubicBezTo>
                    <a:cubicBezTo>
                      <a:pt x="481340" y="514983"/>
                      <a:pt x="481626" y="518126"/>
                      <a:pt x="482102" y="521174"/>
                    </a:cubicBezTo>
                    <a:cubicBezTo>
                      <a:pt x="462957" y="538414"/>
                      <a:pt x="443621" y="555559"/>
                      <a:pt x="424095" y="572514"/>
                    </a:cubicBezTo>
                    <a:cubicBezTo>
                      <a:pt x="424095" y="570323"/>
                      <a:pt x="423618" y="568037"/>
                      <a:pt x="422094" y="565846"/>
                    </a:cubicBezTo>
                    <a:cubicBezTo>
                      <a:pt x="382851" y="506982"/>
                      <a:pt x="314271" y="462786"/>
                      <a:pt x="250835" y="434115"/>
                    </a:cubicBezTo>
                    <a:cubicBezTo>
                      <a:pt x="192637" y="407731"/>
                      <a:pt x="107769" y="379251"/>
                      <a:pt x="44428" y="400492"/>
                    </a:cubicBezTo>
                    <a:cubicBezTo>
                      <a:pt x="42618" y="401064"/>
                      <a:pt x="43380" y="403635"/>
                      <a:pt x="45285" y="403254"/>
                    </a:cubicBezTo>
                    <a:cubicBezTo>
                      <a:pt x="113294" y="388491"/>
                      <a:pt x="197400" y="422971"/>
                      <a:pt x="256169" y="455070"/>
                    </a:cubicBezTo>
                    <a:cubicBezTo>
                      <a:pt x="315510" y="487455"/>
                      <a:pt x="356753" y="533556"/>
                      <a:pt x="402759" y="581467"/>
                    </a:cubicBezTo>
                    <a:cubicBezTo>
                      <a:pt x="404854" y="583658"/>
                      <a:pt x="407235" y="584610"/>
                      <a:pt x="409712" y="584896"/>
                    </a:cubicBezTo>
                    <a:cubicBezTo>
                      <a:pt x="405045" y="588897"/>
                      <a:pt x="400473" y="592802"/>
                      <a:pt x="395805" y="596802"/>
                    </a:cubicBezTo>
                    <a:cubicBezTo>
                      <a:pt x="334274" y="649285"/>
                      <a:pt x="271885" y="700720"/>
                      <a:pt x="209973" y="752822"/>
                    </a:cubicBezTo>
                    <a:cubicBezTo>
                      <a:pt x="209306" y="751774"/>
                      <a:pt x="208544" y="750726"/>
                      <a:pt x="207401" y="749774"/>
                    </a:cubicBezTo>
                    <a:cubicBezTo>
                      <a:pt x="152727" y="702816"/>
                      <a:pt x="70527" y="692624"/>
                      <a:pt x="3947" y="718341"/>
                    </a:cubicBezTo>
                    <a:cubicBezTo>
                      <a:pt x="1566" y="719294"/>
                      <a:pt x="2518" y="722723"/>
                      <a:pt x="5090" y="722151"/>
                    </a:cubicBezTo>
                    <a:cubicBezTo>
                      <a:pt x="74241" y="706626"/>
                      <a:pt x="135678" y="724247"/>
                      <a:pt x="191399" y="766633"/>
                    </a:cubicBezTo>
                    <a:cubicBezTo>
                      <a:pt x="191875" y="767014"/>
                      <a:pt x="192256" y="767205"/>
                      <a:pt x="192732" y="767490"/>
                    </a:cubicBezTo>
                    <a:cubicBezTo>
                      <a:pt x="176349" y="781397"/>
                      <a:pt x="159871" y="795399"/>
                      <a:pt x="143488" y="809305"/>
                    </a:cubicBezTo>
                    <a:cubicBezTo>
                      <a:pt x="142155" y="809781"/>
                      <a:pt x="141107" y="810639"/>
                      <a:pt x="140345" y="811972"/>
                    </a:cubicBezTo>
                    <a:cubicBezTo>
                      <a:pt x="129010" y="821592"/>
                      <a:pt x="117771" y="831213"/>
                      <a:pt x="106341" y="840738"/>
                    </a:cubicBezTo>
                    <a:cubicBezTo>
                      <a:pt x="70527" y="870551"/>
                      <a:pt x="30807" y="898364"/>
                      <a:pt x="137" y="933606"/>
                    </a:cubicBezTo>
                    <a:cubicBezTo>
                      <a:pt x="-244" y="934083"/>
                      <a:pt x="232" y="934749"/>
                      <a:pt x="804" y="934368"/>
                    </a:cubicBezTo>
                    <a:cubicBezTo>
                      <a:pt x="39856" y="912937"/>
                      <a:pt x="74051" y="881695"/>
                      <a:pt x="109008" y="854263"/>
                    </a:cubicBezTo>
                    <a:cubicBezTo>
                      <a:pt x="119771" y="845786"/>
                      <a:pt x="130725" y="837404"/>
                      <a:pt x="141583" y="829022"/>
                    </a:cubicBezTo>
                    <a:cubicBezTo>
                      <a:pt x="144345" y="847881"/>
                      <a:pt x="146441" y="866169"/>
                      <a:pt x="143298" y="885505"/>
                    </a:cubicBezTo>
                    <a:cubicBezTo>
                      <a:pt x="139297" y="909603"/>
                      <a:pt x="127962" y="929511"/>
                      <a:pt x="115770" y="950180"/>
                    </a:cubicBezTo>
                    <a:cubicBezTo>
                      <a:pt x="115199" y="951132"/>
                      <a:pt x="116532" y="952085"/>
                      <a:pt x="117390" y="951323"/>
                    </a:cubicBezTo>
                    <a:cubicBezTo>
                      <a:pt x="149489" y="920843"/>
                      <a:pt x="167110" y="862455"/>
                      <a:pt x="155109" y="818830"/>
                    </a:cubicBezTo>
                    <a:cubicBezTo>
                      <a:pt x="175492" y="803304"/>
                      <a:pt x="195876" y="787874"/>
                      <a:pt x="216164" y="772158"/>
                    </a:cubicBezTo>
                    <a:cubicBezTo>
                      <a:pt x="230166" y="761394"/>
                      <a:pt x="244072" y="750631"/>
                      <a:pt x="257979" y="739773"/>
                    </a:cubicBezTo>
                    <a:cubicBezTo>
                      <a:pt x="272457" y="815782"/>
                      <a:pt x="276362" y="884934"/>
                      <a:pt x="256264" y="961419"/>
                    </a:cubicBezTo>
                    <a:cubicBezTo>
                      <a:pt x="255788" y="963324"/>
                      <a:pt x="258550" y="963896"/>
                      <a:pt x="259217" y="962181"/>
                    </a:cubicBezTo>
                    <a:cubicBezTo>
                      <a:pt x="287506" y="889601"/>
                      <a:pt x="298365" y="801685"/>
                      <a:pt x="275790" y="725961"/>
                    </a:cubicBezTo>
                    <a:cubicBezTo>
                      <a:pt x="311700" y="698053"/>
                      <a:pt x="347418" y="669954"/>
                      <a:pt x="382851" y="641379"/>
                    </a:cubicBezTo>
                    <a:cubicBezTo>
                      <a:pt x="465719" y="707483"/>
                      <a:pt x="506391" y="809591"/>
                      <a:pt x="492579" y="914747"/>
                    </a:cubicBezTo>
                    <a:cubicBezTo>
                      <a:pt x="492294" y="917033"/>
                      <a:pt x="495532" y="917985"/>
                      <a:pt x="496104" y="915604"/>
                    </a:cubicBezTo>
                    <a:cubicBezTo>
                      <a:pt x="521821" y="810543"/>
                      <a:pt x="483054" y="696434"/>
                      <a:pt x="400092" y="627378"/>
                    </a:cubicBezTo>
                    <a:cubicBezTo>
                      <a:pt x="403616" y="624520"/>
                      <a:pt x="407045" y="621758"/>
                      <a:pt x="410569" y="618900"/>
                    </a:cubicBezTo>
                    <a:cubicBezTo>
                      <a:pt x="430857" y="602327"/>
                      <a:pt x="450955" y="585563"/>
                      <a:pt x="470958" y="568513"/>
                    </a:cubicBezTo>
                    <a:cubicBezTo>
                      <a:pt x="479530" y="670145"/>
                      <a:pt x="543062" y="777968"/>
                      <a:pt x="620500" y="840642"/>
                    </a:cubicBezTo>
                    <a:cubicBezTo>
                      <a:pt x="622500" y="842262"/>
                      <a:pt x="624882" y="839690"/>
                      <a:pt x="623262" y="837785"/>
                    </a:cubicBezTo>
                    <a:cubicBezTo>
                      <a:pt x="586115" y="795494"/>
                      <a:pt x="553540" y="752631"/>
                      <a:pt x="530584" y="701006"/>
                    </a:cubicBezTo>
                    <a:cubicBezTo>
                      <a:pt x="509058" y="652714"/>
                      <a:pt x="500199" y="603851"/>
                      <a:pt x="489627" y="552606"/>
                    </a:cubicBezTo>
                    <a:cubicBezTo>
                      <a:pt x="513153" y="532318"/>
                      <a:pt x="536299" y="511649"/>
                      <a:pt x="559159" y="490599"/>
                    </a:cubicBezTo>
                    <a:cubicBezTo>
                      <a:pt x="607832" y="514316"/>
                      <a:pt x="652885" y="541748"/>
                      <a:pt x="691747" y="580038"/>
                    </a:cubicBezTo>
                    <a:cubicBezTo>
                      <a:pt x="731371" y="619186"/>
                      <a:pt x="758232" y="663573"/>
                      <a:pt x="786140" y="711007"/>
                    </a:cubicBezTo>
                    <a:cubicBezTo>
                      <a:pt x="786807" y="712150"/>
                      <a:pt x="788807" y="711388"/>
                      <a:pt x="788331" y="710055"/>
                    </a:cubicBezTo>
                    <a:cubicBezTo>
                      <a:pt x="755755" y="611566"/>
                      <a:pt x="667744" y="521936"/>
                      <a:pt x="575923" y="474978"/>
                    </a:cubicBezTo>
                    <a:cubicBezTo>
                      <a:pt x="616500" y="436782"/>
                      <a:pt x="655743" y="397063"/>
                      <a:pt x="692795" y="355534"/>
                    </a:cubicBezTo>
                    <a:cubicBezTo>
                      <a:pt x="694224" y="356582"/>
                      <a:pt x="696033" y="357344"/>
                      <a:pt x="698224" y="357439"/>
                    </a:cubicBezTo>
                    <a:cubicBezTo>
                      <a:pt x="778901" y="361821"/>
                      <a:pt x="844242" y="380394"/>
                      <a:pt x="913775" y="422304"/>
                    </a:cubicBezTo>
                    <a:cubicBezTo>
                      <a:pt x="914918" y="422971"/>
                      <a:pt x="916156" y="421352"/>
                      <a:pt x="915108" y="420399"/>
                    </a:cubicBezTo>
                    <a:cubicBezTo>
                      <a:pt x="861007" y="371822"/>
                      <a:pt x="781568" y="339627"/>
                      <a:pt x="707940" y="338103"/>
                    </a:cubicBezTo>
                    <a:cubicBezTo>
                      <a:pt x="720132" y="324006"/>
                      <a:pt x="732038" y="309719"/>
                      <a:pt x="743658" y="295146"/>
                    </a:cubicBezTo>
                    <a:cubicBezTo>
                      <a:pt x="785378" y="291240"/>
                      <a:pt x="825764" y="290669"/>
                      <a:pt x="867483" y="297432"/>
                    </a:cubicBezTo>
                    <a:cubicBezTo>
                      <a:pt x="869388" y="297717"/>
                      <a:pt x="870150" y="294955"/>
                      <a:pt x="868245" y="294479"/>
                    </a:cubicBezTo>
                    <a:cubicBezTo>
                      <a:pt x="831003" y="284668"/>
                      <a:pt x="792331" y="279620"/>
                      <a:pt x="753850" y="282192"/>
                    </a:cubicBezTo>
                    <a:cubicBezTo>
                      <a:pt x="758232" y="276572"/>
                      <a:pt x="762804" y="271047"/>
                      <a:pt x="767090" y="265428"/>
                    </a:cubicBezTo>
                    <a:cubicBezTo>
                      <a:pt x="778329" y="250569"/>
                      <a:pt x="757565" y="230185"/>
                      <a:pt x="745754" y="245139"/>
                    </a:cubicBezTo>
                    <a:cubicBezTo>
                      <a:pt x="733562" y="260570"/>
                      <a:pt x="721179" y="275619"/>
                      <a:pt x="708511" y="290574"/>
                    </a:cubicBezTo>
                    <a:cubicBezTo>
                      <a:pt x="678412" y="228185"/>
                      <a:pt x="664696" y="168749"/>
                      <a:pt x="650599" y="101217"/>
                    </a:cubicBezTo>
                    <a:cubicBezTo>
                      <a:pt x="650218" y="99407"/>
                      <a:pt x="647551" y="99978"/>
                      <a:pt x="647551" y="101693"/>
                    </a:cubicBezTo>
                    <a:cubicBezTo>
                      <a:pt x="648027" y="167606"/>
                      <a:pt x="652695" y="247902"/>
                      <a:pt x="692319" y="303432"/>
                    </a:cubicBezTo>
                    <a:cubicBezTo>
                      <a:pt x="693176" y="304575"/>
                      <a:pt x="694128" y="305528"/>
                      <a:pt x="695081" y="306195"/>
                    </a:cubicBezTo>
                    <a:cubicBezTo>
                      <a:pt x="689080" y="313148"/>
                      <a:pt x="683175" y="320101"/>
                      <a:pt x="677079" y="326959"/>
                    </a:cubicBezTo>
                    <a:cubicBezTo>
                      <a:pt x="676888" y="324483"/>
                      <a:pt x="675840" y="322101"/>
                      <a:pt x="673840" y="320101"/>
                    </a:cubicBezTo>
                    <a:cubicBezTo>
                      <a:pt x="628692" y="275905"/>
                      <a:pt x="587639" y="232947"/>
                      <a:pt x="557349" y="176750"/>
                    </a:cubicBezTo>
                    <a:cubicBezTo>
                      <a:pt x="527346" y="121029"/>
                      <a:pt x="512963" y="62545"/>
                      <a:pt x="499152" y="1395"/>
                    </a:cubicBezTo>
                    <a:cubicBezTo>
                      <a:pt x="498675" y="-891"/>
                      <a:pt x="495437" y="-129"/>
                      <a:pt x="495246" y="19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 rot="8693523">
              <a:off x="7968475" y="-39540"/>
              <a:ext cx="924599" cy="823498"/>
              <a:chOff x="-975425" y="3526549"/>
              <a:chExt cx="1553475" cy="1383608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-975425" y="3526549"/>
                <a:ext cx="1553475" cy="1383608"/>
              </a:xfrm>
              <a:custGeom>
                <a:avLst/>
                <a:gdLst/>
                <a:ahLst/>
                <a:cxnLst/>
                <a:rect l="l" t="t" r="r" b="b"/>
                <a:pathLst>
                  <a:path w="1553475" h="1383608" extrusionOk="0">
                    <a:moveTo>
                      <a:pt x="1114271" y="538496"/>
                    </a:moveTo>
                    <a:cubicBezTo>
                      <a:pt x="1113224" y="538115"/>
                      <a:pt x="1111985" y="538305"/>
                      <a:pt x="1110938" y="539353"/>
                    </a:cubicBezTo>
                    <a:cubicBezTo>
                      <a:pt x="1092935" y="557546"/>
                      <a:pt x="1074933" y="575834"/>
                      <a:pt x="1056931" y="594217"/>
                    </a:cubicBezTo>
                    <a:cubicBezTo>
                      <a:pt x="1088459" y="525732"/>
                      <a:pt x="1094745" y="450008"/>
                      <a:pt x="1097793" y="374570"/>
                    </a:cubicBezTo>
                    <a:cubicBezTo>
                      <a:pt x="1099793" y="325136"/>
                      <a:pt x="1100651" y="275320"/>
                      <a:pt x="1108842" y="226457"/>
                    </a:cubicBezTo>
                    <a:cubicBezTo>
                      <a:pt x="1118177" y="170259"/>
                      <a:pt x="1139132" y="117776"/>
                      <a:pt x="1160658" y="65484"/>
                    </a:cubicBezTo>
                    <a:cubicBezTo>
                      <a:pt x="1163325" y="59198"/>
                      <a:pt x="1154943" y="53292"/>
                      <a:pt x="1150276" y="58817"/>
                    </a:cubicBezTo>
                    <a:cubicBezTo>
                      <a:pt x="1022260" y="213598"/>
                      <a:pt x="939107" y="432387"/>
                      <a:pt x="1024260" y="627173"/>
                    </a:cubicBezTo>
                    <a:cubicBezTo>
                      <a:pt x="1000352" y="650986"/>
                      <a:pt x="976254" y="674608"/>
                      <a:pt x="951489" y="697563"/>
                    </a:cubicBezTo>
                    <a:cubicBezTo>
                      <a:pt x="940345" y="502586"/>
                      <a:pt x="950727" y="307514"/>
                      <a:pt x="981969" y="114728"/>
                    </a:cubicBezTo>
                    <a:cubicBezTo>
                      <a:pt x="983207" y="106823"/>
                      <a:pt x="973016" y="104441"/>
                      <a:pt x="969301" y="110728"/>
                    </a:cubicBezTo>
                    <a:cubicBezTo>
                      <a:pt x="860525" y="289417"/>
                      <a:pt x="828617" y="527732"/>
                      <a:pt x="930153" y="716994"/>
                    </a:cubicBezTo>
                    <a:cubicBezTo>
                      <a:pt x="910627" y="734615"/>
                      <a:pt x="890910" y="751856"/>
                      <a:pt x="870527" y="768429"/>
                    </a:cubicBezTo>
                    <a:cubicBezTo>
                      <a:pt x="857192" y="779192"/>
                      <a:pt x="843571" y="789479"/>
                      <a:pt x="829760" y="799576"/>
                    </a:cubicBezTo>
                    <a:cubicBezTo>
                      <a:pt x="855953" y="723662"/>
                      <a:pt x="860049" y="644985"/>
                      <a:pt x="844238" y="564689"/>
                    </a:cubicBezTo>
                    <a:cubicBezTo>
                      <a:pt x="823283" y="458486"/>
                      <a:pt x="804995" y="357521"/>
                      <a:pt x="810710" y="248555"/>
                    </a:cubicBezTo>
                    <a:cubicBezTo>
                      <a:pt x="811186" y="241316"/>
                      <a:pt x="801470" y="237125"/>
                      <a:pt x="797946" y="244459"/>
                    </a:cubicBezTo>
                    <a:cubicBezTo>
                      <a:pt x="708602" y="428101"/>
                      <a:pt x="700029" y="645366"/>
                      <a:pt x="780992" y="833390"/>
                    </a:cubicBezTo>
                    <a:cubicBezTo>
                      <a:pt x="744035" y="857488"/>
                      <a:pt x="705649" y="879205"/>
                      <a:pt x="666215" y="898922"/>
                    </a:cubicBezTo>
                    <a:cubicBezTo>
                      <a:pt x="703268" y="716708"/>
                      <a:pt x="600683" y="536972"/>
                      <a:pt x="636212" y="353901"/>
                    </a:cubicBezTo>
                    <a:cubicBezTo>
                      <a:pt x="637640" y="346376"/>
                      <a:pt x="626210" y="342566"/>
                      <a:pt x="623162" y="349805"/>
                    </a:cubicBezTo>
                    <a:cubicBezTo>
                      <a:pt x="581729" y="451437"/>
                      <a:pt x="554201" y="559927"/>
                      <a:pt x="561250" y="670417"/>
                    </a:cubicBezTo>
                    <a:cubicBezTo>
                      <a:pt x="564488" y="719566"/>
                      <a:pt x="574394" y="768334"/>
                      <a:pt x="592111" y="814340"/>
                    </a:cubicBezTo>
                    <a:cubicBezTo>
                      <a:pt x="604970" y="847868"/>
                      <a:pt x="620686" y="885396"/>
                      <a:pt x="650213" y="907018"/>
                    </a:cubicBezTo>
                    <a:cubicBezTo>
                      <a:pt x="634307" y="914733"/>
                      <a:pt x="618209" y="922163"/>
                      <a:pt x="601826" y="929116"/>
                    </a:cubicBezTo>
                    <a:cubicBezTo>
                      <a:pt x="562964" y="945785"/>
                      <a:pt x="523626" y="960358"/>
                      <a:pt x="483812" y="973502"/>
                    </a:cubicBezTo>
                    <a:cubicBezTo>
                      <a:pt x="532103" y="910637"/>
                      <a:pt x="530960" y="821769"/>
                      <a:pt x="520578" y="744998"/>
                    </a:cubicBezTo>
                    <a:cubicBezTo>
                      <a:pt x="505052" y="629174"/>
                      <a:pt x="465714" y="515159"/>
                      <a:pt x="488288" y="397621"/>
                    </a:cubicBezTo>
                    <a:cubicBezTo>
                      <a:pt x="489812" y="390001"/>
                      <a:pt x="478097" y="386096"/>
                      <a:pt x="475049" y="393430"/>
                    </a:cubicBezTo>
                    <a:cubicBezTo>
                      <a:pt x="431138" y="497348"/>
                      <a:pt x="404278" y="607838"/>
                      <a:pt x="398468" y="720804"/>
                    </a:cubicBezTo>
                    <a:cubicBezTo>
                      <a:pt x="393800" y="811196"/>
                      <a:pt x="398182" y="905494"/>
                      <a:pt x="440187" y="987218"/>
                    </a:cubicBezTo>
                    <a:cubicBezTo>
                      <a:pt x="390371" y="1002077"/>
                      <a:pt x="339984" y="1014746"/>
                      <a:pt x="289311" y="1025985"/>
                    </a:cubicBezTo>
                    <a:cubicBezTo>
                      <a:pt x="324935" y="958929"/>
                      <a:pt x="345699" y="884920"/>
                      <a:pt x="348842" y="808910"/>
                    </a:cubicBezTo>
                    <a:cubicBezTo>
                      <a:pt x="352748" y="715089"/>
                      <a:pt x="310076" y="623744"/>
                      <a:pt x="322839" y="530971"/>
                    </a:cubicBezTo>
                    <a:cubicBezTo>
                      <a:pt x="323792" y="523827"/>
                      <a:pt x="313790" y="520493"/>
                      <a:pt x="310647" y="527161"/>
                    </a:cubicBezTo>
                    <a:cubicBezTo>
                      <a:pt x="235876" y="682704"/>
                      <a:pt x="215969" y="864917"/>
                      <a:pt x="266451" y="1031033"/>
                    </a:cubicBezTo>
                    <a:cubicBezTo>
                      <a:pt x="181583" y="1049131"/>
                      <a:pt x="95858" y="1063609"/>
                      <a:pt x="10324" y="1077706"/>
                    </a:cubicBezTo>
                    <a:cubicBezTo>
                      <a:pt x="9848" y="1077706"/>
                      <a:pt x="9562" y="1078087"/>
                      <a:pt x="9086" y="1078182"/>
                    </a:cubicBezTo>
                    <a:cubicBezTo>
                      <a:pt x="8419" y="1075801"/>
                      <a:pt x="4228" y="1075515"/>
                      <a:pt x="3466" y="1078563"/>
                    </a:cubicBezTo>
                    <a:cubicBezTo>
                      <a:pt x="2418" y="1082183"/>
                      <a:pt x="323" y="1085802"/>
                      <a:pt x="37" y="1089612"/>
                    </a:cubicBezTo>
                    <a:cubicBezTo>
                      <a:pt x="-249" y="1093803"/>
                      <a:pt x="1180" y="1099042"/>
                      <a:pt x="2609" y="1102947"/>
                    </a:cubicBezTo>
                    <a:cubicBezTo>
                      <a:pt x="5085" y="1109805"/>
                      <a:pt x="9371" y="1115901"/>
                      <a:pt x="15086" y="1120473"/>
                    </a:cubicBezTo>
                    <a:cubicBezTo>
                      <a:pt x="15944" y="1122664"/>
                      <a:pt x="17849" y="1124569"/>
                      <a:pt x="20897" y="1124283"/>
                    </a:cubicBezTo>
                    <a:cubicBezTo>
                      <a:pt x="114718" y="1117616"/>
                      <a:pt x="207682" y="1102280"/>
                      <a:pt x="298455" y="1078754"/>
                    </a:cubicBezTo>
                    <a:cubicBezTo>
                      <a:pt x="295788" y="1098947"/>
                      <a:pt x="320934" y="1131236"/>
                      <a:pt x="330364" y="1145143"/>
                    </a:cubicBezTo>
                    <a:cubicBezTo>
                      <a:pt x="354462" y="1180766"/>
                      <a:pt x="385609" y="1211246"/>
                      <a:pt x="419708" y="1237154"/>
                    </a:cubicBezTo>
                    <a:cubicBezTo>
                      <a:pt x="503909" y="1301353"/>
                      <a:pt x="605636" y="1336595"/>
                      <a:pt x="699934" y="1382982"/>
                    </a:cubicBezTo>
                    <a:cubicBezTo>
                      <a:pt x="704792" y="1385459"/>
                      <a:pt x="710411" y="1380125"/>
                      <a:pt x="708506" y="1375076"/>
                    </a:cubicBezTo>
                    <a:cubicBezTo>
                      <a:pt x="646594" y="1213247"/>
                      <a:pt x="494670" y="1089517"/>
                      <a:pt x="320458" y="1073039"/>
                    </a:cubicBezTo>
                    <a:cubicBezTo>
                      <a:pt x="379037" y="1056846"/>
                      <a:pt x="436568" y="1037415"/>
                      <a:pt x="492956" y="1014460"/>
                    </a:cubicBezTo>
                    <a:cubicBezTo>
                      <a:pt x="490003" y="1017032"/>
                      <a:pt x="489336" y="1022937"/>
                      <a:pt x="493813" y="1025795"/>
                    </a:cubicBezTo>
                    <a:cubicBezTo>
                      <a:pt x="659072" y="1130093"/>
                      <a:pt x="828521" y="1233630"/>
                      <a:pt x="1020069" y="1280493"/>
                    </a:cubicBezTo>
                    <a:cubicBezTo>
                      <a:pt x="1025975" y="1281922"/>
                      <a:pt x="1029499" y="1273635"/>
                      <a:pt x="1024927" y="1270016"/>
                    </a:cubicBezTo>
                    <a:cubicBezTo>
                      <a:pt x="940726" y="1202198"/>
                      <a:pt x="857477" y="1128188"/>
                      <a:pt x="766418" y="1069514"/>
                    </a:cubicBezTo>
                    <a:cubicBezTo>
                      <a:pt x="685646" y="1017317"/>
                      <a:pt x="596207" y="1012555"/>
                      <a:pt x="502671" y="1016174"/>
                    </a:cubicBezTo>
                    <a:cubicBezTo>
                      <a:pt x="501528" y="1015508"/>
                      <a:pt x="500385" y="1014746"/>
                      <a:pt x="499242" y="1014079"/>
                    </a:cubicBezTo>
                    <a:cubicBezTo>
                      <a:pt x="498004" y="1013317"/>
                      <a:pt x="496766" y="1013126"/>
                      <a:pt x="495718" y="1013222"/>
                    </a:cubicBezTo>
                    <a:cubicBezTo>
                      <a:pt x="543533" y="993695"/>
                      <a:pt x="590492" y="971788"/>
                      <a:pt x="636307" y="947404"/>
                    </a:cubicBezTo>
                    <a:cubicBezTo>
                      <a:pt x="657738" y="935974"/>
                      <a:pt x="679074" y="923877"/>
                      <a:pt x="700315" y="911399"/>
                    </a:cubicBezTo>
                    <a:cubicBezTo>
                      <a:pt x="699077" y="913685"/>
                      <a:pt x="699172" y="916543"/>
                      <a:pt x="701744" y="918734"/>
                    </a:cubicBezTo>
                    <a:cubicBezTo>
                      <a:pt x="764799" y="972359"/>
                      <a:pt x="837475" y="1028843"/>
                      <a:pt x="915485" y="1058751"/>
                    </a:cubicBezTo>
                    <a:cubicBezTo>
                      <a:pt x="993875" y="1088755"/>
                      <a:pt x="1084553" y="1094565"/>
                      <a:pt x="1166849" y="1108472"/>
                    </a:cubicBezTo>
                    <a:cubicBezTo>
                      <a:pt x="1172469" y="1109424"/>
                      <a:pt x="1176755" y="1101518"/>
                      <a:pt x="1171707" y="1097994"/>
                    </a:cubicBezTo>
                    <a:cubicBezTo>
                      <a:pt x="1103699" y="1049131"/>
                      <a:pt x="1036643" y="992076"/>
                      <a:pt x="961014" y="955310"/>
                    </a:cubicBezTo>
                    <a:cubicBezTo>
                      <a:pt x="885671" y="918638"/>
                      <a:pt x="796136" y="911590"/>
                      <a:pt x="713459" y="907685"/>
                    </a:cubicBezTo>
                    <a:cubicBezTo>
                      <a:pt x="711935" y="907685"/>
                      <a:pt x="710888" y="908637"/>
                      <a:pt x="710411" y="909875"/>
                    </a:cubicBezTo>
                    <a:cubicBezTo>
                      <a:pt x="710221" y="909685"/>
                      <a:pt x="709935" y="909494"/>
                      <a:pt x="709745" y="909304"/>
                    </a:cubicBezTo>
                    <a:cubicBezTo>
                      <a:pt x="708697" y="908351"/>
                      <a:pt x="707554" y="908066"/>
                      <a:pt x="706411" y="907875"/>
                    </a:cubicBezTo>
                    <a:cubicBezTo>
                      <a:pt x="738986" y="888444"/>
                      <a:pt x="771276" y="868061"/>
                      <a:pt x="802804" y="846153"/>
                    </a:cubicBezTo>
                    <a:cubicBezTo>
                      <a:pt x="803375" y="846820"/>
                      <a:pt x="804233" y="847487"/>
                      <a:pt x="805185" y="847677"/>
                    </a:cubicBezTo>
                    <a:cubicBezTo>
                      <a:pt x="816806" y="850725"/>
                      <a:pt x="828617" y="851773"/>
                      <a:pt x="840523" y="850916"/>
                    </a:cubicBezTo>
                    <a:cubicBezTo>
                      <a:pt x="840523" y="850916"/>
                      <a:pt x="840523" y="850916"/>
                      <a:pt x="840713" y="850916"/>
                    </a:cubicBezTo>
                    <a:cubicBezTo>
                      <a:pt x="871955" y="863489"/>
                      <a:pt x="900626" y="894159"/>
                      <a:pt x="931487" y="907494"/>
                    </a:cubicBezTo>
                    <a:cubicBezTo>
                      <a:pt x="967205" y="923020"/>
                      <a:pt x="1005782" y="931307"/>
                      <a:pt x="1044358" y="935688"/>
                    </a:cubicBezTo>
                    <a:cubicBezTo>
                      <a:pt x="1136274" y="946166"/>
                      <a:pt x="1229048" y="934831"/>
                      <a:pt x="1320964" y="948071"/>
                    </a:cubicBezTo>
                    <a:cubicBezTo>
                      <a:pt x="1326488" y="948833"/>
                      <a:pt x="1331060" y="941117"/>
                      <a:pt x="1325917" y="937403"/>
                    </a:cubicBezTo>
                    <a:cubicBezTo>
                      <a:pt x="1184947" y="838152"/>
                      <a:pt x="1007401" y="797099"/>
                      <a:pt x="838999" y="836533"/>
                    </a:cubicBezTo>
                    <a:cubicBezTo>
                      <a:pt x="835475" y="835485"/>
                      <a:pt x="831950" y="834628"/>
                      <a:pt x="828140" y="834056"/>
                    </a:cubicBezTo>
                    <a:cubicBezTo>
                      <a:pt x="826331" y="833866"/>
                      <a:pt x="824902" y="834437"/>
                      <a:pt x="823664" y="835295"/>
                    </a:cubicBezTo>
                    <a:cubicBezTo>
                      <a:pt x="822044" y="834914"/>
                      <a:pt x="820330" y="834723"/>
                      <a:pt x="818615" y="834628"/>
                    </a:cubicBezTo>
                    <a:cubicBezTo>
                      <a:pt x="866717" y="800433"/>
                      <a:pt x="913103" y="763667"/>
                      <a:pt x="956728" y="723947"/>
                    </a:cubicBezTo>
                    <a:cubicBezTo>
                      <a:pt x="957204" y="724328"/>
                      <a:pt x="957680" y="724709"/>
                      <a:pt x="958252" y="725090"/>
                    </a:cubicBezTo>
                    <a:cubicBezTo>
                      <a:pt x="1123130" y="804148"/>
                      <a:pt x="1300485" y="701849"/>
                      <a:pt x="1471554" y="721852"/>
                    </a:cubicBezTo>
                    <a:cubicBezTo>
                      <a:pt x="1478507" y="722709"/>
                      <a:pt x="1481174" y="713851"/>
                      <a:pt x="1475174" y="710422"/>
                    </a:cubicBezTo>
                    <a:cubicBezTo>
                      <a:pt x="1397354" y="666512"/>
                      <a:pt x="1312201" y="653081"/>
                      <a:pt x="1226285" y="657272"/>
                    </a:cubicBezTo>
                    <a:cubicBezTo>
                      <a:pt x="1140275" y="661559"/>
                      <a:pt x="1053502" y="683276"/>
                      <a:pt x="972635" y="709374"/>
                    </a:cubicBezTo>
                    <a:cubicBezTo>
                      <a:pt x="996352" y="686990"/>
                      <a:pt x="1019307" y="663845"/>
                      <a:pt x="1041215" y="639842"/>
                    </a:cubicBezTo>
                    <a:cubicBezTo>
                      <a:pt x="1042929" y="640413"/>
                      <a:pt x="1044834" y="640413"/>
                      <a:pt x="1046644" y="638889"/>
                    </a:cubicBezTo>
                    <a:cubicBezTo>
                      <a:pt x="1060646" y="627935"/>
                      <a:pt x="1103222" y="642223"/>
                      <a:pt x="1119034" y="644033"/>
                    </a:cubicBezTo>
                    <a:cubicBezTo>
                      <a:pt x="1137703" y="646128"/>
                      <a:pt x="1156372" y="647271"/>
                      <a:pt x="1175136" y="647557"/>
                    </a:cubicBezTo>
                    <a:cubicBezTo>
                      <a:pt x="1191900" y="647843"/>
                      <a:pt x="1208664" y="647462"/>
                      <a:pt x="1225333" y="646319"/>
                    </a:cubicBezTo>
                    <a:cubicBezTo>
                      <a:pt x="1251622" y="644604"/>
                      <a:pt x="1277911" y="640985"/>
                      <a:pt x="1303724" y="635746"/>
                    </a:cubicBezTo>
                    <a:cubicBezTo>
                      <a:pt x="1342014" y="628031"/>
                      <a:pt x="1379733" y="616601"/>
                      <a:pt x="1415833" y="601456"/>
                    </a:cubicBezTo>
                    <a:cubicBezTo>
                      <a:pt x="1459267" y="583263"/>
                      <a:pt x="1499177" y="558879"/>
                      <a:pt x="1547945" y="560403"/>
                    </a:cubicBezTo>
                    <a:cubicBezTo>
                      <a:pt x="1554993" y="560594"/>
                      <a:pt x="1555469" y="548687"/>
                      <a:pt x="1548421" y="547925"/>
                    </a:cubicBezTo>
                    <a:cubicBezTo>
                      <a:pt x="1463363" y="539543"/>
                      <a:pt x="1377733" y="513254"/>
                      <a:pt x="1292103" y="529828"/>
                    </a:cubicBezTo>
                    <a:cubicBezTo>
                      <a:pt x="1211998" y="545258"/>
                      <a:pt x="1133607" y="584787"/>
                      <a:pt x="1060741" y="621077"/>
                    </a:cubicBezTo>
                    <a:cubicBezTo>
                      <a:pt x="1059693" y="621077"/>
                      <a:pt x="1058645" y="621268"/>
                      <a:pt x="1057598" y="621458"/>
                    </a:cubicBezTo>
                    <a:cubicBezTo>
                      <a:pt x="1076076" y="600313"/>
                      <a:pt x="1093793" y="578786"/>
                      <a:pt x="1110461" y="556498"/>
                    </a:cubicBezTo>
                    <a:cubicBezTo>
                      <a:pt x="1111033" y="556498"/>
                      <a:pt x="1111604" y="556498"/>
                      <a:pt x="1112271" y="556212"/>
                    </a:cubicBezTo>
                    <a:cubicBezTo>
                      <a:pt x="1344681" y="468677"/>
                      <a:pt x="1385162" y="181118"/>
                      <a:pt x="1530228" y="9382"/>
                    </a:cubicBezTo>
                    <a:cubicBezTo>
                      <a:pt x="1534705" y="4143"/>
                      <a:pt x="1527942" y="-2429"/>
                      <a:pt x="1522513" y="905"/>
                    </a:cubicBezTo>
                    <a:cubicBezTo>
                      <a:pt x="1331537" y="113681"/>
                      <a:pt x="1139703" y="307038"/>
                      <a:pt x="1113890" y="5385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9" name="Google Shape;59;p3"/>
              <p:cNvGrpSpPr/>
              <p:nvPr/>
            </p:nvGrpSpPr>
            <p:grpSpPr>
              <a:xfrm>
                <a:off x="-711164" y="3533620"/>
                <a:ext cx="1282461" cy="1364167"/>
                <a:chOff x="5583840" y="2745555"/>
                <a:chExt cx="1282461" cy="1364167"/>
              </a:xfrm>
            </p:grpSpPr>
            <p:sp>
              <p:nvSpPr>
                <p:cNvPr id="60" name="Google Shape;60;p3"/>
                <p:cNvSpPr/>
                <p:nvPr/>
              </p:nvSpPr>
              <p:spPr>
                <a:xfrm>
                  <a:off x="6431888" y="2745555"/>
                  <a:ext cx="413683" cy="552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683" h="552278" extrusionOk="0">
                      <a:moveTo>
                        <a:pt x="11774" y="550189"/>
                      </a:moveTo>
                      <a:cubicBezTo>
                        <a:pt x="87688" y="474179"/>
                        <a:pt x="141218" y="375310"/>
                        <a:pt x="195892" y="283775"/>
                      </a:cubicBezTo>
                      <a:cubicBezTo>
                        <a:pt x="257614" y="180428"/>
                        <a:pt x="321241" y="84512"/>
                        <a:pt x="412681" y="5073"/>
                      </a:cubicBezTo>
                      <a:cubicBezTo>
                        <a:pt x="415253" y="2787"/>
                        <a:pt x="412395" y="-1594"/>
                        <a:pt x="409538" y="596"/>
                      </a:cubicBezTo>
                      <a:cubicBezTo>
                        <a:pt x="323908" y="64700"/>
                        <a:pt x="261043" y="156616"/>
                        <a:pt x="204750" y="246056"/>
                      </a:cubicBezTo>
                      <a:cubicBezTo>
                        <a:pt x="140456" y="348164"/>
                        <a:pt x="79592" y="448938"/>
                        <a:pt x="1677" y="541616"/>
                      </a:cubicBezTo>
                      <a:cubicBezTo>
                        <a:pt x="-3943" y="548284"/>
                        <a:pt x="5868" y="556094"/>
                        <a:pt x="11869" y="5501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6342995" y="2803669"/>
                  <a:ext cx="127818" cy="551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18" h="551212" extrusionOk="0">
                      <a:moveTo>
                        <a:pt x="22942" y="545320"/>
                      </a:moveTo>
                      <a:cubicBezTo>
                        <a:pt x="4464" y="353392"/>
                        <a:pt x="32658" y="171845"/>
                        <a:pt x="127622" y="2110"/>
                      </a:cubicBezTo>
                      <a:cubicBezTo>
                        <a:pt x="128575" y="300"/>
                        <a:pt x="125812" y="-843"/>
                        <a:pt x="124765" y="776"/>
                      </a:cubicBezTo>
                      <a:cubicBezTo>
                        <a:pt x="24276" y="158320"/>
                        <a:pt x="-24206" y="361202"/>
                        <a:pt x="11893" y="546463"/>
                      </a:cubicBezTo>
                      <a:cubicBezTo>
                        <a:pt x="13227" y="553321"/>
                        <a:pt x="23514" y="552559"/>
                        <a:pt x="22847" y="5454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3"/>
                <p:cNvSpPr/>
                <p:nvPr/>
              </p:nvSpPr>
              <p:spPr>
                <a:xfrm>
                  <a:off x="6216846" y="2847843"/>
                  <a:ext cx="85982" cy="581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82" h="581662" extrusionOk="0">
                      <a:moveTo>
                        <a:pt x="49555" y="573441"/>
                      </a:moveTo>
                      <a:cubicBezTo>
                        <a:pt x="-7118" y="385988"/>
                        <a:pt x="4502" y="184344"/>
                        <a:pt x="85560" y="5941"/>
                      </a:cubicBezTo>
                      <a:cubicBezTo>
                        <a:pt x="87846" y="988"/>
                        <a:pt x="80226" y="-2536"/>
                        <a:pt x="77845" y="2321"/>
                      </a:cubicBezTo>
                      <a:cubicBezTo>
                        <a:pt x="-9023" y="181773"/>
                        <a:pt x="-24454" y="388275"/>
                        <a:pt x="37935" y="577727"/>
                      </a:cubicBezTo>
                      <a:cubicBezTo>
                        <a:pt x="40411" y="585252"/>
                        <a:pt x="51746" y="580965"/>
                        <a:pt x="49460" y="5734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>
                  <a:off x="6074947" y="2989393"/>
                  <a:ext cx="49955" cy="563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55" h="563871" extrusionOk="0">
                      <a:moveTo>
                        <a:pt x="47627" y="556192"/>
                      </a:moveTo>
                      <a:cubicBezTo>
                        <a:pt x="34482" y="465228"/>
                        <a:pt x="19433" y="374550"/>
                        <a:pt x="15813" y="282634"/>
                      </a:cubicBezTo>
                      <a:cubicBezTo>
                        <a:pt x="12003" y="185098"/>
                        <a:pt x="26005" y="95563"/>
                        <a:pt x="49913" y="1551"/>
                      </a:cubicBezTo>
                      <a:cubicBezTo>
                        <a:pt x="50294" y="27"/>
                        <a:pt x="48008" y="-640"/>
                        <a:pt x="47341" y="789"/>
                      </a:cubicBezTo>
                      <a:cubicBezTo>
                        <a:pt x="-30002" y="169096"/>
                        <a:pt x="4098" y="382075"/>
                        <a:pt x="33054" y="557621"/>
                      </a:cubicBezTo>
                      <a:cubicBezTo>
                        <a:pt x="34578" y="566765"/>
                        <a:pt x="48865" y="565526"/>
                        <a:pt x="47532" y="5561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3"/>
                <p:cNvSpPr/>
                <p:nvPr/>
              </p:nvSpPr>
              <p:spPr>
                <a:xfrm>
                  <a:off x="5914420" y="3093482"/>
                  <a:ext cx="65535" cy="54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35" h="545765" extrusionOk="0">
                      <a:moveTo>
                        <a:pt x="65184" y="536970"/>
                      </a:moveTo>
                      <a:cubicBezTo>
                        <a:pt x="38038" y="450960"/>
                        <a:pt x="21464" y="362187"/>
                        <a:pt x="17083" y="272080"/>
                      </a:cubicBezTo>
                      <a:cubicBezTo>
                        <a:pt x="12606" y="180640"/>
                        <a:pt x="24988" y="93486"/>
                        <a:pt x="35656" y="3189"/>
                      </a:cubicBezTo>
                      <a:cubicBezTo>
                        <a:pt x="36133" y="-525"/>
                        <a:pt x="31180" y="-1192"/>
                        <a:pt x="30132" y="2237"/>
                      </a:cubicBezTo>
                      <a:cubicBezTo>
                        <a:pt x="-22732" y="173211"/>
                        <a:pt x="-253" y="373902"/>
                        <a:pt x="52897" y="541542"/>
                      </a:cubicBezTo>
                      <a:cubicBezTo>
                        <a:pt x="55468" y="549639"/>
                        <a:pt x="67756" y="544971"/>
                        <a:pt x="65184" y="5369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3"/>
                <p:cNvSpPr/>
                <p:nvPr/>
              </p:nvSpPr>
              <p:spPr>
                <a:xfrm>
                  <a:off x="5760290" y="3142414"/>
                  <a:ext cx="44462" cy="57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62" h="571994" extrusionOk="0">
                      <a:moveTo>
                        <a:pt x="31480" y="564238"/>
                      </a:moveTo>
                      <a:cubicBezTo>
                        <a:pt x="23575" y="472513"/>
                        <a:pt x="15669" y="380501"/>
                        <a:pt x="15288" y="288299"/>
                      </a:cubicBezTo>
                      <a:cubicBezTo>
                        <a:pt x="14812" y="190858"/>
                        <a:pt x="27385" y="97990"/>
                        <a:pt x="44434" y="2454"/>
                      </a:cubicBezTo>
                      <a:cubicBezTo>
                        <a:pt x="44815" y="168"/>
                        <a:pt x="41196" y="-1070"/>
                        <a:pt x="40434" y="1216"/>
                      </a:cubicBezTo>
                      <a:cubicBezTo>
                        <a:pt x="-21098" y="178571"/>
                        <a:pt x="1953" y="382501"/>
                        <a:pt x="17002" y="565667"/>
                      </a:cubicBezTo>
                      <a:cubicBezTo>
                        <a:pt x="17764" y="575002"/>
                        <a:pt x="32242" y="573573"/>
                        <a:pt x="31480" y="56423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3"/>
                <p:cNvSpPr/>
                <p:nvPr/>
              </p:nvSpPr>
              <p:spPr>
                <a:xfrm>
                  <a:off x="5583840" y="3263245"/>
                  <a:ext cx="51832" cy="503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32" h="503747" extrusionOk="0">
                      <a:moveTo>
                        <a:pt x="12573" y="499891"/>
                      </a:moveTo>
                      <a:cubicBezTo>
                        <a:pt x="42291" y="429882"/>
                        <a:pt x="36861" y="353587"/>
                        <a:pt x="34480" y="279387"/>
                      </a:cubicBezTo>
                      <a:cubicBezTo>
                        <a:pt x="31527" y="185851"/>
                        <a:pt x="40957" y="94792"/>
                        <a:pt x="51816" y="2114"/>
                      </a:cubicBezTo>
                      <a:cubicBezTo>
                        <a:pt x="52101" y="-267"/>
                        <a:pt x="48768" y="-839"/>
                        <a:pt x="48196" y="1447"/>
                      </a:cubicBezTo>
                      <a:cubicBezTo>
                        <a:pt x="29622" y="77171"/>
                        <a:pt x="23145" y="156800"/>
                        <a:pt x="22288" y="234619"/>
                      </a:cubicBezTo>
                      <a:cubicBezTo>
                        <a:pt x="21336" y="322726"/>
                        <a:pt x="32004" y="409784"/>
                        <a:pt x="476" y="494271"/>
                      </a:cubicBezTo>
                      <a:cubicBezTo>
                        <a:pt x="-2477" y="502177"/>
                        <a:pt x="9144" y="507892"/>
                        <a:pt x="12477" y="49989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" name="Google Shape;67;p3"/>
                <p:cNvSpPr/>
                <p:nvPr/>
              </p:nvSpPr>
              <p:spPr>
                <a:xfrm>
                  <a:off x="6376633" y="3280161"/>
                  <a:ext cx="489668" cy="95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668" h="95535" extrusionOk="0">
                      <a:moveTo>
                        <a:pt x="223048" y="74163"/>
                      </a:moveTo>
                      <a:cubicBezTo>
                        <a:pt x="262863" y="62351"/>
                        <a:pt x="301725" y="47492"/>
                        <a:pt x="341158" y="34538"/>
                      </a:cubicBezTo>
                      <a:cubicBezTo>
                        <a:pt x="390212" y="18536"/>
                        <a:pt x="436980" y="13869"/>
                        <a:pt x="487462" y="7202"/>
                      </a:cubicBezTo>
                      <a:cubicBezTo>
                        <a:pt x="490225" y="6821"/>
                        <a:pt x="490510" y="2630"/>
                        <a:pt x="487653" y="2153"/>
                      </a:cubicBezTo>
                      <a:cubicBezTo>
                        <a:pt x="419835" y="-8515"/>
                        <a:pt x="341349" y="22823"/>
                        <a:pt x="278198" y="44159"/>
                      </a:cubicBezTo>
                      <a:cubicBezTo>
                        <a:pt x="189901" y="74067"/>
                        <a:pt x="99414" y="100642"/>
                        <a:pt x="7593" y="69876"/>
                      </a:cubicBezTo>
                      <a:cubicBezTo>
                        <a:pt x="1306" y="67781"/>
                        <a:pt x="-3361" y="77020"/>
                        <a:pt x="3116" y="79497"/>
                      </a:cubicBezTo>
                      <a:cubicBezTo>
                        <a:pt x="74744" y="106833"/>
                        <a:pt x="151325" y="95308"/>
                        <a:pt x="223048" y="740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" name="Google Shape;68;p3"/>
                <p:cNvSpPr/>
                <p:nvPr/>
              </p:nvSpPr>
              <p:spPr>
                <a:xfrm>
                  <a:off x="6297734" y="3430118"/>
                  <a:ext cx="495230" cy="40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230" h="40890" extrusionOk="0">
                      <a:moveTo>
                        <a:pt x="228986" y="22503"/>
                      </a:moveTo>
                      <a:cubicBezTo>
                        <a:pt x="317664" y="9549"/>
                        <a:pt x="402532" y="12406"/>
                        <a:pt x="491686" y="18407"/>
                      </a:cubicBezTo>
                      <a:cubicBezTo>
                        <a:pt x="495591" y="18693"/>
                        <a:pt x="496734" y="13168"/>
                        <a:pt x="492733" y="12311"/>
                      </a:cubicBezTo>
                      <a:cubicBezTo>
                        <a:pt x="329856" y="-25503"/>
                        <a:pt x="167359" y="36504"/>
                        <a:pt x="3624" y="29646"/>
                      </a:cubicBezTo>
                      <a:cubicBezTo>
                        <a:pt x="-281" y="29456"/>
                        <a:pt x="-1614" y="35171"/>
                        <a:pt x="2577" y="35933"/>
                      </a:cubicBezTo>
                      <a:cubicBezTo>
                        <a:pt x="77824" y="48982"/>
                        <a:pt x="154405" y="33361"/>
                        <a:pt x="228986" y="225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" name="Google Shape;69;p3"/>
                <p:cNvSpPr/>
                <p:nvPr/>
              </p:nvSpPr>
              <p:spPr>
                <a:xfrm>
                  <a:off x="6163007" y="3568878"/>
                  <a:ext cx="479508" cy="10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508" h="109175" extrusionOk="0">
                      <a:moveTo>
                        <a:pt x="477536" y="109105"/>
                      </a:moveTo>
                      <a:cubicBezTo>
                        <a:pt x="479441" y="109676"/>
                        <a:pt x="480298" y="106628"/>
                        <a:pt x="478584" y="105771"/>
                      </a:cubicBezTo>
                      <a:cubicBezTo>
                        <a:pt x="409528" y="72529"/>
                        <a:pt x="333137" y="45192"/>
                        <a:pt x="257604" y="31190"/>
                      </a:cubicBezTo>
                      <a:cubicBezTo>
                        <a:pt x="175498" y="15950"/>
                        <a:pt x="89964" y="27952"/>
                        <a:pt x="10049" y="425"/>
                      </a:cubicBezTo>
                      <a:cubicBezTo>
                        <a:pt x="1667" y="-2433"/>
                        <a:pt x="-4429" y="9950"/>
                        <a:pt x="4144" y="13093"/>
                      </a:cubicBezTo>
                      <a:cubicBezTo>
                        <a:pt x="78058" y="40049"/>
                        <a:pt x="156067" y="29476"/>
                        <a:pt x="232744" y="39477"/>
                      </a:cubicBezTo>
                      <a:cubicBezTo>
                        <a:pt x="318183" y="50621"/>
                        <a:pt x="395907" y="84245"/>
                        <a:pt x="477536" y="1091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;p3"/>
                <p:cNvSpPr/>
                <p:nvPr/>
              </p:nvSpPr>
              <p:spPr>
                <a:xfrm>
                  <a:off x="6034954" y="3652657"/>
                  <a:ext cx="452218" cy="184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218" h="184374" extrusionOk="0">
                      <a:moveTo>
                        <a:pt x="450618" y="178964"/>
                      </a:moveTo>
                      <a:cubicBezTo>
                        <a:pt x="298218" y="129529"/>
                        <a:pt x="154771" y="68760"/>
                        <a:pt x="9801" y="751"/>
                      </a:cubicBezTo>
                      <a:cubicBezTo>
                        <a:pt x="1514" y="-3154"/>
                        <a:pt x="-4106" y="9228"/>
                        <a:pt x="3800" y="13515"/>
                      </a:cubicBezTo>
                      <a:cubicBezTo>
                        <a:pt x="141627" y="89524"/>
                        <a:pt x="296313" y="146198"/>
                        <a:pt x="448903" y="184298"/>
                      </a:cubicBezTo>
                      <a:cubicBezTo>
                        <a:pt x="451951" y="185060"/>
                        <a:pt x="453666" y="179917"/>
                        <a:pt x="450618" y="1789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3"/>
                <p:cNvSpPr/>
                <p:nvPr/>
              </p:nvSpPr>
              <p:spPr>
                <a:xfrm>
                  <a:off x="5830737" y="3757713"/>
                  <a:ext cx="505138" cy="253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138" h="253295" extrusionOk="0">
                      <a:moveTo>
                        <a:pt x="504339" y="249549"/>
                      </a:moveTo>
                      <a:cubicBezTo>
                        <a:pt x="364988" y="134011"/>
                        <a:pt x="185061" y="41904"/>
                        <a:pt x="8753" y="184"/>
                      </a:cubicBezTo>
                      <a:cubicBezTo>
                        <a:pt x="657" y="-1721"/>
                        <a:pt x="-3820" y="11710"/>
                        <a:pt x="4277" y="14377"/>
                      </a:cubicBezTo>
                      <a:cubicBezTo>
                        <a:pt x="90478" y="42285"/>
                        <a:pt x="175346" y="69622"/>
                        <a:pt x="257356" y="108674"/>
                      </a:cubicBezTo>
                      <a:cubicBezTo>
                        <a:pt x="343271" y="149632"/>
                        <a:pt x="422615" y="200019"/>
                        <a:pt x="501482" y="252883"/>
                      </a:cubicBezTo>
                      <a:cubicBezTo>
                        <a:pt x="503768" y="254407"/>
                        <a:pt x="506530" y="251359"/>
                        <a:pt x="504339" y="24954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3"/>
                <p:cNvSpPr/>
                <p:nvPr/>
              </p:nvSpPr>
              <p:spPr>
                <a:xfrm>
                  <a:off x="5622573" y="3815015"/>
                  <a:ext cx="399657" cy="294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657" h="294707" extrusionOk="0">
                      <a:moveTo>
                        <a:pt x="398560" y="289878"/>
                      </a:moveTo>
                      <a:cubicBezTo>
                        <a:pt x="273973" y="189580"/>
                        <a:pt x="143290" y="95282"/>
                        <a:pt x="13559" y="1652"/>
                      </a:cubicBezTo>
                      <a:cubicBezTo>
                        <a:pt x="5177" y="-4444"/>
                        <a:pt x="-5300" y="7843"/>
                        <a:pt x="3082" y="14034"/>
                      </a:cubicBezTo>
                      <a:cubicBezTo>
                        <a:pt x="131764" y="109475"/>
                        <a:pt x="261400" y="205582"/>
                        <a:pt x="394940" y="294165"/>
                      </a:cubicBezTo>
                      <a:cubicBezTo>
                        <a:pt x="397893" y="296165"/>
                        <a:pt x="401512" y="292164"/>
                        <a:pt x="398560" y="2898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3" name="Google Shape;73;p3"/>
            <p:cNvGrpSpPr/>
            <p:nvPr/>
          </p:nvGrpSpPr>
          <p:grpSpPr>
            <a:xfrm rot="4064147">
              <a:off x="8497020" y="282783"/>
              <a:ext cx="779717" cy="928696"/>
              <a:chOff x="-206343" y="1238230"/>
              <a:chExt cx="779672" cy="928642"/>
            </a:xfrm>
          </p:grpSpPr>
          <p:sp>
            <p:nvSpPr>
              <p:cNvPr id="74" name="Google Shape;74;p3"/>
              <p:cNvSpPr/>
              <p:nvPr/>
            </p:nvSpPr>
            <p:spPr>
              <a:xfrm rot="-4688137">
                <a:off x="-225321" y="1390091"/>
                <a:ext cx="817628" cy="624921"/>
              </a:xfrm>
              <a:custGeom>
                <a:avLst/>
                <a:gdLst/>
                <a:ahLst/>
                <a:cxnLst/>
                <a:rect l="l" t="t" r="r" b="b"/>
                <a:pathLst>
                  <a:path w="1344808" h="1027850" extrusionOk="0">
                    <a:moveTo>
                      <a:pt x="3709" y="1027844"/>
                    </a:moveTo>
                    <a:cubicBezTo>
                      <a:pt x="94196" y="1021939"/>
                      <a:pt x="184970" y="1015366"/>
                      <a:pt x="274790" y="1002508"/>
                    </a:cubicBezTo>
                    <a:cubicBezTo>
                      <a:pt x="300603" y="998793"/>
                      <a:pt x="331274" y="993459"/>
                      <a:pt x="347561" y="970599"/>
                    </a:cubicBezTo>
                    <a:cubicBezTo>
                      <a:pt x="364325" y="947072"/>
                      <a:pt x="354610" y="917164"/>
                      <a:pt x="356610" y="889922"/>
                    </a:cubicBezTo>
                    <a:lnTo>
                      <a:pt x="387948" y="949930"/>
                    </a:lnTo>
                    <a:cubicBezTo>
                      <a:pt x="388805" y="951644"/>
                      <a:pt x="391186" y="952787"/>
                      <a:pt x="392996" y="952216"/>
                    </a:cubicBezTo>
                    <a:cubicBezTo>
                      <a:pt x="426333" y="942024"/>
                      <a:pt x="459195" y="930308"/>
                      <a:pt x="491294" y="916592"/>
                    </a:cubicBezTo>
                    <a:cubicBezTo>
                      <a:pt x="518059" y="905162"/>
                      <a:pt x="550730" y="893542"/>
                      <a:pt x="569589" y="869920"/>
                    </a:cubicBezTo>
                    <a:cubicBezTo>
                      <a:pt x="588068" y="846679"/>
                      <a:pt x="587020" y="815722"/>
                      <a:pt x="588353" y="787624"/>
                    </a:cubicBezTo>
                    <a:cubicBezTo>
                      <a:pt x="589973" y="753905"/>
                      <a:pt x="591592" y="720187"/>
                      <a:pt x="593306" y="686468"/>
                    </a:cubicBezTo>
                    <a:cubicBezTo>
                      <a:pt x="606451" y="727426"/>
                      <a:pt x="618548" y="769526"/>
                      <a:pt x="635312" y="808769"/>
                    </a:cubicBezTo>
                    <a:cubicBezTo>
                      <a:pt x="644170" y="829438"/>
                      <a:pt x="662649" y="833153"/>
                      <a:pt x="683318" y="824962"/>
                    </a:cubicBezTo>
                    <a:cubicBezTo>
                      <a:pt x="737134" y="803530"/>
                      <a:pt x="735515" y="744094"/>
                      <a:pt x="724180" y="694850"/>
                    </a:cubicBezTo>
                    <a:cubicBezTo>
                      <a:pt x="739706" y="720758"/>
                      <a:pt x="755327" y="746761"/>
                      <a:pt x="770757" y="772669"/>
                    </a:cubicBezTo>
                    <a:cubicBezTo>
                      <a:pt x="772091" y="774860"/>
                      <a:pt x="774853" y="775717"/>
                      <a:pt x="777139" y="774574"/>
                    </a:cubicBezTo>
                    <a:cubicBezTo>
                      <a:pt x="821145" y="752191"/>
                      <a:pt x="865436" y="728664"/>
                      <a:pt x="906489" y="701232"/>
                    </a:cubicBezTo>
                    <a:cubicBezTo>
                      <a:pt x="936778" y="680944"/>
                      <a:pt x="961734" y="656274"/>
                      <a:pt x="970020" y="619793"/>
                    </a:cubicBezTo>
                    <a:cubicBezTo>
                      <a:pt x="978783" y="581217"/>
                      <a:pt x="971639" y="539212"/>
                      <a:pt x="967068" y="500635"/>
                    </a:cubicBezTo>
                    <a:cubicBezTo>
                      <a:pt x="962210" y="459487"/>
                      <a:pt x="955257" y="418625"/>
                      <a:pt x="946874" y="378049"/>
                    </a:cubicBezTo>
                    <a:cubicBezTo>
                      <a:pt x="990594" y="446057"/>
                      <a:pt x="1021741" y="520447"/>
                      <a:pt x="1039172" y="599791"/>
                    </a:cubicBezTo>
                    <a:cubicBezTo>
                      <a:pt x="1040029" y="603505"/>
                      <a:pt x="1044315" y="604077"/>
                      <a:pt x="1046982" y="601981"/>
                    </a:cubicBezTo>
                    <a:cubicBezTo>
                      <a:pt x="1130612" y="539402"/>
                      <a:pt x="1192143" y="451772"/>
                      <a:pt x="1220433" y="350998"/>
                    </a:cubicBezTo>
                    <a:cubicBezTo>
                      <a:pt x="1242912" y="270511"/>
                      <a:pt x="1248531" y="180691"/>
                      <a:pt x="1286060" y="106586"/>
                    </a:cubicBezTo>
                    <a:cubicBezTo>
                      <a:pt x="1298061" y="88393"/>
                      <a:pt x="1311492" y="71344"/>
                      <a:pt x="1326827" y="55532"/>
                    </a:cubicBezTo>
                    <a:cubicBezTo>
                      <a:pt x="1336066" y="46102"/>
                      <a:pt x="1343591" y="41911"/>
                      <a:pt x="1343210" y="32196"/>
                    </a:cubicBezTo>
                    <a:cubicBezTo>
                      <a:pt x="1343400" y="32005"/>
                      <a:pt x="1343591" y="31815"/>
                      <a:pt x="1343781" y="31624"/>
                    </a:cubicBezTo>
                    <a:cubicBezTo>
                      <a:pt x="1345877" y="29815"/>
                      <a:pt x="1344448" y="27148"/>
                      <a:pt x="1342353" y="26671"/>
                    </a:cubicBezTo>
                    <a:cubicBezTo>
                      <a:pt x="1342162" y="26005"/>
                      <a:pt x="1341971" y="25338"/>
                      <a:pt x="1341686" y="24671"/>
                    </a:cubicBezTo>
                    <a:cubicBezTo>
                      <a:pt x="1341686" y="24576"/>
                      <a:pt x="1341591" y="24481"/>
                      <a:pt x="1341400" y="24481"/>
                    </a:cubicBezTo>
                    <a:cubicBezTo>
                      <a:pt x="1341114" y="24195"/>
                      <a:pt x="1340829" y="23909"/>
                      <a:pt x="1340352" y="23814"/>
                    </a:cubicBezTo>
                    <a:cubicBezTo>
                      <a:pt x="1321969" y="20480"/>
                      <a:pt x="1303300" y="17908"/>
                      <a:pt x="1284536" y="15908"/>
                    </a:cubicBezTo>
                    <a:cubicBezTo>
                      <a:pt x="1190715" y="-5428"/>
                      <a:pt x="1093655" y="-5428"/>
                      <a:pt x="999357" y="16670"/>
                    </a:cubicBezTo>
                    <a:cubicBezTo>
                      <a:pt x="996881" y="17242"/>
                      <a:pt x="994785" y="20194"/>
                      <a:pt x="995738" y="22671"/>
                    </a:cubicBezTo>
                    <a:cubicBezTo>
                      <a:pt x="1005834" y="53818"/>
                      <a:pt x="1016026" y="85060"/>
                      <a:pt x="1026218" y="116302"/>
                    </a:cubicBezTo>
                    <a:cubicBezTo>
                      <a:pt x="1005549" y="96775"/>
                      <a:pt x="984974" y="77249"/>
                      <a:pt x="964115" y="57913"/>
                    </a:cubicBezTo>
                    <a:cubicBezTo>
                      <a:pt x="951828" y="46483"/>
                      <a:pt x="940493" y="35911"/>
                      <a:pt x="922872" y="36482"/>
                    </a:cubicBezTo>
                    <a:cubicBezTo>
                      <a:pt x="895535" y="37339"/>
                      <a:pt x="863626" y="53056"/>
                      <a:pt x="838099" y="62485"/>
                    </a:cubicBezTo>
                    <a:cubicBezTo>
                      <a:pt x="811429" y="72391"/>
                      <a:pt x="785045" y="83536"/>
                      <a:pt x="759708" y="96680"/>
                    </a:cubicBezTo>
                    <a:cubicBezTo>
                      <a:pt x="717036" y="118969"/>
                      <a:pt x="664935" y="150401"/>
                      <a:pt x="638741" y="192121"/>
                    </a:cubicBezTo>
                    <a:cubicBezTo>
                      <a:pt x="630168" y="205837"/>
                      <a:pt x="630359" y="218314"/>
                      <a:pt x="637788" y="232507"/>
                    </a:cubicBezTo>
                    <a:cubicBezTo>
                      <a:pt x="648361" y="252795"/>
                      <a:pt x="663030" y="271940"/>
                      <a:pt x="677222" y="290800"/>
                    </a:cubicBezTo>
                    <a:cubicBezTo>
                      <a:pt x="642837" y="267368"/>
                      <a:pt x="608547" y="243937"/>
                      <a:pt x="574161" y="220505"/>
                    </a:cubicBezTo>
                    <a:cubicBezTo>
                      <a:pt x="572447" y="219457"/>
                      <a:pt x="569399" y="219648"/>
                      <a:pt x="568065" y="221172"/>
                    </a:cubicBezTo>
                    <a:cubicBezTo>
                      <a:pt x="537204" y="256891"/>
                      <a:pt x="506629" y="292895"/>
                      <a:pt x="476339" y="329090"/>
                    </a:cubicBezTo>
                    <a:cubicBezTo>
                      <a:pt x="461861" y="346426"/>
                      <a:pt x="447479" y="363856"/>
                      <a:pt x="433096" y="381287"/>
                    </a:cubicBezTo>
                    <a:cubicBezTo>
                      <a:pt x="425285" y="390812"/>
                      <a:pt x="414713" y="401194"/>
                      <a:pt x="410998" y="413386"/>
                    </a:cubicBezTo>
                    <a:cubicBezTo>
                      <a:pt x="403283" y="438818"/>
                      <a:pt x="425666" y="454153"/>
                      <a:pt x="441859" y="470346"/>
                    </a:cubicBezTo>
                    <a:cubicBezTo>
                      <a:pt x="468720" y="497111"/>
                      <a:pt x="495485" y="523972"/>
                      <a:pt x="522345" y="550832"/>
                    </a:cubicBezTo>
                    <a:cubicBezTo>
                      <a:pt x="468815" y="521400"/>
                      <a:pt x="416046" y="490729"/>
                      <a:pt x="364325" y="458249"/>
                    </a:cubicBezTo>
                    <a:cubicBezTo>
                      <a:pt x="362135" y="456820"/>
                      <a:pt x="358991" y="457678"/>
                      <a:pt x="357658" y="459868"/>
                    </a:cubicBezTo>
                    <a:cubicBezTo>
                      <a:pt x="316986" y="526639"/>
                      <a:pt x="272695" y="591028"/>
                      <a:pt x="224213" y="652369"/>
                    </a:cubicBezTo>
                    <a:cubicBezTo>
                      <a:pt x="211735" y="668180"/>
                      <a:pt x="175254" y="697612"/>
                      <a:pt x="175254" y="720758"/>
                    </a:cubicBezTo>
                    <a:cubicBezTo>
                      <a:pt x="175254" y="730855"/>
                      <a:pt x="184112" y="740761"/>
                      <a:pt x="189065" y="748285"/>
                    </a:cubicBezTo>
                    <a:cubicBezTo>
                      <a:pt x="195257" y="757525"/>
                      <a:pt x="201543" y="766764"/>
                      <a:pt x="207830" y="776003"/>
                    </a:cubicBezTo>
                    <a:cubicBezTo>
                      <a:pt x="194209" y="766192"/>
                      <a:pt x="180588" y="756477"/>
                      <a:pt x="166967" y="746761"/>
                    </a:cubicBezTo>
                    <a:cubicBezTo>
                      <a:pt x="165348" y="745618"/>
                      <a:pt x="162395" y="745904"/>
                      <a:pt x="160967" y="747428"/>
                    </a:cubicBezTo>
                    <a:cubicBezTo>
                      <a:pt x="150108" y="759430"/>
                      <a:pt x="139250" y="771336"/>
                      <a:pt x="128391" y="783337"/>
                    </a:cubicBezTo>
                    <a:cubicBezTo>
                      <a:pt x="126962" y="784957"/>
                      <a:pt x="126391" y="787338"/>
                      <a:pt x="127534" y="789338"/>
                    </a:cubicBezTo>
                    <a:cubicBezTo>
                      <a:pt x="138107" y="807721"/>
                      <a:pt x="148679" y="826105"/>
                      <a:pt x="159347" y="844488"/>
                    </a:cubicBezTo>
                    <a:cubicBezTo>
                      <a:pt x="142679" y="832296"/>
                      <a:pt x="126105" y="820008"/>
                      <a:pt x="109532" y="807721"/>
                    </a:cubicBezTo>
                    <a:cubicBezTo>
                      <a:pt x="107531" y="806293"/>
                      <a:pt x="104102" y="807245"/>
                      <a:pt x="102959" y="809341"/>
                    </a:cubicBezTo>
                    <a:cubicBezTo>
                      <a:pt x="68669" y="880111"/>
                      <a:pt x="34665" y="950977"/>
                      <a:pt x="470" y="1021748"/>
                    </a:cubicBezTo>
                    <a:cubicBezTo>
                      <a:pt x="-768" y="1024225"/>
                      <a:pt x="470" y="1028035"/>
                      <a:pt x="3804" y="1027844"/>
                    </a:cubicBezTo>
                    <a:close/>
                    <a:moveTo>
                      <a:pt x="1338638" y="27910"/>
                    </a:moveTo>
                    <a:cubicBezTo>
                      <a:pt x="1337876" y="28576"/>
                      <a:pt x="1337114" y="29243"/>
                      <a:pt x="1336352" y="29910"/>
                    </a:cubicBezTo>
                    <a:cubicBezTo>
                      <a:pt x="1333304" y="28957"/>
                      <a:pt x="1330161" y="28005"/>
                      <a:pt x="1327113" y="27148"/>
                    </a:cubicBezTo>
                    <a:cubicBezTo>
                      <a:pt x="1330923" y="27433"/>
                      <a:pt x="1334828" y="27719"/>
                      <a:pt x="1338638" y="279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 rot="-4688137">
                <a:off x="-215998" y="1401411"/>
                <a:ext cx="808194" cy="599263"/>
              </a:xfrm>
              <a:custGeom>
                <a:avLst/>
                <a:gdLst/>
                <a:ahLst/>
                <a:cxnLst/>
                <a:rect l="l" t="t" r="r" b="b"/>
                <a:pathLst>
                  <a:path w="1329292" h="985649" extrusionOk="0">
                    <a:moveTo>
                      <a:pt x="76854" y="853846"/>
                    </a:moveTo>
                    <a:cubicBezTo>
                      <a:pt x="103333" y="867562"/>
                      <a:pt x="124384" y="880325"/>
                      <a:pt x="142672" y="903757"/>
                    </a:cubicBezTo>
                    <a:cubicBezTo>
                      <a:pt x="95999" y="929951"/>
                      <a:pt x="48184" y="954334"/>
                      <a:pt x="1130" y="981671"/>
                    </a:cubicBezTo>
                    <a:cubicBezTo>
                      <a:pt x="-1346" y="983100"/>
                      <a:pt x="654" y="986434"/>
                      <a:pt x="3226" y="985481"/>
                    </a:cubicBezTo>
                    <a:cubicBezTo>
                      <a:pt x="62566" y="961002"/>
                      <a:pt x="121145" y="930903"/>
                      <a:pt x="176676" y="896803"/>
                    </a:cubicBezTo>
                    <a:cubicBezTo>
                      <a:pt x="182010" y="911663"/>
                      <a:pt x="185915" y="925759"/>
                      <a:pt x="185248" y="942047"/>
                    </a:cubicBezTo>
                    <a:cubicBezTo>
                      <a:pt x="185248" y="944143"/>
                      <a:pt x="188677" y="944809"/>
                      <a:pt x="189058" y="942619"/>
                    </a:cubicBezTo>
                    <a:cubicBezTo>
                      <a:pt x="191821" y="926140"/>
                      <a:pt x="191249" y="907757"/>
                      <a:pt x="184391" y="892136"/>
                    </a:cubicBezTo>
                    <a:cubicBezTo>
                      <a:pt x="203441" y="880230"/>
                      <a:pt x="222205" y="867943"/>
                      <a:pt x="240398" y="855274"/>
                    </a:cubicBezTo>
                    <a:cubicBezTo>
                      <a:pt x="240398" y="856227"/>
                      <a:pt x="240684" y="857180"/>
                      <a:pt x="241160" y="858227"/>
                    </a:cubicBezTo>
                    <a:cubicBezTo>
                      <a:pt x="254114" y="886136"/>
                      <a:pt x="256591" y="915853"/>
                      <a:pt x="253828" y="946048"/>
                    </a:cubicBezTo>
                    <a:cubicBezTo>
                      <a:pt x="253447" y="950334"/>
                      <a:pt x="259734" y="950810"/>
                      <a:pt x="260972" y="947095"/>
                    </a:cubicBezTo>
                    <a:cubicBezTo>
                      <a:pt x="271831" y="915377"/>
                      <a:pt x="267354" y="881468"/>
                      <a:pt x="253924" y="851274"/>
                    </a:cubicBezTo>
                    <a:cubicBezTo>
                      <a:pt x="253162" y="849655"/>
                      <a:pt x="252114" y="848607"/>
                      <a:pt x="250876" y="847940"/>
                    </a:cubicBezTo>
                    <a:cubicBezTo>
                      <a:pt x="253066" y="846416"/>
                      <a:pt x="255257" y="844892"/>
                      <a:pt x="257353" y="843368"/>
                    </a:cubicBezTo>
                    <a:cubicBezTo>
                      <a:pt x="313169" y="803078"/>
                      <a:pt x="361556" y="754595"/>
                      <a:pt x="409562" y="705732"/>
                    </a:cubicBezTo>
                    <a:cubicBezTo>
                      <a:pt x="432327" y="748880"/>
                      <a:pt x="448329" y="791838"/>
                      <a:pt x="454330" y="840701"/>
                    </a:cubicBezTo>
                    <a:cubicBezTo>
                      <a:pt x="454615" y="842892"/>
                      <a:pt x="458140" y="842416"/>
                      <a:pt x="458140" y="840225"/>
                    </a:cubicBezTo>
                    <a:cubicBezTo>
                      <a:pt x="457854" y="790314"/>
                      <a:pt x="446805" y="738117"/>
                      <a:pt x="422421" y="694302"/>
                    </a:cubicBezTo>
                    <a:cubicBezTo>
                      <a:pt x="422230" y="693921"/>
                      <a:pt x="421945" y="693635"/>
                      <a:pt x="421754" y="693349"/>
                    </a:cubicBezTo>
                    <a:cubicBezTo>
                      <a:pt x="442995" y="671728"/>
                      <a:pt x="464236" y="650106"/>
                      <a:pt x="486238" y="629246"/>
                    </a:cubicBezTo>
                    <a:cubicBezTo>
                      <a:pt x="495668" y="620293"/>
                      <a:pt x="505193" y="611434"/>
                      <a:pt x="514813" y="602767"/>
                    </a:cubicBezTo>
                    <a:cubicBezTo>
                      <a:pt x="517004" y="652106"/>
                      <a:pt x="522529" y="701351"/>
                      <a:pt x="526434" y="750499"/>
                    </a:cubicBezTo>
                    <a:cubicBezTo>
                      <a:pt x="526624" y="752690"/>
                      <a:pt x="529863" y="752786"/>
                      <a:pt x="529863" y="750499"/>
                    </a:cubicBezTo>
                    <a:cubicBezTo>
                      <a:pt x="529387" y="697445"/>
                      <a:pt x="530720" y="644105"/>
                      <a:pt x="527767" y="591146"/>
                    </a:cubicBezTo>
                    <a:cubicBezTo>
                      <a:pt x="570058" y="553522"/>
                      <a:pt x="614350" y="517994"/>
                      <a:pt x="659689" y="483704"/>
                    </a:cubicBezTo>
                    <a:cubicBezTo>
                      <a:pt x="706266" y="544950"/>
                      <a:pt x="741889" y="612673"/>
                      <a:pt x="761797" y="687349"/>
                    </a:cubicBezTo>
                    <a:cubicBezTo>
                      <a:pt x="762749" y="690873"/>
                      <a:pt x="767893" y="689539"/>
                      <a:pt x="767226" y="686015"/>
                    </a:cubicBezTo>
                    <a:cubicBezTo>
                      <a:pt x="752462" y="608101"/>
                      <a:pt x="722935" y="535330"/>
                      <a:pt x="675786" y="471607"/>
                    </a:cubicBezTo>
                    <a:cubicBezTo>
                      <a:pt x="691121" y="460177"/>
                      <a:pt x="706647" y="448843"/>
                      <a:pt x="722268" y="437698"/>
                    </a:cubicBezTo>
                    <a:cubicBezTo>
                      <a:pt x="721792" y="438746"/>
                      <a:pt x="721696" y="439889"/>
                      <a:pt x="722458" y="440937"/>
                    </a:cubicBezTo>
                    <a:cubicBezTo>
                      <a:pt x="743890" y="471417"/>
                      <a:pt x="762178" y="502183"/>
                      <a:pt x="774941" y="537425"/>
                    </a:cubicBezTo>
                    <a:cubicBezTo>
                      <a:pt x="775894" y="540187"/>
                      <a:pt x="780370" y="539235"/>
                      <a:pt x="779418" y="536282"/>
                    </a:cubicBezTo>
                    <a:cubicBezTo>
                      <a:pt x="768083" y="500563"/>
                      <a:pt x="751891" y="465988"/>
                      <a:pt x="728650" y="436460"/>
                    </a:cubicBezTo>
                    <a:cubicBezTo>
                      <a:pt x="727792" y="435412"/>
                      <a:pt x="726745" y="435127"/>
                      <a:pt x="725602" y="435317"/>
                    </a:cubicBezTo>
                    <a:cubicBezTo>
                      <a:pt x="799706" y="382168"/>
                      <a:pt x="875716" y="331495"/>
                      <a:pt x="950773" y="280441"/>
                    </a:cubicBezTo>
                    <a:cubicBezTo>
                      <a:pt x="1001922" y="342067"/>
                      <a:pt x="1041832" y="409123"/>
                      <a:pt x="1074312" y="482371"/>
                    </a:cubicBezTo>
                    <a:cubicBezTo>
                      <a:pt x="1075169" y="484371"/>
                      <a:pt x="1078693" y="483037"/>
                      <a:pt x="1078027" y="480942"/>
                    </a:cubicBezTo>
                    <a:cubicBezTo>
                      <a:pt x="1051261" y="405694"/>
                      <a:pt x="1011542" y="335495"/>
                      <a:pt x="963250" y="271963"/>
                    </a:cubicBezTo>
                    <a:cubicBezTo>
                      <a:pt x="978109" y="261867"/>
                      <a:pt x="992873" y="251675"/>
                      <a:pt x="1007637" y="241579"/>
                    </a:cubicBezTo>
                    <a:cubicBezTo>
                      <a:pt x="1041355" y="218242"/>
                      <a:pt x="1075264" y="195192"/>
                      <a:pt x="1109078" y="171951"/>
                    </a:cubicBezTo>
                    <a:cubicBezTo>
                      <a:pt x="1135748" y="202907"/>
                      <a:pt x="1155370" y="234721"/>
                      <a:pt x="1163942" y="275869"/>
                    </a:cubicBezTo>
                    <a:cubicBezTo>
                      <a:pt x="1164895" y="280536"/>
                      <a:pt x="1171657" y="278631"/>
                      <a:pt x="1170991" y="274154"/>
                    </a:cubicBezTo>
                    <a:cubicBezTo>
                      <a:pt x="1165371" y="234530"/>
                      <a:pt x="1149464" y="193192"/>
                      <a:pt x="1121937" y="163093"/>
                    </a:cubicBezTo>
                    <a:cubicBezTo>
                      <a:pt x="1188898" y="117277"/>
                      <a:pt x="1255858" y="71653"/>
                      <a:pt x="1323010" y="26218"/>
                    </a:cubicBezTo>
                    <a:cubicBezTo>
                      <a:pt x="1337392" y="16503"/>
                      <a:pt x="1324534" y="-7500"/>
                      <a:pt x="1309961" y="2311"/>
                    </a:cubicBezTo>
                    <a:cubicBezTo>
                      <a:pt x="1255763" y="38601"/>
                      <a:pt x="1201661" y="75082"/>
                      <a:pt x="1147750" y="111753"/>
                    </a:cubicBezTo>
                    <a:cubicBezTo>
                      <a:pt x="1136605" y="74605"/>
                      <a:pt x="1119651" y="36315"/>
                      <a:pt x="1092600" y="8502"/>
                    </a:cubicBezTo>
                    <a:cubicBezTo>
                      <a:pt x="1089933" y="5740"/>
                      <a:pt x="1084885" y="9169"/>
                      <a:pt x="1087076" y="12598"/>
                    </a:cubicBezTo>
                    <a:cubicBezTo>
                      <a:pt x="1108697" y="46888"/>
                      <a:pt x="1127938" y="79082"/>
                      <a:pt x="1137463" y="118897"/>
                    </a:cubicBezTo>
                    <a:cubicBezTo>
                      <a:pt x="1091457" y="150234"/>
                      <a:pt x="1045642" y="181666"/>
                      <a:pt x="999826" y="213289"/>
                    </a:cubicBezTo>
                    <a:cubicBezTo>
                      <a:pt x="1000398" y="210813"/>
                      <a:pt x="999922" y="207860"/>
                      <a:pt x="997731" y="204907"/>
                    </a:cubicBezTo>
                    <a:cubicBezTo>
                      <a:pt x="958393" y="153377"/>
                      <a:pt x="909720" y="108991"/>
                      <a:pt x="853903" y="75844"/>
                    </a:cubicBezTo>
                    <a:cubicBezTo>
                      <a:pt x="849427" y="73177"/>
                      <a:pt x="845807" y="79654"/>
                      <a:pt x="849808" y="82606"/>
                    </a:cubicBezTo>
                    <a:cubicBezTo>
                      <a:pt x="901147" y="120897"/>
                      <a:pt x="945058" y="163950"/>
                      <a:pt x="982586" y="215861"/>
                    </a:cubicBezTo>
                    <a:cubicBezTo>
                      <a:pt x="984586" y="218623"/>
                      <a:pt x="987063" y="219957"/>
                      <a:pt x="989539" y="220338"/>
                    </a:cubicBezTo>
                    <a:cubicBezTo>
                      <a:pt x="938390" y="255771"/>
                      <a:pt x="887431" y="291299"/>
                      <a:pt x="836663" y="327208"/>
                    </a:cubicBezTo>
                    <a:cubicBezTo>
                      <a:pt x="836663" y="327208"/>
                      <a:pt x="836663" y="327113"/>
                      <a:pt x="836663" y="327018"/>
                    </a:cubicBezTo>
                    <a:cubicBezTo>
                      <a:pt x="819232" y="293776"/>
                      <a:pt x="788562" y="265582"/>
                      <a:pt x="762178" y="239197"/>
                    </a:cubicBezTo>
                    <a:cubicBezTo>
                      <a:pt x="735508" y="212527"/>
                      <a:pt x="707409" y="185762"/>
                      <a:pt x="675976" y="164617"/>
                    </a:cubicBezTo>
                    <a:cubicBezTo>
                      <a:pt x="674643" y="163664"/>
                      <a:pt x="673119" y="165664"/>
                      <a:pt x="674167" y="166807"/>
                    </a:cubicBezTo>
                    <a:cubicBezTo>
                      <a:pt x="700265" y="194049"/>
                      <a:pt x="728173" y="219290"/>
                      <a:pt x="753129" y="247675"/>
                    </a:cubicBezTo>
                    <a:cubicBezTo>
                      <a:pt x="777894" y="275869"/>
                      <a:pt x="797706" y="309682"/>
                      <a:pt x="823995" y="336067"/>
                    </a:cubicBezTo>
                    <a:cubicBezTo>
                      <a:pt x="803802" y="350354"/>
                      <a:pt x="783514" y="364737"/>
                      <a:pt x="763321" y="379215"/>
                    </a:cubicBezTo>
                    <a:cubicBezTo>
                      <a:pt x="713505" y="414838"/>
                      <a:pt x="663784" y="450843"/>
                      <a:pt x="615683" y="488943"/>
                    </a:cubicBezTo>
                    <a:cubicBezTo>
                      <a:pt x="615302" y="487705"/>
                      <a:pt x="614731" y="486371"/>
                      <a:pt x="613683" y="485228"/>
                    </a:cubicBezTo>
                    <a:cubicBezTo>
                      <a:pt x="573106" y="437508"/>
                      <a:pt x="517195" y="399313"/>
                      <a:pt x="460330" y="373881"/>
                    </a:cubicBezTo>
                    <a:cubicBezTo>
                      <a:pt x="457949" y="372833"/>
                      <a:pt x="455949" y="375881"/>
                      <a:pt x="458235" y="377405"/>
                    </a:cubicBezTo>
                    <a:cubicBezTo>
                      <a:pt x="511194" y="412838"/>
                      <a:pt x="555676" y="452938"/>
                      <a:pt x="600919" y="497420"/>
                    </a:cubicBezTo>
                    <a:cubicBezTo>
                      <a:pt x="601681" y="498087"/>
                      <a:pt x="602443" y="498658"/>
                      <a:pt x="603205" y="499039"/>
                    </a:cubicBezTo>
                    <a:cubicBezTo>
                      <a:pt x="575964" y="521042"/>
                      <a:pt x="549199" y="543712"/>
                      <a:pt x="523481" y="567524"/>
                    </a:cubicBezTo>
                    <a:cubicBezTo>
                      <a:pt x="513956" y="576287"/>
                      <a:pt x="504622" y="585336"/>
                      <a:pt x="495382" y="594480"/>
                    </a:cubicBezTo>
                    <a:cubicBezTo>
                      <a:pt x="495192" y="592480"/>
                      <a:pt x="494239" y="590480"/>
                      <a:pt x="492430" y="588670"/>
                    </a:cubicBezTo>
                    <a:cubicBezTo>
                      <a:pt x="453568" y="550760"/>
                      <a:pt x="406705" y="521042"/>
                      <a:pt x="354317" y="505707"/>
                    </a:cubicBezTo>
                    <a:cubicBezTo>
                      <a:pt x="350888" y="504659"/>
                      <a:pt x="348602" y="509707"/>
                      <a:pt x="351841" y="511517"/>
                    </a:cubicBezTo>
                    <a:cubicBezTo>
                      <a:pt x="398132" y="537044"/>
                      <a:pt x="439566" y="565810"/>
                      <a:pt x="477380" y="602957"/>
                    </a:cubicBezTo>
                    <a:cubicBezTo>
                      <a:pt x="479380" y="604957"/>
                      <a:pt x="481762" y="605815"/>
                      <a:pt x="483952" y="605910"/>
                    </a:cubicBezTo>
                    <a:cubicBezTo>
                      <a:pt x="436518" y="653916"/>
                      <a:pt x="392227" y="704970"/>
                      <a:pt x="344697" y="752786"/>
                    </a:cubicBezTo>
                    <a:cubicBezTo>
                      <a:pt x="345935" y="750023"/>
                      <a:pt x="345649" y="746785"/>
                      <a:pt x="342601" y="744022"/>
                    </a:cubicBezTo>
                    <a:cubicBezTo>
                      <a:pt x="306121" y="710876"/>
                      <a:pt x="259258" y="685825"/>
                      <a:pt x="212966" y="669442"/>
                    </a:cubicBezTo>
                    <a:cubicBezTo>
                      <a:pt x="209251" y="668108"/>
                      <a:pt x="206584" y="674109"/>
                      <a:pt x="210204" y="675823"/>
                    </a:cubicBezTo>
                    <a:cubicBezTo>
                      <a:pt x="255067" y="697540"/>
                      <a:pt x="291643" y="724211"/>
                      <a:pt x="329743" y="756214"/>
                    </a:cubicBezTo>
                    <a:cubicBezTo>
                      <a:pt x="333076" y="758977"/>
                      <a:pt x="336982" y="758977"/>
                      <a:pt x="340030" y="757453"/>
                    </a:cubicBezTo>
                    <a:cubicBezTo>
                      <a:pt x="328028" y="769454"/>
                      <a:pt x="315741" y="781265"/>
                      <a:pt x="303168" y="792790"/>
                    </a:cubicBezTo>
                    <a:cubicBezTo>
                      <a:pt x="256876" y="834986"/>
                      <a:pt x="206013" y="867752"/>
                      <a:pt x="153340" y="897756"/>
                    </a:cubicBezTo>
                    <a:cubicBezTo>
                      <a:pt x="135528" y="874039"/>
                      <a:pt x="108191" y="852798"/>
                      <a:pt x="78378" y="848607"/>
                    </a:cubicBezTo>
                    <a:cubicBezTo>
                      <a:pt x="75520" y="848226"/>
                      <a:pt x="74473" y="852703"/>
                      <a:pt x="76854" y="8539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 rot="-4688137">
                <a:off x="354135" y="1883281"/>
                <a:ext cx="18851" cy="53990"/>
              </a:xfrm>
              <a:custGeom>
                <a:avLst/>
                <a:gdLst/>
                <a:ahLst/>
                <a:cxnLst/>
                <a:rect l="l" t="t" r="r" b="b"/>
                <a:pathLst>
                  <a:path w="31006" h="88801" extrusionOk="0">
                    <a:moveTo>
                      <a:pt x="229" y="5202"/>
                    </a:moveTo>
                    <a:cubicBezTo>
                      <a:pt x="12135" y="31967"/>
                      <a:pt x="21374" y="59685"/>
                      <a:pt x="28709" y="87974"/>
                    </a:cubicBezTo>
                    <a:cubicBezTo>
                      <a:pt x="29090" y="89403"/>
                      <a:pt x="31185" y="88831"/>
                      <a:pt x="30995" y="87403"/>
                    </a:cubicBezTo>
                    <a:cubicBezTo>
                      <a:pt x="25851" y="58066"/>
                      <a:pt x="17374" y="29586"/>
                      <a:pt x="6420" y="1868"/>
                    </a:cubicBezTo>
                    <a:cubicBezTo>
                      <a:pt x="4801" y="-2228"/>
                      <a:pt x="-1486" y="1106"/>
                      <a:pt x="324" y="5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 rot="-4688137">
                <a:off x="180242" y="1864438"/>
                <a:ext cx="53975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88776" h="53632" extrusionOk="0">
                    <a:moveTo>
                      <a:pt x="991" y="3426"/>
                    </a:moveTo>
                    <a:cubicBezTo>
                      <a:pt x="29662" y="17523"/>
                      <a:pt x="56427" y="34096"/>
                      <a:pt x="82335" y="52765"/>
                    </a:cubicBezTo>
                    <a:cubicBezTo>
                      <a:pt x="87002" y="56194"/>
                      <a:pt x="91384" y="48574"/>
                      <a:pt x="86907" y="45145"/>
                    </a:cubicBezTo>
                    <a:cubicBezTo>
                      <a:pt x="61285" y="25429"/>
                      <a:pt x="32900" y="10570"/>
                      <a:pt x="2420" y="92"/>
                    </a:cubicBezTo>
                    <a:cubicBezTo>
                      <a:pt x="420" y="-575"/>
                      <a:pt x="-1009" y="2568"/>
                      <a:pt x="896" y="3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 rot="-4688137">
                <a:off x="267459" y="1692046"/>
                <a:ext cx="42350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69656" h="182793" extrusionOk="0">
                    <a:moveTo>
                      <a:pt x="683" y="6299"/>
                    </a:moveTo>
                    <a:cubicBezTo>
                      <a:pt x="37068" y="60782"/>
                      <a:pt x="54594" y="117361"/>
                      <a:pt x="65834" y="181369"/>
                    </a:cubicBezTo>
                    <a:cubicBezTo>
                      <a:pt x="66215" y="183560"/>
                      <a:pt x="69644" y="183083"/>
                      <a:pt x="69644" y="180893"/>
                    </a:cubicBezTo>
                    <a:cubicBezTo>
                      <a:pt x="70310" y="117837"/>
                      <a:pt x="44783" y="52781"/>
                      <a:pt x="8493" y="2013"/>
                    </a:cubicBezTo>
                    <a:cubicBezTo>
                      <a:pt x="5255" y="-2559"/>
                      <a:pt x="-2461" y="1442"/>
                      <a:pt x="778" y="62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 rot="-4688137">
                <a:off x="56541" y="1702612"/>
                <a:ext cx="51928" cy="42691"/>
              </a:xfrm>
              <a:custGeom>
                <a:avLst/>
                <a:gdLst/>
                <a:ahLst/>
                <a:cxnLst/>
                <a:rect l="l" t="t" r="r" b="b"/>
                <a:pathLst>
                  <a:path w="85410" h="70217" extrusionOk="0">
                    <a:moveTo>
                      <a:pt x="1164" y="4825"/>
                    </a:moveTo>
                    <a:cubicBezTo>
                      <a:pt x="32406" y="19684"/>
                      <a:pt x="56028" y="41401"/>
                      <a:pt x="76888" y="68642"/>
                    </a:cubicBezTo>
                    <a:cubicBezTo>
                      <a:pt x="80222" y="72929"/>
                      <a:pt x="87746" y="67595"/>
                      <a:pt x="84698" y="63023"/>
                    </a:cubicBezTo>
                    <a:cubicBezTo>
                      <a:pt x="65077" y="33495"/>
                      <a:pt x="36121" y="12731"/>
                      <a:pt x="3260" y="158"/>
                    </a:cubicBezTo>
                    <a:cubicBezTo>
                      <a:pt x="593" y="-890"/>
                      <a:pt x="-1408" y="3587"/>
                      <a:pt x="1259" y="48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 rot="-4688137">
                <a:off x="220096" y="1534874"/>
                <a:ext cx="28276" cy="101053"/>
              </a:xfrm>
              <a:custGeom>
                <a:avLst/>
                <a:gdLst/>
                <a:ahLst/>
                <a:cxnLst/>
                <a:rect l="l" t="t" r="r" b="b"/>
                <a:pathLst>
                  <a:path w="46507" h="166209" extrusionOk="0">
                    <a:moveTo>
                      <a:pt x="185" y="3657"/>
                    </a:moveTo>
                    <a:cubicBezTo>
                      <a:pt x="10186" y="29756"/>
                      <a:pt x="20664" y="55283"/>
                      <a:pt x="27522" y="82429"/>
                    </a:cubicBezTo>
                    <a:cubicBezTo>
                      <a:pt x="34475" y="109575"/>
                      <a:pt x="37237" y="137007"/>
                      <a:pt x="42000" y="164534"/>
                    </a:cubicBezTo>
                    <a:cubicBezTo>
                      <a:pt x="42476" y="167106"/>
                      <a:pt x="46381" y="166535"/>
                      <a:pt x="46476" y="164058"/>
                    </a:cubicBezTo>
                    <a:cubicBezTo>
                      <a:pt x="47334" y="110147"/>
                      <a:pt x="30570" y="49187"/>
                      <a:pt x="5805" y="1466"/>
                    </a:cubicBezTo>
                    <a:cubicBezTo>
                      <a:pt x="4281" y="-1486"/>
                      <a:pt x="-1053" y="419"/>
                      <a:pt x="185" y="36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 rot="-4688137">
                <a:off x="-11447" y="1534324"/>
                <a:ext cx="60534" cy="58960"/>
              </a:xfrm>
              <a:custGeom>
                <a:avLst/>
                <a:gdLst/>
                <a:ahLst/>
                <a:cxnLst/>
                <a:rect l="l" t="t" r="r" b="b"/>
                <a:pathLst>
                  <a:path w="99565" h="96976" extrusionOk="0">
                    <a:moveTo>
                      <a:pt x="1475" y="5731"/>
                    </a:moveTo>
                    <a:cubicBezTo>
                      <a:pt x="37098" y="30019"/>
                      <a:pt x="65387" y="59833"/>
                      <a:pt x="90248" y="94789"/>
                    </a:cubicBezTo>
                    <a:cubicBezTo>
                      <a:pt x="93772" y="99742"/>
                      <a:pt x="102249" y="95456"/>
                      <a:pt x="98725" y="90122"/>
                    </a:cubicBezTo>
                    <a:cubicBezTo>
                      <a:pt x="74531" y="53165"/>
                      <a:pt x="41956" y="23638"/>
                      <a:pt x="4523" y="492"/>
                    </a:cubicBezTo>
                    <a:cubicBezTo>
                      <a:pt x="1189" y="-1604"/>
                      <a:pt x="-1859" y="3540"/>
                      <a:pt x="1379" y="57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 rot="-4688137">
                <a:off x="102689" y="1393980"/>
                <a:ext cx="36189" cy="56792"/>
              </a:xfrm>
              <a:custGeom>
                <a:avLst/>
                <a:gdLst/>
                <a:ahLst/>
                <a:cxnLst/>
                <a:rect l="l" t="t" r="r" b="b"/>
                <a:pathLst>
                  <a:path w="59523" h="93409" extrusionOk="0">
                    <a:moveTo>
                      <a:pt x="772" y="6215"/>
                    </a:moveTo>
                    <a:cubicBezTo>
                      <a:pt x="21537" y="34028"/>
                      <a:pt x="40682" y="61175"/>
                      <a:pt x="56017" y="92417"/>
                    </a:cubicBezTo>
                    <a:cubicBezTo>
                      <a:pt x="57065" y="94607"/>
                      <a:pt x="60303" y="92798"/>
                      <a:pt x="59351" y="90607"/>
                    </a:cubicBezTo>
                    <a:cubicBezTo>
                      <a:pt x="45349" y="59079"/>
                      <a:pt x="28299" y="27742"/>
                      <a:pt x="6011" y="1262"/>
                    </a:cubicBezTo>
                    <a:cubicBezTo>
                      <a:pt x="2963" y="-2357"/>
                      <a:pt x="-1895" y="2596"/>
                      <a:pt x="772" y="62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1"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24"/>
          <p:cNvSpPr txBox="1">
            <a:spLocks noGrp="1"/>
          </p:cNvSpPr>
          <p:nvPr>
            <p:ph type="title"/>
          </p:nvPr>
        </p:nvSpPr>
        <p:spPr>
          <a:xfrm>
            <a:off x="981825" y="1637550"/>
            <a:ext cx="35979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0" name="Google Shape;1460;p24"/>
          <p:cNvSpPr txBox="1">
            <a:spLocks noGrp="1"/>
          </p:cNvSpPr>
          <p:nvPr>
            <p:ph type="subTitle" idx="1"/>
          </p:nvPr>
        </p:nvSpPr>
        <p:spPr>
          <a:xfrm>
            <a:off x="981825" y="2700750"/>
            <a:ext cx="35979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461" name="Google Shape;1461;p24"/>
          <p:cNvGrpSpPr/>
          <p:nvPr/>
        </p:nvGrpSpPr>
        <p:grpSpPr>
          <a:xfrm>
            <a:off x="-263793" y="3998404"/>
            <a:ext cx="1400367" cy="1284617"/>
            <a:chOff x="-263793" y="3998404"/>
            <a:chExt cx="1400367" cy="1284617"/>
          </a:xfrm>
        </p:grpSpPr>
        <p:grpSp>
          <p:nvGrpSpPr>
            <p:cNvPr id="1462" name="Google Shape;1462;p24"/>
            <p:cNvGrpSpPr/>
            <p:nvPr/>
          </p:nvGrpSpPr>
          <p:grpSpPr>
            <a:xfrm rot="10800000" flipH="1">
              <a:off x="-263793" y="3998404"/>
              <a:ext cx="779672" cy="928642"/>
              <a:chOff x="-206343" y="1238230"/>
              <a:chExt cx="779672" cy="928642"/>
            </a:xfrm>
          </p:grpSpPr>
          <p:sp>
            <p:nvSpPr>
              <p:cNvPr id="1463" name="Google Shape;1463;p24"/>
              <p:cNvSpPr/>
              <p:nvPr/>
            </p:nvSpPr>
            <p:spPr>
              <a:xfrm rot="-4688137">
                <a:off x="-225321" y="1390091"/>
                <a:ext cx="817628" cy="624921"/>
              </a:xfrm>
              <a:custGeom>
                <a:avLst/>
                <a:gdLst/>
                <a:ahLst/>
                <a:cxnLst/>
                <a:rect l="l" t="t" r="r" b="b"/>
                <a:pathLst>
                  <a:path w="1344808" h="1027850" extrusionOk="0">
                    <a:moveTo>
                      <a:pt x="3709" y="1027844"/>
                    </a:moveTo>
                    <a:cubicBezTo>
                      <a:pt x="94196" y="1021939"/>
                      <a:pt x="184970" y="1015366"/>
                      <a:pt x="274790" y="1002508"/>
                    </a:cubicBezTo>
                    <a:cubicBezTo>
                      <a:pt x="300603" y="998793"/>
                      <a:pt x="331274" y="993459"/>
                      <a:pt x="347561" y="970599"/>
                    </a:cubicBezTo>
                    <a:cubicBezTo>
                      <a:pt x="364325" y="947072"/>
                      <a:pt x="354610" y="917164"/>
                      <a:pt x="356610" y="889922"/>
                    </a:cubicBezTo>
                    <a:lnTo>
                      <a:pt x="387948" y="949930"/>
                    </a:lnTo>
                    <a:cubicBezTo>
                      <a:pt x="388805" y="951644"/>
                      <a:pt x="391186" y="952787"/>
                      <a:pt x="392996" y="952216"/>
                    </a:cubicBezTo>
                    <a:cubicBezTo>
                      <a:pt x="426333" y="942024"/>
                      <a:pt x="459195" y="930308"/>
                      <a:pt x="491294" y="916592"/>
                    </a:cubicBezTo>
                    <a:cubicBezTo>
                      <a:pt x="518059" y="905162"/>
                      <a:pt x="550730" y="893542"/>
                      <a:pt x="569589" y="869920"/>
                    </a:cubicBezTo>
                    <a:cubicBezTo>
                      <a:pt x="588068" y="846679"/>
                      <a:pt x="587020" y="815722"/>
                      <a:pt x="588353" y="787624"/>
                    </a:cubicBezTo>
                    <a:cubicBezTo>
                      <a:pt x="589973" y="753905"/>
                      <a:pt x="591592" y="720187"/>
                      <a:pt x="593306" y="686468"/>
                    </a:cubicBezTo>
                    <a:cubicBezTo>
                      <a:pt x="606451" y="727426"/>
                      <a:pt x="618548" y="769526"/>
                      <a:pt x="635312" y="808769"/>
                    </a:cubicBezTo>
                    <a:cubicBezTo>
                      <a:pt x="644170" y="829438"/>
                      <a:pt x="662649" y="833153"/>
                      <a:pt x="683318" y="824962"/>
                    </a:cubicBezTo>
                    <a:cubicBezTo>
                      <a:pt x="737134" y="803530"/>
                      <a:pt x="735515" y="744094"/>
                      <a:pt x="724180" y="694850"/>
                    </a:cubicBezTo>
                    <a:cubicBezTo>
                      <a:pt x="739706" y="720758"/>
                      <a:pt x="755327" y="746761"/>
                      <a:pt x="770757" y="772669"/>
                    </a:cubicBezTo>
                    <a:cubicBezTo>
                      <a:pt x="772091" y="774860"/>
                      <a:pt x="774853" y="775717"/>
                      <a:pt x="777139" y="774574"/>
                    </a:cubicBezTo>
                    <a:cubicBezTo>
                      <a:pt x="821145" y="752191"/>
                      <a:pt x="865436" y="728664"/>
                      <a:pt x="906489" y="701232"/>
                    </a:cubicBezTo>
                    <a:cubicBezTo>
                      <a:pt x="936778" y="680944"/>
                      <a:pt x="961734" y="656274"/>
                      <a:pt x="970020" y="619793"/>
                    </a:cubicBezTo>
                    <a:cubicBezTo>
                      <a:pt x="978783" y="581217"/>
                      <a:pt x="971639" y="539212"/>
                      <a:pt x="967068" y="500635"/>
                    </a:cubicBezTo>
                    <a:cubicBezTo>
                      <a:pt x="962210" y="459487"/>
                      <a:pt x="955257" y="418625"/>
                      <a:pt x="946874" y="378049"/>
                    </a:cubicBezTo>
                    <a:cubicBezTo>
                      <a:pt x="990594" y="446057"/>
                      <a:pt x="1021741" y="520447"/>
                      <a:pt x="1039172" y="599791"/>
                    </a:cubicBezTo>
                    <a:cubicBezTo>
                      <a:pt x="1040029" y="603505"/>
                      <a:pt x="1044315" y="604077"/>
                      <a:pt x="1046982" y="601981"/>
                    </a:cubicBezTo>
                    <a:cubicBezTo>
                      <a:pt x="1130612" y="539402"/>
                      <a:pt x="1192143" y="451772"/>
                      <a:pt x="1220433" y="350998"/>
                    </a:cubicBezTo>
                    <a:cubicBezTo>
                      <a:pt x="1242912" y="270511"/>
                      <a:pt x="1248531" y="180691"/>
                      <a:pt x="1286060" y="106586"/>
                    </a:cubicBezTo>
                    <a:cubicBezTo>
                      <a:pt x="1298061" y="88393"/>
                      <a:pt x="1311492" y="71344"/>
                      <a:pt x="1326827" y="55532"/>
                    </a:cubicBezTo>
                    <a:cubicBezTo>
                      <a:pt x="1336066" y="46102"/>
                      <a:pt x="1343591" y="41911"/>
                      <a:pt x="1343210" y="32196"/>
                    </a:cubicBezTo>
                    <a:cubicBezTo>
                      <a:pt x="1343400" y="32005"/>
                      <a:pt x="1343591" y="31815"/>
                      <a:pt x="1343781" y="31624"/>
                    </a:cubicBezTo>
                    <a:cubicBezTo>
                      <a:pt x="1345877" y="29815"/>
                      <a:pt x="1344448" y="27148"/>
                      <a:pt x="1342353" y="26671"/>
                    </a:cubicBezTo>
                    <a:cubicBezTo>
                      <a:pt x="1342162" y="26005"/>
                      <a:pt x="1341971" y="25338"/>
                      <a:pt x="1341686" y="24671"/>
                    </a:cubicBezTo>
                    <a:cubicBezTo>
                      <a:pt x="1341686" y="24576"/>
                      <a:pt x="1341591" y="24481"/>
                      <a:pt x="1341400" y="24481"/>
                    </a:cubicBezTo>
                    <a:cubicBezTo>
                      <a:pt x="1341114" y="24195"/>
                      <a:pt x="1340829" y="23909"/>
                      <a:pt x="1340352" y="23814"/>
                    </a:cubicBezTo>
                    <a:cubicBezTo>
                      <a:pt x="1321969" y="20480"/>
                      <a:pt x="1303300" y="17908"/>
                      <a:pt x="1284536" y="15908"/>
                    </a:cubicBezTo>
                    <a:cubicBezTo>
                      <a:pt x="1190715" y="-5428"/>
                      <a:pt x="1093655" y="-5428"/>
                      <a:pt x="999357" y="16670"/>
                    </a:cubicBezTo>
                    <a:cubicBezTo>
                      <a:pt x="996881" y="17242"/>
                      <a:pt x="994785" y="20194"/>
                      <a:pt x="995738" y="22671"/>
                    </a:cubicBezTo>
                    <a:cubicBezTo>
                      <a:pt x="1005834" y="53818"/>
                      <a:pt x="1016026" y="85060"/>
                      <a:pt x="1026218" y="116302"/>
                    </a:cubicBezTo>
                    <a:cubicBezTo>
                      <a:pt x="1005549" y="96775"/>
                      <a:pt x="984974" y="77249"/>
                      <a:pt x="964115" y="57913"/>
                    </a:cubicBezTo>
                    <a:cubicBezTo>
                      <a:pt x="951828" y="46483"/>
                      <a:pt x="940493" y="35911"/>
                      <a:pt x="922872" y="36482"/>
                    </a:cubicBezTo>
                    <a:cubicBezTo>
                      <a:pt x="895535" y="37339"/>
                      <a:pt x="863626" y="53056"/>
                      <a:pt x="838099" y="62485"/>
                    </a:cubicBezTo>
                    <a:cubicBezTo>
                      <a:pt x="811429" y="72391"/>
                      <a:pt x="785045" y="83536"/>
                      <a:pt x="759708" y="96680"/>
                    </a:cubicBezTo>
                    <a:cubicBezTo>
                      <a:pt x="717036" y="118969"/>
                      <a:pt x="664935" y="150401"/>
                      <a:pt x="638741" y="192121"/>
                    </a:cubicBezTo>
                    <a:cubicBezTo>
                      <a:pt x="630168" y="205837"/>
                      <a:pt x="630359" y="218314"/>
                      <a:pt x="637788" y="232507"/>
                    </a:cubicBezTo>
                    <a:cubicBezTo>
                      <a:pt x="648361" y="252795"/>
                      <a:pt x="663030" y="271940"/>
                      <a:pt x="677222" y="290800"/>
                    </a:cubicBezTo>
                    <a:cubicBezTo>
                      <a:pt x="642837" y="267368"/>
                      <a:pt x="608547" y="243937"/>
                      <a:pt x="574161" y="220505"/>
                    </a:cubicBezTo>
                    <a:cubicBezTo>
                      <a:pt x="572447" y="219457"/>
                      <a:pt x="569399" y="219648"/>
                      <a:pt x="568065" y="221172"/>
                    </a:cubicBezTo>
                    <a:cubicBezTo>
                      <a:pt x="537204" y="256891"/>
                      <a:pt x="506629" y="292895"/>
                      <a:pt x="476339" y="329090"/>
                    </a:cubicBezTo>
                    <a:cubicBezTo>
                      <a:pt x="461861" y="346426"/>
                      <a:pt x="447479" y="363856"/>
                      <a:pt x="433096" y="381287"/>
                    </a:cubicBezTo>
                    <a:cubicBezTo>
                      <a:pt x="425285" y="390812"/>
                      <a:pt x="414713" y="401194"/>
                      <a:pt x="410998" y="413386"/>
                    </a:cubicBezTo>
                    <a:cubicBezTo>
                      <a:pt x="403283" y="438818"/>
                      <a:pt x="425666" y="454153"/>
                      <a:pt x="441859" y="470346"/>
                    </a:cubicBezTo>
                    <a:cubicBezTo>
                      <a:pt x="468720" y="497111"/>
                      <a:pt x="495485" y="523972"/>
                      <a:pt x="522345" y="550832"/>
                    </a:cubicBezTo>
                    <a:cubicBezTo>
                      <a:pt x="468815" y="521400"/>
                      <a:pt x="416046" y="490729"/>
                      <a:pt x="364325" y="458249"/>
                    </a:cubicBezTo>
                    <a:cubicBezTo>
                      <a:pt x="362135" y="456820"/>
                      <a:pt x="358991" y="457678"/>
                      <a:pt x="357658" y="459868"/>
                    </a:cubicBezTo>
                    <a:cubicBezTo>
                      <a:pt x="316986" y="526639"/>
                      <a:pt x="272695" y="591028"/>
                      <a:pt x="224213" y="652369"/>
                    </a:cubicBezTo>
                    <a:cubicBezTo>
                      <a:pt x="211735" y="668180"/>
                      <a:pt x="175254" y="697612"/>
                      <a:pt x="175254" y="720758"/>
                    </a:cubicBezTo>
                    <a:cubicBezTo>
                      <a:pt x="175254" y="730855"/>
                      <a:pt x="184112" y="740761"/>
                      <a:pt x="189065" y="748285"/>
                    </a:cubicBezTo>
                    <a:cubicBezTo>
                      <a:pt x="195257" y="757525"/>
                      <a:pt x="201543" y="766764"/>
                      <a:pt x="207830" y="776003"/>
                    </a:cubicBezTo>
                    <a:cubicBezTo>
                      <a:pt x="194209" y="766192"/>
                      <a:pt x="180588" y="756477"/>
                      <a:pt x="166967" y="746761"/>
                    </a:cubicBezTo>
                    <a:cubicBezTo>
                      <a:pt x="165348" y="745618"/>
                      <a:pt x="162395" y="745904"/>
                      <a:pt x="160967" y="747428"/>
                    </a:cubicBezTo>
                    <a:cubicBezTo>
                      <a:pt x="150108" y="759430"/>
                      <a:pt x="139250" y="771336"/>
                      <a:pt x="128391" y="783337"/>
                    </a:cubicBezTo>
                    <a:cubicBezTo>
                      <a:pt x="126962" y="784957"/>
                      <a:pt x="126391" y="787338"/>
                      <a:pt x="127534" y="789338"/>
                    </a:cubicBezTo>
                    <a:cubicBezTo>
                      <a:pt x="138107" y="807721"/>
                      <a:pt x="148679" y="826105"/>
                      <a:pt x="159347" y="844488"/>
                    </a:cubicBezTo>
                    <a:cubicBezTo>
                      <a:pt x="142679" y="832296"/>
                      <a:pt x="126105" y="820008"/>
                      <a:pt x="109532" y="807721"/>
                    </a:cubicBezTo>
                    <a:cubicBezTo>
                      <a:pt x="107531" y="806293"/>
                      <a:pt x="104102" y="807245"/>
                      <a:pt x="102959" y="809341"/>
                    </a:cubicBezTo>
                    <a:cubicBezTo>
                      <a:pt x="68669" y="880111"/>
                      <a:pt x="34665" y="950977"/>
                      <a:pt x="470" y="1021748"/>
                    </a:cubicBezTo>
                    <a:cubicBezTo>
                      <a:pt x="-768" y="1024225"/>
                      <a:pt x="470" y="1028035"/>
                      <a:pt x="3804" y="1027844"/>
                    </a:cubicBezTo>
                    <a:close/>
                    <a:moveTo>
                      <a:pt x="1338638" y="27910"/>
                    </a:moveTo>
                    <a:cubicBezTo>
                      <a:pt x="1337876" y="28576"/>
                      <a:pt x="1337114" y="29243"/>
                      <a:pt x="1336352" y="29910"/>
                    </a:cubicBezTo>
                    <a:cubicBezTo>
                      <a:pt x="1333304" y="28957"/>
                      <a:pt x="1330161" y="28005"/>
                      <a:pt x="1327113" y="27148"/>
                    </a:cubicBezTo>
                    <a:cubicBezTo>
                      <a:pt x="1330923" y="27433"/>
                      <a:pt x="1334828" y="27719"/>
                      <a:pt x="1338638" y="279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4"/>
              <p:cNvSpPr/>
              <p:nvPr/>
            </p:nvSpPr>
            <p:spPr>
              <a:xfrm rot="-4688137">
                <a:off x="-215998" y="1401411"/>
                <a:ext cx="808194" cy="599263"/>
              </a:xfrm>
              <a:custGeom>
                <a:avLst/>
                <a:gdLst/>
                <a:ahLst/>
                <a:cxnLst/>
                <a:rect l="l" t="t" r="r" b="b"/>
                <a:pathLst>
                  <a:path w="1329292" h="985649" extrusionOk="0">
                    <a:moveTo>
                      <a:pt x="76854" y="853846"/>
                    </a:moveTo>
                    <a:cubicBezTo>
                      <a:pt x="103333" y="867562"/>
                      <a:pt x="124384" y="880325"/>
                      <a:pt x="142672" y="903757"/>
                    </a:cubicBezTo>
                    <a:cubicBezTo>
                      <a:pt x="95999" y="929951"/>
                      <a:pt x="48184" y="954334"/>
                      <a:pt x="1130" y="981671"/>
                    </a:cubicBezTo>
                    <a:cubicBezTo>
                      <a:pt x="-1346" y="983100"/>
                      <a:pt x="654" y="986434"/>
                      <a:pt x="3226" y="985481"/>
                    </a:cubicBezTo>
                    <a:cubicBezTo>
                      <a:pt x="62566" y="961002"/>
                      <a:pt x="121145" y="930903"/>
                      <a:pt x="176676" y="896803"/>
                    </a:cubicBezTo>
                    <a:cubicBezTo>
                      <a:pt x="182010" y="911663"/>
                      <a:pt x="185915" y="925759"/>
                      <a:pt x="185248" y="942047"/>
                    </a:cubicBezTo>
                    <a:cubicBezTo>
                      <a:pt x="185248" y="944143"/>
                      <a:pt x="188677" y="944809"/>
                      <a:pt x="189058" y="942619"/>
                    </a:cubicBezTo>
                    <a:cubicBezTo>
                      <a:pt x="191821" y="926140"/>
                      <a:pt x="191249" y="907757"/>
                      <a:pt x="184391" y="892136"/>
                    </a:cubicBezTo>
                    <a:cubicBezTo>
                      <a:pt x="203441" y="880230"/>
                      <a:pt x="222205" y="867943"/>
                      <a:pt x="240398" y="855274"/>
                    </a:cubicBezTo>
                    <a:cubicBezTo>
                      <a:pt x="240398" y="856227"/>
                      <a:pt x="240684" y="857180"/>
                      <a:pt x="241160" y="858227"/>
                    </a:cubicBezTo>
                    <a:cubicBezTo>
                      <a:pt x="254114" y="886136"/>
                      <a:pt x="256591" y="915853"/>
                      <a:pt x="253828" y="946048"/>
                    </a:cubicBezTo>
                    <a:cubicBezTo>
                      <a:pt x="253447" y="950334"/>
                      <a:pt x="259734" y="950810"/>
                      <a:pt x="260972" y="947095"/>
                    </a:cubicBezTo>
                    <a:cubicBezTo>
                      <a:pt x="271831" y="915377"/>
                      <a:pt x="267354" y="881468"/>
                      <a:pt x="253924" y="851274"/>
                    </a:cubicBezTo>
                    <a:cubicBezTo>
                      <a:pt x="253162" y="849655"/>
                      <a:pt x="252114" y="848607"/>
                      <a:pt x="250876" y="847940"/>
                    </a:cubicBezTo>
                    <a:cubicBezTo>
                      <a:pt x="253066" y="846416"/>
                      <a:pt x="255257" y="844892"/>
                      <a:pt x="257353" y="843368"/>
                    </a:cubicBezTo>
                    <a:cubicBezTo>
                      <a:pt x="313169" y="803078"/>
                      <a:pt x="361556" y="754595"/>
                      <a:pt x="409562" y="705732"/>
                    </a:cubicBezTo>
                    <a:cubicBezTo>
                      <a:pt x="432327" y="748880"/>
                      <a:pt x="448329" y="791838"/>
                      <a:pt x="454330" y="840701"/>
                    </a:cubicBezTo>
                    <a:cubicBezTo>
                      <a:pt x="454615" y="842892"/>
                      <a:pt x="458140" y="842416"/>
                      <a:pt x="458140" y="840225"/>
                    </a:cubicBezTo>
                    <a:cubicBezTo>
                      <a:pt x="457854" y="790314"/>
                      <a:pt x="446805" y="738117"/>
                      <a:pt x="422421" y="694302"/>
                    </a:cubicBezTo>
                    <a:cubicBezTo>
                      <a:pt x="422230" y="693921"/>
                      <a:pt x="421945" y="693635"/>
                      <a:pt x="421754" y="693349"/>
                    </a:cubicBezTo>
                    <a:cubicBezTo>
                      <a:pt x="442995" y="671728"/>
                      <a:pt x="464236" y="650106"/>
                      <a:pt x="486238" y="629246"/>
                    </a:cubicBezTo>
                    <a:cubicBezTo>
                      <a:pt x="495668" y="620293"/>
                      <a:pt x="505193" y="611434"/>
                      <a:pt x="514813" y="602767"/>
                    </a:cubicBezTo>
                    <a:cubicBezTo>
                      <a:pt x="517004" y="652106"/>
                      <a:pt x="522529" y="701351"/>
                      <a:pt x="526434" y="750499"/>
                    </a:cubicBezTo>
                    <a:cubicBezTo>
                      <a:pt x="526624" y="752690"/>
                      <a:pt x="529863" y="752786"/>
                      <a:pt x="529863" y="750499"/>
                    </a:cubicBezTo>
                    <a:cubicBezTo>
                      <a:pt x="529387" y="697445"/>
                      <a:pt x="530720" y="644105"/>
                      <a:pt x="527767" y="591146"/>
                    </a:cubicBezTo>
                    <a:cubicBezTo>
                      <a:pt x="570058" y="553522"/>
                      <a:pt x="614350" y="517994"/>
                      <a:pt x="659689" y="483704"/>
                    </a:cubicBezTo>
                    <a:cubicBezTo>
                      <a:pt x="706266" y="544950"/>
                      <a:pt x="741889" y="612673"/>
                      <a:pt x="761797" y="687349"/>
                    </a:cubicBezTo>
                    <a:cubicBezTo>
                      <a:pt x="762749" y="690873"/>
                      <a:pt x="767893" y="689539"/>
                      <a:pt x="767226" y="686015"/>
                    </a:cubicBezTo>
                    <a:cubicBezTo>
                      <a:pt x="752462" y="608101"/>
                      <a:pt x="722935" y="535330"/>
                      <a:pt x="675786" y="471607"/>
                    </a:cubicBezTo>
                    <a:cubicBezTo>
                      <a:pt x="691121" y="460177"/>
                      <a:pt x="706647" y="448843"/>
                      <a:pt x="722268" y="437698"/>
                    </a:cubicBezTo>
                    <a:cubicBezTo>
                      <a:pt x="721792" y="438746"/>
                      <a:pt x="721696" y="439889"/>
                      <a:pt x="722458" y="440937"/>
                    </a:cubicBezTo>
                    <a:cubicBezTo>
                      <a:pt x="743890" y="471417"/>
                      <a:pt x="762178" y="502183"/>
                      <a:pt x="774941" y="537425"/>
                    </a:cubicBezTo>
                    <a:cubicBezTo>
                      <a:pt x="775894" y="540187"/>
                      <a:pt x="780370" y="539235"/>
                      <a:pt x="779418" y="536282"/>
                    </a:cubicBezTo>
                    <a:cubicBezTo>
                      <a:pt x="768083" y="500563"/>
                      <a:pt x="751891" y="465988"/>
                      <a:pt x="728650" y="436460"/>
                    </a:cubicBezTo>
                    <a:cubicBezTo>
                      <a:pt x="727792" y="435412"/>
                      <a:pt x="726745" y="435127"/>
                      <a:pt x="725602" y="435317"/>
                    </a:cubicBezTo>
                    <a:cubicBezTo>
                      <a:pt x="799706" y="382168"/>
                      <a:pt x="875716" y="331495"/>
                      <a:pt x="950773" y="280441"/>
                    </a:cubicBezTo>
                    <a:cubicBezTo>
                      <a:pt x="1001922" y="342067"/>
                      <a:pt x="1041832" y="409123"/>
                      <a:pt x="1074312" y="482371"/>
                    </a:cubicBezTo>
                    <a:cubicBezTo>
                      <a:pt x="1075169" y="484371"/>
                      <a:pt x="1078693" y="483037"/>
                      <a:pt x="1078027" y="480942"/>
                    </a:cubicBezTo>
                    <a:cubicBezTo>
                      <a:pt x="1051261" y="405694"/>
                      <a:pt x="1011542" y="335495"/>
                      <a:pt x="963250" y="271963"/>
                    </a:cubicBezTo>
                    <a:cubicBezTo>
                      <a:pt x="978109" y="261867"/>
                      <a:pt x="992873" y="251675"/>
                      <a:pt x="1007637" y="241579"/>
                    </a:cubicBezTo>
                    <a:cubicBezTo>
                      <a:pt x="1041355" y="218242"/>
                      <a:pt x="1075264" y="195192"/>
                      <a:pt x="1109078" y="171951"/>
                    </a:cubicBezTo>
                    <a:cubicBezTo>
                      <a:pt x="1135748" y="202907"/>
                      <a:pt x="1155370" y="234721"/>
                      <a:pt x="1163942" y="275869"/>
                    </a:cubicBezTo>
                    <a:cubicBezTo>
                      <a:pt x="1164895" y="280536"/>
                      <a:pt x="1171657" y="278631"/>
                      <a:pt x="1170991" y="274154"/>
                    </a:cubicBezTo>
                    <a:cubicBezTo>
                      <a:pt x="1165371" y="234530"/>
                      <a:pt x="1149464" y="193192"/>
                      <a:pt x="1121937" y="163093"/>
                    </a:cubicBezTo>
                    <a:cubicBezTo>
                      <a:pt x="1188898" y="117277"/>
                      <a:pt x="1255858" y="71653"/>
                      <a:pt x="1323010" y="26218"/>
                    </a:cubicBezTo>
                    <a:cubicBezTo>
                      <a:pt x="1337392" y="16503"/>
                      <a:pt x="1324534" y="-7500"/>
                      <a:pt x="1309961" y="2311"/>
                    </a:cubicBezTo>
                    <a:cubicBezTo>
                      <a:pt x="1255763" y="38601"/>
                      <a:pt x="1201661" y="75082"/>
                      <a:pt x="1147750" y="111753"/>
                    </a:cubicBezTo>
                    <a:cubicBezTo>
                      <a:pt x="1136605" y="74605"/>
                      <a:pt x="1119651" y="36315"/>
                      <a:pt x="1092600" y="8502"/>
                    </a:cubicBezTo>
                    <a:cubicBezTo>
                      <a:pt x="1089933" y="5740"/>
                      <a:pt x="1084885" y="9169"/>
                      <a:pt x="1087076" y="12598"/>
                    </a:cubicBezTo>
                    <a:cubicBezTo>
                      <a:pt x="1108697" y="46888"/>
                      <a:pt x="1127938" y="79082"/>
                      <a:pt x="1137463" y="118897"/>
                    </a:cubicBezTo>
                    <a:cubicBezTo>
                      <a:pt x="1091457" y="150234"/>
                      <a:pt x="1045642" y="181666"/>
                      <a:pt x="999826" y="213289"/>
                    </a:cubicBezTo>
                    <a:cubicBezTo>
                      <a:pt x="1000398" y="210813"/>
                      <a:pt x="999922" y="207860"/>
                      <a:pt x="997731" y="204907"/>
                    </a:cubicBezTo>
                    <a:cubicBezTo>
                      <a:pt x="958393" y="153377"/>
                      <a:pt x="909720" y="108991"/>
                      <a:pt x="853903" y="75844"/>
                    </a:cubicBezTo>
                    <a:cubicBezTo>
                      <a:pt x="849427" y="73177"/>
                      <a:pt x="845807" y="79654"/>
                      <a:pt x="849808" y="82606"/>
                    </a:cubicBezTo>
                    <a:cubicBezTo>
                      <a:pt x="901147" y="120897"/>
                      <a:pt x="945058" y="163950"/>
                      <a:pt x="982586" y="215861"/>
                    </a:cubicBezTo>
                    <a:cubicBezTo>
                      <a:pt x="984586" y="218623"/>
                      <a:pt x="987063" y="219957"/>
                      <a:pt x="989539" y="220338"/>
                    </a:cubicBezTo>
                    <a:cubicBezTo>
                      <a:pt x="938390" y="255771"/>
                      <a:pt x="887431" y="291299"/>
                      <a:pt x="836663" y="327208"/>
                    </a:cubicBezTo>
                    <a:cubicBezTo>
                      <a:pt x="836663" y="327208"/>
                      <a:pt x="836663" y="327113"/>
                      <a:pt x="836663" y="327018"/>
                    </a:cubicBezTo>
                    <a:cubicBezTo>
                      <a:pt x="819232" y="293776"/>
                      <a:pt x="788562" y="265582"/>
                      <a:pt x="762178" y="239197"/>
                    </a:cubicBezTo>
                    <a:cubicBezTo>
                      <a:pt x="735508" y="212527"/>
                      <a:pt x="707409" y="185762"/>
                      <a:pt x="675976" y="164617"/>
                    </a:cubicBezTo>
                    <a:cubicBezTo>
                      <a:pt x="674643" y="163664"/>
                      <a:pt x="673119" y="165664"/>
                      <a:pt x="674167" y="166807"/>
                    </a:cubicBezTo>
                    <a:cubicBezTo>
                      <a:pt x="700265" y="194049"/>
                      <a:pt x="728173" y="219290"/>
                      <a:pt x="753129" y="247675"/>
                    </a:cubicBezTo>
                    <a:cubicBezTo>
                      <a:pt x="777894" y="275869"/>
                      <a:pt x="797706" y="309682"/>
                      <a:pt x="823995" y="336067"/>
                    </a:cubicBezTo>
                    <a:cubicBezTo>
                      <a:pt x="803802" y="350354"/>
                      <a:pt x="783514" y="364737"/>
                      <a:pt x="763321" y="379215"/>
                    </a:cubicBezTo>
                    <a:cubicBezTo>
                      <a:pt x="713505" y="414838"/>
                      <a:pt x="663784" y="450843"/>
                      <a:pt x="615683" y="488943"/>
                    </a:cubicBezTo>
                    <a:cubicBezTo>
                      <a:pt x="615302" y="487705"/>
                      <a:pt x="614731" y="486371"/>
                      <a:pt x="613683" y="485228"/>
                    </a:cubicBezTo>
                    <a:cubicBezTo>
                      <a:pt x="573106" y="437508"/>
                      <a:pt x="517195" y="399313"/>
                      <a:pt x="460330" y="373881"/>
                    </a:cubicBezTo>
                    <a:cubicBezTo>
                      <a:pt x="457949" y="372833"/>
                      <a:pt x="455949" y="375881"/>
                      <a:pt x="458235" y="377405"/>
                    </a:cubicBezTo>
                    <a:cubicBezTo>
                      <a:pt x="511194" y="412838"/>
                      <a:pt x="555676" y="452938"/>
                      <a:pt x="600919" y="497420"/>
                    </a:cubicBezTo>
                    <a:cubicBezTo>
                      <a:pt x="601681" y="498087"/>
                      <a:pt x="602443" y="498658"/>
                      <a:pt x="603205" y="499039"/>
                    </a:cubicBezTo>
                    <a:cubicBezTo>
                      <a:pt x="575964" y="521042"/>
                      <a:pt x="549199" y="543712"/>
                      <a:pt x="523481" y="567524"/>
                    </a:cubicBezTo>
                    <a:cubicBezTo>
                      <a:pt x="513956" y="576287"/>
                      <a:pt x="504622" y="585336"/>
                      <a:pt x="495382" y="594480"/>
                    </a:cubicBezTo>
                    <a:cubicBezTo>
                      <a:pt x="495192" y="592480"/>
                      <a:pt x="494239" y="590480"/>
                      <a:pt x="492430" y="588670"/>
                    </a:cubicBezTo>
                    <a:cubicBezTo>
                      <a:pt x="453568" y="550760"/>
                      <a:pt x="406705" y="521042"/>
                      <a:pt x="354317" y="505707"/>
                    </a:cubicBezTo>
                    <a:cubicBezTo>
                      <a:pt x="350888" y="504659"/>
                      <a:pt x="348602" y="509707"/>
                      <a:pt x="351841" y="511517"/>
                    </a:cubicBezTo>
                    <a:cubicBezTo>
                      <a:pt x="398132" y="537044"/>
                      <a:pt x="439566" y="565810"/>
                      <a:pt x="477380" y="602957"/>
                    </a:cubicBezTo>
                    <a:cubicBezTo>
                      <a:pt x="479380" y="604957"/>
                      <a:pt x="481762" y="605815"/>
                      <a:pt x="483952" y="605910"/>
                    </a:cubicBezTo>
                    <a:cubicBezTo>
                      <a:pt x="436518" y="653916"/>
                      <a:pt x="392227" y="704970"/>
                      <a:pt x="344697" y="752786"/>
                    </a:cubicBezTo>
                    <a:cubicBezTo>
                      <a:pt x="345935" y="750023"/>
                      <a:pt x="345649" y="746785"/>
                      <a:pt x="342601" y="744022"/>
                    </a:cubicBezTo>
                    <a:cubicBezTo>
                      <a:pt x="306121" y="710876"/>
                      <a:pt x="259258" y="685825"/>
                      <a:pt x="212966" y="669442"/>
                    </a:cubicBezTo>
                    <a:cubicBezTo>
                      <a:pt x="209251" y="668108"/>
                      <a:pt x="206584" y="674109"/>
                      <a:pt x="210204" y="675823"/>
                    </a:cubicBezTo>
                    <a:cubicBezTo>
                      <a:pt x="255067" y="697540"/>
                      <a:pt x="291643" y="724211"/>
                      <a:pt x="329743" y="756214"/>
                    </a:cubicBezTo>
                    <a:cubicBezTo>
                      <a:pt x="333076" y="758977"/>
                      <a:pt x="336982" y="758977"/>
                      <a:pt x="340030" y="757453"/>
                    </a:cubicBezTo>
                    <a:cubicBezTo>
                      <a:pt x="328028" y="769454"/>
                      <a:pt x="315741" y="781265"/>
                      <a:pt x="303168" y="792790"/>
                    </a:cubicBezTo>
                    <a:cubicBezTo>
                      <a:pt x="256876" y="834986"/>
                      <a:pt x="206013" y="867752"/>
                      <a:pt x="153340" y="897756"/>
                    </a:cubicBezTo>
                    <a:cubicBezTo>
                      <a:pt x="135528" y="874039"/>
                      <a:pt x="108191" y="852798"/>
                      <a:pt x="78378" y="848607"/>
                    </a:cubicBezTo>
                    <a:cubicBezTo>
                      <a:pt x="75520" y="848226"/>
                      <a:pt x="74473" y="852703"/>
                      <a:pt x="76854" y="8539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4"/>
              <p:cNvSpPr/>
              <p:nvPr/>
            </p:nvSpPr>
            <p:spPr>
              <a:xfrm rot="-4688137">
                <a:off x="354135" y="1883281"/>
                <a:ext cx="18851" cy="53990"/>
              </a:xfrm>
              <a:custGeom>
                <a:avLst/>
                <a:gdLst/>
                <a:ahLst/>
                <a:cxnLst/>
                <a:rect l="l" t="t" r="r" b="b"/>
                <a:pathLst>
                  <a:path w="31006" h="88801" extrusionOk="0">
                    <a:moveTo>
                      <a:pt x="229" y="5202"/>
                    </a:moveTo>
                    <a:cubicBezTo>
                      <a:pt x="12135" y="31967"/>
                      <a:pt x="21374" y="59685"/>
                      <a:pt x="28709" y="87974"/>
                    </a:cubicBezTo>
                    <a:cubicBezTo>
                      <a:pt x="29090" y="89403"/>
                      <a:pt x="31185" y="88831"/>
                      <a:pt x="30995" y="87403"/>
                    </a:cubicBezTo>
                    <a:cubicBezTo>
                      <a:pt x="25851" y="58066"/>
                      <a:pt x="17374" y="29586"/>
                      <a:pt x="6420" y="1868"/>
                    </a:cubicBezTo>
                    <a:cubicBezTo>
                      <a:pt x="4801" y="-2228"/>
                      <a:pt x="-1486" y="1106"/>
                      <a:pt x="324" y="5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4"/>
              <p:cNvSpPr/>
              <p:nvPr/>
            </p:nvSpPr>
            <p:spPr>
              <a:xfrm rot="-4688137">
                <a:off x="180242" y="1864438"/>
                <a:ext cx="53975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88776" h="53632" extrusionOk="0">
                    <a:moveTo>
                      <a:pt x="991" y="3426"/>
                    </a:moveTo>
                    <a:cubicBezTo>
                      <a:pt x="29662" y="17523"/>
                      <a:pt x="56427" y="34096"/>
                      <a:pt x="82335" y="52765"/>
                    </a:cubicBezTo>
                    <a:cubicBezTo>
                      <a:pt x="87002" y="56194"/>
                      <a:pt x="91384" y="48574"/>
                      <a:pt x="86907" y="45145"/>
                    </a:cubicBezTo>
                    <a:cubicBezTo>
                      <a:pt x="61285" y="25429"/>
                      <a:pt x="32900" y="10570"/>
                      <a:pt x="2420" y="92"/>
                    </a:cubicBezTo>
                    <a:cubicBezTo>
                      <a:pt x="420" y="-575"/>
                      <a:pt x="-1009" y="2568"/>
                      <a:pt x="896" y="3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4"/>
              <p:cNvSpPr/>
              <p:nvPr/>
            </p:nvSpPr>
            <p:spPr>
              <a:xfrm rot="-4688137">
                <a:off x="267459" y="1692046"/>
                <a:ext cx="42350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69656" h="182793" extrusionOk="0">
                    <a:moveTo>
                      <a:pt x="683" y="6299"/>
                    </a:moveTo>
                    <a:cubicBezTo>
                      <a:pt x="37068" y="60782"/>
                      <a:pt x="54594" y="117361"/>
                      <a:pt x="65834" y="181369"/>
                    </a:cubicBezTo>
                    <a:cubicBezTo>
                      <a:pt x="66215" y="183560"/>
                      <a:pt x="69644" y="183083"/>
                      <a:pt x="69644" y="180893"/>
                    </a:cubicBezTo>
                    <a:cubicBezTo>
                      <a:pt x="70310" y="117837"/>
                      <a:pt x="44783" y="52781"/>
                      <a:pt x="8493" y="2013"/>
                    </a:cubicBezTo>
                    <a:cubicBezTo>
                      <a:pt x="5255" y="-2559"/>
                      <a:pt x="-2461" y="1442"/>
                      <a:pt x="778" y="62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24"/>
              <p:cNvSpPr/>
              <p:nvPr/>
            </p:nvSpPr>
            <p:spPr>
              <a:xfrm rot="-4688137">
                <a:off x="56541" y="1702612"/>
                <a:ext cx="51928" cy="42691"/>
              </a:xfrm>
              <a:custGeom>
                <a:avLst/>
                <a:gdLst/>
                <a:ahLst/>
                <a:cxnLst/>
                <a:rect l="l" t="t" r="r" b="b"/>
                <a:pathLst>
                  <a:path w="85410" h="70217" extrusionOk="0">
                    <a:moveTo>
                      <a:pt x="1164" y="4825"/>
                    </a:moveTo>
                    <a:cubicBezTo>
                      <a:pt x="32406" y="19684"/>
                      <a:pt x="56028" y="41401"/>
                      <a:pt x="76888" y="68642"/>
                    </a:cubicBezTo>
                    <a:cubicBezTo>
                      <a:pt x="80222" y="72929"/>
                      <a:pt x="87746" y="67595"/>
                      <a:pt x="84698" y="63023"/>
                    </a:cubicBezTo>
                    <a:cubicBezTo>
                      <a:pt x="65077" y="33495"/>
                      <a:pt x="36121" y="12731"/>
                      <a:pt x="3260" y="158"/>
                    </a:cubicBezTo>
                    <a:cubicBezTo>
                      <a:pt x="593" y="-890"/>
                      <a:pt x="-1408" y="3587"/>
                      <a:pt x="1259" y="48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24"/>
              <p:cNvSpPr/>
              <p:nvPr/>
            </p:nvSpPr>
            <p:spPr>
              <a:xfrm rot="-4688137">
                <a:off x="220096" y="1534874"/>
                <a:ext cx="28276" cy="101053"/>
              </a:xfrm>
              <a:custGeom>
                <a:avLst/>
                <a:gdLst/>
                <a:ahLst/>
                <a:cxnLst/>
                <a:rect l="l" t="t" r="r" b="b"/>
                <a:pathLst>
                  <a:path w="46507" h="166209" extrusionOk="0">
                    <a:moveTo>
                      <a:pt x="185" y="3657"/>
                    </a:moveTo>
                    <a:cubicBezTo>
                      <a:pt x="10186" y="29756"/>
                      <a:pt x="20664" y="55283"/>
                      <a:pt x="27522" y="82429"/>
                    </a:cubicBezTo>
                    <a:cubicBezTo>
                      <a:pt x="34475" y="109575"/>
                      <a:pt x="37237" y="137007"/>
                      <a:pt x="42000" y="164534"/>
                    </a:cubicBezTo>
                    <a:cubicBezTo>
                      <a:pt x="42476" y="167106"/>
                      <a:pt x="46381" y="166535"/>
                      <a:pt x="46476" y="164058"/>
                    </a:cubicBezTo>
                    <a:cubicBezTo>
                      <a:pt x="47334" y="110147"/>
                      <a:pt x="30570" y="49187"/>
                      <a:pt x="5805" y="1466"/>
                    </a:cubicBezTo>
                    <a:cubicBezTo>
                      <a:pt x="4281" y="-1486"/>
                      <a:pt x="-1053" y="419"/>
                      <a:pt x="185" y="36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4"/>
              <p:cNvSpPr/>
              <p:nvPr/>
            </p:nvSpPr>
            <p:spPr>
              <a:xfrm rot="-4688137">
                <a:off x="-11447" y="1534324"/>
                <a:ext cx="60534" cy="58960"/>
              </a:xfrm>
              <a:custGeom>
                <a:avLst/>
                <a:gdLst/>
                <a:ahLst/>
                <a:cxnLst/>
                <a:rect l="l" t="t" r="r" b="b"/>
                <a:pathLst>
                  <a:path w="99565" h="96976" extrusionOk="0">
                    <a:moveTo>
                      <a:pt x="1475" y="5731"/>
                    </a:moveTo>
                    <a:cubicBezTo>
                      <a:pt x="37098" y="30019"/>
                      <a:pt x="65387" y="59833"/>
                      <a:pt x="90248" y="94789"/>
                    </a:cubicBezTo>
                    <a:cubicBezTo>
                      <a:pt x="93772" y="99742"/>
                      <a:pt x="102249" y="95456"/>
                      <a:pt x="98725" y="90122"/>
                    </a:cubicBezTo>
                    <a:cubicBezTo>
                      <a:pt x="74531" y="53165"/>
                      <a:pt x="41956" y="23638"/>
                      <a:pt x="4523" y="492"/>
                    </a:cubicBezTo>
                    <a:cubicBezTo>
                      <a:pt x="1189" y="-1604"/>
                      <a:pt x="-1859" y="3540"/>
                      <a:pt x="1379" y="57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24"/>
              <p:cNvSpPr/>
              <p:nvPr/>
            </p:nvSpPr>
            <p:spPr>
              <a:xfrm rot="-4688137">
                <a:off x="102689" y="1393980"/>
                <a:ext cx="36189" cy="56792"/>
              </a:xfrm>
              <a:custGeom>
                <a:avLst/>
                <a:gdLst/>
                <a:ahLst/>
                <a:cxnLst/>
                <a:rect l="l" t="t" r="r" b="b"/>
                <a:pathLst>
                  <a:path w="59523" h="93409" extrusionOk="0">
                    <a:moveTo>
                      <a:pt x="772" y="6215"/>
                    </a:moveTo>
                    <a:cubicBezTo>
                      <a:pt x="21537" y="34028"/>
                      <a:pt x="40682" y="61175"/>
                      <a:pt x="56017" y="92417"/>
                    </a:cubicBezTo>
                    <a:cubicBezTo>
                      <a:pt x="57065" y="94607"/>
                      <a:pt x="60303" y="92798"/>
                      <a:pt x="59351" y="90607"/>
                    </a:cubicBezTo>
                    <a:cubicBezTo>
                      <a:pt x="45349" y="59079"/>
                      <a:pt x="28299" y="27742"/>
                      <a:pt x="6011" y="1262"/>
                    </a:cubicBezTo>
                    <a:cubicBezTo>
                      <a:pt x="2963" y="-2357"/>
                      <a:pt x="-1895" y="2596"/>
                      <a:pt x="772" y="62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2" name="Google Shape;1472;p24"/>
            <p:cNvGrpSpPr/>
            <p:nvPr/>
          </p:nvGrpSpPr>
          <p:grpSpPr>
            <a:xfrm rot="10508701" flipH="1">
              <a:off x="171721" y="4602405"/>
              <a:ext cx="939370" cy="642015"/>
              <a:chOff x="-98491" y="4156616"/>
              <a:chExt cx="1568101" cy="1071724"/>
            </a:xfrm>
          </p:grpSpPr>
          <p:sp>
            <p:nvSpPr>
              <p:cNvPr id="1473" name="Google Shape;1473;p24"/>
              <p:cNvSpPr/>
              <p:nvPr/>
            </p:nvSpPr>
            <p:spPr>
              <a:xfrm rot="-5227826">
                <a:off x="187123" y="3932428"/>
                <a:ext cx="996874" cy="1520101"/>
              </a:xfrm>
              <a:custGeom>
                <a:avLst/>
                <a:gdLst/>
                <a:ahLst/>
                <a:cxnLst/>
                <a:rect l="l" t="t" r="r" b="b"/>
                <a:pathLst>
                  <a:path w="998119" h="1522000" extrusionOk="0">
                    <a:moveTo>
                      <a:pt x="668977" y="83697"/>
                    </a:moveTo>
                    <a:cubicBezTo>
                      <a:pt x="634116" y="95603"/>
                      <a:pt x="596016" y="101127"/>
                      <a:pt x="564488" y="121130"/>
                    </a:cubicBezTo>
                    <a:cubicBezTo>
                      <a:pt x="507909" y="156944"/>
                      <a:pt x="519149" y="218380"/>
                      <a:pt x="508100" y="275626"/>
                    </a:cubicBezTo>
                    <a:cubicBezTo>
                      <a:pt x="491717" y="360208"/>
                      <a:pt x="401325" y="356874"/>
                      <a:pt x="341698" y="395450"/>
                    </a:cubicBezTo>
                    <a:cubicBezTo>
                      <a:pt x="298836" y="423168"/>
                      <a:pt x="288453" y="468316"/>
                      <a:pt x="295788" y="516322"/>
                    </a:cubicBezTo>
                    <a:cubicBezTo>
                      <a:pt x="304265" y="571377"/>
                      <a:pt x="338079" y="636052"/>
                      <a:pt x="315123" y="691297"/>
                    </a:cubicBezTo>
                    <a:cubicBezTo>
                      <a:pt x="297312" y="734350"/>
                      <a:pt x="250353" y="749209"/>
                      <a:pt x="212349" y="769306"/>
                    </a:cubicBezTo>
                    <a:cubicBezTo>
                      <a:pt x="183583" y="784546"/>
                      <a:pt x="158342" y="804168"/>
                      <a:pt x="139101" y="830647"/>
                    </a:cubicBezTo>
                    <a:cubicBezTo>
                      <a:pt x="99763" y="884559"/>
                      <a:pt x="97191" y="943328"/>
                      <a:pt x="107478" y="1006764"/>
                    </a:cubicBezTo>
                    <a:cubicBezTo>
                      <a:pt x="114908" y="1052675"/>
                      <a:pt x="112717" y="1090585"/>
                      <a:pt x="89952" y="1131733"/>
                    </a:cubicBezTo>
                    <a:cubicBezTo>
                      <a:pt x="72903" y="1162594"/>
                      <a:pt x="50424" y="1189835"/>
                      <a:pt x="32326" y="1220029"/>
                    </a:cubicBezTo>
                    <a:cubicBezTo>
                      <a:pt x="-27300" y="1319470"/>
                      <a:pt x="-7679" y="1479205"/>
                      <a:pt x="118337" y="1516828"/>
                    </a:cubicBezTo>
                    <a:cubicBezTo>
                      <a:pt x="176630" y="1534259"/>
                      <a:pt x="233589" y="1505589"/>
                      <a:pt x="271404" y="1461488"/>
                    </a:cubicBezTo>
                    <a:cubicBezTo>
                      <a:pt x="296645" y="1431960"/>
                      <a:pt x="312266" y="1393765"/>
                      <a:pt x="343032" y="1369000"/>
                    </a:cubicBezTo>
                    <a:cubicBezTo>
                      <a:pt x="379512" y="1339568"/>
                      <a:pt x="429042" y="1341664"/>
                      <a:pt x="472286" y="1330138"/>
                    </a:cubicBezTo>
                    <a:cubicBezTo>
                      <a:pt x="522006" y="1316899"/>
                      <a:pt x="552963" y="1284895"/>
                      <a:pt x="561059" y="1234031"/>
                    </a:cubicBezTo>
                    <a:cubicBezTo>
                      <a:pt x="569631" y="1179739"/>
                      <a:pt x="553248" y="1119350"/>
                      <a:pt x="577442" y="1067820"/>
                    </a:cubicBezTo>
                    <a:cubicBezTo>
                      <a:pt x="611065" y="996097"/>
                      <a:pt x="707458" y="995906"/>
                      <a:pt x="764703" y="952282"/>
                    </a:cubicBezTo>
                    <a:cubicBezTo>
                      <a:pt x="808137" y="919134"/>
                      <a:pt x="818520" y="867604"/>
                      <a:pt x="818996" y="815693"/>
                    </a:cubicBezTo>
                    <a:cubicBezTo>
                      <a:pt x="819758" y="748828"/>
                      <a:pt x="804518" y="667579"/>
                      <a:pt x="859382" y="616525"/>
                    </a:cubicBezTo>
                    <a:cubicBezTo>
                      <a:pt x="910531" y="568805"/>
                      <a:pt x="987969" y="552613"/>
                      <a:pt x="997113" y="472222"/>
                    </a:cubicBezTo>
                    <a:cubicBezTo>
                      <a:pt x="1005114" y="402689"/>
                      <a:pt x="963871" y="337729"/>
                      <a:pt x="927200" y="282769"/>
                    </a:cubicBezTo>
                    <a:cubicBezTo>
                      <a:pt x="869859" y="196854"/>
                      <a:pt x="800613" y="113129"/>
                      <a:pt x="794802" y="5497"/>
                    </a:cubicBezTo>
                    <a:cubicBezTo>
                      <a:pt x="794517" y="1115"/>
                      <a:pt x="790707" y="-218"/>
                      <a:pt x="787373" y="829"/>
                    </a:cubicBezTo>
                    <a:cubicBezTo>
                      <a:pt x="784896" y="-504"/>
                      <a:pt x="781658" y="-409"/>
                      <a:pt x="779467" y="2449"/>
                    </a:cubicBezTo>
                    <a:cubicBezTo>
                      <a:pt x="750892" y="40739"/>
                      <a:pt x="714316" y="68076"/>
                      <a:pt x="668977" y="835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4"/>
              <p:cNvSpPr/>
              <p:nvPr/>
            </p:nvSpPr>
            <p:spPr>
              <a:xfrm rot="-5227826">
                <a:off x="302179" y="4043064"/>
                <a:ext cx="720566" cy="1430564"/>
              </a:xfrm>
              <a:custGeom>
                <a:avLst/>
                <a:gdLst/>
                <a:ahLst/>
                <a:cxnLst/>
                <a:rect l="l" t="t" r="r" b="b"/>
                <a:pathLst>
                  <a:path w="721466" h="1432351" extrusionOk="0">
                    <a:moveTo>
                      <a:pt x="697764" y="7677"/>
                    </a:moveTo>
                    <a:cubicBezTo>
                      <a:pt x="666332" y="71590"/>
                      <a:pt x="646615" y="143218"/>
                      <a:pt x="622422" y="210274"/>
                    </a:cubicBezTo>
                    <a:cubicBezTo>
                      <a:pt x="599466" y="273806"/>
                      <a:pt x="576702" y="337433"/>
                      <a:pt x="554127" y="401060"/>
                    </a:cubicBezTo>
                    <a:cubicBezTo>
                      <a:pt x="509741" y="525837"/>
                      <a:pt x="468117" y="651377"/>
                      <a:pt x="411443" y="771296"/>
                    </a:cubicBezTo>
                    <a:cubicBezTo>
                      <a:pt x="355912" y="888835"/>
                      <a:pt x="290475" y="1001420"/>
                      <a:pt x="219895" y="1110482"/>
                    </a:cubicBezTo>
                    <a:cubicBezTo>
                      <a:pt x="185986" y="1162869"/>
                      <a:pt x="150648" y="1214495"/>
                      <a:pt x="115215" y="1265930"/>
                    </a:cubicBezTo>
                    <a:cubicBezTo>
                      <a:pt x="77592" y="1320508"/>
                      <a:pt x="35205" y="1372991"/>
                      <a:pt x="344" y="1429379"/>
                    </a:cubicBezTo>
                    <a:cubicBezTo>
                      <a:pt x="-990" y="1431569"/>
                      <a:pt x="1868" y="1433474"/>
                      <a:pt x="3582" y="1431569"/>
                    </a:cubicBezTo>
                    <a:cubicBezTo>
                      <a:pt x="47969" y="1382611"/>
                      <a:pt x="86355" y="1326318"/>
                      <a:pt x="125788" y="1273264"/>
                    </a:cubicBezTo>
                    <a:cubicBezTo>
                      <a:pt x="163031" y="1223067"/>
                      <a:pt x="198845" y="1172013"/>
                      <a:pt x="233611" y="1120007"/>
                    </a:cubicBezTo>
                    <a:cubicBezTo>
                      <a:pt x="304477" y="1014088"/>
                      <a:pt x="370104" y="904456"/>
                      <a:pt x="426397" y="789965"/>
                    </a:cubicBezTo>
                    <a:cubicBezTo>
                      <a:pt x="485643" y="669379"/>
                      <a:pt x="531934" y="543077"/>
                      <a:pt x="578035" y="417062"/>
                    </a:cubicBezTo>
                    <a:cubicBezTo>
                      <a:pt x="602038" y="351530"/>
                      <a:pt x="625851" y="285902"/>
                      <a:pt x="649568" y="220275"/>
                    </a:cubicBezTo>
                    <a:cubicBezTo>
                      <a:pt x="673761" y="153314"/>
                      <a:pt x="704337" y="85496"/>
                      <a:pt x="721005" y="16250"/>
                    </a:cubicBezTo>
                    <a:cubicBezTo>
                      <a:pt x="724720" y="819"/>
                      <a:pt x="705003" y="-6706"/>
                      <a:pt x="697955" y="76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4"/>
              <p:cNvSpPr/>
              <p:nvPr/>
            </p:nvSpPr>
            <p:spPr>
              <a:xfrm rot="-5227826">
                <a:off x="1320320" y="4987787"/>
                <a:ext cx="41960" cy="105924"/>
              </a:xfrm>
              <a:custGeom>
                <a:avLst/>
                <a:gdLst/>
                <a:ahLst/>
                <a:cxnLst/>
                <a:rect l="l" t="t" r="r" b="b"/>
                <a:pathLst>
                  <a:path w="42012" h="106056" extrusionOk="0">
                    <a:moveTo>
                      <a:pt x="1091" y="7981"/>
                    </a:moveTo>
                    <a:cubicBezTo>
                      <a:pt x="11092" y="21792"/>
                      <a:pt x="18427" y="34841"/>
                      <a:pt x="20808" y="51891"/>
                    </a:cubicBezTo>
                    <a:cubicBezTo>
                      <a:pt x="22903" y="66750"/>
                      <a:pt x="19951" y="80847"/>
                      <a:pt x="20141" y="95611"/>
                    </a:cubicBezTo>
                    <a:cubicBezTo>
                      <a:pt x="20236" y="105803"/>
                      <a:pt x="34714" y="110851"/>
                      <a:pt x="38620" y="99897"/>
                    </a:cubicBezTo>
                    <a:cubicBezTo>
                      <a:pt x="50050" y="67798"/>
                      <a:pt x="30714" y="25031"/>
                      <a:pt x="8711" y="1694"/>
                    </a:cubicBezTo>
                    <a:cubicBezTo>
                      <a:pt x="4330" y="-2973"/>
                      <a:pt x="-2719" y="2933"/>
                      <a:pt x="1091" y="81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4"/>
              <p:cNvSpPr/>
              <p:nvPr/>
            </p:nvSpPr>
            <p:spPr>
              <a:xfrm rot="-5227826">
                <a:off x="1243092" y="4913812"/>
                <a:ext cx="53470" cy="114674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114817" extrusionOk="0">
                    <a:moveTo>
                      <a:pt x="1334" y="11147"/>
                    </a:moveTo>
                    <a:cubicBezTo>
                      <a:pt x="21432" y="41627"/>
                      <a:pt x="30481" y="71059"/>
                      <a:pt x="34672" y="107064"/>
                    </a:cubicBezTo>
                    <a:cubicBezTo>
                      <a:pt x="35910" y="117636"/>
                      <a:pt x="53436" y="117351"/>
                      <a:pt x="53531" y="106492"/>
                    </a:cubicBezTo>
                    <a:cubicBezTo>
                      <a:pt x="53912" y="68678"/>
                      <a:pt x="37815" y="29721"/>
                      <a:pt x="11812" y="2384"/>
                    </a:cubicBezTo>
                    <a:cubicBezTo>
                      <a:pt x="5620" y="-4093"/>
                      <a:pt x="-3428" y="3908"/>
                      <a:pt x="1334" y="111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4"/>
              <p:cNvSpPr/>
              <p:nvPr/>
            </p:nvSpPr>
            <p:spPr>
              <a:xfrm rot="-5227826">
                <a:off x="1158762" y="4826576"/>
                <a:ext cx="66087" cy="122006"/>
              </a:xfrm>
              <a:custGeom>
                <a:avLst/>
                <a:gdLst/>
                <a:ahLst/>
                <a:cxnLst/>
                <a:rect l="l" t="t" r="r" b="b"/>
                <a:pathLst>
                  <a:path w="66170" h="122158" extrusionOk="0">
                    <a:moveTo>
                      <a:pt x="699" y="4752"/>
                    </a:moveTo>
                    <a:cubicBezTo>
                      <a:pt x="27655" y="35137"/>
                      <a:pt x="41657" y="74285"/>
                      <a:pt x="46419" y="114004"/>
                    </a:cubicBezTo>
                    <a:cubicBezTo>
                      <a:pt x="47943" y="126958"/>
                      <a:pt x="67088" y="123434"/>
                      <a:pt x="66136" y="110765"/>
                    </a:cubicBezTo>
                    <a:cubicBezTo>
                      <a:pt x="62707" y="64664"/>
                      <a:pt x="39847" y="28755"/>
                      <a:pt x="4509" y="561"/>
                    </a:cubicBezTo>
                    <a:cubicBezTo>
                      <a:pt x="1937" y="-1439"/>
                      <a:pt x="-1492" y="2371"/>
                      <a:pt x="699" y="47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4"/>
              <p:cNvSpPr/>
              <p:nvPr/>
            </p:nvSpPr>
            <p:spPr>
              <a:xfrm rot="-5227826">
                <a:off x="1070123" y="4696200"/>
                <a:ext cx="106922" cy="180402"/>
              </a:xfrm>
              <a:custGeom>
                <a:avLst/>
                <a:gdLst/>
                <a:ahLst/>
                <a:cxnLst/>
                <a:rect l="l" t="t" r="r" b="b"/>
                <a:pathLst>
                  <a:path w="107056" h="180627" extrusionOk="0">
                    <a:moveTo>
                      <a:pt x="2296" y="10414"/>
                    </a:moveTo>
                    <a:cubicBezTo>
                      <a:pt x="28299" y="31559"/>
                      <a:pt x="48492" y="55848"/>
                      <a:pt x="62780" y="86328"/>
                    </a:cubicBezTo>
                    <a:cubicBezTo>
                      <a:pt x="75924" y="114522"/>
                      <a:pt x="78401" y="141764"/>
                      <a:pt x="84402" y="171577"/>
                    </a:cubicBezTo>
                    <a:cubicBezTo>
                      <a:pt x="86878" y="183769"/>
                      <a:pt x="105261" y="183769"/>
                      <a:pt x="106500" y="170815"/>
                    </a:cubicBezTo>
                    <a:cubicBezTo>
                      <a:pt x="112881" y="103282"/>
                      <a:pt x="63447" y="35274"/>
                      <a:pt x="8868" y="984"/>
                    </a:cubicBezTo>
                    <a:cubicBezTo>
                      <a:pt x="2582" y="-2921"/>
                      <a:pt x="-3419" y="5746"/>
                      <a:pt x="2296" y="104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4"/>
              <p:cNvSpPr/>
              <p:nvPr/>
            </p:nvSpPr>
            <p:spPr>
              <a:xfrm rot="-5227826">
                <a:off x="955315" y="4676146"/>
                <a:ext cx="74044" cy="123038"/>
              </a:xfrm>
              <a:custGeom>
                <a:avLst/>
                <a:gdLst/>
                <a:ahLst/>
                <a:cxnLst/>
                <a:rect l="l" t="t" r="r" b="b"/>
                <a:pathLst>
                  <a:path w="74136" h="123192" extrusionOk="0">
                    <a:moveTo>
                      <a:pt x="1709" y="11365"/>
                    </a:moveTo>
                    <a:cubicBezTo>
                      <a:pt x="16377" y="27748"/>
                      <a:pt x="29903" y="42703"/>
                      <a:pt x="39523" y="62801"/>
                    </a:cubicBezTo>
                    <a:cubicBezTo>
                      <a:pt x="48000" y="80517"/>
                      <a:pt x="51334" y="99472"/>
                      <a:pt x="57049" y="118046"/>
                    </a:cubicBezTo>
                    <a:cubicBezTo>
                      <a:pt x="59716" y="126618"/>
                      <a:pt x="73813" y="123665"/>
                      <a:pt x="74099" y="115188"/>
                    </a:cubicBezTo>
                    <a:cubicBezTo>
                      <a:pt x="75337" y="72421"/>
                      <a:pt x="46095" y="24510"/>
                      <a:pt x="11043" y="1174"/>
                    </a:cubicBezTo>
                    <a:cubicBezTo>
                      <a:pt x="4661" y="-3112"/>
                      <a:pt x="-3625" y="5269"/>
                      <a:pt x="1709" y="11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4"/>
              <p:cNvSpPr/>
              <p:nvPr/>
            </p:nvSpPr>
            <p:spPr>
              <a:xfrm rot="-5227826">
                <a:off x="835654" y="4599325"/>
                <a:ext cx="100781" cy="128240"/>
              </a:xfrm>
              <a:custGeom>
                <a:avLst/>
                <a:gdLst/>
                <a:ahLst/>
                <a:cxnLst/>
                <a:rect l="l" t="t" r="r" b="b"/>
                <a:pathLst>
                  <a:path w="100907" h="128400" extrusionOk="0">
                    <a:moveTo>
                      <a:pt x="2423" y="10234"/>
                    </a:moveTo>
                    <a:cubicBezTo>
                      <a:pt x="22616" y="22998"/>
                      <a:pt x="40523" y="38714"/>
                      <a:pt x="54143" y="58431"/>
                    </a:cubicBezTo>
                    <a:cubicBezTo>
                      <a:pt x="68145" y="78624"/>
                      <a:pt x="72717" y="100627"/>
                      <a:pt x="81861" y="122820"/>
                    </a:cubicBezTo>
                    <a:cubicBezTo>
                      <a:pt x="85576" y="131773"/>
                      <a:pt x="100340" y="129392"/>
                      <a:pt x="100816" y="119677"/>
                    </a:cubicBezTo>
                    <a:cubicBezTo>
                      <a:pt x="103292" y="66146"/>
                      <a:pt x="55096" y="16902"/>
                      <a:pt x="7661" y="328"/>
                    </a:cubicBezTo>
                    <a:cubicBezTo>
                      <a:pt x="1756" y="-1767"/>
                      <a:pt x="-3102" y="6710"/>
                      <a:pt x="2423" y="103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4"/>
              <p:cNvSpPr/>
              <p:nvPr/>
            </p:nvSpPr>
            <p:spPr>
              <a:xfrm rot="-5227826">
                <a:off x="721000" y="4483180"/>
                <a:ext cx="134074" cy="169437"/>
              </a:xfrm>
              <a:custGeom>
                <a:avLst/>
                <a:gdLst/>
                <a:ahLst/>
                <a:cxnLst/>
                <a:rect l="l" t="t" r="r" b="b"/>
                <a:pathLst>
                  <a:path w="134241" h="169649" extrusionOk="0">
                    <a:moveTo>
                      <a:pt x="1944" y="9903"/>
                    </a:moveTo>
                    <a:cubicBezTo>
                      <a:pt x="53665" y="52003"/>
                      <a:pt x="86240" y="100771"/>
                      <a:pt x="110053" y="162588"/>
                    </a:cubicBezTo>
                    <a:cubicBezTo>
                      <a:pt x="115101" y="175638"/>
                      <a:pt x="137390" y="169065"/>
                      <a:pt x="133865" y="155349"/>
                    </a:cubicBezTo>
                    <a:cubicBezTo>
                      <a:pt x="116720" y="87912"/>
                      <a:pt x="68905" y="31143"/>
                      <a:pt x="6897" y="568"/>
                    </a:cubicBezTo>
                    <a:cubicBezTo>
                      <a:pt x="1182" y="-2289"/>
                      <a:pt x="-2437" y="6378"/>
                      <a:pt x="1944" y="99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4"/>
              <p:cNvSpPr/>
              <p:nvPr/>
            </p:nvSpPr>
            <p:spPr>
              <a:xfrm rot="-5227826">
                <a:off x="596816" y="4426497"/>
                <a:ext cx="145035" cy="158456"/>
              </a:xfrm>
              <a:custGeom>
                <a:avLst/>
                <a:gdLst/>
                <a:ahLst/>
                <a:cxnLst/>
                <a:rect l="l" t="t" r="r" b="b"/>
                <a:pathLst>
                  <a:path w="145216" h="158654" extrusionOk="0">
                    <a:moveTo>
                      <a:pt x="2756" y="10661"/>
                    </a:moveTo>
                    <a:cubicBezTo>
                      <a:pt x="62097" y="44379"/>
                      <a:pt x="98768" y="87908"/>
                      <a:pt x="122295" y="151821"/>
                    </a:cubicBezTo>
                    <a:cubicBezTo>
                      <a:pt x="126962" y="164489"/>
                      <a:pt x="147727" y="158012"/>
                      <a:pt x="144964" y="144868"/>
                    </a:cubicBezTo>
                    <a:cubicBezTo>
                      <a:pt x="130867" y="77717"/>
                      <a:pt x="74860" y="17423"/>
                      <a:pt x="8281" y="183"/>
                    </a:cubicBezTo>
                    <a:cubicBezTo>
                      <a:pt x="2280" y="-1341"/>
                      <a:pt x="-3626" y="7041"/>
                      <a:pt x="2756" y="10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4"/>
              <p:cNvSpPr/>
              <p:nvPr/>
            </p:nvSpPr>
            <p:spPr>
              <a:xfrm rot="-5227826">
                <a:off x="462399" y="4395747"/>
                <a:ext cx="114143" cy="125524"/>
              </a:xfrm>
              <a:custGeom>
                <a:avLst/>
                <a:gdLst/>
                <a:ahLst/>
                <a:cxnLst/>
                <a:rect l="l" t="t" r="r" b="b"/>
                <a:pathLst>
                  <a:path w="114286" h="125681" extrusionOk="0">
                    <a:moveTo>
                      <a:pt x="3151" y="12244"/>
                    </a:moveTo>
                    <a:cubicBezTo>
                      <a:pt x="24296" y="24341"/>
                      <a:pt x="43537" y="37676"/>
                      <a:pt x="59348" y="56535"/>
                    </a:cubicBezTo>
                    <a:cubicBezTo>
                      <a:pt x="75445" y="75776"/>
                      <a:pt x="82399" y="97398"/>
                      <a:pt x="93067" y="119400"/>
                    </a:cubicBezTo>
                    <a:cubicBezTo>
                      <a:pt x="98686" y="130926"/>
                      <a:pt x="115546" y="125306"/>
                      <a:pt x="114212" y="112923"/>
                    </a:cubicBezTo>
                    <a:cubicBezTo>
                      <a:pt x="108783" y="61012"/>
                      <a:pt x="57634" y="13673"/>
                      <a:pt x="9437" y="243"/>
                    </a:cubicBezTo>
                    <a:cubicBezTo>
                      <a:pt x="2484" y="-1662"/>
                      <a:pt x="-4088" y="8148"/>
                      <a:pt x="3151" y="122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4"/>
              <p:cNvSpPr/>
              <p:nvPr/>
            </p:nvSpPr>
            <p:spPr>
              <a:xfrm rot="-5227826">
                <a:off x="295286" y="4282297"/>
                <a:ext cx="178150" cy="178042"/>
              </a:xfrm>
              <a:custGeom>
                <a:avLst/>
                <a:gdLst/>
                <a:ahLst/>
                <a:cxnLst/>
                <a:rect l="l" t="t" r="r" b="b"/>
                <a:pathLst>
                  <a:path w="178373" h="178264" extrusionOk="0">
                    <a:moveTo>
                      <a:pt x="3294" y="13241"/>
                    </a:moveTo>
                    <a:cubicBezTo>
                      <a:pt x="74827" y="51436"/>
                      <a:pt x="119309" y="99823"/>
                      <a:pt x="156075" y="171451"/>
                    </a:cubicBezTo>
                    <a:cubicBezTo>
                      <a:pt x="163219" y="185453"/>
                      <a:pt x="182174" y="175737"/>
                      <a:pt x="177697" y="161545"/>
                    </a:cubicBezTo>
                    <a:cubicBezTo>
                      <a:pt x="154266" y="87250"/>
                      <a:pt x="84162" y="22289"/>
                      <a:pt x="10152" y="287"/>
                    </a:cubicBezTo>
                    <a:cubicBezTo>
                      <a:pt x="2723" y="-1904"/>
                      <a:pt x="-4421" y="9050"/>
                      <a:pt x="3390" y="132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4"/>
              <p:cNvSpPr/>
              <p:nvPr/>
            </p:nvSpPr>
            <p:spPr>
              <a:xfrm rot="-5227826">
                <a:off x="164155" y="4275911"/>
                <a:ext cx="113752" cy="110365"/>
              </a:xfrm>
              <a:custGeom>
                <a:avLst/>
                <a:gdLst/>
                <a:ahLst/>
                <a:cxnLst/>
                <a:rect l="l" t="t" r="r" b="b"/>
                <a:pathLst>
                  <a:path w="113894" h="110503" extrusionOk="0">
                    <a:moveTo>
                      <a:pt x="4495" y="14461"/>
                    </a:moveTo>
                    <a:cubicBezTo>
                      <a:pt x="44309" y="32463"/>
                      <a:pt x="74885" y="61991"/>
                      <a:pt x="90220" y="103139"/>
                    </a:cubicBezTo>
                    <a:cubicBezTo>
                      <a:pt x="95840" y="118284"/>
                      <a:pt x="118700" y="107711"/>
                      <a:pt x="112985" y="92661"/>
                    </a:cubicBezTo>
                    <a:cubicBezTo>
                      <a:pt x="95173" y="45608"/>
                      <a:pt x="57263" y="10365"/>
                      <a:pt x="7733" y="174"/>
                    </a:cubicBezTo>
                    <a:cubicBezTo>
                      <a:pt x="-934" y="-1636"/>
                      <a:pt x="-2744" y="11223"/>
                      <a:pt x="4495" y="144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4"/>
              <p:cNvSpPr/>
              <p:nvPr/>
            </p:nvSpPr>
            <p:spPr>
              <a:xfrm rot="-5227826">
                <a:off x="1202345" y="5138720"/>
                <a:ext cx="76108" cy="22856"/>
              </a:xfrm>
              <a:custGeom>
                <a:avLst/>
                <a:gdLst/>
                <a:ahLst/>
                <a:cxnLst/>
                <a:rect l="l" t="t" r="r" b="b"/>
                <a:pathLst>
                  <a:path w="76203" h="22885" extrusionOk="0">
                    <a:moveTo>
                      <a:pt x="12205" y="22064"/>
                    </a:moveTo>
                    <a:cubicBezTo>
                      <a:pt x="33160" y="12349"/>
                      <a:pt x="51448" y="14063"/>
                      <a:pt x="73831" y="14063"/>
                    </a:cubicBezTo>
                    <a:cubicBezTo>
                      <a:pt x="75927" y="14063"/>
                      <a:pt x="77165" y="11491"/>
                      <a:pt x="75260" y="10063"/>
                    </a:cubicBezTo>
                    <a:cubicBezTo>
                      <a:pt x="55829" y="-4225"/>
                      <a:pt x="26397" y="-1272"/>
                      <a:pt x="4966" y="6443"/>
                    </a:cubicBezTo>
                    <a:cubicBezTo>
                      <a:pt x="-5321" y="10158"/>
                      <a:pt x="2013" y="26731"/>
                      <a:pt x="12109" y="220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4"/>
              <p:cNvSpPr/>
              <p:nvPr/>
            </p:nvSpPr>
            <p:spPr>
              <a:xfrm rot="-5227826">
                <a:off x="1093772" y="5090322"/>
                <a:ext cx="114901" cy="39805"/>
              </a:xfrm>
              <a:custGeom>
                <a:avLst/>
                <a:gdLst/>
                <a:ahLst/>
                <a:cxnLst/>
                <a:rect l="l" t="t" r="r" b="b"/>
                <a:pathLst>
                  <a:path w="115045" h="39855" extrusionOk="0">
                    <a:moveTo>
                      <a:pt x="10047" y="21312"/>
                    </a:moveTo>
                    <a:cubicBezTo>
                      <a:pt x="43670" y="14168"/>
                      <a:pt x="76150" y="19598"/>
                      <a:pt x="105106" y="38648"/>
                    </a:cubicBezTo>
                    <a:cubicBezTo>
                      <a:pt x="112155" y="43315"/>
                      <a:pt x="118822" y="33314"/>
                      <a:pt x="112536" y="28075"/>
                    </a:cubicBezTo>
                    <a:cubicBezTo>
                      <a:pt x="83770" y="3881"/>
                      <a:pt x="43861" y="-5739"/>
                      <a:pt x="7189" y="3405"/>
                    </a:cubicBezTo>
                    <a:cubicBezTo>
                      <a:pt x="-4050" y="6263"/>
                      <a:pt x="-1383" y="23789"/>
                      <a:pt x="10142" y="213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8" name="Google Shape;1488;p24"/>
              <p:cNvSpPr/>
              <p:nvPr/>
            </p:nvSpPr>
            <p:spPr>
              <a:xfrm rot="-5227826">
                <a:off x="1002049" y="5004658"/>
                <a:ext cx="110101" cy="31346"/>
              </a:xfrm>
              <a:custGeom>
                <a:avLst/>
                <a:gdLst/>
                <a:ahLst/>
                <a:cxnLst/>
                <a:rect l="l" t="t" r="r" b="b"/>
                <a:pathLst>
                  <a:path w="110239" h="31385" extrusionOk="0">
                    <a:moveTo>
                      <a:pt x="4057" y="12568"/>
                    </a:moveTo>
                    <a:cubicBezTo>
                      <a:pt x="-6135" y="19331"/>
                      <a:pt x="4914" y="32951"/>
                      <a:pt x="14820" y="29522"/>
                    </a:cubicBezTo>
                    <a:cubicBezTo>
                      <a:pt x="30060" y="24189"/>
                      <a:pt x="42824" y="18569"/>
                      <a:pt x="59492" y="19140"/>
                    </a:cubicBezTo>
                    <a:cubicBezTo>
                      <a:pt x="74637" y="19616"/>
                      <a:pt x="88162" y="24569"/>
                      <a:pt x="101878" y="30761"/>
                    </a:cubicBezTo>
                    <a:cubicBezTo>
                      <a:pt x="108927" y="33999"/>
                      <a:pt x="113213" y="23807"/>
                      <a:pt x="107784" y="19426"/>
                    </a:cubicBezTo>
                    <a:cubicBezTo>
                      <a:pt x="80828" y="-2767"/>
                      <a:pt x="33489" y="-7149"/>
                      <a:pt x="4057" y="125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24"/>
              <p:cNvSpPr/>
              <p:nvPr/>
            </p:nvSpPr>
            <p:spPr>
              <a:xfrm rot="-5227826">
                <a:off x="870365" y="4960665"/>
                <a:ext cx="176074" cy="54021"/>
              </a:xfrm>
              <a:custGeom>
                <a:avLst/>
                <a:gdLst/>
                <a:ahLst/>
                <a:cxnLst/>
                <a:rect l="l" t="t" r="r" b="b"/>
                <a:pathLst>
                  <a:path w="176294" h="54088" extrusionOk="0">
                    <a:moveTo>
                      <a:pt x="13323" y="27913"/>
                    </a:moveTo>
                    <a:cubicBezTo>
                      <a:pt x="66949" y="18578"/>
                      <a:pt x="119527" y="25531"/>
                      <a:pt x="167056" y="53154"/>
                    </a:cubicBezTo>
                    <a:cubicBezTo>
                      <a:pt x="173629" y="56964"/>
                      <a:pt x="179915" y="48201"/>
                      <a:pt x="173819" y="43438"/>
                    </a:cubicBezTo>
                    <a:cubicBezTo>
                      <a:pt x="127432" y="7339"/>
                      <a:pt x="67330" y="-8378"/>
                      <a:pt x="9513" y="4386"/>
                    </a:cubicBezTo>
                    <a:cubicBezTo>
                      <a:pt x="-5346" y="7720"/>
                      <a:pt x="-1822" y="30484"/>
                      <a:pt x="13323" y="278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4"/>
              <p:cNvSpPr/>
              <p:nvPr/>
            </p:nvSpPr>
            <p:spPr>
              <a:xfrm rot="-5227826">
                <a:off x="723269" y="4911124"/>
                <a:ext cx="224118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224398" h="72115" extrusionOk="0">
                    <a:moveTo>
                      <a:pt x="13269" y="36999"/>
                    </a:moveTo>
                    <a:cubicBezTo>
                      <a:pt x="80802" y="18901"/>
                      <a:pt x="161955" y="6328"/>
                      <a:pt x="210627" y="69098"/>
                    </a:cubicBezTo>
                    <a:cubicBezTo>
                      <a:pt x="217009" y="77290"/>
                      <a:pt x="228630" y="67098"/>
                      <a:pt x="222819" y="58811"/>
                    </a:cubicBezTo>
                    <a:cubicBezTo>
                      <a:pt x="173766" y="-11674"/>
                      <a:pt x="83373" y="-7483"/>
                      <a:pt x="9364" y="13377"/>
                    </a:cubicBezTo>
                    <a:cubicBezTo>
                      <a:pt x="-5304" y="17473"/>
                      <a:pt x="-1780" y="41095"/>
                      <a:pt x="13269" y="370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4"/>
              <p:cNvSpPr/>
              <p:nvPr/>
            </p:nvSpPr>
            <p:spPr>
              <a:xfrm rot="-5227826">
                <a:off x="660069" y="4816853"/>
                <a:ext cx="168852" cy="65303"/>
              </a:xfrm>
              <a:custGeom>
                <a:avLst/>
                <a:gdLst/>
                <a:ahLst/>
                <a:cxnLst/>
                <a:rect l="l" t="t" r="r" b="b"/>
                <a:pathLst>
                  <a:path w="169063" h="65385" extrusionOk="0">
                    <a:moveTo>
                      <a:pt x="11393" y="22143"/>
                    </a:moveTo>
                    <a:cubicBezTo>
                      <a:pt x="65495" y="18333"/>
                      <a:pt x="115215" y="29287"/>
                      <a:pt x="158173" y="63767"/>
                    </a:cubicBezTo>
                    <a:cubicBezTo>
                      <a:pt x="165507" y="69673"/>
                      <a:pt x="173223" y="57957"/>
                      <a:pt x="166460" y="51956"/>
                    </a:cubicBezTo>
                    <a:cubicBezTo>
                      <a:pt x="124074" y="14428"/>
                      <a:pt x="64828" y="-7289"/>
                      <a:pt x="8154" y="2236"/>
                    </a:cubicBezTo>
                    <a:cubicBezTo>
                      <a:pt x="-4800" y="4427"/>
                      <a:pt x="-1275" y="23000"/>
                      <a:pt x="11393" y="22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4"/>
              <p:cNvSpPr/>
              <p:nvPr/>
            </p:nvSpPr>
            <p:spPr>
              <a:xfrm rot="-5227826">
                <a:off x="586963" y="4754686"/>
                <a:ext cx="115583" cy="27634"/>
              </a:xfrm>
              <a:custGeom>
                <a:avLst/>
                <a:gdLst/>
                <a:ahLst/>
                <a:cxnLst/>
                <a:rect l="l" t="t" r="r" b="b"/>
                <a:pathLst>
                  <a:path w="115727" h="27669" extrusionOk="0">
                    <a:moveTo>
                      <a:pt x="8995" y="21111"/>
                    </a:moveTo>
                    <a:cubicBezTo>
                      <a:pt x="43951" y="14158"/>
                      <a:pt x="74527" y="13967"/>
                      <a:pt x="108245" y="27207"/>
                    </a:cubicBezTo>
                    <a:cubicBezTo>
                      <a:pt x="115294" y="29969"/>
                      <a:pt x="118818" y="19587"/>
                      <a:pt x="112246" y="16348"/>
                    </a:cubicBezTo>
                    <a:cubicBezTo>
                      <a:pt x="80908" y="1013"/>
                      <a:pt x="40237" y="-5273"/>
                      <a:pt x="6328" y="5109"/>
                    </a:cubicBezTo>
                    <a:cubicBezTo>
                      <a:pt x="-3293" y="8062"/>
                      <a:pt x="-1578" y="23206"/>
                      <a:pt x="8995" y="21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4"/>
              <p:cNvSpPr/>
              <p:nvPr/>
            </p:nvSpPr>
            <p:spPr>
              <a:xfrm rot="-5227826">
                <a:off x="411600" y="4715817"/>
                <a:ext cx="187071" cy="66495"/>
              </a:xfrm>
              <a:custGeom>
                <a:avLst/>
                <a:gdLst/>
                <a:ahLst/>
                <a:cxnLst/>
                <a:rect l="l" t="t" r="r" b="b"/>
                <a:pathLst>
                  <a:path w="187305" h="66578" extrusionOk="0">
                    <a:moveTo>
                      <a:pt x="12287" y="22932"/>
                    </a:moveTo>
                    <a:cubicBezTo>
                      <a:pt x="71247" y="15312"/>
                      <a:pt x="130397" y="30838"/>
                      <a:pt x="178594" y="65413"/>
                    </a:cubicBezTo>
                    <a:cubicBezTo>
                      <a:pt x="184690" y="69795"/>
                      <a:pt x="190595" y="60746"/>
                      <a:pt x="185166" y="55984"/>
                    </a:cubicBezTo>
                    <a:cubicBezTo>
                      <a:pt x="136017" y="12740"/>
                      <a:pt x="73724" y="-5834"/>
                      <a:pt x="8763" y="1596"/>
                    </a:cubicBezTo>
                    <a:cubicBezTo>
                      <a:pt x="-5048" y="3120"/>
                      <a:pt x="-1524" y="24646"/>
                      <a:pt x="12287" y="229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4"/>
              <p:cNvSpPr/>
              <p:nvPr/>
            </p:nvSpPr>
            <p:spPr>
              <a:xfrm rot="-5227826">
                <a:off x="272625" y="4665800"/>
                <a:ext cx="194473" cy="63060"/>
              </a:xfrm>
              <a:custGeom>
                <a:avLst/>
                <a:gdLst/>
                <a:ahLst/>
                <a:cxnLst/>
                <a:rect l="l" t="t" r="r" b="b"/>
                <a:pathLst>
                  <a:path w="194716" h="63139" extrusionOk="0">
                    <a:moveTo>
                      <a:pt x="12011" y="25391"/>
                    </a:moveTo>
                    <a:cubicBezTo>
                      <a:pt x="74590" y="16342"/>
                      <a:pt x="132693" y="28439"/>
                      <a:pt x="186319" y="62158"/>
                    </a:cubicBezTo>
                    <a:cubicBezTo>
                      <a:pt x="192415" y="65968"/>
                      <a:pt x="197844" y="57776"/>
                      <a:pt x="192605" y="53204"/>
                    </a:cubicBezTo>
                    <a:cubicBezTo>
                      <a:pt x="143266" y="9389"/>
                      <a:pt x="73257" y="-9185"/>
                      <a:pt x="8582" y="4341"/>
                    </a:cubicBezTo>
                    <a:cubicBezTo>
                      <a:pt x="-4848" y="7198"/>
                      <a:pt x="-1610" y="27391"/>
                      <a:pt x="12011" y="253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4"/>
              <p:cNvSpPr/>
              <p:nvPr/>
            </p:nvSpPr>
            <p:spPr>
              <a:xfrm rot="-5227826">
                <a:off x="199814" y="4565947"/>
                <a:ext cx="89232" cy="32257"/>
              </a:xfrm>
              <a:custGeom>
                <a:avLst/>
                <a:gdLst/>
                <a:ahLst/>
                <a:cxnLst/>
                <a:rect l="l" t="t" r="r" b="b"/>
                <a:pathLst>
                  <a:path w="89343" h="32297" extrusionOk="0">
                    <a:moveTo>
                      <a:pt x="9389" y="18711"/>
                    </a:moveTo>
                    <a:cubicBezTo>
                      <a:pt x="36535" y="13758"/>
                      <a:pt x="58347" y="16139"/>
                      <a:pt x="81874" y="31569"/>
                    </a:cubicBezTo>
                    <a:cubicBezTo>
                      <a:pt x="86065" y="34332"/>
                      <a:pt x="91971" y="28617"/>
                      <a:pt x="88065" y="24807"/>
                    </a:cubicBezTo>
                    <a:cubicBezTo>
                      <a:pt x="67206" y="4137"/>
                      <a:pt x="33011" y="-5483"/>
                      <a:pt x="4722" y="3185"/>
                    </a:cubicBezTo>
                    <a:cubicBezTo>
                      <a:pt x="-4137" y="5947"/>
                      <a:pt x="626" y="20235"/>
                      <a:pt x="9484" y="186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4"/>
              <p:cNvSpPr/>
              <p:nvPr/>
            </p:nvSpPr>
            <p:spPr>
              <a:xfrm rot="-5227826">
                <a:off x="38029" y="4530392"/>
                <a:ext cx="115514" cy="33096"/>
              </a:xfrm>
              <a:custGeom>
                <a:avLst/>
                <a:gdLst/>
                <a:ahLst/>
                <a:cxnLst/>
                <a:rect l="l" t="t" r="r" b="b"/>
                <a:pathLst>
                  <a:path w="115658" h="33137" extrusionOk="0">
                    <a:moveTo>
                      <a:pt x="10567" y="19433"/>
                    </a:moveTo>
                    <a:cubicBezTo>
                      <a:pt x="44285" y="13813"/>
                      <a:pt x="76861" y="18671"/>
                      <a:pt x="107912" y="32673"/>
                    </a:cubicBezTo>
                    <a:cubicBezTo>
                      <a:pt x="113818" y="35340"/>
                      <a:pt x="118866" y="25815"/>
                      <a:pt x="113151" y="22576"/>
                    </a:cubicBezTo>
                    <a:cubicBezTo>
                      <a:pt x="80861" y="4098"/>
                      <a:pt x="44381" y="-2856"/>
                      <a:pt x="7519" y="1050"/>
                    </a:cubicBezTo>
                    <a:cubicBezTo>
                      <a:pt x="-4292" y="2288"/>
                      <a:pt x="-1339" y="21338"/>
                      <a:pt x="10472" y="19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7" name="Google Shape;1497;p24"/>
            <p:cNvGrpSpPr/>
            <p:nvPr/>
          </p:nvGrpSpPr>
          <p:grpSpPr>
            <a:xfrm rot="-5400000" flipH="1">
              <a:off x="-116470" y="4532889"/>
              <a:ext cx="665634" cy="673640"/>
              <a:chOff x="1798693" y="1800541"/>
              <a:chExt cx="1044296" cy="1056856"/>
            </a:xfrm>
          </p:grpSpPr>
          <p:sp>
            <p:nvSpPr>
              <p:cNvPr id="1498" name="Google Shape;1498;p24"/>
              <p:cNvSpPr/>
              <p:nvPr/>
            </p:nvSpPr>
            <p:spPr>
              <a:xfrm>
                <a:off x="1798693" y="1800541"/>
                <a:ext cx="1044296" cy="1056856"/>
              </a:xfrm>
              <a:custGeom>
                <a:avLst/>
                <a:gdLst/>
                <a:ahLst/>
                <a:cxnLst/>
                <a:rect l="l" t="t" r="r" b="b"/>
                <a:pathLst>
                  <a:path w="1044296" h="1056856" extrusionOk="0">
                    <a:moveTo>
                      <a:pt x="482979" y="70059"/>
                    </a:moveTo>
                    <a:cubicBezTo>
                      <a:pt x="479931" y="102920"/>
                      <a:pt x="498600" y="134829"/>
                      <a:pt x="508602" y="165118"/>
                    </a:cubicBezTo>
                    <a:cubicBezTo>
                      <a:pt x="514888" y="184263"/>
                      <a:pt x="520412" y="203790"/>
                      <a:pt x="524794" y="223506"/>
                    </a:cubicBezTo>
                    <a:cubicBezTo>
                      <a:pt x="527461" y="235413"/>
                      <a:pt x="530795" y="247986"/>
                      <a:pt x="531461" y="260273"/>
                    </a:cubicBezTo>
                    <a:cubicBezTo>
                      <a:pt x="531271" y="266655"/>
                      <a:pt x="530890" y="272941"/>
                      <a:pt x="530604" y="279228"/>
                    </a:cubicBezTo>
                    <a:cubicBezTo>
                      <a:pt x="525270" y="305231"/>
                      <a:pt x="509078" y="309327"/>
                      <a:pt x="482122" y="291610"/>
                    </a:cubicBezTo>
                    <a:cubicBezTo>
                      <a:pt x="481741" y="290658"/>
                      <a:pt x="480884" y="290086"/>
                      <a:pt x="480122" y="289991"/>
                    </a:cubicBezTo>
                    <a:cubicBezTo>
                      <a:pt x="479550" y="288848"/>
                      <a:pt x="479074" y="287705"/>
                      <a:pt x="478503" y="286562"/>
                    </a:cubicBezTo>
                    <a:cubicBezTo>
                      <a:pt x="474883" y="277132"/>
                      <a:pt x="472311" y="267321"/>
                      <a:pt x="469930" y="257511"/>
                    </a:cubicBezTo>
                    <a:cubicBezTo>
                      <a:pt x="465644" y="239699"/>
                      <a:pt x="463072" y="221601"/>
                      <a:pt x="459262" y="203790"/>
                    </a:cubicBezTo>
                    <a:cubicBezTo>
                      <a:pt x="452785" y="173119"/>
                      <a:pt x="443355" y="143877"/>
                      <a:pt x="424686" y="118255"/>
                    </a:cubicBezTo>
                    <a:cubicBezTo>
                      <a:pt x="410780" y="99110"/>
                      <a:pt x="377442" y="60915"/>
                      <a:pt x="348867" y="64534"/>
                    </a:cubicBezTo>
                    <a:cubicBezTo>
                      <a:pt x="348010" y="63867"/>
                      <a:pt x="346962" y="63486"/>
                      <a:pt x="345724" y="63677"/>
                    </a:cubicBezTo>
                    <a:cubicBezTo>
                      <a:pt x="270381" y="73011"/>
                      <a:pt x="169797" y="153783"/>
                      <a:pt x="198182" y="239889"/>
                    </a:cubicBezTo>
                    <a:cubicBezTo>
                      <a:pt x="211231" y="279513"/>
                      <a:pt x="251617" y="299325"/>
                      <a:pt x="286288" y="316470"/>
                    </a:cubicBezTo>
                    <a:cubicBezTo>
                      <a:pt x="315149" y="330853"/>
                      <a:pt x="343152" y="345903"/>
                      <a:pt x="368489" y="366191"/>
                    </a:cubicBezTo>
                    <a:cubicBezTo>
                      <a:pt x="380109" y="375525"/>
                      <a:pt x="391063" y="385527"/>
                      <a:pt x="401064" y="396385"/>
                    </a:cubicBezTo>
                    <a:cubicBezTo>
                      <a:pt x="412113" y="408386"/>
                      <a:pt x="437545" y="436295"/>
                      <a:pt x="434211" y="458583"/>
                    </a:cubicBezTo>
                    <a:cubicBezTo>
                      <a:pt x="431640" y="458869"/>
                      <a:pt x="429449" y="460584"/>
                      <a:pt x="429353" y="463917"/>
                    </a:cubicBezTo>
                    <a:cubicBezTo>
                      <a:pt x="423639" y="468299"/>
                      <a:pt x="418019" y="472680"/>
                      <a:pt x="412399" y="476967"/>
                    </a:cubicBezTo>
                    <a:cubicBezTo>
                      <a:pt x="403827" y="477062"/>
                      <a:pt x="395826" y="475252"/>
                      <a:pt x="388301" y="471442"/>
                    </a:cubicBezTo>
                    <a:cubicBezTo>
                      <a:pt x="379633" y="468108"/>
                      <a:pt x="373251" y="463917"/>
                      <a:pt x="366012" y="458298"/>
                    </a:cubicBezTo>
                    <a:cubicBezTo>
                      <a:pt x="353344" y="448868"/>
                      <a:pt x="342581" y="437533"/>
                      <a:pt x="331818" y="426103"/>
                    </a:cubicBezTo>
                    <a:cubicBezTo>
                      <a:pt x="311053" y="403910"/>
                      <a:pt x="289907" y="382193"/>
                      <a:pt x="265143" y="364381"/>
                    </a:cubicBezTo>
                    <a:cubicBezTo>
                      <a:pt x="234186" y="342093"/>
                      <a:pt x="170845" y="306183"/>
                      <a:pt x="133793" y="332949"/>
                    </a:cubicBezTo>
                    <a:cubicBezTo>
                      <a:pt x="133602" y="333044"/>
                      <a:pt x="133507" y="333234"/>
                      <a:pt x="133316" y="333330"/>
                    </a:cubicBezTo>
                    <a:cubicBezTo>
                      <a:pt x="131602" y="331139"/>
                      <a:pt x="128649" y="329996"/>
                      <a:pt x="126077" y="331996"/>
                    </a:cubicBezTo>
                    <a:cubicBezTo>
                      <a:pt x="87596" y="363238"/>
                      <a:pt x="57498" y="404100"/>
                      <a:pt x="38733" y="450011"/>
                    </a:cubicBezTo>
                    <a:cubicBezTo>
                      <a:pt x="24541" y="484586"/>
                      <a:pt x="9206" y="534783"/>
                      <a:pt x="38257" y="566406"/>
                    </a:cubicBezTo>
                    <a:cubicBezTo>
                      <a:pt x="65594" y="596220"/>
                      <a:pt x="112838" y="586790"/>
                      <a:pt x="148271" y="584885"/>
                    </a:cubicBezTo>
                    <a:cubicBezTo>
                      <a:pt x="190276" y="582599"/>
                      <a:pt x="321340" y="575360"/>
                      <a:pt x="338771" y="631748"/>
                    </a:cubicBezTo>
                    <a:cubicBezTo>
                      <a:pt x="328960" y="700709"/>
                      <a:pt x="192372" y="662133"/>
                      <a:pt x="151223" y="655275"/>
                    </a:cubicBezTo>
                    <a:cubicBezTo>
                      <a:pt x="109694" y="648321"/>
                      <a:pt x="44925" y="637272"/>
                      <a:pt x="13587" y="673944"/>
                    </a:cubicBezTo>
                    <a:cubicBezTo>
                      <a:pt x="-17083" y="709853"/>
                      <a:pt x="12158" y="768717"/>
                      <a:pt x="23588" y="806151"/>
                    </a:cubicBezTo>
                    <a:cubicBezTo>
                      <a:pt x="44925" y="876064"/>
                      <a:pt x="56354" y="947216"/>
                      <a:pt x="14540" y="1011986"/>
                    </a:cubicBezTo>
                    <a:cubicBezTo>
                      <a:pt x="13968" y="1012843"/>
                      <a:pt x="14540" y="1013605"/>
                      <a:pt x="15397" y="1013796"/>
                    </a:cubicBezTo>
                    <a:cubicBezTo>
                      <a:pt x="14730" y="1016558"/>
                      <a:pt x="18159" y="1019320"/>
                      <a:pt x="20636" y="1016844"/>
                    </a:cubicBezTo>
                    <a:cubicBezTo>
                      <a:pt x="71690" y="964837"/>
                      <a:pt x="142365" y="1005509"/>
                      <a:pt x="197324" y="1026654"/>
                    </a:cubicBezTo>
                    <a:cubicBezTo>
                      <a:pt x="243330" y="1044371"/>
                      <a:pt x="301528" y="1062087"/>
                      <a:pt x="351534" y="1055420"/>
                    </a:cubicBezTo>
                    <a:cubicBezTo>
                      <a:pt x="390396" y="1050276"/>
                      <a:pt x="403636" y="1022178"/>
                      <a:pt x="406874" y="986078"/>
                    </a:cubicBezTo>
                    <a:cubicBezTo>
                      <a:pt x="411923" y="929690"/>
                      <a:pt x="401445" y="873778"/>
                      <a:pt x="397445" y="817676"/>
                    </a:cubicBezTo>
                    <a:cubicBezTo>
                      <a:pt x="397921" y="816057"/>
                      <a:pt x="398493" y="814437"/>
                      <a:pt x="399159" y="812913"/>
                    </a:cubicBezTo>
                    <a:cubicBezTo>
                      <a:pt x="400207" y="811961"/>
                      <a:pt x="400969" y="810723"/>
                      <a:pt x="401160" y="809008"/>
                    </a:cubicBezTo>
                    <a:cubicBezTo>
                      <a:pt x="401160" y="808532"/>
                      <a:pt x="401350" y="808151"/>
                      <a:pt x="401445" y="807675"/>
                    </a:cubicBezTo>
                    <a:cubicBezTo>
                      <a:pt x="404207" y="801674"/>
                      <a:pt x="407636" y="795959"/>
                      <a:pt x="412494" y="791196"/>
                    </a:cubicBezTo>
                    <a:cubicBezTo>
                      <a:pt x="420972" y="782910"/>
                      <a:pt x="434021" y="779195"/>
                      <a:pt x="444022" y="785481"/>
                    </a:cubicBezTo>
                    <a:cubicBezTo>
                      <a:pt x="445070" y="786339"/>
                      <a:pt x="446213" y="787291"/>
                      <a:pt x="447261" y="788148"/>
                    </a:cubicBezTo>
                    <a:cubicBezTo>
                      <a:pt x="449832" y="796435"/>
                      <a:pt x="450404" y="811866"/>
                      <a:pt x="451642" y="820724"/>
                    </a:cubicBezTo>
                    <a:cubicBezTo>
                      <a:pt x="456786" y="855395"/>
                      <a:pt x="461834" y="890161"/>
                      <a:pt x="466977" y="924832"/>
                    </a:cubicBezTo>
                    <a:cubicBezTo>
                      <a:pt x="471644" y="957027"/>
                      <a:pt x="466691" y="1007223"/>
                      <a:pt x="508125" y="1012081"/>
                    </a:cubicBezTo>
                    <a:cubicBezTo>
                      <a:pt x="560322" y="1018082"/>
                      <a:pt x="617472" y="992364"/>
                      <a:pt x="663478" y="970933"/>
                    </a:cubicBezTo>
                    <a:cubicBezTo>
                      <a:pt x="701483" y="953217"/>
                      <a:pt x="725010" y="925308"/>
                      <a:pt x="723676" y="881874"/>
                    </a:cubicBezTo>
                    <a:cubicBezTo>
                      <a:pt x="722152" y="829582"/>
                      <a:pt x="685766" y="789958"/>
                      <a:pt x="655286" y="751001"/>
                    </a:cubicBezTo>
                    <a:cubicBezTo>
                      <a:pt x="648810" y="742714"/>
                      <a:pt x="642332" y="734332"/>
                      <a:pt x="636332" y="725474"/>
                    </a:cubicBezTo>
                    <a:cubicBezTo>
                      <a:pt x="628998" y="712901"/>
                      <a:pt x="623282" y="700137"/>
                      <a:pt x="619377" y="686802"/>
                    </a:cubicBezTo>
                    <a:cubicBezTo>
                      <a:pt x="621092" y="686326"/>
                      <a:pt x="622520" y="684326"/>
                      <a:pt x="621282" y="682516"/>
                    </a:cubicBezTo>
                    <a:cubicBezTo>
                      <a:pt x="612995" y="670800"/>
                      <a:pt x="612900" y="653274"/>
                      <a:pt x="624330" y="643368"/>
                    </a:cubicBezTo>
                    <a:cubicBezTo>
                      <a:pt x="636332" y="632986"/>
                      <a:pt x="651191" y="637558"/>
                      <a:pt x="662335" y="646226"/>
                    </a:cubicBezTo>
                    <a:cubicBezTo>
                      <a:pt x="663002" y="646702"/>
                      <a:pt x="663764" y="646988"/>
                      <a:pt x="664431" y="647178"/>
                    </a:cubicBezTo>
                    <a:cubicBezTo>
                      <a:pt x="664431" y="647178"/>
                      <a:pt x="664621" y="647178"/>
                      <a:pt x="664621" y="647369"/>
                    </a:cubicBezTo>
                    <a:cubicBezTo>
                      <a:pt x="677099" y="658037"/>
                      <a:pt x="687957" y="670705"/>
                      <a:pt x="697673" y="683850"/>
                    </a:cubicBezTo>
                    <a:cubicBezTo>
                      <a:pt x="727010" y="723093"/>
                      <a:pt x="747393" y="772623"/>
                      <a:pt x="785303" y="804817"/>
                    </a:cubicBezTo>
                    <a:cubicBezTo>
                      <a:pt x="815307" y="830344"/>
                      <a:pt x="847977" y="817962"/>
                      <a:pt x="876171" y="795768"/>
                    </a:cubicBezTo>
                    <a:cubicBezTo>
                      <a:pt x="910080" y="769098"/>
                      <a:pt x="945132" y="732808"/>
                      <a:pt x="950085" y="687850"/>
                    </a:cubicBezTo>
                    <a:cubicBezTo>
                      <a:pt x="954657" y="647464"/>
                      <a:pt x="933702" y="617079"/>
                      <a:pt x="897412" y="601554"/>
                    </a:cubicBezTo>
                    <a:cubicBezTo>
                      <a:pt x="876933" y="592791"/>
                      <a:pt x="855026" y="587361"/>
                      <a:pt x="834261" y="579456"/>
                    </a:cubicBezTo>
                    <a:cubicBezTo>
                      <a:pt x="816164" y="572598"/>
                      <a:pt x="798352" y="564978"/>
                      <a:pt x="780731" y="556691"/>
                    </a:cubicBezTo>
                    <a:cubicBezTo>
                      <a:pt x="776540" y="554691"/>
                      <a:pt x="772444" y="552595"/>
                      <a:pt x="768348" y="550595"/>
                    </a:cubicBezTo>
                    <a:cubicBezTo>
                      <a:pt x="762633" y="543832"/>
                      <a:pt x="754728" y="534117"/>
                      <a:pt x="752727" y="524401"/>
                    </a:cubicBezTo>
                    <a:cubicBezTo>
                      <a:pt x="753965" y="519067"/>
                      <a:pt x="755299" y="513828"/>
                      <a:pt x="756537" y="508494"/>
                    </a:cubicBezTo>
                    <a:cubicBezTo>
                      <a:pt x="756918" y="508018"/>
                      <a:pt x="757204" y="507637"/>
                      <a:pt x="757680" y="507161"/>
                    </a:cubicBezTo>
                    <a:cubicBezTo>
                      <a:pt x="769872" y="495064"/>
                      <a:pt x="786255" y="505637"/>
                      <a:pt x="800162" y="507447"/>
                    </a:cubicBezTo>
                    <a:cubicBezTo>
                      <a:pt x="802257" y="507732"/>
                      <a:pt x="803877" y="506780"/>
                      <a:pt x="804734" y="505542"/>
                    </a:cubicBezTo>
                    <a:cubicBezTo>
                      <a:pt x="815592" y="508875"/>
                      <a:pt x="825498" y="512590"/>
                      <a:pt x="831880" y="514590"/>
                    </a:cubicBezTo>
                    <a:cubicBezTo>
                      <a:pt x="855121" y="521925"/>
                      <a:pt x="878076" y="530497"/>
                      <a:pt x="902270" y="534307"/>
                    </a:cubicBezTo>
                    <a:cubicBezTo>
                      <a:pt x="995043" y="548785"/>
                      <a:pt x="1068576" y="457917"/>
                      <a:pt x="1036763" y="369334"/>
                    </a:cubicBezTo>
                    <a:cubicBezTo>
                      <a:pt x="1001520" y="270941"/>
                      <a:pt x="887601" y="247890"/>
                      <a:pt x="799971" y="286943"/>
                    </a:cubicBezTo>
                    <a:cubicBezTo>
                      <a:pt x="797114" y="288181"/>
                      <a:pt x="796542" y="290562"/>
                      <a:pt x="797209" y="292753"/>
                    </a:cubicBezTo>
                    <a:lnTo>
                      <a:pt x="794828" y="290372"/>
                    </a:lnTo>
                    <a:cubicBezTo>
                      <a:pt x="795495" y="289515"/>
                      <a:pt x="795971" y="288276"/>
                      <a:pt x="795971" y="286848"/>
                    </a:cubicBezTo>
                    <a:cubicBezTo>
                      <a:pt x="794637" y="218363"/>
                      <a:pt x="791018" y="142353"/>
                      <a:pt x="746345" y="86442"/>
                    </a:cubicBezTo>
                    <a:cubicBezTo>
                      <a:pt x="709865" y="40817"/>
                      <a:pt x="643285" y="5479"/>
                      <a:pt x="585087" y="431"/>
                    </a:cubicBezTo>
                    <a:cubicBezTo>
                      <a:pt x="540224" y="-3570"/>
                      <a:pt x="487551" y="20338"/>
                      <a:pt x="482884" y="701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4"/>
              <p:cNvSpPr/>
              <p:nvPr/>
            </p:nvSpPr>
            <p:spPr>
              <a:xfrm>
                <a:off x="1844433" y="1844821"/>
                <a:ext cx="915504" cy="963202"/>
              </a:xfrm>
              <a:custGeom>
                <a:avLst/>
                <a:gdLst/>
                <a:ahLst/>
                <a:cxnLst/>
                <a:rect l="l" t="t" r="r" b="b"/>
                <a:pathLst>
                  <a:path w="915504" h="963202" extrusionOk="0">
                    <a:moveTo>
                      <a:pt x="495151" y="1966"/>
                    </a:moveTo>
                    <a:cubicBezTo>
                      <a:pt x="484959" y="125315"/>
                      <a:pt x="558588" y="269428"/>
                      <a:pt x="659743" y="339056"/>
                    </a:cubicBezTo>
                    <a:cubicBezTo>
                      <a:pt x="661267" y="340104"/>
                      <a:pt x="662791" y="340675"/>
                      <a:pt x="664315" y="340866"/>
                    </a:cubicBezTo>
                    <a:cubicBezTo>
                      <a:pt x="644408" y="362773"/>
                      <a:pt x="624120" y="384204"/>
                      <a:pt x="603450" y="405350"/>
                    </a:cubicBezTo>
                    <a:cubicBezTo>
                      <a:pt x="602879" y="405159"/>
                      <a:pt x="602307" y="405064"/>
                      <a:pt x="601736" y="404969"/>
                    </a:cubicBezTo>
                    <a:cubicBezTo>
                      <a:pt x="599926" y="400968"/>
                      <a:pt x="597640" y="397063"/>
                      <a:pt x="595068" y="393444"/>
                    </a:cubicBezTo>
                    <a:cubicBezTo>
                      <a:pt x="591925" y="388776"/>
                      <a:pt x="588211" y="384395"/>
                      <a:pt x="584305" y="380204"/>
                    </a:cubicBezTo>
                    <a:cubicBezTo>
                      <a:pt x="574209" y="369250"/>
                      <a:pt x="562207" y="360297"/>
                      <a:pt x="549729" y="352200"/>
                    </a:cubicBezTo>
                    <a:cubicBezTo>
                      <a:pt x="517535" y="331436"/>
                      <a:pt x="481626" y="317625"/>
                      <a:pt x="451146" y="294003"/>
                    </a:cubicBezTo>
                    <a:cubicBezTo>
                      <a:pt x="384280" y="242091"/>
                      <a:pt x="349419" y="171035"/>
                      <a:pt x="329511" y="90739"/>
                    </a:cubicBezTo>
                    <a:cubicBezTo>
                      <a:pt x="328749" y="87501"/>
                      <a:pt x="323606" y="88263"/>
                      <a:pt x="323701" y="91596"/>
                    </a:cubicBezTo>
                    <a:cubicBezTo>
                      <a:pt x="326368" y="167225"/>
                      <a:pt x="367135" y="244187"/>
                      <a:pt x="421523" y="295336"/>
                    </a:cubicBezTo>
                    <a:cubicBezTo>
                      <a:pt x="449241" y="321339"/>
                      <a:pt x="480864" y="339723"/>
                      <a:pt x="513249" y="359154"/>
                    </a:cubicBezTo>
                    <a:cubicBezTo>
                      <a:pt x="530870" y="369726"/>
                      <a:pt x="549063" y="380775"/>
                      <a:pt x="562874" y="396206"/>
                    </a:cubicBezTo>
                    <a:cubicBezTo>
                      <a:pt x="571065" y="405350"/>
                      <a:pt x="575161" y="417161"/>
                      <a:pt x="582210" y="426495"/>
                    </a:cubicBezTo>
                    <a:cubicBezTo>
                      <a:pt x="554111" y="454404"/>
                      <a:pt x="525441" y="481645"/>
                      <a:pt x="496104" y="508410"/>
                    </a:cubicBezTo>
                    <a:cubicBezTo>
                      <a:pt x="497151" y="506886"/>
                      <a:pt x="497818" y="505172"/>
                      <a:pt x="497723" y="503172"/>
                    </a:cubicBezTo>
                    <a:cubicBezTo>
                      <a:pt x="494865" y="430972"/>
                      <a:pt x="440001" y="353058"/>
                      <a:pt x="391710" y="303051"/>
                    </a:cubicBezTo>
                    <a:cubicBezTo>
                      <a:pt x="338941" y="248378"/>
                      <a:pt x="266646" y="202372"/>
                      <a:pt x="191113" y="189418"/>
                    </a:cubicBezTo>
                    <a:cubicBezTo>
                      <a:pt x="190637" y="189418"/>
                      <a:pt x="190256" y="190085"/>
                      <a:pt x="190732" y="190275"/>
                    </a:cubicBezTo>
                    <a:cubicBezTo>
                      <a:pt x="261122" y="220089"/>
                      <a:pt x="323225" y="256188"/>
                      <a:pt x="374946" y="313529"/>
                    </a:cubicBezTo>
                    <a:cubicBezTo>
                      <a:pt x="400758" y="342104"/>
                      <a:pt x="422761" y="373917"/>
                      <a:pt x="440382" y="408207"/>
                    </a:cubicBezTo>
                    <a:cubicBezTo>
                      <a:pt x="457051" y="440592"/>
                      <a:pt x="464195" y="475740"/>
                      <a:pt x="478863" y="508696"/>
                    </a:cubicBezTo>
                    <a:cubicBezTo>
                      <a:pt x="479435" y="509934"/>
                      <a:pt x="480197" y="510982"/>
                      <a:pt x="481149" y="511744"/>
                    </a:cubicBezTo>
                    <a:cubicBezTo>
                      <a:pt x="481340" y="514983"/>
                      <a:pt x="481626" y="518126"/>
                      <a:pt x="482102" y="521174"/>
                    </a:cubicBezTo>
                    <a:cubicBezTo>
                      <a:pt x="462957" y="538414"/>
                      <a:pt x="443621" y="555559"/>
                      <a:pt x="424095" y="572514"/>
                    </a:cubicBezTo>
                    <a:cubicBezTo>
                      <a:pt x="424095" y="570323"/>
                      <a:pt x="423618" y="568037"/>
                      <a:pt x="422094" y="565846"/>
                    </a:cubicBezTo>
                    <a:cubicBezTo>
                      <a:pt x="382851" y="506982"/>
                      <a:pt x="314271" y="462786"/>
                      <a:pt x="250835" y="434115"/>
                    </a:cubicBezTo>
                    <a:cubicBezTo>
                      <a:pt x="192637" y="407731"/>
                      <a:pt x="107769" y="379251"/>
                      <a:pt x="44428" y="400492"/>
                    </a:cubicBezTo>
                    <a:cubicBezTo>
                      <a:pt x="42618" y="401064"/>
                      <a:pt x="43380" y="403635"/>
                      <a:pt x="45285" y="403254"/>
                    </a:cubicBezTo>
                    <a:cubicBezTo>
                      <a:pt x="113294" y="388491"/>
                      <a:pt x="197400" y="422971"/>
                      <a:pt x="256169" y="455070"/>
                    </a:cubicBezTo>
                    <a:cubicBezTo>
                      <a:pt x="315510" y="487455"/>
                      <a:pt x="356753" y="533556"/>
                      <a:pt x="402759" y="581467"/>
                    </a:cubicBezTo>
                    <a:cubicBezTo>
                      <a:pt x="404854" y="583658"/>
                      <a:pt x="407235" y="584610"/>
                      <a:pt x="409712" y="584896"/>
                    </a:cubicBezTo>
                    <a:cubicBezTo>
                      <a:pt x="405045" y="588897"/>
                      <a:pt x="400473" y="592802"/>
                      <a:pt x="395805" y="596802"/>
                    </a:cubicBezTo>
                    <a:cubicBezTo>
                      <a:pt x="334274" y="649285"/>
                      <a:pt x="271885" y="700720"/>
                      <a:pt x="209973" y="752822"/>
                    </a:cubicBezTo>
                    <a:cubicBezTo>
                      <a:pt x="209306" y="751774"/>
                      <a:pt x="208544" y="750726"/>
                      <a:pt x="207401" y="749774"/>
                    </a:cubicBezTo>
                    <a:cubicBezTo>
                      <a:pt x="152727" y="702816"/>
                      <a:pt x="70527" y="692624"/>
                      <a:pt x="3947" y="718341"/>
                    </a:cubicBezTo>
                    <a:cubicBezTo>
                      <a:pt x="1566" y="719294"/>
                      <a:pt x="2518" y="722723"/>
                      <a:pt x="5090" y="722151"/>
                    </a:cubicBezTo>
                    <a:cubicBezTo>
                      <a:pt x="74241" y="706626"/>
                      <a:pt x="135678" y="724247"/>
                      <a:pt x="191399" y="766633"/>
                    </a:cubicBezTo>
                    <a:cubicBezTo>
                      <a:pt x="191875" y="767014"/>
                      <a:pt x="192256" y="767205"/>
                      <a:pt x="192732" y="767490"/>
                    </a:cubicBezTo>
                    <a:cubicBezTo>
                      <a:pt x="176349" y="781397"/>
                      <a:pt x="159871" y="795399"/>
                      <a:pt x="143488" y="809305"/>
                    </a:cubicBezTo>
                    <a:cubicBezTo>
                      <a:pt x="142155" y="809781"/>
                      <a:pt x="141107" y="810639"/>
                      <a:pt x="140345" y="811972"/>
                    </a:cubicBezTo>
                    <a:cubicBezTo>
                      <a:pt x="129010" y="821592"/>
                      <a:pt x="117771" y="831213"/>
                      <a:pt x="106341" y="840738"/>
                    </a:cubicBezTo>
                    <a:cubicBezTo>
                      <a:pt x="70527" y="870551"/>
                      <a:pt x="30807" y="898364"/>
                      <a:pt x="137" y="933606"/>
                    </a:cubicBezTo>
                    <a:cubicBezTo>
                      <a:pt x="-244" y="934083"/>
                      <a:pt x="232" y="934749"/>
                      <a:pt x="804" y="934368"/>
                    </a:cubicBezTo>
                    <a:cubicBezTo>
                      <a:pt x="39856" y="912937"/>
                      <a:pt x="74051" y="881695"/>
                      <a:pt x="109008" y="854263"/>
                    </a:cubicBezTo>
                    <a:cubicBezTo>
                      <a:pt x="119771" y="845786"/>
                      <a:pt x="130725" y="837404"/>
                      <a:pt x="141583" y="829022"/>
                    </a:cubicBezTo>
                    <a:cubicBezTo>
                      <a:pt x="144345" y="847881"/>
                      <a:pt x="146441" y="866169"/>
                      <a:pt x="143298" y="885505"/>
                    </a:cubicBezTo>
                    <a:cubicBezTo>
                      <a:pt x="139297" y="909603"/>
                      <a:pt x="127962" y="929511"/>
                      <a:pt x="115770" y="950180"/>
                    </a:cubicBezTo>
                    <a:cubicBezTo>
                      <a:pt x="115199" y="951132"/>
                      <a:pt x="116532" y="952085"/>
                      <a:pt x="117390" y="951323"/>
                    </a:cubicBezTo>
                    <a:cubicBezTo>
                      <a:pt x="149489" y="920843"/>
                      <a:pt x="167110" y="862455"/>
                      <a:pt x="155109" y="818830"/>
                    </a:cubicBezTo>
                    <a:cubicBezTo>
                      <a:pt x="175492" y="803304"/>
                      <a:pt x="195876" y="787874"/>
                      <a:pt x="216164" y="772158"/>
                    </a:cubicBezTo>
                    <a:cubicBezTo>
                      <a:pt x="230166" y="761394"/>
                      <a:pt x="244072" y="750631"/>
                      <a:pt x="257979" y="739773"/>
                    </a:cubicBezTo>
                    <a:cubicBezTo>
                      <a:pt x="272457" y="815782"/>
                      <a:pt x="276362" y="884934"/>
                      <a:pt x="256264" y="961419"/>
                    </a:cubicBezTo>
                    <a:cubicBezTo>
                      <a:pt x="255788" y="963324"/>
                      <a:pt x="258550" y="963896"/>
                      <a:pt x="259217" y="962181"/>
                    </a:cubicBezTo>
                    <a:cubicBezTo>
                      <a:pt x="287506" y="889601"/>
                      <a:pt x="298365" y="801685"/>
                      <a:pt x="275790" y="725961"/>
                    </a:cubicBezTo>
                    <a:cubicBezTo>
                      <a:pt x="311700" y="698053"/>
                      <a:pt x="347418" y="669954"/>
                      <a:pt x="382851" y="641379"/>
                    </a:cubicBezTo>
                    <a:cubicBezTo>
                      <a:pt x="465719" y="707483"/>
                      <a:pt x="506391" y="809591"/>
                      <a:pt x="492579" y="914747"/>
                    </a:cubicBezTo>
                    <a:cubicBezTo>
                      <a:pt x="492294" y="917033"/>
                      <a:pt x="495532" y="917985"/>
                      <a:pt x="496104" y="915604"/>
                    </a:cubicBezTo>
                    <a:cubicBezTo>
                      <a:pt x="521821" y="810543"/>
                      <a:pt x="483054" y="696434"/>
                      <a:pt x="400092" y="627378"/>
                    </a:cubicBezTo>
                    <a:cubicBezTo>
                      <a:pt x="403616" y="624520"/>
                      <a:pt x="407045" y="621758"/>
                      <a:pt x="410569" y="618900"/>
                    </a:cubicBezTo>
                    <a:cubicBezTo>
                      <a:pt x="430857" y="602327"/>
                      <a:pt x="450955" y="585563"/>
                      <a:pt x="470958" y="568513"/>
                    </a:cubicBezTo>
                    <a:cubicBezTo>
                      <a:pt x="479530" y="670145"/>
                      <a:pt x="543062" y="777968"/>
                      <a:pt x="620500" y="840642"/>
                    </a:cubicBezTo>
                    <a:cubicBezTo>
                      <a:pt x="622500" y="842262"/>
                      <a:pt x="624882" y="839690"/>
                      <a:pt x="623262" y="837785"/>
                    </a:cubicBezTo>
                    <a:cubicBezTo>
                      <a:pt x="586115" y="795494"/>
                      <a:pt x="553540" y="752631"/>
                      <a:pt x="530584" y="701006"/>
                    </a:cubicBezTo>
                    <a:cubicBezTo>
                      <a:pt x="509058" y="652714"/>
                      <a:pt x="500199" y="603851"/>
                      <a:pt x="489627" y="552606"/>
                    </a:cubicBezTo>
                    <a:cubicBezTo>
                      <a:pt x="513153" y="532318"/>
                      <a:pt x="536299" y="511649"/>
                      <a:pt x="559159" y="490599"/>
                    </a:cubicBezTo>
                    <a:cubicBezTo>
                      <a:pt x="607832" y="514316"/>
                      <a:pt x="652885" y="541748"/>
                      <a:pt x="691747" y="580038"/>
                    </a:cubicBezTo>
                    <a:cubicBezTo>
                      <a:pt x="731371" y="619186"/>
                      <a:pt x="758232" y="663573"/>
                      <a:pt x="786140" y="711007"/>
                    </a:cubicBezTo>
                    <a:cubicBezTo>
                      <a:pt x="786807" y="712150"/>
                      <a:pt x="788807" y="711388"/>
                      <a:pt x="788331" y="710055"/>
                    </a:cubicBezTo>
                    <a:cubicBezTo>
                      <a:pt x="755755" y="611566"/>
                      <a:pt x="667744" y="521936"/>
                      <a:pt x="575923" y="474978"/>
                    </a:cubicBezTo>
                    <a:cubicBezTo>
                      <a:pt x="616500" y="436782"/>
                      <a:pt x="655743" y="397063"/>
                      <a:pt x="692795" y="355534"/>
                    </a:cubicBezTo>
                    <a:cubicBezTo>
                      <a:pt x="694224" y="356582"/>
                      <a:pt x="696033" y="357344"/>
                      <a:pt x="698224" y="357439"/>
                    </a:cubicBezTo>
                    <a:cubicBezTo>
                      <a:pt x="778901" y="361821"/>
                      <a:pt x="844242" y="380394"/>
                      <a:pt x="913775" y="422304"/>
                    </a:cubicBezTo>
                    <a:cubicBezTo>
                      <a:pt x="914918" y="422971"/>
                      <a:pt x="916156" y="421352"/>
                      <a:pt x="915108" y="420399"/>
                    </a:cubicBezTo>
                    <a:cubicBezTo>
                      <a:pt x="861007" y="371822"/>
                      <a:pt x="781568" y="339627"/>
                      <a:pt x="707940" y="338103"/>
                    </a:cubicBezTo>
                    <a:cubicBezTo>
                      <a:pt x="720132" y="324006"/>
                      <a:pt x="732038" y="309719"/>
                      <a:pt x="743658" y="295146"/>
                    </a:cubicBezTo>
                    <a:cubicBezTo>
                      <a:pt x="785378" y="291240"/>
                      <a:pt x="825764" y="290669"/>
                      <a:pt x="867483" y="297432"/>
                    </a:cubicBezTo>
                    <a:cubicBezTo>
                      <a:pt x="869388" y="297717"/>
                      <a:pt x="870150" y="294955"/>
                      <a:pt x="868245" y="294479"/>
                    </a:cubicBezTo>
                    <a:cubicBezTo>
                      <a:pt x="831003" y="284668"/>
                      <a:pt x="792331" y="279620"/>
                      <a:pt x="753850" y="282192"/>
                    </a:cubicBezTo>
                    <a:cubicBezTo>
                      <a:pt x="758232" y="276572"/>
                      <a:pt x="762804" y="271047"/>
                      <a:pt x="767090" y="265428"/>
                    </a:cubicBezTo>
                    <a:cubicBezTo>
                      <a:pt x="778329" y="250569"/>
                      <a:pt x="757565" y="230185"/>
                      <a:pt x="745754" y="245139"/>
                    </a:cubicBezTo>
                    <a:cubicBezTo>
                      <a:pt x="733562" y="260570"/>
                      <a:pt x="721179" y="275619"/>
                      <a:pt x="708511" y="290574"/>
                    </a:cubicBezTo>
                    <a:cubicBezTo>
                      <a:pt x="678412" y="228185"/>
                      <a:pt x="664696" y="168749"/>
                      <a:pt x="650599" y="101217"/>
                    </a:cubicBezTo>
                    <a:cubicBezTo>
                      <a:pt x="650218" y="99407"/>
                      <a:pt x="647551" y="99978"/>
                      <a:pt x="647551" y="101693"/>
                    </a:cubicBezTo>
                    <a:cubicBezTo>
                      <a:pt x="648027" y="167606"/>
                      <a:pt x="652695" y="247902"/>
                      <a:pt x="692319" y="303432"/>
                    </a:cubicBezTo>
                    <a:cubicBezTo>
                      <a:pt x="693176" y="304575"/>
                      <a:pt x="694128" y="305528"/>
                      <a:pt x="695081" y="306195"/>
                    </a:cubicBezTo>
                    <a:cubicBezTo>
                      <a:pt x="689080" y="313148"/>
                      <a:pt x="683175" y="320101"/>
                      <a:pt x="677079" y="326959"/>
                    </a:cubicBezTo>
                    <a:cubicBezTo>
                      <a:pt x="676888" y="324483"/>
                      <a:pt x="675840" y="322101"/>
                      <a:pt x="673840" y="320101"/>
                    </a:cubicBezTo>
                    <a:cubicBezTo>
                      <a:pt x="628692" y="275905"/>
                      <a:pt x="587639" y="232947"/>
                      <a:pt x="557349" y="176750"/>
                    </a:cubicBezTo>
                    <a:cubicBezTo>
                      <a:pt x="527346" y="121029"/>
                      <a:pt x="512963" y="62545"/>
                      <a:pt x="499152" y="1395"/>
                    </a:cubicBezTo>
                    <a:cubicBezTo>
                      <a:pt x="498675" y="-891"/>
                      <a:pt x="495437" y="-129"/>
                      <a:pt x="495246" y="19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00" name="Google Shape;1500;p24"/>
          <p:cNvGrpSpPr/>
          <p:nvPr/>
        </p:nvGrpSpPr>
        <p:grpSpPr>
          <a:xfrm>
            <a:off x="7095376" y="-28749"/>
            <a:ext cx="2048621" cy="2089679"/>
            <a:chOff x="7095376" y="-28749"/>
            <a:chExt cx="2048621" cy="2089679"/>
          </a:xfrm>
        </p:grpSpPr>
        <p:grpSp>
          <p:nvGrpSpPr>
            <p:cNvPr id="1501" name="Google Shape;1501;p24"/>
            <p:cNvGrpSpPr/>
            <p:nvPr/>
          </p:nvGrpSpPr>
          <p:grpSpPr>
            <a:xfrm rot="10800000" flipH="1">
              <a:off x="7881791" y="-28749"/>
              <a:ext cx="1262207" cy="890199"/>
              <a:chOff x="10223728" y="5187699"/>
              <a:chExt cx="1165042" cy="821672"/>
            </a:xfrm>
          </p:grpSpPr>
          <p:sp>
            <p:nvSpPr>
              <p:cNvPr id="1502" name="Google Shape;1502;p24"/>
              <p:cNvSpPr/>
              <p:nvPr/>
            </p:nvSpPr>
            <p:spPr>
              <a:xfrm>
                <a:off x="10223728" y="5187699"/>
                <a:ext cx="680934" cy="706971"/>
              </a:xfrm>
              <a:custGeom>
                <a:avLst/>
                <a:gdLst/>
                <a:ahLst/>
                <a:cxnLst/>
                <a:rect l="l" t="t" r="r" b="b"/>
                <a:pathLst>
                  <a:path w="680934" h="706971" extrusionOk="0">
                    <a:moveTo>
                      <a:pt x="646768" y="584393"/>
                    </a:moveTo>
                    <a:lnTo>
                      <a:pt x="542473" y="679582"/>
                    </a:lnTo>
                    <a:cubicBezTo>
                      <a:pt x="499693" y="718627"/>
                      <a:pt x="433133" y="715548"/>
                      <a:pt x="394088" y="672769"/>
                    </a:cubicBezTo>
                    <a:lnTo>
                      <a:pt x="27419" y="270985"/>
                    </a:lnTo>
                    <a:cubicBezTo>
                      <a:pt x="-11626" y="228206"/>
                      <a:pt x="-8612" y="161646"/>
                      <a:pt x="34167" y="122601"/>
                    </a:cubicBezTo>
                    <a:lnTo>
                      <a:pt x="65743" y="93776"/>
                    </a:lnTo>
                    <a:cubicBezTo>
                      <a:pt x="69347" y="90500"/>
                      <a:pt x="74850" y="90762"/>
                      <a:pt x="78125" y="94365"/>
                    </a:cubicBezTo>
                    <a:cubicBezTo>
                      <a:pt x="81401" y="97968"/>
                      <a:pt x="81139" y="103472"/>
                      <a:pt x="77601" y="106747"/>
                    </a:cubicBezTo>
                    <a:lnTo>
                      <a:pt x="46024" y="135573"/>
                    </a:lnTo>
                    <a:cubicBezTo>
                      <a:pt x="10386" y="168066"/>
                      <a:pt x="7831" y="223555"/>
                      <a:pt x="40390" y="259128"/>
                    </a:cubicBezTo>
                    <a:lnTo>
                      <a:pt x="407059" y="660911"/>
                    </a:lnTo>
                    <a:cubicBezTo>
                      <a:pt x="439554" y="696550"/>
                      <a:pt x="495042" y="699104"/>
                      <a:pt x="530615" y="666545"/>
                    </a:cubicBezTo>
                    <a:lnTo>
                      <a:pt x="634910" y="571356"/>
                    </a:lnTo>
                    <a:cubicBezTo>
                      <a:pt x="670548" y="538863"/>
                      <a:pt x="673103" y="483374"/>
                      <a:pt x="640543" y="447801"/>
                    </a:cubicBezTo>
                    <a:lnTo>
                      <a:pt x="273874" y="46018"/>
                    </a:lnTo>
                    <a:cubicBezTo>
                      <a:pt x="241381" y="10379"/>
                      <a:pt x="185892" y="7890"/>
                      <a:pt x="150254" y="40384"/>
                    </a:cubicBezTo>
                    <a:lnTo>
                      <a:pt x="118677" y="69209"/>
                    </a:lnTo>
                    <a:cubicBezTo>
                      <a:pt x="115074" y="72485"/>
                      <a:pt x="109506" y="72222"/>
                      <a:pt x="106296" y="68619"/>
                    </a:cubicBezTo>
                    <a:cubicBezTo>
                      <a:pt x="103020" y="65016"/>
                      <a:pt x="103282" y="59513"/>
                      <a:pt x="106885" y="56238"/>
                    </a:cubicBezTo>
                    <a:lnTo>
                      <a:pt x="138461" y="27413"/>
                    </a:lnTo>
                    <a:cubicBezTo>
                      <a:pt x="181241" y="-11633"/>
                      <a:pt x="247801" y="-8619"/>
                      <a:pt x="286846" y="34226"/>
                    </a:cubicBezTo>
                    <a:lnTo>
                      <a:pt x="653515" y="436009"/>
                    </a:lnTo>
                    <a:cubicBezTo>
                      <a:pt x="692560" y="478788"/>
                      <a:pt x="689546" y="545348"/>
                      <a:pt x="646768" y="58439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4"/>
              <p:cNvSpPr/>
              <p:nvPr/>
            </p:nvSpPr>
            <p:spPr>
              <a:xfrm>
                <a:off x="10405999" y="5390494"/>
                <a:ext cx="505945" cy="511527"/>
              </a:xfrm>
              <a:custGeom>
                <a:avLst/>
                <a:gdLst/>
                <a:ahLst/>
                <a:cxnLst/>
                <a:rect l="l" t="t" r="r" b="b"/>
                <a:pathLst>
                  <a:path w="505945" h="511527" extrusionOk="0">
                    <a:moveTo>
                      <a:pt x="469411" y="387036"/>
                    </a:moveTo>
                    <a:lnTo>
                      <a:pt x="365116" y="482224"/>
                    </a:lnTo>
                    <a:cubicBezTo>
                      <a:pt x="319388" y="523955"/>
                      <a:pt x="248177" y="520745"/>
                      <a:pt x="206381" y="474952"/>
                    </a:cubicBezTo>
                    <a:lnTo>
                      <a:pt x="4212" y="253392"/>
                    </a:lnTo>
                    <a:cubicBezTo>
                      <a:pt x="-1816" y="246841"/>
                      <a:pt x="-1292" y="236621"/>
                      <a:pt x="5259" y="230659"/>
                    </a:cubicBezTo>
                    <a:cubicBezTo>
                      <a:pt x="11810" y="224698"/>
                      <a:pt x="21965" y="225156"/>
                      <a:pt x="27992" y="231708"/>
                    </a:cubicBezTo>
                    <a:lnTo>
                      <a:pt x="230162" y="453268"/>
                    </a:lnTo>
                    <a:cubicBezTo>
                      <a:pt x="259969" y="485893"/>
                      <a:pt x="310740" y="488251"/>
                      <a:pt x="343431" y="458444"/>
                    </a:cubicBezTo>
                    <a:lnTo>
                      <a:pt x="447726" y="363255"/>
                    </a:lnTo>
                    <a:cubicBezTo>
                      <a:pt x="480351" y="333447"/>
                      <a:pt x="482709" y="282676"/>
                      <a:pt x="452901" y="249985"/>
                    </a:cubicBezTo>
                    <a:lnTo>
                      <a:pt x="249290" y="26918"/>
                    </a:lnTo>
                    <a:cubicBezTo>
                      <a:pt x="243329" y="20367"/>
                      <a:pt x="243788" y="10147"/>
                      <a:pt x="250339" y="4185"/>
                    </a:cubicBezTo>
                    <a:cubicBezTo>
                      <a:pt x="256890" y="-1776"/>
                      <a:pt x="267045" y="-1318"/>
                      <a:pt x="273071" y="5233"/>
                    </a:cubicBezTo>
                    <a:lnTo>
                      <a:pt x="476617" y="228301"/>
                    </a:lnTo>
                    <a:cubicBezTo>
                      <a:pt x="518413" y="274094"/>
                      <a:pt x="515138" y="345239"/>
                      <a:pt x="469345" y="387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4"/>
              <p:cNvSpPr/>
              <p:nvPr/>
            </p:nvSpPr>
            <p:spPr>
              <a:xfrm rot="-2547986">
                <a:off x="10264052" y="5280707"/>
                <a:ext cx="43686" cy="32747"/>
              </a:xfrm>
              <a:custGeom>
                <a:avLst/>
                <a:gdLst/>
                <a:ahLst/>
                <a:cxnLst/>
                <a:rect l="l" t="t" r="r" b="b"/>
                <a:pathLst>
                  <a:path w="43696" h="32755" extrusionOk="0">
                    <a:moveTo>
                      <a:pt x="0" y="0"/>
                    </a:moveTo>
                    <a:lnTo>
                      <a:pt x="43696" y="0"/>
                    </a:lnTo>
                    <a:lnTo>
                      <a:pt x="43696" y="32756"/>
                    </a:lnTo>
                    <a:lnTo>
                      <a:pt x="0" y="327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24"/>
              <p:cNvSpPr/>
              <p:nvPr/>
            </p:nvSpPr>
            <p:spPr>
              <a:xfrm rot="-2547986">
                <a:off x="10324440" y="5224896"/>
                <a:ext cx="43620" cy="32747"/>
              </a:xfrm>
              <a:custGeom>
                <a:avLst/>
                <a:gdLst/>
                <a:ahLst/>
                <a:cxnLst/>
                <a:rect l="l" t="t" r="r" b="b"/>
                <a:pathLst>
                  <a:path w="43630" h="32755" extrusionOk="0">
                    <a:moveTo>
                      <a:pt x="0" y="0"/>
                    </a:moveTo>
                    <a:lnTo>
                      <a:pt x="43631" y="0"/>
                    </a:lnTo>
                    <a:lnTo>
                      <a:pt x="43631" y="32756"/>
                    </a:lnTo>
                    <a:lnTo>
                      <a:pt x="0" y="327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24"/>
              <p:cNvSpPr/>
              <p:nvPr/>
            </p:nvSpPr>
            <p:spPr>
              <a:xfrm>
                <a:off x="10274188" y="5254399"/>
                <a:ext cx="55423" cy="55332"/>
              </a:xfrm>
              <a:custGeom>
                <a:avLst/>
                <a:gdLst/>
                <a:ahLst/>
                <a:cxnLst/>
                <a:rect l="l" t="t" r="r" b="b"/>
                <a:pathLst>
                  <a:path w="55423" h="55332" extrusionOk="0">
                    <a:moveTo>
                      <a:pt x="48171" y="8995"/>
                    </a:moveTo>
                    <a:cubicBezTo>
                      <a:pt x="58522" y="20263"/>
                      <a:pt x="57670" y="37820"/>
                      <a:pt x="46402" y="48106"/>
                    </a:cubicBezTo>
                    <a:cubicBezTo>
                      <a:pt x="35069" y="58391"/>
                      <a:pt x="17577" y="57605"/>
                      <a:pt x="7226" y="46337"/>
                    </a:cubicBezTo>
                    <a:cubicBezTo>
                      <a:pt x="-3059" y="35003"/>
                      <a:pt x="-2273" y="17512"/>
                      <a:pt x="8995" y="7227"/>
                    </a:cubicBezTo>
                    <a:cubicBezTo>
                      <a:pt x="20263" y="-3059"/>
                      <a:pt x="37820" y="-2273"/>
                      <a:pt x="48105" y="89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4"/>
              <p:cNvSpPr/>
              <p:nvPr/>
            </p:nvSpPr>
            <p:spPr>
              <a:xfrm>
                <a:off x="10302554" y="5228456"/>
                <a:ext cx="55397" cy="55423"/>
              </a:xfrm>
              <a:custGeom>
                <a:avLst/>
                <a:gdLst/>
                <a:ahLst/>
                <a:cxnLst/>
                <a:rect l="l" t="t" r="r" b="b"/>
                <a:pathLst>
                  <a:path w="55397" h="55423" extrusionOk="0">
                    <a:moveTo>
                      <a:pt x="48171" y="9061"/>
                    </a:moveTo>
                    <a:cubicBezTo>
                      <a:pt x="58457" y="20329"/>
                      <a:pt x="57671" y="37886"/>
                      <a:pt x="46402" y="48171"/>
                    </a:cubicBezTo>
                    <a:cubicBezTo>
                      <a:pt x="35069" y="58522"/>
                      <a:pt x="17578" y="57670"/>
                      <a:pt x="7226" y="46402"/>
                    </a:cubicBezTo>
                    <a:cubicBezTo>
                      <a:pt x="-3059" y="35069"/>
                      <a:pt x="-2273" y="17577"/>
                      <a:pt x="8995" y="7227"/>
                    </a:cubicBezTo>
                    <a:cubicBezTo>
                      <a:pt x="20329" y="-3059"/>
                      <a:pt x="37820" y="-2273"/>
                      <a:pt x="48171" y="89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4"/>
              <p:cNvSpPr/>
              <p:nvPr/>
            </p:nvSpPr>
            <p:spPr>
              <a:xfrm>
                <a:off x="10799030" y="5358590"/>
                <a:ext cx="589740" cy="650781"/>
              </a:xfrm>
              <a:custGeom>
                <a:avLst/>
                <a:gdLst/>
                <a:ahLst/>
                <a:cxnLst/>
                <a:rect l="l" t="t" r="r" b="b"/>
                <a:pathLst>
                  <a:path w="589740" h="650781" extrusionOk="0">
                    <a:moveTo>
                      <a:pt x="532472" y="563393"/>
                    </a:moveTo>
                    <a:cubicBezTo>
                      <a:pt x="527166" y="568241"/>
                      <a:pt x="521466" y="572893"/>
                      <a:pt x="515439" y="577282"/>
                    </a:cubicBezTo>
                    <a:cubicBezTo>
                      <a:pt x="450910" y="624450"/>
                      <a:pt x="359784" y="653865"/>
                      <a:pt x="288703" y="650524"/>
                    </a:cubicBezTo>
                    <a:cubicBezTo>
                      <a:pt x="165999" y="644694"/>
                      <a:pt x="84110" y="565621"/>
                      <a:pt x="4186" y="478097"/>
                    </a:cubicBezTo>
                    <a:cubicBezTo>
                      <a:pt x="-1776" y="471546"/>
                      <a:pt x="-1318" y="461326"/>
                      <a:pt x="5233" y="455364"/>
                    </a:cubicBezTo>
                    <a:cubicBezTo>
                      <a:pt x="11784" y="449403"/>
                      <a:pt x="22005" y="449862"/>
                      <a:pt x="27966" y="456413"/>
                    </a:cubicBezTo>
                    <a:cubicBezTo>
                      <a:pt x="103174" y="538761"/>
                      <a:pt x="179757" y="613182"/>
                      <a:pt x="290209" y="618423"/>
                    </a:cubicBezTo>
                    <a:cubicBezTo>
                      <a:pt x="354477" y="621437"/>
                      <a:pt x="437349" y="594511"/>
                      <a:pt x="496441" y="551339"/>
                    </a:cubicBezTo>
                    <a:cubicBezTo>
                      <a:pt x="531031" y="526052"/>
                      <a:pt x="551209" y="492968"/>
                      <a:pt x="556384" y="453137"/>
                    </a:cubicBezTo>
                    <a:cubicBezTo>
                      <a:pt x="560773" y="419333"/>
                      <a:pt x="553239" y="381664"/>
                      <a:pt x="536272" y="348187"/>
                    </a:cubicBezTo>
                    <a:cubicBezTo>
                      <a:pt x="522842" y="375047"/>
                      <a:pt x="502730" y="398959"/>
                      <a:pt x="477442" y="418154"/>
                    </a:cubicBezTo>
                    <a:cubicBezTo>
                      <a:pt x="420775" y="461129"/>
                      <a:pt x="335151" y="478490"/>
                      <a:pt x="281038" y="428570"/>
                    </a:cubicBezTo>
                    <a:cubicBezTo>
                      <a:pt x="255554" y="405051"/>
                      <a:pt x="243303" y="372427"/>
                      <a:pt x="246382" y="336723"/>
                    </a:cubicBezTo>
                    <a:cubicBezTo>
                      <a:pt x="249855" y="297285"/>
                      <a:pt x="271539" y="261057"/>
                      <a:pt x="304491" y="239896"/>
                    </a:cubicBezTo>
                    <a:cubicBezTo>
                      <a:pt x="375834" y="193973"/>
                      <a:pt x="469712" y="222667"/>
                      <a:pt x="524676" y="277369"/>
                    </a:cubicBezTo>
                    <a:cubicBezTo>
                      <a:pt x="528411" y="244482"/>
                      <a:pt x="517863" y="218474"/>
                      <a:pt x="497227" y="183360"/>
                    </a:cubicBezTo>
                    <a:cubicBezTo>
                      <a:pt x="469908" y="137043"/>
                      <a:pt x="431650" y="96229"/>
                      <a:pt x="394701" y="56726"/>
                    </a:cubicBezTo>
                    <a:cubicBezTo>
                      <a:pt x="385595" y="46964"/>
                      <a:pt x="376161" y="36875"/>
                      <a:pt x="366990" y="26918"/>
                    </a:cubicBezTo>
                    <a:cubicBezTo>
                      <a:pt x="360962" y="20367"/>
                      <a:pt x="361486" y="10147"/>
                      <a:pt x="368037" y="4185"/>
                    </a:cubicBezTo>
                    <a:cubicBezTo>
                      <a:pt x="374588" y="-1776"/>
                      <a:pt x="384809" y="-1318"/>
                      <a:pt x="390770" y="5233"/>
                    </a:cubicBezTo>
                    <a:cubicBezTo>
                      <a:pt x="399746" y="15060"/>
                      <a:pt x="409113" y="25083"/>
                      <a:pt x="418154" y="34714"/>
                    </a:cubicBezTo>
                    <a:cubicBezTo>
                      <a:pt x="456348" y="75462"/>
                      <a:pt x="495785" y="117586"/>
                      <a:pt x="524938" y="166982"/>
                    </a:cubicBezTo>
                    <a:cubicBezTo>
                      <a:pt x="553436" y="215264"/>
                      <a:pt x="566407" y="254047"/>
                      <a:pt x="550881" y="309470"/>
                    </a:cubicBezTo>
                    <a:cubicBezTo>
                      <a:pt x="580755" y="354084"/>
                      <a:pt x="594577" y="407934"/>
                      <a:pt x="588223" y="457265"/>
                    </a:cubicBezTo>
                    <a:cubicBezTo>
                      <a:pt x="582916" y="498537"/>
                      <a:pt x="563721" y="534830"/>
                      <a:pt x="532407" y="563459"/>
                    </a:cubicBezTo>
                    <a:close/>
                    <a:moveTo>
                      <a:pt x="309994" y="276124"/>
                    </a:moveTo>
                    <a:cubicBezTo>
                      <a:pt x="292306" y="292240"/>
                      <a:pt x="280645" y="315366"/>
                      <a:pt x="278549" y="339474"/>
                    </a:cubicBezTo>
                    <a:cubicBezTo>
                      <a:pt x="276321" y="365024"/>
                      <a:pt x="284969" y="388215"/>
                      <a:pt x="302985" y="404855"/>
                    </a:cubicBezTo>
                    <a:cubicBezTo>
                      <a:pt x="344061" y="442786"/>
                      <a:pt x="412062" y="427326"/>
                      <a:pt x="458051" y="392473"/>
                    </a:cubicBezTo>
                    <a:cubicBezTo>
                      <a:pt x="483666" y="373082"/>
                      <a:pt x="502861" y="347991"/>
                      <a:pt x="513539" y="320017"/>
                    </a:cubicBezTo>
                    <a:cubicBezTo>
                      <a:pt x="514194" y="318380"/>
                      <a:pt x="514784" y="316742"/>
                      <a:pt x="515374" y="315104"/>
                    </a:cubicBezTo>
                    <a:cubicBezTo>
                      <a:pt x="514653" y="314187"/>
                      <a:pt x="513866" y="313204"/>
                      <a:pt x="513146" y="312287"/>
                    </a:cubicBezTo>
                    <a:cubicBezTo>
                      <a:pt x="469908" y="259157"/>
                      <a:pt x="384612" y="226663"/>
                      <a:pt x="322049" y="266887"/>
                    </a:cubicBezTo>
                    <a:cubicBezTo>
                      <a:pt x="317790" y="269639"/>
                      <a:pt x="313794" y="272718"/>
                      <a:pt x="310060" y="2761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4"/>
              <p:cNvSpPr/>
              <p:nvPr/>
            </p:nvSpPr>
            <p:spPr>
              <a:xfrm>
                <a:off x="11007827" y="5195870"/>
                <a:ext cx="182412" cy="182412"/>
              </a:xfrm>
              <a:custGeom>
                <a:avLst/>
                <a:gdLst/>
                <a:ahLst/>
                <a:cxnLst/>
                <a:rect l="l" t="t" r="r" b="b"/>
                <a:pathLst>
                  <a:path w="182412" h="182412" extrusionOk="0">
                    <a:moveTo>
                      <a:pt x="158585" y="29789"/>
                    </a:moveTo>
                    <a:cubicBezTo>
                      <a:pt x="192520" y="66999"/>
                      <a:pt x="189899" y="124650"/>
                      <a:pt x="152688" y="158585"/>
                    </a:cubicBezTo>
                    <a:cubicBezTo>
                      <a:pt x="115478" y="192520"/>
                      <a:pt x="57828" y="189900"/>
                      <a:pt x="23827" y="152689"/>
                    </a:cubicBezTo>
                    <a:cubicBezTo>
                      <a:pt x="-10108" y="115478"/>
                      <a:pt x="-7487" y="57828"/>
                      <a:pt x="29724" y="23827"/>
                    </a:cubicBezTo>
                    <a:cubicBezTo>
                      <a:pt x="66934" y="-10108"/>
                      <a:pt x="124584" y="-7487"/>
                      <a:pt x="158585" y="297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4"/>
              <p:cNvSpPr/>
              <p:nvPr/>
            </p:nvSpPr>
            <p:spPr>
              <a:xfrm rot="-2547986">
                <a:off x="11128123" y="5291815"/>
                <a:ext cx="46305" cy="104793"/>
              </a:xfrm>
              <a:custGeom>
                <a:avLst/>
                <a:gdLst/>
                <a:ahLst/>
                <a:cxnLst/>
                <a:rect l="l" t="t" r="r" b="b"/>
                <a:pathLst>
                  <a:path w="46316" h="104818" extrusionOk="0">
                    <a:moveTo>
                      <a:pt x="0" y="0"/>
                    </a:moveTo>
                    <a:lnTo>
                      <a:pt x="46316" y="0"/>
                    </a:lnTo>
                    <a:lnTo>
                      <a:pt x="46316" y="104819"/>
                    </a:lnTo>
                    <a:lnTo>
                      <a:pt x="0" y="1048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4"/>
              <p:cNvSpPr/>
              <p:nvPr/>
            </p:nvSpPr>
            <p:spPr>
              <a:xfrm>
                <a:off x="11050103" y="5238146"/>
                <a:ext cx="97925" cy="97925"/>
              </a:xfrm>
              <a:custGeom>
                <a:avLst/>
                <a:gdLst/>
                <a:ahLst/>
                <a:cxnLst/>
                <a:rect l="l" t="t" r="r" b="b"/>
                <a:pathLst>
                  <a:path w="97925" h="97925" extrusionOk="0">
                    <a:moveTo>
                      <a:pt x="85125" y="15945"/>
                    </a:moveTo>
                    <a:cubicBezTo>
                      <a:pt x="103337" y="35926"/>
                      <a:pt x="101962" y="66847"/>
                      <a:pt x="81981" y="85125"/>
                    </a:cubicBezTo>
                    <a:cubicBezTo>
                      <a:pt x="62000" y="103338"/>
                      <a:pt x="31078" y="101962"/>
                      <a:pt x="12801" y="81981"/>
                    </a:cubicBezTo>
                    <a:cubicBezTo>
                      <a:pt x="-5412" y="62000"/>
                      <a:pt x="-4036" y="31013"/>
                      <a:pt x="15945" y="12800"/>
                    </a:cubicBezTo>
                    <a:cubicBezTo>
                      <a:pt x="35926" y="-5412"/>
                      <a:pt x="66848" y="-4036"/>
                      <a:pt x="85125" y="159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4"/>
              <p:cNvSpPr/>
              <p:nvPr/>
            </p:nvSpPr>
            <p:spPr>
              <a:xfrm>
                <a:off x="11083196" y="5271246"/>
                <a:ext cx="31732" cy="31725"/>
              </a:xfrm>
              <a:custGeom>
                <a:avLst/>
                <a:gdLst/>
                <a:ahLst/>
                <a:cxnLst/>
                <a:rect l="l" t="t" r="r" b="b"/>
                <a:pathLst>
                  <a:path w="31732" h="31725" extrusionOk="0">
                    <a:moveTo>
                      <a:pt x="27596" y="5184"/>
                    </a:moveTo>
                    <a:cubicBezTo>
                      <a:pt x="33492" y="11670"/>
                      <a:pt x="33034" y="21693"/>
                      <a:pt x="26548" y="27589"/>
                    </a:cubicBezTo>
                    <a:cubicBezTo>
                      <a:pt x="20062" y="33485"/>
                      <a:pt x="10039" y="33027"/>
                      <a:pt x="4143" y="26541"/>
                    </a:cubicBezTo>
                    <a:cubicBezTo>
                      <a:pt x="-1753" y="20056"/>
                      <a:pt x="-1295" y="10032"/>
                      <a:pt x="5126" y="4136"/>
                    </a:cubicBezTo>
                    <a:cubicBezTo>
                      <a:pt x="11612" y="-1760"/>
                      <a:pt x="21634" y="-1301"/>
                      <a:pt x="27531" y="518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3" name="Google Shape;1513;p24"/>
            <p:cNvGrpSpPr/>
            <p:nvPr/>
          </p:nvGrpSpPr>
          <p:grpSpPr>
            <a:xfrm rot="10800000">
              <a:off x="8530975" y="970229"/>
              <a:ext cx="233793" cy="339757"/>
              <a:chOff x="10722976" y="5140949"/>
              <a:chExt cx="201095" cy="292239"/>
            </a:xfrm>
          </p:grpSpPr>
          <p:sp>
            <p:nvSpPr>
              <p:cNvPr id="1514" name="Google Shape;1514;p24"/>
              <p:cNvSpPr/>
              <p:nvPr/>
            </p:nvSpPr>
            <p:spPr>
              <a:xfrm>
                <a:off x="10722976" y="5141031"/>
                <a:ext cx="201095" cy="292157"/>
              </a:xfrm>
              <a:custGeom>
                <a:avLst/>
                <a:gdLst/>
                <a:ahLst/>
                <a:cxnLst/>
                <a:rect l="l" t="t" r="r" b="b"/>
                <a:pathLst>
                  <a:path w="201095" h="292157" extrusionOk="0">
                    <a:moveTo>
                      <a:pt x="124525" y="38902"/>
                    </a:moveTo>
                    <a:lnTo>
                      <a:pt x="195605" y="201043"/>
                    </a:lnTo>
                    <a:cubicBezTo>
                      <a:pt x="210018" y="233930"/>
                      <a:pt x="195082" y="272254"/>
                      <a:pt x="162195" y="286667"/>
                    </a:cubicBezTo>
                    <a:lnTo>
                      <a:pt x="162195" y="286667"/>
                    </a:lnTo>
                    <a:cubicBezTo>
                      <a:pt x="129308" y="301079"/>
                      <a:pt x="90983" y="286143"/>
                      <a:pt x="76570" y="253256"/>
                    </a:cubicBezTo>
                    <a:lnTo>
                      <a:pt x="5490" y="91114"/>
                    </a:lnTo>
                    <a:cubicBezTo>
                      <a:pt x="-8922" y="58227"/>
                      <a:pt x="6014" y="19903"/>
                      <a:pt x="38901" y="5490"/>
                    </a:cubicBezTo>
                    <a:lnTo>
                      <a:pt x="38901" y="5490"/>
                    </a:lnTo>
                    <a:cubicBezTo>
                      <a:pt x="71788" y="-8922"/>
                      <a:pt x="110112" y="6015"/>
                      <a:pt x="124525" y="389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4"/>
              <p:cNvSpPr/>
              <p:nvPr/>
            </p:nvSpPr>
            <p:spPr>
              <a:xfrm>
                <a:off x="10723041" y="5141031"/>
                <a:ext cx="160097" cy="172152"/>
              </a:xfrm>
              <a:custGeom>
                <a:avLst/>
                <a:gdLst/>
                <a:ahLst/>
                <a:cxnLst/>
                <a:rect l="l" t="t" r="r" b="b"/>
                <a:pathLst>
                  <a:path w="160097" h="172152" extrusionOk="0">
                    <a:moveTo>
                      <a:pt x="5425" y="91114"/>
                    </a:moveTo>
                    <a:lnTo>
                      <a:pt x="40998" y="172152"/>
                    </a:lnTo>
                    <a:lnTo>
                      <a:pt x="160098" y="119940"/>
                    </a:lnTo>
                    <a:lnTo>
                      <a:pt x="124525" y="38902"/>
                    </a:lnTo>
                    <a:cubicBezTo>
                      <a:pt x="110112" y="6015"/>
                      <a:pt x="71788" y="-8922"/>
                      <a:pt x="38901" y="5490"/>
                    </a:cubicBezTo>
                    <a:cubicBezTo>
                      <a:pt x="6014" y="19903"/>
                      <a:pt x="-8922" y="58227"/>
                      <a:pt x="5490" y="911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4"/>
              <p:cNvSpPr/>
              <p:nvPr/>
            </p:nvSpPr>
            <p:spPr>
              <a:xfrm>
                <a:off x="10723576" y="5140949"/>
                <a:ext cx="200480" cy="279018"/>
              </a:xfrm>
              <a:custGeom>
                <a:avLst/>
                <a:gdLst/>
                <a:ahLst/>
                <a:cxnLst/>
                <a:rect l="l" t="t" r="r" b="b"/>
                <a:pathLst>
                  <a:path w="200480" h="279018" extrusionOk="0">
                    <a:moveTo>
                      <a:pt x="5741" y="93161"/>
                    </a:moveTo>
                    <a:lnTo>
                      <a:pt x="14716" y="113667"/>
                    </a:lnTo>
                    <a:lnTo>
                      <a:pt x="51665" y="97485"/>
                    </a:lnTo>
                    <a:cubicBezTo>
                      <a:pt x="71711" y="88707"/>
                      <a:pt x="95165" y="97813"/>
                      <a:pt x="103943" y="117859"/>
                    </a:cubicBezTo>
                    <a:lnTo>
                      <a:pt x="174631" y="279018"/>
                    </a:lnTo>
                    <a:cubicBezTo>
                      <a:pt x="198149" y="261265"/>
                      <a:pt x="207321" y="229229"/>
                      <a:pt x="195005" y="201059"/>
                    </a:cubicBezTo>
                    <a:lnTo>
                      <a:pt x="123925" y="38918"/>
                    </a:lnTo>
                    <a:cubicBezTo>
                      <a:pt x="109316" y="5638"/>
                      <a:pt x="70270" y="-9234"/>
                      <a:pt x="37187" y="5965"/>
                    </a:cubicBezTo>
                    <a:cubicBezTo>
                      <a:pt x="4693" y="20968"/>
                      <a:pt x="-8605" y="60275"/>
                      <a:pt x="5741" y="93096"/>
                    </a:cubicBezTo>
                    <a:close/>
                  </a:path>
                </a:pathLst>
              </a:custGeom>
              <a:solidFill>
                <a:srgbClr val="013057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17" name="Google Shape;1517;p24"/>
              <p:cNvGrpSpPr/>
              <p:nvPr/>
            </p:nvGrpSpPr>
            <p:grpSpPr>
              <a:xfrm>
                <a:off x="10780582" y="5309810"/>
                <a:ext cx="40931" cy="76440"/>
                <a:chOff x="10780582" y="5309810"/>
                <a:chExt cx="40931" cy="76440"/>
              </a:xfrm>
            </p:grpSpPr>
            <p:sp>
              <p:nvSpPr>
                <p:cNvPr id="1518" name="Google Shape;1518;p24"/>
                <p:cNvSpPr/>
                <p:nvPr/>
              </p:nvSpPr>
              <p:spPr>
                <a:xfrm>
                  <a:off x="10788518" y="5327770"/>
                  <a:ext cx="32995" cy="5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5" h="58480" extrusionOk="0">
                      <a:moveTo>
                        <a:pt x="29043" y="57934"/>
                      </a:moveTo>
                      <a:lnTo>
                        <a:pt x="29043" y="57934"/>
                      </a:lnTo>
                      <a:cubicBezTo>
                        <a:pt x="25768" y="59376"/>
                        <a:pt x="21837" y="57869"/>
                        <a:pt x="20396" y="54527"/>
                      </a:cubicBezTo>
                      <a:lnTo>
                        <a:pt x="546" y="9193"/>
                      </a:lnTo>
                      <a:cubicBezTo>
                        <a:pt x="-895" y="5852"/>
                        <a:pt x="611" y="1987"/>
                        <a:pt x="3953" y="546"/>
                      </a:cubicBezTo>
                      <a:lnTo>
                        <a:pt x="3953" y="546"/>
                      </a:lnTo>
                      <a:cubicBezTo>
                        <a:pt x="7294" y="-895"/>
                        <a:pt x="11159" y="611"/>
                        <a:pt x="12600" y="3953"/>
                      </a:cubicBezTo>
                      <a:lnTo>
                        <a:pt x="32450" y="49287"/>
                      </a:lnTo>
                      <a:cubicBezTo>
                        <a:pt x="33891" y="52628"/>
                        <a:pt x="32384" y="56493"/>
                        <a:pt x="29043" y="5793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9" name="Google Shape;1519;p24"/>
                <p:cNvSpPr/>
                <p:nvPr/>
              </p:nvSpPr>
              <p:spPr>
                <a:xfrm>
                  <a:off x="10780582" y="5309810"/>
                  <a:ext cx="13165" cy="13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5" h="13165" extrusionOk="0">
                      <a:moveTo>
                        <a:pt x="3963" y="556"/>
                      </a:moveTo>
                      <a:cubicBezTo>
                        <a:pt x="7303" y="-885"/>
                        <a:pt x="11169" y="556"/>
                        <a:pt x="12610" y="3962"/>
                      </a:cubicBezTo>
                      <a:cubicBezTo>
                        <a:pt x="14051" y="7369"/>
                        <a:pt x="12610" y="11169"/>
                        <a:pt x="9203" y="12610"/>
                      </a:cubicBezTo>
                      <a:cubicBezTo>
                        <a:pt x="5862" y="14051"/>
                        <a:pt x="1997" y="12610"/>
                        <a:pt x="556" y="9203"/>
                      </a:cubicBezTo>
                      <a:cubicBezTo>
                        <a:pt x="-886" y="5862"/>
                        <a:pt x="556" y="1997"/>
                        <a:pt x="3963" y="55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520" name="Google Shape;1520;p24"/>
            <p:cNvSpPr/>
            <p:nvPr/>
          </p:nvSpPr>
          <p:spPr>
            <a:xfrm rot="10800000">
              <a:off x="8831017" y="1401285"/>
              <a:ext cx="236114" cy="236260"/>
            </a:xfrm>
            <a:custGeom>
              <a:avLst/>
              <a:gdLst/>
              <a:ahLst/>
              <a:cxnLst/>
              <a:rect l="l" t="t" r="r" b="b"/>
              <a:pathLst>
                <a:path w="106718" h="106784" extrusionOk="0">
                  <a:moveTo>
                    <a:pt x="70818" y="106784"/>
                  </a:moveTo>
                  <a:lnTo>
                    <a:pt x="35901" y="106784"/>
                  </a:lnTo>
                  <a:lnTo>
                    <a:pt x="35901" y="70883"/>
                  </a:lnTo>
                  <a:lnTo>
                    <a:pt x="0" y="70883"/>
                  </a:lnTo>
                  <a:lnTo>
                    <a:pt x="0" y="35900"/>
                  </a:lnTo>
                  <a:lnTo>
                    <a:pt x="35901" y="35900"/>
                  </a:lnTo>
                  <a:lnTo>
                    <a:pt x="35901" y="0"/>
                  </a:lnTo>
                  <a:lnTo>
                    <a:pt x="70818" y="0"/>
                  </a:lnTo>
                  <a:lnTo>
                    <a:pt x="70818" y="35900"/>
                  </a:lnTo>
                  <a:lnTo>
                    <a:pt x="106719" y="35900"/>
                  </a:lnTo>
                  <a:lnTo>
                    <a:pt x="106719" y="70883"/>
                  </a:lnTo>
                  <a:lnTo>
                    <a:pt x="70818" y="70883"/>
                  </a:lnTo>
                  <a:lnTo>
                    <a:pt x="70818" y="106784"/>
                  </a:lnTo>
                  <a:close/>
                  <a:moveTo>
                    <a:pt x="41076" y="101608"/>
                  </a:moveTo>
                  <a:lnTo>
                    <a:pt x="65643" y="101608"/>
                  </a:lnTo>
                  <a:lnTo>
                    <a:pt x="65643" y="65708"/>
                  </a:lnTo>
                  <a:lnTo>
                    <a:pt x="101543" y="65708"/>
                  </a:lnTo>
                  <a:lnTo>
                    <a:pt x="101543" y="41141"/>
                  </a:lnTo>
                  <a:lnTo>
                    <a:pt x="65643" y="41141"/>
                  </a:lnTo>
                  <a:lnTo>
                    <a:pt x="65643" y="5241"/>
                  </a:lnTo>
                  <a:lnTo>
                    <a:pt x="41076" y="5241"/>
                  </a:lnTo>
                  <a:lnTo>
                    <a:pt x="41076" y="41141"/>
                  </a:lnTo>
                  <a:lnTo>
                    <a:pt x="5175" y="41141"/>
                  </a:lnTo>
                  <a:lnTo>
                    <a:pt x="5175" y="65708"/>
                  </a:lnTo>
                  <a:lnTo>
                    <a:pt x="41076" y="65708"/>
                  </a:lnTo>
                  <a:lnTo>
                    <a:pt x="41076" y="1016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21" name="Google Shape;1521;p24"/>
            <p:cNvGrpSpPr/>
            <p:nvPr/>
          </p:nvGrpSpPr>
          <p:grpSpPr>
            <a:xfrm rot="10800000" flipH="1">
              <a:off x="7095376" y="77390"/>
              <a:ext cx="370716" cy="394415"/>
              <a:chOff x="4121933" y="3841623"/>
              <a:chExt cx="279934" cy="297851"/>
            </a:xfrm>
          </p:grpSpPr>
          <p:sp>
            <p:nvSpPr>
              <p:cNvPr id="1522" name="Google Shape;1522;p24"/>
              <p:cNvSpPr/>
              <p:nvPr/>
            </p:nvSpPr>
            <p:spPr>
              <a:xfrm>
                <a:off x="4256431" y="3841623"/>
                <a:ext cx="145436" cy="145436"/>
              </a:xfrm>
              <a:custGeom>
                <a:avLst/>
                <a:gdLst/>
                <a:ahLst/>
                <a:cxnLst/>
                <a:rect l="l" t="t" r="r" b="b"/>
                <a:pathLst>
                  <a:path w="145436" h="145436" extrusionOk="0">
                    <a:moveTo>
                      <a:pt x="145436" y="51427"/>
                    </a:moveTo>
                    <a:lnTo>
                      <a:pt x="94009" y="51427"/>
                    </a:lnTo>
                    <a:lnTo>
                      <a:pt x="94009" y="0"/>
                    </a:lnTo>
                    <a:lnTo>
                      <a:pt x="51427" y="0"/>
                    </a:lnTo>
                    <a:lnTo>
                      <a:pt x="51427" y="51427"/>
                    </a:lnTo>
                    <a:lnTo>
                      <a:pt x="0" y="51427"/>
                    </a:lnTo>
                    <a:lnTo>
                      <a:pt x="0" y="94010"/>
                    </a:lnTo>
                    <a:lnTo>
                      <a:pt x="51427" y="94010"/>
                    </a:lnTo>
                    <a:lnTo>
                      <a:pt x="51427" y="145436"/>
                    </a:lnTo>
                    <a:lnTo>
                      <a:pt x="94009" y="145436"/>
                    </a:lnTo>
                    <a:lnTo>
                      <a:pt x="94009" y="94010"/>
                    </a:lnTo>
                    <a:lnTo>
                      <a:pt x="145436" y="94010"/>
                    </a:lnTo>
                    <a:lnTo>
                      <a:pt x="145436" y="5142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24"/>
              <p:cNvSpPr/>
              <p:nvPr/>
            </p:nvSpPr>
            <p:spPr>
              <a:xfrm>
                <a:off x="4121933" y="4032690"/>
                <a:ext cx="106718" cy="106784"/>
              </a:xfrm>
              <a:custGeom>
                <a:avLst/>
                <a:gdLst/>
                <a:ahLst/>
                <a:cxnLst/>
                <a:rect l="l" t="t" r="r" b="b"/>
                <a:pathLst>
                  <a:path w="106718" h="106784" extrusionOk="0">
                    <a:moveTo>
                      <a:pt x="70818" y="106784"/>
                    </a:moveTo>
                    <a:lnTo>
                      <a:pt x="35901" y="106784"/>
                    </a:lnTo>
                    <a:lnTo>
                      <a:pt x="35901" y="70883"/>
                    </a:lnTo>
                    <a:lnTo>
                      <a:pt x="0" y="70883"/>
                    </a:lnTo>
                    <a:lnTo>
                      <a:pt x="0" y="35900"/>
                    </a:lnTo>
                    <a:lnTo>
                      <a:pt x="35901" y="35900"/>
                    </a:lnTo>
                    <a:lnTo>
                      <a:pt x="35901" y="0"/>
                    </a:lnTo>
                    <a:lnTo>
                      <a:pt x="70818" y="0"/>
                    </a:lnTo>
                    <a:lnTo>
                      <a:pt x="70818" y="35900"/>
                    </a:lnTo>
                    <a:lnTo>
                      <a:pt x="106719" y="35900"/>
                    </a:lnTo>
                    <a:lnTo>
                      <a:pt x="106719" y="70883"/>
                    </a:lnTo>
                    <a:lnTo>
                      <a:pt x="70818" y="70883"/>
                    </a:lnTo>
                    <a:lnTo>
                      <a:pt x="70818" y="106784"/>
                    </a:lnTo>
                    <a:close/>
                    <a:moveTo>
                      <a:pt x="41076" y="101608"/>
                    </a:moveTo>
                    <a:lnTo>
                      <a:pt x="65643" y="101608"/>
                    </a:lnTo>
                    <a:lnTo>
                      <a:pt x="65643" y="65708"/>
                    </a:lnTo>
                    <a:lnTo>
                      <a:pt x="101543" y="65708"/>
                    </a:lnTo>
                    <a:lnTo>
                      <a:pt x="101543" y="41141"/>
                    </a:lnTo>
                    <a:lnTo>
                      <a:pt x="65643" y="41141"/>
                    </a:lnTo>
                    <a:lnTo>
                      <a:pt x="65643" y="5241"/>
                    </a:lnTo>
                    <a:lnTo>
                      <a:pt x="41076" y="5241"/>
                    </a:lnTo>
                    <a:lnTo>
                      <a:pt x="41076" y="41141"/>
                    </a:lnTo>
                    <a:lnTo>
                      <a:pt x="5175" y="41141"/>
                    </a:lnTo>
                    <a:lnTo>
                      <a:pt x="5175" y="65708"/>
                    </a:lnTo>
                    <a:lnTo>
                      <a:pt x="41076" y="65708"/>
                    </a:lnTo>
                    <a:lnTo>
                      <a:pt x="41076" y="1016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4" name="Google Shape;1524;p24"/>
            <p:cNvGrpSpPr/>
            <p:nvPr/>
          </p:nvGrpSpPr>
          <p:grpSpPr>
            <a:xfrm rot="10800000" flipH="1">
              <a:off x="8462514" y="1666515"/>
              <a:ext cx="370716" cy="394415"/>
              <a:chOff x="4121933" y="3841623"/>
              <a:chExt cx="279934" cy="297851"/>
            </a:xfrm>
          </p:grpSpPr>
          <p:sp>
            <p:nvSpPr>
              <p:cNvPr id="1525" name="Google Shape;1525;p24"/>
              <p:cNvSpPr/>
              <p:nvPr/>
            </p:nvSpPr>
            <p:spPr>
              <a:xfrm>
                <a:off x="4256431" y="3841623"/>
                <a:ext cx="145436" cy="145436"/>
              </a:xfrm>
              <a:custGeom>
                <a:avLst/>
                <a:gdLst/>
                <a:ahLst/>
                <a:cxnLst/>
                <a:rect l="l" t="t" r="r" b="b"/>
                <a:pathLst>
                  <a:path w="145436" h="145436" extrusionOk="0">
                    <a:moveTo>
                      <a:pt x="145436" y="51427"/>
                    </a:moveTo>
                    <a:lnTo>
                      <a:pt x="94009" y="51427"/>
                    </a:lnTo>
                    <a:lnTo>
                      <a:pt x="94009" y="0"/>
                    </a:lnTo>
                    <a:lnTo>
                      <a:pt x="51427" y="0"/>
                    </a:lnTo>
                    <a:lnTo>
                      <a:pt x="51427" y="51427"/>
                    </a:lnTo>
                    <a:lnTo>
                      <a:pt x="0" y="51427"/>
                    </a:lnTo>
                    <a:lnTo>
                      <a:pt x="0" y="94010"/>
                    </a:lnTo>
                    <a:lnTo>
                      <a:pt x="51427" y="94010"/>
                    </a:lnTo>
                    <a:lnTo>
                      <a:pt x="51427" y="145436"/>
                    </a:lnTo>
                    <a:lnTo>
                      <a:pt x="94009" y="145436"/>
                    </a:lnTo>
                    <a:lnTo>
                      <a:pt x="94009" y="94010"/>
                    </a:lnTo>
                    <a:lnTo>
                      <a:pt x="145436" y="94010"/>
                    </a:lnTo>
                    <a:lnTo>
                      <a:pt x="145436" y="5142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4"/>
              <p:cNvSpPr/>
              <p:nvPr/>
            </p:nvSpPr>
            <p:spPr>
              <a:xfrm>
                <a:off x="4121933" y="4032690"/>
                <a:ext cx="106718" cy="106784"/>
              </a:xfrm>
              <a:custGeom>
                <a:avLst/>
                <a:gdLst/>
                <a:ahLst/>
                <a:cxnLst/>
                <a:rect l="l" t="t" r="r" b="b"/>
                <a:pathLst>
                  <a:path w="106718" h="106784" extrusionOk="0">
                    <a:moveTo>
                      <a:pt x="70818" y="106784"/>
                    </a:moveTo>
                    <a:lnTo>
                      <a:pt x="35901" y="106784"/>
                    </a:lnTo>
                    <a:lnTo>
                      <a:pt x="35901" y="70883"/>
                    </a:lnTo>
                    <a:lnTo>
                      <a:pt x="0" y="70883"/>
                    </a:lnTo>
                    <a:lnTo>
                      <a:pt x="0" y="35900"/>
                    </a:lnTo>
                    <a:lnTo>
                      <a:pt x="35901" y="35900"/>
                    </a:lnTo>
                    <a:lnTo>
                      <a:pt x="35901" y="0"/>
                    </a:lnTo>
                    <a:lnTo>
                      <a:pt x="70818" y="0"/>
                    </a:lnTo>
                    <a:lnTo>
                      <a:pt x="70818" y="35900"/>
                    </a:lnTo>
                    <a:lnTo>
                      <a:pt x="106719" y="35900"/>
                    </a:lnTo>
                    <a:lnTo>
                      <a:pt x="106719" y="70883"/>
                    </a:lnTo>
                    <a:lnTo>
                      <a:pt x="70818" y="70883"/>
                    </a:lnTo>
                    <a:lnTo>
                      <a:pt x="70818" y="106784"/>
                    </a:lnTo>
                    <a:close/>
                    <a:moveTo>
                      <a:pt x="41076" y="101608"/>
                    </a:moveTo>
                    <a:lnTo>
                      <a:pt x="65643" y="101608"/>
                    </a:lnTo>
                    <a:lnTo>
                      <a:pt x="65643" y="65708"/>
                    </a:lnTo>
                    <a:lnTo>
                      <a:pt x="101543" y="65708"/>
                    </a:lnTo>
                    <a:lnTo>
                      <a:pt x="101543" y="41141"/>
                    </a:lnTo>
                    <a:lnTo>
                      <a:pt x="65643" y="41141"/>
                    </a:lnTo>
                    <a:lnTo>
                      <a:pt x="65643" y="5241"/>
                    </a:lnTo>
                    <a:lnTo>
                      <a:pt x="41076" y="5241"/>
                    </a:lnTo>
                    <a:lnTo>
                      <a:pt x="41076" y="41141"/>
                    </a:lnTo>
                    <a:lnTo>
                      <a:pt x="5175" y="41141"/>
                    </a:lnTo>
                    <a:lnTo>
                      <a:pt x="5175" y="65708"/>
                    </a:lnTo>
                    <a:lnTo>
                      <a:pt x="41076" y="65708"/>
                    </a:lnTo>
                    <a:lnTo>
                      <a:pt x="41076" y="1016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29" name="Google Shape;1529;p25"/>
          <p:cNvSpPr>
            <a:spLocks noGrp="1"/>
          </p:cNvSpPr>
          <p:nvPr>
            <p:ph type="pic" idx="2"/>
          </p:nvPr>
        </p:nvSpPr>
        <p:spPr>
          <a:xfrm>
            <a:off x="1028200" y="1282625"/>
            <a:ext cx="2866800" cy="28668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530" name="Google Shape;1530;p25"/>
          <p:cNvGrpSpPr/>
          <p:nvPr/>
        </p:nvGrpSpPr>
        <p:grpSpPr>
          <a:xfrm rot="5400000">
            <a:off x="8142433" y="-247390"/>
            <a:ext cx="1080324" cy="1182392"/>
            <a:chOff x="-270968" y="-180282"/>
            <a:chExt cx="1055004" cy="1154679"/>
          </a:xfrm>
        </p:grpSpPr>
        <p:grpSp>
          <p:nvGrpSpPr>
            <p:cNvPr id="1531" name="Google Shape;1531;p25"/>
            <p:cNvGrpSpPr/>
            <p:nvPr/>
          </p:nvGrpSpPr>
          <p:grpSpPr>
            <a:xfrm rot="291299">
              <a:off x="-180817" y="-141683"/>
              <a:ext cx="939370" cy="642015"/>
              <a:chOff x="-98491" y="4156616"/>
              <a:chExt cx="1568101" cy="1071724"/>
            </a:xfrm>
          </p:grpSpPr>
          <p:sp>
            <p:nvSpPr>
              <p:cNvPr id="1532" name="Google Shape;1532;p25"/>
              <p:cNvSpPr/>
              <p:nvPr/>
            </p:nvSpPr>
            <p:spPr>
              <a:xfrm rot="-5227826">
                <a:off x="187123" y="3932428"/>
                <a:ext cx="996874" cy="1520101"/>
              </a:xfrm>
              <a:custGeom>
                <a:avLst/>
                <a:gdLst/>
                <a:ahLst/>
                <a:cxnLst/>
                <a:rect l="l" t="t" r="r" b="b"/>
                <a:pathLst>
                  <a:path w="998119" h="1522000" extrusionOk="0">
                    <a:moveTo>
                      <a:pt x="668977" y="83697"/>
                    </a:moveTo>
                    <a:cubicBezTo>
                      <a:pt x="634116" y="95603"/>
                      <a:pt x="596016" y="101127"/>
                      <a:pt x="564488" y="121130"/>
                    </a:cubicBezTo>
                    <a:cubicBezTo>
                      <a:pt x="507909" y="156944"/>
                      <a:pt x="519149" y="218380"/>
                      <a:pt x="508100" y="275626"/>
                    </a:cubicBezTo>
                    <a:cubicBezTo>
                      <a:pt x="491717" y="360208"/>
                      <a:pt x="401325" y="356874"/>
                      <a:pt x="341698" y="395450"/>
                    </a:cubicBezTo>
                    <a:cubicBezTo>
                      <a:pt x="298836" y="423168"/>
                      <a:pt x="288453" y="468316"/>
                      <a:pt x="295788" y="516322"/>
                    </a:cubicBezTo>
                    <a:cubicBezTo>
                      <a:pt x="304265" y="571377"/>
                      <a:pt x="338079" y="636052"/>
                      <a:pt x="315123" y="691297"/>
                    </a:cubicBezTo>
                    <a:cubicBezTo>
                      <a:pt x="297312" y="734350"/>
                      <a:pt x="250353" y="749209"/>
                      <a:pt x="212349" y="769306"/>
                    </a:cubicBezTo>
                    <a:cubicBezTo>
                      <a:pt x="183583" y="784546"/>
                      <a:pt x="158342" y="804168"/>
                      <a:pt x="139101" y="830647"/>
                    </a:cubicBezTo>
                    <a:cubicBezTo>
                      <a:pt x="99763" y="884559"/>
                      <a:pt x="97191" y="943328"/>
                      <a:pt x="107478" y="1006764"/>
                    </a:cubicBezTo>
                    <a:cubicBezTo>
                      <a:pt x="114908" y="1052675"/>
                      <a:pt x="112717" y="1090585"/>
                      <a:pt x="89952" y="1131733"/>
                    </a:cubicBezTo>
                    <a:cubicBezTo>
                      <a:pt x="72903" y="1162594"/>
                      <a:pt x="50424" y="1189835"/>
                      <a:pt x="32326" y="1220029"/>
                    </a:cubicBezTo>
                    <a:cubicBezTo>
                      <a:pt x="-27300" y="1319470"/>
                      <a:pt x="-7679" y="1479205"/>
                      <a:pt x="118337" y="1516828"/>
                    </a:cubicBezTo>
                    <a:cubicBezTo>
                      <a:pt x="176630" y="1534259"/>
                      <a:pt x="233589" y="1505589"/>
                      <a:pt x="271404" y="1461488"/>
                    </a:cubicBezTo>
                    <a:cubicBezTo>
                      <a:pt x="296645" y="1431960"/>
                      <a:pt x="312266" y="1393765"/>
                      <a:pt x="343032" y="1369000"/>
                    </a:cubicBezTo>
                    <a:cubicBezTo>
                      <a:pt x="379512" y="1339568"/>
                      <a:pt x="429042" y="1341664"/>
                      <a:pt x="472286" y="1330138"/>
                    </a:cubicBezTo>
                    <a:cubicBezTo>
                      <a:pt x="522006" y="1316899"/>
                      <a:pt x="552963" y="1284895"/>
                      <a:pt x="561059" y="1234031"/>
                    </a:cubicBezTo>
                    <a:cubicBezTo>
                      <a:pt x="569631" y="1179739"/>
                      <a:pt x="553248" y="1119350"/>
                      <a:pt x="577442" y="1067820"/>
                    </a:cubicBezTo>
                    <a:cubicBezTo>
                      <a:pt x="611065" y="996097"/>
                      <a:pt x="707458" y="995906"/>
                      <a:pt x="764703" y="952282"/>
                    </a:cubicBezTo>
                    <a:cubicBezTo>
                      <a:pt x="808137" y="919134"/>
                      <a:pt x="818520" y="867604"/>
                      <a:pt x="818996" y="815693"/>
                    </a:cubicBezTo>
                    <a:cubicBezTo>
                      <a:pt x="819758" y="748828"/>
                      <a:pt x="804518" y="667579"/>
                      <a:pt x="859382" y="616525"/>
                    </a:cubicBezTo>
                    <a:cubicBezTo>
                      <a:pt x="910531" y="568805"/>
                      <a:pt x="987969" y="552613"/>
                      <a:pt x="997113" y="472222"/>
                    </a:cubicBezTo>
                    <a:cubicBezTo>
                      <a:pt x="1005114" y="402689"/>
                      <a:pt x="963871" y="337729"/>
                      <a:pt x="927200" y="282769"/>
                    </a:cubicBezTo>
                    <a:cubicBezTo>
                      <a:pt x="869859" y="196854"/>
                      <a:pt x="800613" y="113129"/>
                      <a:pt x="794802" y="5497"/>
                    </a:cubicBezTo>
                    <a:cubicBezTo>
                      <a:pt x="794517" y="1115"/>
                      <a:pt x="790707" y="-218"/>
                      <a:pt x="787373" y="829"/>
                    </a:cubicBezTo>
                    <a:cubicBezTo>
                      <a:pt x="784896" y="-504"/>
                      <a:pt x="781658" y="-409"/>
                      <a:pt x="779467" y="2449"/>
                    </a:cubicBezTo>
                    <a:cubicBezTo>
                      <a:pt x="750892" y="40739"/>
                      <a:pt x="714316" y="68076"/>
                      <a:pt x="668977" y="835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5"/>
              <p:cNvSpPr/>
              <p:nvPr/>
            </p:nvSpPr>
            <p:spPr>
              <a:xfrm rot="-5227826">
                <a:off x="302179" y="4043064"/>
                <a:ext cx="720566" cy="1430564"/>
              </a:xfrm>
              <a:custGeom>
                <a:avLst/>
                <a:gdLst/>
                <a:ahLst/>
                <a:cxnLst/>
                <a:rect l="l" t="t" r="r" b="b"/>
                <a:pathLst>
                  <a:path w="721466" h="1432351" extrusionOk="0">
                    <a:moveTo>
                      <a:pt x="697764" y="7677"/>
                    </a:moveTo>
                    <a:cubicBezTo>
                      <a:pt x="666332" y="71590"/>
                      <a:pt x="646615" y="143218"/>
                      <a:pt x="622422" y="210274"/>
                    </a:cubicBezTo>
                    <a:cubicBezTo>
                      <a:pt x="599466" y="273806"/>
                      <a:pt x="576702" y="337433"/>
                      <a:pt x="554127" y="401060"/>
                    </a:cubicBezTo>
                    <a:cubicBezTo>
                      <a:pt x="509741" y="525837"/>
                      <a:pt x="468117" y="651377"/>
                      <a:pt x="411443" y="771296"/>
                    </a:cubicBezTo>
                    <a:cubicBezTo>
                      <a:pt x="355912" y="888835"/>
                      <a:pt x="290475" y="1001420"/>
                      <a:pt x="219895" y="1110482"/>
                    </a:cubicBezTo>
                    <a:cubicBezTo>
                      <a:pt x="185986" y="1162869"/>
                      <a:pt x="150648" y="1214495"/>
                      <a:pt x="115215" y="1265930"/>
                    </a:cubicBezTo>
                    <a:cubicBezTo>
                      <a:pt x="77592" y="1320508"/>
                      <a:pt x="35205" y="1372991"/>
                      <a:pt x="344" y="1429379"/>
                    </a:cubicBezTo>
                    <a:cubicBezTo>
                      <a:pt x="-990" y="1431569"/>
                      <a:pt x="1868" y="1433474"/>
                      <a:pt x="3582" y="1431569"/>
                    </a:cubicBezTo>
                    <a:cubicBezTo>
                      <a:pt x="47969" y="1382611"/>
                      <a:pt x="86355" y="1326318"/>
                      <a:pt x="125788" y="1273264"/>
                    </a:cubicBezTo>
                    <a:cubicBezTo>
                      <a:pt x="163031" y="1223067"/>
                      <a:pt x="198845" y="1172013"/>
                      <a:pt x="233611" y="1120007"/>
                    </a:cubicBezTo>
                    <a:cubicBezTo>
                      <a:pt x="304477" y="1014088"/>
                      <a:pt x="370104" y="904456"/>
                      <a:pt x="426397" y="789965"/>
                    </a:cubicBezTo>
                    <a:cubicBezTo>
                      <a:pt x="485643" y="669379"/>
                      <a:pt x="531934" y="543077"/>
                      <a:pt x="578035" y="417062"/>
                    </a:cubicBezTo>
                    <a:cubicBezTo>
                      <a:pt x="602038" y="351530"/>
                      <a:pt x="625851" y="285902"/>
                      <a:pt x="649568" y="220275"/>
                    </a:cubicBezTo>
                    <a:cubicBezTo>
                      <a:pt x="673761" y="153314"/>
                      <a:pt x="704337" y="85496"/>
                      <a:pt x="721005" y="16250"/>
                    </a:cubicBezTo>
                    <a:cubicBezTo>
                      <a:pt x="724720" y="819"/>
                      <a:pt x="705003" y="-6706"/>
                      <a:pt x="697955" y="76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5"/>
              <p:cNvSpPr/>
              <p:nvPr/>
            </p:nvSpPr>
            <p:spPr>
              <a:xfrm rot="-5227826">
                <a:off x="1320320" y="4987787"/>
                <a:ext cx="41960" cy="105924"/>
              </a:xfrm>
              <a:custGeom>
                <a:avLst/>
                <a:gdLst/>
                <a:ahLst/>
                <a:cxnLst/>
                <a:rect l="l" t="t" r="r" b="b"/>
                <a:pathLst>
                  <a:path w="42012" h="106056" extrusionOk="0">
                    <a:moveTo>
                      <a:pt x="1091" y="7981"/>
                    </a:moveTo>
                    <a:cubicBezTo>
                      <a:pt x="11092" y="21792"/>
                      <a:pt x="18427" y="34841"/>
                      <a:pt x="20808" y="51891"/>
                    </a:cubicBezTo>
                    <a:cubicBezTo>
                      <a:pt x="22903" y="66750"/>
                      <a:pt x="19951" y="80847"/>
                      <a:pt x="20141" y="95611"/>
                    </a:cubicBezTo>
                    <a:cubicBezTo>
                      <a:pt x="20236" y="105803"/>
                      <a:pt x="34714" y="110851"/>
                      <a:pt x="38620" y="99897"/>
                    </a:cubicBezTo>
                    <a:cubicBezTo>
                      <a:pt x="50050" y="67798"/>
                      <a:pt x="30714" y="25031"/>
                      <a:pt x="8711" y="1694"/>
                    </a:cubicBezTo>
                    <a:cubicBezTo>
                      <a:pt x="4330" y="-2973"/>
                      <a:pt x="-2719" y="2933"/>
                      <a:pt x="1091" y="81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5"/>
              <p:cNvSpPr/>
              <p:nvPr/>
            </p:nvSpPr>
            <p:spPr>
              <a:xfrm rot="-5227826">
                <a:off x="1243092" y="4913812"/>
                <a:ext cx="53470" cy="114674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114817" extrusionOk="0">
                    <a:moveTo>
                      <a:pt x="1334" y="11147"/>
                    </a:moveTo>
                    <a:cubicBezTo>
                      <a:pt x="21432" y="41627"/>
                      <a:pt x="30481" y="71059"/>
                      <a:pt x="34672" y="107064"/>
                    </a:cubicBezTo>
                    <a:cubicBezTo>
                      <a:pt x="35910" y="117636"/>
                      <a:pt x="53436" y="117351"/>
                      <a:pt x="53531" y="106492"/>
                    </a:cubicBezTo>
                    <a:cubicBezTo>
                      <a:pt x="53912" y="68678"/>
                      <a:pt x="37815" y="29721"/>
                      <a:pt x="11812" y="2384"/>
                    </a:cubicBezTo>
                    <a:cubicBezTo>
                      <a:pt x="5620" y="-4093"/>
                      <a:pt x="-3428" y="3908"/>
                      <a:pt x="1334" y="111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5"/>
              <p:cNvSpPr/>
              <p:nvPr/>
            </p:nvSpPr>
            <p:spPr>
              <a:xfrm rot="-5227826">
                <a:off x="1158762" y="4826576"/>
                <a:ext cx="66087" cy="122006"/>
              </a:xfrm>
              <a:custGeom>
                <a:avLst/>
                <a:gdLst/>
                <a:ahLst/>
                <a:cxnLst/>
                <a:rect l="l" t="t" r="r" b="b"/>
                <a:pathLst>
                  <a:path w="66170" h="122158" extrusionOk="0">
                    <a:moveTo>
                      <a:pt x="699" y="4752"/>
                    </a:moveTo>
                    <a:cubicBezTo>
                      <a:pt x="27655" y="35137"/>
                      <a:pt x="41657" y="74285"/>
                      <a:pt x="46419" y="114004"/>
                    </a:cubicBezTo>
                    <a:cubicBezTo>
                      <a:pt x="47943" y="126958"/>
                      <a:pt x="67088" y="123434"/>
                      <a:pt x="66136" y="110765"/>
                    </a:cubicBezTo>
                    <a:cubicBezTo>
                      <a:pt x="62707" y="64664"/>
                      <a:pt x="39847" y="28755"/>
                      <a:pt x="4509" y="561"/>
                    </a:cubicBezTo>
                    <a:cubicBezTo>
                      <a:pt x="1937" y="-1439"/>
                      <a:pt x="-1492" y="2371"/>
                      <a:pt x="699" y="47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5"/>
              <p:cNvSpPr/>
              <p:nvPr/>
            </p:nvSpPr>
            <p:spPr>
              <a:xfrm rot="-5227826">
                <a:off x="1070123" y="4696200"/>
                <a:ext cx="106922" cy="180402"/>
              </a:xfrm>
              <a:custGeom>
                <a:avLst/>
                <a:gdLst/>
                <a:ahLst/>
                <a:cxnLst/>
                <a:rect l="l" t="t" r="r" b="b"/>
                <a:pathLst>
                  <a:path w="107056" h="180627" extrusionOk="0">
                    <a:moveTo>
                      <a:pt x="2296" y="10414"/>
                    </a:moveTo>
                    <a:cubicBezTo>
                      <a:pt x="28299" y="31559"/>
                      <a:pt x="48492" y="55848"/>
                      <a:pt x="62780" y="86328"/>
                    </a:cubicBezTo>
                    <a:cubicBezTo>
                      <a:pt x="75924" y="114522"/>
                      <a:pt x="78401" y="141764"/>
                      <a:pt x="84402" y="171577"/>
                    </a:cubicBezTo>
                    <a:cubicBezTo>
                      <a:pt x="86878" y="183769"/>
                      <a:pt x="105261" y="183769"/>
                      <a:pt x="106500" y="170815"/>
                    </a:cubicBezTo>
                    <a:cubicBezTo>
                      <a:pt x="112881" y="103282"/>
                      <a:pt x="63447" y="35274"/>
                      <a:pt x="8868" y="984"/>
                    </a:cubicBezTo>
                    <a:cubicBezTo>
                      <a:pt x="2582" y="-2921"/>
                      <a:pt x="-3419" y="5746"/>
                      <a:pt x="2296" y="104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5"/>
              <p:cNvSpPr/>
              <p:nvPr/>
            </p:nvSpPr>
            <p:spPr>
              <a:xfrm rot="-5227826">
                <a:off x="955315" y="4676146"/>
                <a:ext cx="74044" cy="123038"/>
              </a:xfrm>
              <a:custGeom>
                <a:avLst/>
                <a:gdLst/>
                <a:ahLst/>
                <a:cxnLst/>
                <a:rect l="l" t="t" r="r" b="b"/>
                <a:pathLst>
                  <a:path w="74136" h="123192" extrusionOk="0">
                    <a:moveTo>
                      <a:pt x="1709" y="11365"/>
                    </a:moveTo>
                    <a:cubicBezTo>
                      <a:pt x="16377" y="27748"/>
                      <a:pt x="29903" y="42703"/>
                      <a:pt x="39523" y="62801"/>
                    </a:cubicBezTo>
                    <a:cubicBezTo>
                      <a:pt x="48000" y="80517"/>
                      <a:pt x="51334" y="99472"/>
                      <a:pt x="57049" y="118046"/>
                    </a:cubicBezTo>
                    <a:cubicBezTo>
                      <a:pt x="59716" y="126618"/>
                      <a:pt x="73813" y="123665"/>
                      <a:pt x="74099" y="115188"/>
                    </a:cubicBezTo>
                    <a:cubicBezTo>
                      <a:pt x="75337" y="72421"/>
                      <a:pt x="46095" y="24510"/>
                      <a:pt x="11043" y="1174"/>
                    </a:cubicBezTo>
                    <a:cubicBezTo>
                      <a:pt x="4661" y="-3112"/>
                      <a:pt x="-3625" y="5269"/>
                      <a:pt x="1709" y="11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25"/>
              <p:cNvSpPr/>
              <p:nvPr/>
            </p:nvSpPr>
            <p:spPr>
              <a:xfrm rot="-5227826">
                <a:off x="835654" y="4599325"/>
                <a:ext cx="100781" cy="128240"/>
              </a:xfrm>
              <a:custGeom>
                <a:avLst/>
                <a:gdLst/>
                <a:ahLst/>
                <a:cxnLst/>
                <a:rect l="l" t="t" r="r" b="b"/>
                <a:pathLst>
                  <a:path w="100907" h="128400" extrusionOk="0">
                    <a:moveTo>
                      <a:pt x="2423" y="10234"/>
                    </a:moveTo>
                    <a:cubicBezTo>
                      <a:pt x="22616" y="22998"/>
                      <a:pt x="40523" y="38714"/>
                      <a:pt x="54143" y="58431"/>
                    </a:cubicBezTo>
                    <a:cubicBezTo>
                      <a:pt x="68145" y="78624"/>
                      <a:pt x="72717" y="100627"/>
                      <a:pt x="81861" y="122820"/>
                    </a:cubicBezTo>
                    <a:cubicBezTo>
                      <a:pt x="85576" y="131773"/>
                      <a:pt x="100340" y="129392"/>
                      <a:pt x="100816" y="119677"/>
                    </a:cubicBezTo>
                    <a:cubicBezTo>
                      <a:pt x="103292" y="66146"/>
                      <a:pt x="55096" y="16902"/>
                      <a:pt x="7661" y="328"/>
                    </a:cubicBezTo>
                    <a:cubicBezTo>
                      <a:pt x="1756" y="-1767"/>
                      <a:pt x="-3102" y="6710"/>
                      <a:pt x="2423" y="103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25"/>
              <p:cNvSpPr/>
              <p:nvPr/>
            </p:nvSpPr>
            <p:spPr>
              <a:xfrm rot="-5227826">
                <a:off x="721000" y="4483180"/>
                <a:ext cx="134074" cy="169437"/>
              </a:xfrm>
              <a:custGeom>
                <a:avLst/>
                <a:gdLst/>
                <a:ahLst/>
                <a:cxnLst/>
                <a:rect l="l" t="t" r="r" b="b"/>
                <a:pathLst>
                  <a:path w="134241" h="169649" extrusionOk="0">
                    <a:moveTo>
                      <a:pt x="1944" y="9903"/>
                    </a:moveTo>
                    <a:cubicBezTo>
                      <a:pt x="53665" y="52003"/>
                      <a:pt x="86240" y="100771"/>
                      <a:pt x="110053" y="162588"/>
                    </a:cubicBezTo>
                    <a:cubicBezTo>
                      <a:pt x="115101" y="175638"/>
                      <a:pt x="137390" y="169065"/>
                      <a:pt x="133865" y="155349"/>
                    </a:cubicBezTo>
                    <a:cubicBezTo>
                      <a:pt x="116720" y="87912"/>
                      <a:pt x="68905" y="31143"/>
                      <a:pt x="6897" y="568"/>
                    </a:cubicBezTo>
                    <a:cubicBezTo>
                      <a:pt x="1182" y="-2289"/>
                      <a:pt x="-2437" y="6378"/>
                      <a:pt x="1944" y="99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5"/>
              <p:cNvSpPr/>
              <p:nvPr/>
            </p:nvSpPr>
            <p:spPr>
              <a:xfrm rot="-5227826">
                <a:off x="596816" y="4426497"/>
                <a:ext cx="145035" cy="158456"/>
              </a:xfrm>
              <a:custGeom>
                <a:avLst/>
                <a:gdLst/>
                <a:ahLst/>
                <a:cxnLst/>
                <a:rect l="l" t="t" r="r" b="b"/>
                <a:pathLst>
                  <a:path w="145216" h="158654" extrusionOk="0">
                    <a:moveTo>
                      <a:pt x="2756" y="10661"/>
                    </a:moveTo>
                    <a:cubicBezTo>
                      <a:pt x="62097" y="44379"/>
                      <a:pt x="98768" y="87908"/>
                      <a:pt x="122295" y="151821"/>
                    </a:cubicBezTo>
                    <a:cubicBezTo>
                      <a:pt x="126962" y="164489"/>
                      <a:pt x="147727" y="158012"/>
                      <a:pt x="144964" y="144868"/>
                    </a:cubicBezTo>
                    <a:cubicBezTo>
                      <a:pt x="130867" y="77717"/>
                      <a:pt x="74860" y="17423"/>
                      <a:pt x="8281" y="183"/>
                    </a:cubicBezTo>
                    <a:cubicBezTo>
                      <a:pt x="2280" y="-1341"/>
                      <a:pt x="-3626" y="7041"/>
                      <a:pt x="2756" y="10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5"/>
              <p:cNvSpPr/>
              <p:nvPr/>
            </p:nvSpPr>
            <p:spPr>
              <a:xfrm rot="-5227826">
                <a:off x="462399" y="4395747"/>
                <a:ext cx="114143" cy="125524"/>
              </a:xfrm>
              <a:custGeom>
                <a:avLst/>
                <a:gdLst/>
                <a:ahLst/>
                <a:cxnLst/>
                <a:rect l="l" t="t" r="r" b="b"/>
                <a:pathLst>
                  <a:path w="114286" h="125681" extrusionOk="0">
                    <a:moveTo>
                      <a:pt x="3151" y="12244"/>
                    </a:moveTo>
                    <a:cubicBezTo>
                      <a:pt x="24296" y="24341"/>
                      <a:pt x="43537" y="37676"/>
                      <a:pt x="59348" y="56535"/>
                    </a:cubicBezTo>
                    <a:cubicBezTo>
                      <a:pt x="75445" y="75776"/>
                      <a:pt x="82399" y="97398"/>
                      <a:pt x="93067" y="119400"/>
                    </a:cubicBezTo>
                    <a:cubicBezTo>
                      <a:pt x="98686" y="130926"/>
                      <a:pt x="115546" y="125306"/>
                      <a:pt x="114212" y="112923"/>
                    </a:cubicBezTo>
                    <a:cubicBezTo>
                      <a:pt x="108783" y="61012"/>
                      <a:pt x="57634" y="13673"/>
                      <a:pt x="9437" y="243"/>
                    </a:cubicBezTo>
                    <a:cubicBezTo>
                      <a:pt x="2484" y="-1662"/>
                      <a:pt x="-4088" y="8148"/>
                      <a:pt x="3151" y="122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5"/>
              <p:cNvSpPr/>
              <p:nvPr/>
            </p:nvSpPr>
            <p:spPr>
              <a:xfrm rot="-5227826">
                <a:off x="295286" y="4282297"/>
                <a:ext cx="178150" cy="178042"/>
              </a:xfrm>
              <a:custGeom>
                <a:avLst/>
                <a:gdLst/>
                <a:ahLst/>
                <a:cxnLst/>
                <a:rect l="l" t="t" r="r" b="b"/>
                <a:pathLst>
                  <a:path w="178373" h="178264" extrusionOk="0">
                    <a:moveTo>
                      <a:pt x="3294" y="13241"/>
                    </a:moveTo>
                    <a:cubicBezTo>
                      <a:pt x="74827" y="51436"/>
                      <a:pt x="119309" y="99823"/>
                      <a:pt x="156075" y="171451"/>
                    </a:cubicBezTo>
                    <a:cubicBezTo>
                      <a:pt x="163219" y="185453"/>
                      <a:pt x="182174" y="175737"/>
                      <a:pt x="177697" y="161545"/>
                    </a:cubicBezTo>
                    <a:cubicBezTo>
                      <a:pt x="154266" y="87250"/>
                      <a:pt x="84162" y="22289"/>
                      <a:pt x="10152" y="287"/>
                    </a:cubicBezTo>
                    <a:cubicBezTo>
                      <a:pt x="2723" y="-1904"/>
                      <a:pt x="-4421" y="9050"/>
                      <a:pt x="3390" y="132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5"/>
              <p:cNvSpPr/>
              <p:nvPr/>
            </p:nvSpPr>
            <p:spPr>
              <a:xfrm rot="-5227826">
                <a:off x="164155" y="4275911"/>
                <a:ext cx="113752" cy="110365"/>
              </a:xfrm>
              <a:custGeom>
                <a:avLst/>
                <a:gdLst/>
                <a:ahLst/>
                <a:cxnLst/>
                <a:rect l="l" t="t" r="r" b="b"/>
                <a:pathLst>
                  <a:path w="113894" h="110503" extrusionOk="0">
                    <a:moveTo>
                      <a:pt x="4495" y="14461"/>
                    </a:moveTo>
                    <a:cubicBezTo>
                      <a:pt x="44309" y="32463"/>
                      <a:pt x="74885" y="61991"/>
                      <a:pt x="90220" y="103139"/>
                    </a:cubicBezTo>
                    <a:cubicBezTo>
                      <a:pt x="95840" y="118284"/>
                      <a:pt x="118700" y="107711"/>
                      <a:pt x="112985" y="92661"/>
                    </a:cubicBezTo>
                    <a:cubicBezTo>
                      <a:pt x="95173" y="45608"/>
                      <a:pt x="57263" y="10365"/>
                      <a:pt x="7733" y="174"/>
                    </a:cubicBezTo>
                    <a:cubicBezTo>
                      <a:pt x="-934" y="-1636"/>
                      <a:pt x="-2744" y="11223"/>
                      <a:pt x="4495" y="144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5"/>
              <p:cNvSpPr/>
              <p:nvPr/>
            </p:nvSpPr>
            <p:spPr>
              <a:xfrm rot="-5227826">
                <a:off x="1202345" y="5138720"/>
                <a:ext cx="76108" cy="22856"/>
              </a:xfrm>
              <a:custGeom>
                <a:avLst/>
                <a:gdLst/>
                <a:ahLst/>
                <a:cxnLst/>
                <a:rect l="l" t="t" r="r" b="b"/>
                <a:pathLst>
                  <a:path w="76203" h="22885" extrusionOk="0">
                    <a:moveTo>
                      <a:pt x="12205" y="22064"/>
                    </a:moveTo>
                    <a:cubicBezTo>
                      <a:pt x="33160" y="12349"/>
                      <a:pt x="51448" y="14063"/>
                      <a:pt x="73831" y="14063"/>
                    </a:cubicBezTo>
                    <a:cubicBezTo>
                      <a:pt x="75927" y="14063"/>
                      <a:pt x="77165" y="11491"/>
                      <a:pt x="75260" y="10063"/>
                    </a:cubicBezTo>
                    <a:cubicBezTo>
                      <a:pt x="55829" y="-4225"/>
                      <a:pt x="26397" y="-1272"/>
                      <a:pt x="4966" y="6443"/>
                    </a:cubicBezTo>
                    <a:cubicBezTo>
                      <a:pt x="-5321" y="10158"/>
                      <a:pt x="2013" y="26731"/>
                      <a:pt x="12109" y="220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5"/>
              <p:cNvSpPr/>
              <p:nvPr/>
            </p:nvSpPr>
            <p:spPr>
              <a:xfrm rot="-5227826">
                <a:off x="1093772" y="5090322"/>
                <a:ext cx="114901" cy="39805"/>
              </a:xfrm>
              <a:custGeom>
                <a:avLst/>
                <a:gdLst/>
                <a:ahLst/>
                <a:cxnLst/>
                <a:rect l="l" t="t" r="r" b="b"/>
                <a:pathLst>
                  <a:path w="115045" h="39855" extrusionOk="0">
                    <a:moveTo>
                      <a:pt x="10047" y="21312"/>
                    </a:moveTo>
                    <a:cubicBezTo>
                      <a:pt x="43670" y="14168"/>
                      <a:pt x="76150" y="19598"/>
                      <a:pt x="105106" y="38648"/>
                    </a:cubicBezTo>
                    <a:cubicBezTo>
                      <a:pt x="112155" y="43315"/>
                      <a:pt x="118822" y="33314"/>
                      <a:pt x="112536" y="28075"/>
                    </a:cubicBezTo>
                    <a:cubicBezTo>
                      <a:pt x="83770" y="3881"/>
                      <a:pt x="43861" y="-5739"/>
                      <a:pt x="7189" y="3405"/>
                    </a:cubicBezTo>
                    <a:cubicBezTo>
                      <a:pt x="-4050" y="6263"/>
                      <a:pt x="-1383" y="23789"/>
                      <a:pt x="10142" y="213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5"/>
              <p:cNvSpPr/>
              <p:nvPr/>
            </p:nvSpPr>
            <p:spPr>
              <a:xfrm rot="-5227826">
                <a:off x="1002049" y="5004658"/>
                <a:ext cx="110101" cy="31346"/>
              </a:xfrm>
              <a:custGeom>
                <a:avLst/>
                <a:gdLst/>
                <a:ahLst/>
                <a:cxnLst/>
                <a:rect l="l" t="t" r="r" b="b"/>
                <a:pathLst>
                  <a:path w="110239" h="31385" extrusionOk="0">
                    <a:moveTo>
                      <a:pt x="4057" y="12568"/>
                    </a:moveTo>
                    <a:cubicBezTo>
                      <a:pt x="-6135" y="19331"/>
                      <a:pt x="4914" y="32951"/>
                      <a:pt x="14820" y="29522"/>
                    </a:cubicBezTo>
                    <a:cubicBezTo>
                      <a:pt x="30060" y="24189"/>
                      <a:pt x="42824" y="18569"/>
                      <a:pt x="59492" y="19140"/>
                    </a:cubicBezTo>
                    <a:cubicBezTo>
                      <a:pt x="74637" y="19616"/>
                      <a:pt x="88162" y="24569"/>
                      <a:pt x="101878" y="30761"/>
                    </a:cubicBezTo>
                    <a:cubicBezTo>
                      <a:pt x="108927" y="33999"/>
                      <a:pt x="113213" y="23807"/>
                      <a:pt x="107784" y="19426"/>
                    </a:cubicBezTo>
                    <a:cubicBezTo>
                      <a:pt x="80828" y="-2767"/>
                      <a:pt x="33489" y="-7149"/>
                      <a:pt x="4057" y="125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5"/>
              <p:cNvSpPr/>
              <p:nvPr/>
            </p:nvSpPr>
            <p:spPr>
              <a:xfrm rot="-5227826">
                <a:off x="870365" y="4960665"/>
                <a:ext cx="176074" cy="54021"/>
              </a:xfrm>
              <a:custGeom>
                <a:avLst/>
                <a:gdLst/>
                <a:ahLst/>
                <a:cxnLst/>
                <a:rect l="l" t="t" r="r" b="b"/>
                <a:pathLst>
                  <a:path w="176294" h="54088" extrusionOk="0">
                    <a:moveTo>
                      <a:pt x="13323" y="27913"/>
                    </a:moveTo>
                    <a:cubicBezTo>
                      <a:pt x="66949" y="18578"/>
                      <a:pt x="119527" y="25531"/>
                      <a:pt x="167056" y="53154"/>
                    </a:cubicBezTo>
                    <a:cubicBezTo>
                      <a:pt x="173629" y="56964"/>
                      <a:pt x="179915" y="48201"/>
                      <a:pt x="173819" y="43438"/>
                    </a:cubicBezTo>
                    <a:cubicBezTo>
                      <a:pt x="127432" y="7339"/>
                      <a:pt x="67330" y="-8378"/>
                      <a:pt x="9513" y="4386"/>
                    </a:cubicBezTo>
                    <a:cubicBezTo>
                      <a:pt x="-5346" y="7720"/>
                      <a:pt x="-1822" y="30484"/>
                      <a:pt x="13323" y="278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5"/>
              <p:cNvSpPr/>
              <p:nvPr/>
            </p:nvSpPr>
            <p:spPr>
              <a:xfrm rot="-5227826">
                <a:off x="723269" y="4911124"/>
                <a:ext cx="224118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224398" h="72115" extrusionOk="0">
                    <a:moveTo>
                      <a:pt x="13269" y="36999"/>
                    </a:moveTo>
                    <a:cubicBezTo>
                      <a:pt x="80802" y="18901"/>
                      <a:pt x="161955" y="6328"/>
                      <a:pt x="210627" y="69098"/>
                    </a:cubicBezTo>
                    <a:cubicBezTo>
                      <a:pt x="217009" y="77290"/>
                      <a:pt x="228630" y="67098"/>
                      <a:pt x="222819" y="58811"/>
                    </a:cubicBezTo>
                    <a:cubicBezTo>
                      <a:pt x="173766" y="-11674"/>
                      <a:pt x="83373" y="-7483"/>
                      <a:pt x="9364" y="13377"/>
                    </a:cubicBezTo>
                    <a:cubicBezTo>
                      <a:pt x="-5304" y="17473"/>
                      <a:pt x="-1780" y="41095"/>
                      <a:pt x="13269" y="370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5"/>
              <p:cNvSpPr/>
              <p:nvPr/>
            </p:nvSpPr>
            <p:spPr>
              <a:xfrm rot="-5227826">
                <a:off x="660069" y="4816853"/>
                <a:ext cx="168852" cy="65303"/>
              </a:xfrm>
              <a:custGeom>
                <a:avLst/>
                <a:gdLst/>
                <a:ahLst/>
                <a:cxnLst/>
                <a:rect l="l" t="t" r="r" b="b"/>
                <a:pathLst>
                  <a:path w="169063" h="65385" extrusionOk="0">
                    <a:moveTo>
                      <a:pt x="11393" y="22143"/>
                    </a:moveTo>
                    <a:cubicBezTo>
                      <a:pt x="65495" y="18333"/>
                      <a:pt x="115215" y="29287"/>
                      <a:pt x="158173" y="63767"/>
                    </a:cubicBezTo>
                    <a:cubicBezTo>
                      <a:pt x="165507" y="69673"/>
                      <a:pt x="173223" y="57957"/>
                      <a:pt x="166460" y="51956"/>
                    </a:cubicBezTo>
                    <a:cubicBezTo>
                      <a:pt x="124074" y="14428"/>
                      <a:pt x="64828" y="-7289"/>
                      <a:pt x="8154" y="2236"/>
                    </a:cubicBezTo>
                    <a:cubicBezTo>
                      <a:pt x="-4800" y="4427"/>
                      <a:pt x="-1275" y="23000"/>
                      <a:pt x="11393" y="22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5"/>
              <p:cNvSpPr/>
              <p:nvPr/>
            </p:nvSpPr>
            <p:spPr>
              <a:xfrm rot="-5227826">
                <a:off x="586963" y="4754686"/>
                <a:ext cx="115583" cy="27634"/>
              </a:xfrm>
              <a:custGeom>
                <a:avLst/>
                <a:gdLst/>
                <a:ahLst/>
                <a:cxnLst/>
                <a:rect l="l" t="t" r="r" b="b"/>
                <a:pathLst>
                  <a:path w="115727" h="27669" extrusionOk="0">
                    <a:moveTo>
                      <a:pt x="8995" y="21111"/>
                    </a:moveTo>
                    <a:cubicBezTo>
                      <a:pt x="43951" y="14158"/>
                      <a:pt x="74527" y="13967"/>
                      <a:pt x="108245" y="27207"/>
                    </a:cubicBezTo>
                    <a:cubicBezTo>
                      <a:pt x="115294" y="29969"/>
                      <a:pt x="118818" y="19587"/>
                      <a:pt x="112246" y="16348"/>
                    </a:cubicBezTo>
                    <a:cubicBezTo>
                      <a:pt x="80908" y="1013"/>
                      <a:pt x="40237" y="-5273"/>
                      <a:pt x="6328" y="5109"/>
                    </a:cubicBezTo>
                    <a:cubicBezTo>
                      <a:pt x="-3293" y="8062"/>
                      <a:pt x="-1578" y="23206"/>
                      <a:pt x="8995" y="21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5"/>
              <p:cNvSpPr/>
              <p:nvPr/>
            </p:nvSpPr>
            <p:spPr>
              <a:xfrm rot="-5227826">
                <a:off x="411600" y="4715817"/>
                <a:ext cx="187071" cy="66495"/>
              </a:xfrm>
              <a:custGeom>
                <a:avLst/>
                <a:gdLst/>
                <a:ahLst/>
                <a:cxnLst/>
                <a:rect l="l" t="t" r="r" b="b"/>
                <a:pathLst>
                  <a:path w="187305" h="66578" extrusionOk="0">
                    <a:moveTo>
                      <a:pt x="12287" y="22932"/>
                    </a:moveTo>
                    <a:cubicBezTo>
                      <a:pt x="71247" y="15312"/>
                      <a:pt x="130397" y="30838"/>
                      <a:pt x="178594" y="65413"/>
                    </a:cubicBezTo>
                    <a:cubicBezTo>
                      <a:pt x="184690" y="69795"/>
                      <a:pt x="190595" y="60746"/>
                      <a:pt x="185166" y="55984"/>
                    </a:cubicBezTo>
                    <a:cubicBezTo>
                      <a:pt x="136017" y="12740"/>
                      <a:pt x="73724" y="-5834"/>
                      <a:pt x="8763" y="1596"/>
                    </a:cubicBezTo>
                    <a:cubicBezTo>
                      <a:pt x="-5048" y="3120"/>
                      <a:pt x="-1524" y="24646"/>
                      <a:pt x="12287" y="229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5"/>
              <p:cNvSpPr/>
              <p:nvPr/>
            </p:nvSpPr>
            <p:spPr>
              <a:xfrm rot="-5227826">
                <a:off x="272625" y="4665800"/>
                <a:ext cx="194473" cy="63060"/>
              </a:xfrm>
              <a:custGeom>
                <a:avLst/>
                <a:gdLst/>
                <a:ahLst/>
                <a:cxnLst/>
                <a:rect l="l" t="t" r="r" b="b"/>
                <a:pathLst>
                  <a:path w="194716" h="63139" extrusionOk="0">
                    <a:moveTo>
                      <a:pt x="12011" y="25391"/>
                    </a:moveTo>
                    <a:cubicBezTo>
                      <a:pt x="74590" y="16342"/>
                      <a:pt x="132693" y="28439"/>
                      <a:pt x="186319" y="62158"/>
                    </a:cubicBezTo>
                    <a:cubicBezTo>
                      <a:pt x="192415" y="65968"/>
                      <a:pt x="197844" y="57776"/>
                      <a:pt x="192605" y="53204"/>
                    </a:cubicBezTo>
                    <a:cubicBezTo>
                      <a:pt x="143266" y="9389"/>
                      <a:pt x="73257" y="-9185"/>
                      <a:pt x="8582" y="4341"/>
                    </a:cubicBezTo>
                    <a:cubicBezTo>
                      <a:pt x="-4848" y="7198"/>
                      <a:pt x="-1610" y="27391"/>
                      <a:pt x="12011" y="253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5"/>
              <p:cNvSpPr/>
              <p:nvPr/>
            </p:nvSpPr>
            <p:spPr>
              <a:xfrm rot="-5227826">
                <a:off x="199814" y="4565947"/>
                <a:ext cx="89232" cy="32257"/>
              </a:xfrm>
              <a:custGeom>
                <a:avLst/>
                <a:gdLst/>
                <a:ahLst/>
                <a:cxnLst/>
                <a:rect l="l" t="t" r="r" b="b"/>
                <a:pathLst>
                  <a:path w="89343" h="32297" extrusionOk="0">
                    <a:moveTo>
                      <a:pt x="9389" y="18711"/>
                    </a:moveTo>
                    <a:cubicBezTo>
                      <a:pt x="36535" y="13758"/>
                      <a:pt x="58347" y="16139"/>
                      <a:pt x="81874" y="31569"/>
                    </a:cubicBezTo>
                    <a:cubicBezTo>
                      <a:pt x="86065" y="34332"/>
                      <a:pt x="91971" y="28617"/>
                      <a:pt x="88065" y="24807"/>
                    </a:cubicBezTo>
                    <a:cubicBezTo>
                      <a:pt x="67206" y="4137"/>
                      <a:pt x="33011" y="-5483"/>
                      <a:pt x="4722" y="3185"/>
                    </a:cubicBezTo>
                    <a:cubicBezTo>
                      <a:pt x="-4137" y="5947"/>
                      <a:pt x="626" y="20235"/>
                      <a:pt x="9484" y="186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5"/>
              <p:cNvSpPr/>
              <p:nvPr/>
            </p:nvSpPr>
            <p:spPr>
              <a:xfrm rot="-5227826">
                <a:off x="38029" y="4530392"/>
                <a:ext cx="115514" cy="33096"/>
              </a:xfrm>
              <a:custGeom>
                <a:avLst/>
                <a:gdLst/>
                <a:ahLst/>
                <a:cxnLst/>
                <a:rect l="l" t="t" r="r" b="b"/>
                <a:pathLst>
                  <a:path w="115658" h="33137" extrusionOk="0">
                    <a:moveTo>
                      <a:pt x="10567" y="19433"/>
                    </a:moveTo>
                    <a:cubicBezTo>
                      <a:pt x="44285" y="13813"/>
                      <a:pt x="76861" y="18671"/>
                      <a:pt x="107912" y="32673"/>
                    </a:cubicBezTo>
                    <a:cubicBezTo>
                      <a:pt x="113818" y="35340"/>
                      <a:pt x="118866" y="25815"/>
                      <a:pt x="113151" y="22576"/>
                    </a:cubicBezTo>
                    <a:cubicBezTo>
                      <a:pt x="80861" y="4098"/>
                      <a:pt x="44381" y="-2856"/>
                      <a:pt x="7519" y="1050"/>
                    </a:cubicBezTo>
                    <a:cubicBezTo>
                      <a:pt x="-4292" y="2288"/>
                      <a:pt x="-1339" y="21338"/>
                      <a:pt x="10472" y="19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6" name="Google Shape;1556;p25"/>
            <p:cNvGrpSpPr/>
            <p:nvPr/>
          </p:nvGrpSpPr>
          <p:grpSpPr>
            <a:xfrm>
              <a:off x="-270968" y="45755"/>
              <a:ext cx="779672" cy="928642"/>
              <a:chOff x="-206343" y="1238230"/>
              <a:chExt cx="779672" cy="928642"/>
            </a:xfrm>
          </p:grpSpPr>
          <p:sp>
            <p:nvSpPr>
              <p:cNvPr id="1557" name="Google Shape;1557;p25"/>
              <p:cNvSpPr/>
              <p:nvPr/>
            </p:nvSpPr>
            <p:spPr>
              <a:xfrm rot="-4688137">
                <a:off x="-225321" y="1390091"/>
                <a:ext cx="817628" cy="624921"/>
              </a:xfrm>
              <a:custGeom>
                <a:avLst/>
                <a:gdLst/>
                <a:ahLst/>
                <a:cxnLst/>
                <a:rect l="l" t="t" r="r" b="b"/>
                <a:pathLst>
                  <a:path w="1344808" h="1027850" extrusionOk="0">
                    <a:moveTo>
                      <a:pt x="3709" y="1027844"/>
                    </a:moveTo>
                    <a:cubicBezTo>
                      <a:pt x="94196" y="1021939"/>
                      <a:pt x="184970" y="1015366"/>
                      <a:pt x="274790" y="1002508"/>
                    </a:cubicBezTo>
                    <a:cubicBezTo>
                      <a:pt x="300603" y="998793"/>
                      <a:pt x="331274" y="993459"/>
                      <a:pt x="347561" y="970599"/>
                    </a:cubicBezTo>
                    <a:cubicBezTo>
                      <a:pt x="364325" y="947072"/>
                      <a:pt x="354610" y="917164"/>
                      <a:pt x="356610" y="889922"/>
                    </a:cubicBezTo>
                    <a:lnTo>
                      <a:pt x="387948" y="949930"/>
                    </a:lnTo>
                    <a:cubicBezTo>
                      <a:pt x="388805" y="951644"/>
                      <a:pt x="391186" y="952787"/>
                      <a:pt x="392996" y="952216"/>
                    </a:cubicBezTo>
                    <a:cubicBezTo>
                      <a:pt x="426333" y="942024"/>
                      <a:pt x="459195" y="930308"/>
                      <a:pt x="491294" y="916592"/>
                    </a:cubicBezTo>
                    <a:cubicBezTo>
                      <a:pt x="518059" y="905162"/>
                      <a:pt x="550730" y="893542"/>
                      <a:pt x="569589" y="869920"/>
                    </a:cubicBezTo>
                    <a:cubicBezTo>
                      <a:pt x="588068" y="846679"/>
                      <a:pt x="587020" y="815722"/>
                      <a:pt x="588353" y="787624"/>
                    </a:cubicBezTo>
                    <a:cubicBezTo>
                      <a:pt x="589973" y="753905"/>
                      <a:pt x="591592" y="720187"/>
                      <a:pt x="593306" y="686468"/>
                    </a:cubicBezTo>
                    <a:cubicBezTo>
                      <a:pt x="606451" y="727426"/>
                      <a:pt x="618548" y="769526"/>
                      <a:pt x="635312" y="808769"/>
                    </a:cubicBezTo>
                    <a:cubicBezTo>
                      <a:pt x="644170" y="829438"/>
                      <a:pt x="662649" y="833153"/>
                      <a:pt x="683318" y="824962"/>
                    </a:cubicBezTo>
                    <a:cubicBezTo>
                      <a:pt x="737134" y="803530"/>
                      <a:pt x="735515" y="744094"/>
                      <a:pt x="724180" y="694850"/>
                    </a:cubicBezTo>
                    <a:cubicBezTo>
                      <a:pt x="739706" y="720758"/>
                      <a:pt x="755327" y="746761"/>
                      <a:pt x="770757" y="772669"/>
                    </a:cubicBezTo>
                    <a:cubicBezTo>
                      <a:pt x="772091" y="774860"/>
                      <a:pt x="774853" y="775717"/>
                      <a:pt x="777139" y="774574"/>
                    </a:cubicBezTo>
                    <a:cubicBezTo>
                      <a:pt x="821145" y="752191"/>
                      <a:pt x="865436" y="728664"/>
                      <a:pt x="906489" y="701232"/>
                    </a:cubicBezTo>
                    <a:cubicBezTo>
                      <a:pt x="936778" y="680944"/>
                      <a:pt x="961734" y="656274"/>
                      <a:pt x="970020" y="619793"/>
                    </a:cubicBezTo>
                    <a:cubicBezTo>
                      <a:pt x="978783" y="581217"/>
                      <a:pt x="971639" y="539212"/>
                      <a:pt x="967068" y="500635"/>
                    </a:cubicBezTo>
                    <a:cubicBezTo>
                      <a:pt x="962210" y="459487"/>
                      <a:pt x="955257" y="418625"/>
                      <a:pt x="946874" y="378049"/>
                    </a:cubicBezTo>
                    <a:cubicBezTo>
                      <a:pt x="990594" y="446057"/>
                      <a:pt x="1021741" y="520447"/>
                      <a:pt x="1039172" y="599791"/>
                    </a:cubicBezTo>
                    <a:cubicBezTo>
                      <a:pt x="1040029" y="603505"/>
                      <a:pt x="1044315" y="604077"/>
                      <a:pt x="1046982" y="601981"/>
                    </a:cubicBezTo>
                    <a:cubicBezTo>
                      <a:pt x="1130612" y="539402"/>
                      <a:pt x="1192143" y="451772"/>
                      <a:pt x="1220433" y="350998"/>
                    </a:cubicBezTo>
                    <a:cubicBezTo>
                      <a:pt x="1242912" y="270511"/>
                      <a:pt x="1248531" y="180691"/>
                      <a:pt x="1286060" y="106586"/>
                    </a:cubicBezTo>
                    <a:cubicBezTo>
                      <a:pt x="1298061" y="88393"/>
                      <a:pt x="1311492" y="71344"/>
                      <a:pt x="1326827" y="55532"/>
                    </a:cubicBezTo>
                    <a:cubicBezTo>
                      <a:pt x="1336066" y="46102"/>
                      <a:pt x="1343591" y="41911"/>
                      <a:pt x="1343210" y="32196"/>
                    </a:cubicBezTo>
                    <a:cubicBezTo>
                      <a:pt x="1343400" y="32005"/>
                      <a:pt x="1343591" y="31815"/>
                      <a:pt x="1343781" y="31624"/>
                    </a:cubicBezTo>
                    <a:cubicBezTo>
                      <a:pt x="1345877" y="29815"/>
                      <a:pt x="1344448" y="27148"/>
                      <a:pt x="1342353" y="26671"/>
                    </a:cubicBezTo>
                    <a:cubicBezTo>
                      <a:pt x="1342162" y="26005"/>
                      <a:pt x="1341971" y="25338"/>
                      <a:pt x="1341686" y="24671"/>
                    </a:cubicBezTo>
                    <a:cubicBezTo>
                      <a:pt x="1341686" y="24576"/>
                      <a:pt x="1341591" y="24481"/>
                      <a:pt x="1341400" y="24481"/>
                    </a:cubicBezTo>
                    <a:cubicBezTo>
                      <a:pt x="1341114" y="24195"/>
                      <a:pt x="1340829" y="23909"/>
                      <a:pt x="1340352" y="23814"/>
                    </a:cubicBezTo>
                    <a:cubicBezTo>
                      <a:pt x="1321969" y="20480"/>
                      <a:pt x="1303300" y="17908"/>
                      <a:pt x="1284536" y="15908"/>
                    </a:cubicBezTo>
                    <a:cubicBezTo>
                      <a:pt x="1190715" y="-5428"/>
                      <a:pt x="1093655" y="-5428"/>
                      <a:pt x="999357" y="16670"/>
                    </a:cubicBezTo>
                    <a:cubicBezTo>
                      <a:pt x="996881" y="17242"/>
                      <a:pt x="994785" y="20194"/>
                      <a:pt x="995738" y="22671"/>
                    </a:cubicBezTo>
                    <a:cubicBezTo>
                      <a:pt x="1005834" y="53818"/>
                      <a:pt x="1016026" y="85060"/>
                      <a:pt x="1026218" y="116302"/>
                    </a:cubicBezTo>
                    <a:cubicBezTo>
                      <a:pt x="1005549" y="96775"/>
                      <a:pt x="984974" y="77249"/>
                      <a:pt x="964115" y="57913"/>
                    </a:cubicBezTo>
                    <a:cubicBezTo>
                      <a:pt x="951828" y="46483"/>
                      <a:pt x="940493" y="35911"/>
                      <a:pt x="922872" y="36482"/>
                    </a:cubicBezTo>
                    <a:cubicBezTo>
                      <a:pt x="895535" y="37339"/>
                      <a:pt x="863626" y="53056"/>
                      <a:pt x="838099" y="62485"/>
                    </a:cubicBezTo>
                    <a:cubicBezTo>
                      <a:pt x="811429" y="72391"/>
                      <a:pt x="785045" y="83536"/>
                      <a:pt x="759708" y="96680"/>
                    </a:cubicBezTo>
                    <a:cubicBezTo>
                      <a:pt x="717036" y="118969"/>
                      <a:pt x="664935" y="150401"/>
                      <a:pt x="638741" y="192121"/>
                    </a:cubicBezTo>
                    <a:cubicBezTo>
                      <a:pt x="630168" y="205837"/>
                      <a:pt x="630359" y="218314"/>
                      <a:pt x="637788" y="232507"/>
                    </a:cubicBezTo>
                    <a:cubicBezTo>
                      <a:pt x="648361" y="252795"/>
                      <a:pt x="663030" y="271940"/>
                      <a:pt x="677222" y="290800"/>
                    </a:cubicBezTo>
                    <a:cubicBezTo>
                      <a:pt x="642837" y="267368"/>
                      <a:pt x="608547" y="243937"/>
                      <a:pt x="574161" y="220505"/>
                    </a:cubicBezTo>
                    <a:cubicBezTo>
                      <a:pt x="572447" y="219457"/>
                      <a:pt x="569399" y="219648"/>
                      <a:pt x="568065" y="221172"/>
                    </a:cubicBezTo>
                    <a:cubicBezTo>
                      <a:pt x="537204" y="256891"/>
                      <a:pt x="506629" y="292895"/>
                      <a:pt x="476339" y="329090"/>
                    </a:cubicBezTo>
                    <a:cubicBezTo>
                      <a:pt x="461861" y="346426"/>
                      <a:pt x="447479" y="363856"/>
                      <a:pt x="433096" y="381287"/>
                    </a:cubicBezTo>
                    <a:cubicBezTo>
                      <a:pt x="425285" y="390812"/>
                      <a:pt x="414713" y="401194"/>
                      <a:pt x="410998" y="413386"/>
                    </a:cubicBezTo>
                    <a:cubicBezTo>
                      <a:pt x="403283" y="438818"/>
                      <a:pt x="425666" y="454153"/>
                      <a:pt x="441859" y="470346"/>
                    </a:cubicBezTo>
                    <a:cubicBezTo>
                      <a:pt x="468720" y="497111"/>
                      <a:pt x="495485" y="523972"/>
                      <a:pt x="522345" y="550832"/>
                    </a:cubicBezTo>
                    <a:cubicBezTo>
                      <a:pt x="468815" y="521400"/>
                      <a:pt x="416046" y="490729"/>
                      <a:pt x="364325" y="458249"/>
                    </a:cubicBezTo>
                    <a:cubicBezTo>
                      <a:pt x="362135" y="456820"/>
                      <a:pt x="358991" y="457678"/>
                      <a:pt x="357658" y="459868"/>
                    </a:cubicBezTo>
                    <a:cubicBezTo>
                      <a:pt x="316986" y="526639"/>
                      <a:pt x="272695" y="591028"/>
                      <a:pt x="224213" y="652369"/>
                    </a:cubicBezTo>
                    <a:cubicBezTo>
                      <a:pt x="211735" y="668180"/>
                      <a:pt x="175254" y="697612"/>
                      <a:pt x="175254" y="720758"/>
                    </a:cubicBezTo>
                    <a:cubicBezTo>
                      <a:pt x="175254" y="730855"/>
                      <a:pt x="184112" y="740761"/>
                      <a:pt x="189065" y="748285"/>
                    </a:cubicBezTo>
                    <a:cubicBezTo>
                      <a:pt x="195257" y="757525"/>
                      <a:pt x="201543" y="766764"/>
                      <a:pt x="207830" y="776003"/>
                    </a:cubicBezTo>
                    <a:cubicBezTo>
                      <a:pt x="194209" y="766192"/>
                      <a:pt x="180588" y="756477"/>
                      <a:pt x="166967" y="746761"/>
                    </a:cubicBezTo>
                    <a:cubicBezTo>
                      <a:pt x="165348" y="745618"/>
                      <a:pt x="162395" y="745904"/>
                      <a:pt x="160967" y="747428"/>
                    </a:cubicBezTo>
                    <a:cubicBezTo>
                      <a:pt x="150108" y="759430"/>
                      <a:pt x="139250" y="771336"/>
                      <a:pt x="128391" y="783337"/>
                    </a:cubicBezTo>
                    <a:cubicBezTo>
                      <a:pt x="126962" y="784957"/>
                      <a:pt x="126391" y="787338"/>
                      <a:pt x="127534" y="789338"/>
                    </a:cubicBezTo>
                    <a:cubicBezTo>
                      <a:pt x="138107" y="807721"/>
                      <a:pt x="148679" y="826105"/>
                      <a:pt x="159347" y="844488"/>
                    </a:cubicBezTo>
                    <a:cubicBezTo>
                      <a:pt x="142679" y="832296"/>
                      <a:pt x="126105" y="820008"/>
                      <a:pt x="109532" y="807721"/>
                    </a:cubicBezTo>
                    <a:cubicBezTo>
                      <a:pt x="107531" y="806293"/>
                      <a:pt x="104102" y="807245"/>
                      <a:pt x="102959" y="809341"/>
                    </a:cubicBezTo>
                    <a:cubicBezTo>
                      <a:pt x="68669" y="880111"/>
                      <a:pt x="34665" y="950977"/>
                      <a:pt x="470" y="1021748"/>
                    </a:cubicBezTo>
                    <a:cubicBezTo>
                      <a:pt x="-768" y="1024225"/>
                      <a:pt x="470" y="1028035"/>
                      <a:pt x="3804" y="1027844"/>
                    </a:cubicBezTo>
                    <a:close/>
                    <a:moveTo>
                      <a:pt x="1338638" y="27910"/>
                    </a:moveTo>
                    <a:cubicBezTo>
                      <a:pt x="1337876" y="28576"/>
                      <a:pt x="1337114" y="29243"/>
                      <a:pt x="1336352" y="29910"/>
                    </a:cubicBezTo>
                    <a:cubicBezTo>
                      <a:pt x="1333304" y="28957"/>
                      <a:pt x="1330161" y="28005"/>
                      <a:pt x="1327113" y="27148"/>
                    </a:cubicBezTo>
                    <a:cubicBezTo>
                      <a:pt x="1330923" y="27433"/>
                      <a:pt x="1334828" y="27719"/>
                      <a:pt x="1338638" y="279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5"/>
              <p:cNvSpPr/>
              <p:nvPr/>
            </p:nvSpPr>
            <p:spPr>
              <a:xfrm rot="-4688137">
                <a:off x="-215998" y="1401411"/>
                <a:ext cx="808194" cy="599263"/>
              </a:xfrm>
              <a:custGeom>
                <a:avLst/>
                <a:gdLst/>
                <a:ahLst/>
                <a:cxnLst/>
                <a:rect l="l" t="t" r="r" b="b"/>
                <a:pathLst>
                  <a:path w="1329292" h="985649" extrusionOk="0">
                    <a:moveTo>
                      <a:pt x="76854" y="853846"/>
                    </a:moveTo>
                    <a:cubicBezTo>
                      <a:pt x="103333" y="867562"/>
                      <a:pt x="124384" y="880325"/>
                      <a:pt x="142672" y="903757"/>
                    </a:cubicBezTo>
                    <a:cubicBezTo>
                      <a:pt x="95999" y="929951"/>
                      <a:pt x="48184" y="954334"/>
                      <a:pt x="1130" y="981671"/>
                    </a:cubicBezTo>
                    <a:cubicBezTo>
                      <a:pt x="-1346" y="983100"/>
                      <a:pt x="654" y="986434"/>
                      <a:pt x="3226" y="985481"/>
                    </a:cubicBezTo>
                    <a:cubicBezTo>
                      <a:pt x="62566" y="961002"/>
                      <a:pt x="121145" y="930903"/>
                      <a:pt x="176676" y="896803"/>
                    </a:cubicBezTo>
                    <a:cubicBezTo>
                      <a:pt x="182010" y="911663"/>
                      <a:pt x="185915" y="925759"/>
                      <a:pt x="185248" y="942047"/>
                    </a:cubicBezTo>
                    <a:cubicBezTo>
                      <a:pt x="185248" y="944143"/>
                      <a:pt x="188677" y="944809"/>
                      <a:pt x="189058" y="942619"/>
                    </a:cubicBezTo>
                    <a:cubicBezTo>
                      <a:pt x="191821" y="926140"/>
                      <a:pt x="191249" y="907757"/>
                      <a:pt x="184391" y="892136"/>
                    </a:cubicBezTo>
                    <a:cubicBezTo>
                      <a:pt x="203441" y="880230"/>
                      <a:pt x="222205" y="867943"/>
                      <a:pt x="240398" y="855274"/>
                    </a:cubicBezTo>
                    <a:cubicBezTo>
                      <a:pt x="240398" y="856227"/>
                      <a:pt x="240684" y="857180"/>
                      <a:pt x="241160" y="858227"/>
                    </a:cubicBezTo>
                    <a:cubicBezTo>
                      <a:pt x="254114" y="886136"/>
                      <a:pt x="256591" y="915853"/>
                      <a:pt x="253828" y="946048"/>
                    </a:cubicBezTo>
                    <a:cubicBezTo>
                      <a:pt x="253447" y="950334"/>
                      <a:pt x="259734" y="950810"/>
                      <a:pt x="260972" y="947095"/>
                    </a:cubicBezTo>
                    <a:cubicBezTo>
                      <a:pt x="271831" y="915377"/>
                      <a:pt x="267354" y="881468"/>
                      <a:pt x="253924" y="851274"/>
                    </a:cubicBezTo>
                    <a:cubicBezTo>
                      <a:pt x="253162" y="849655"/>
                      <a:pt x="252114" y="848607"/>
                      <a:pt x="250876" y="847940"/>
                    </a:cubicBezTo>
                    <a:cubicBezTo>
                      <a:pt x="253066" y="846416"/>
                      <a:pt x="255257" y="844892"/>
                      <a:pt x="257353" y="843368"/>
                    </a:cubicBezTo>
                    <a:cubicBezTo>
                      <a:pt x="313169" y="803078"/>
                      <a:pt x="361556" y="754595"/>
                      <a:pt x="409562" y="705732"/>
                    </a:cubicBezTo>
                    <a:cubicBezTo>
                      <a:pt x="432327" y="748880"/>
                      <a:pt x="448329" y="791838"/>
                      <a:pt x="454330" y="840701"/>
                    </a:cubicBezTo>
                    <a:cubicBezTo>
                      <a:pt x="454615" y="842892"/>
                      <a:pt x="458140" y="842416"/>
                      <a:pt x="458140" y="840225"/>
                    </a:cubicBezTo>
                    <a:cubicBezTo>
                      <a:pt x="457854" y="790314"/>
                      <a:pt x="446805" y="738117"/>
                      <a:pt x="422421" y="694302"/>
                    </a:cubicBezTo>
                    <a:cubicBezTo>
                      <a:pt x="422230" y="693921"/>
                      <a:pt x="421945" y="693635"/>
                      <a:pt x="421754" y="693349"/>
                    </a:cubicBezTo>
                    <a:cubicBezTo>
                      <a:pt x="442995" y="671728"/>
                      <a:pt x="464236" y="650106"/>
                      <a:pt x="486238" y="629246"/>
                    </a:cubicBezTo>
                    <a:cubicBezTo>
                      <a:pt x="495668" y="620293"/>
                      <a:pt x="505193" y="611434"/>
                      <a:pt x="514813" y="602767"/>
                    </a:cubicBezTo>
                    <a:cubicBezTo>
                      <a:pt x="517004" y="652106"/>
                      <a:pt x="522529" y="701351"/>
                      <a:pt x="526434" y="750499"/>
                    </a:cubicBezTo>
                    <a:cubicBezTo>
                      <a:pt x="526624" y="752690"/>
                      <a:pt x="529863" y="752786"/>
                      <a:pt x="529863" y="750499"/>
                    </a:cubicBezTo>
                    <a:cubicBezTo>
                      <a:pt x="529387" y="697445"/>
                      <a:pt x="530720" y="644105"/>
                      <a:pt x="527767" y="591146"/>
                    </a:cubicBezTo>
                    <a:cubicBezTo>
                      <a:pt x="570058" y="553522"/>
                      <a:pt x="614350" y="517994"/>
                      <a:pt x="659689" y="483704"/>
                    </a:cubicBezTo>
                    <a:cubicBezTo>
                      <a:pt x="706266" y="544950"/>
                      <a:pt x="741889" y="612673"/>
                      <a:pt x="761797" y="687349"/>
                    </a:cubicBezTo>
                    <a:cubicBezTo>
                      <a:pt x="762749" y="690873"/>
                      <a:pt x="767893" y="689539"/>
                      <a:pt x="767226" y="686015"/>
                    </a:cubicBezTo>
                    <a:cubicBezTo>
                      <a:pt x="752462" y="608101"/>
                      <a:pt x="722935" y="535330"/>
                      <a:pt x="675786" y="471607"/>
                    </a:cubicBezTo>
                    <a:cubicBezTo>
                      <a:pt x="691121" y="460177"/>
                      <a:pt x="706647" y="448843"/>
                      <a:pt x="722268" y="437698"/>
                    </a:cubicBezTo>
                    <a:cubicBezTo>
                      <a:pt x="721792" y="438746"/>
                      <a:pt x="721696" y="439889"/>
                      <a:pt x="722458" y="440937"/>
                    </a:cubicBezTo>
                    <a:cubicBezTo>
                      <a:pt x="743890" y="471417"/>
                      <a:pt x="762178" y="502183"/>
                      <a:pt x="774941" y="537425"/>
                    </a:cubicBezTo>
                    <a:cubicBezTo>
                      <a:pt x="775894" y="540187"/>
                      <a:pt x="780370" y="539235"/>
                      <a:pt x="779418" y="536282"/>
                    </a:cubicBezTo>
                    <a:cubicBezTo>
                      <a:pt x="768083" y="500563"/>
                      <a:pt x="751891" y="465988"/>
                      <a:pt x="728650" y="436460"/>
                    </a:cubicBezTo>
                    <a:cubicBezTo>
                      <a:pt x="727792" y="435412"/>
                      <a:pt x="726745" y="435127"/>
                      <a:pt x="725602" y="435317"/>
                    </a:cubicBezTo>
                    <a:cubicBezTo>
                      <a:pt x="799706" y="382168"/>
                      <a:pt x="875716" y="331495"/>
                      <a:pt x="950773" y="280441"/>
                    </a:cubicBezTo>
                    <a:cubicBezTo>
                      <a:pt x="1001922" y="342067"/>
                      <a:pt x="1041832" y="409123"/>
                      <a:pt x="1074312" y="482371"/>
                    </a:cubicBezTo>
                    <a:cubicBezTo>
                      <a:pt x="1075169" y="484371"/>
                      <a:pt x="1078693" y="483037"/>
                      <a:pt x="1078027" y="480942"/>
                    </a:cubicBezTo>
                    <a:cubicBezTo>
                      <a:pt x="1051261" y="405694"/>
                      <a:pt x="1011542" y="335495"/>
                      <a:pt x="963250" y="271963"/>
                    </a:cubicBezTo>
                    <a:cubicBezTo>
                      <a:pt x="978109" y="261867"/>
                      <a:pt x="992873" y="251675"/>
                      <a:pt x="1007637" y="241579"/>
                    </a:cubicBezTo>
                    <a:cubicBezTo>
                      <a:pt x="1041355" y="218242"/>
                      <a:pt x="1075264" y="195192"/>
                      <a:pt x="1109078" y="171951"/>
                    </a:cubicBezTo>
                    <a:cubicBezTo>
                      <a:pt x="1135748" y="202907"/>
                      <a:pt x="1155370" y="234721"/>
                      <a:pt x="1163942" y="275869"/>
                    </a:cubicBezTo>
                    <a:cubicBezTo>
                      <a:pt x="1164895" y="280536"/>
                      <a:pt x="1171657" y="278631"/>
                      <a:pt x="1170991" y="274154"/>
                    </a:cubicBezTo>
                    <a:cubicBezTo>
                      <a:pt x="1165371" y="234530"/>
                      <a:pt x="1149464" y="193192"/>
                      <a:pt x="1121937" y="163093"/>
                    </a:cubicBezTo>
                    <a:cubicBezTo>
                      <a:pt x="1188898" y="117277"/>
                      <a:pt x="1255858" y="71653"/>
                      <a:pt x="1323010" y="26218"/>
                    </a:cubicBezTo>
                    <a:cubicBezTo>
                      <a:pt x="1337392" y="16503"/>
                      <a:pt x="1324534" y="-7500"/>
                      <a:pt x="1309961" y="2311"/>
                    </a:cubicBezTo>
                    <a:cubicBezTo>
                      <a:pt x="1255763" y="38601"/>
                      <a:pt x="1201661" y="75082"/>
                      <a:pt x="1147750" y="111753"/>
                    </a:cubicBezTo>
                    <a:cubicBezTo>
                      <a:pt x="1136605" y="74605"/>
                      <a:pt x="1119651" y="36315"/>
                      <a:pt x="1092600" y="8502"/>
                    </a:cubicBezTo>
                    <a:cubicBezTo>
                      <a:pt x="1089933" y="5740"/>
                      <a:pt x="1084885" y="9169"/>
                      <a:pt x="1087076" y="12598"/>
                    </a:cubicBezTo>
                    <a:cubicBezTo>
                      <a:pt x="1108697" y="46888"/>
                      <a:pt x="1127938" y="79082"/>
                      <a:pt x="1137463" y="118897"/>
                    </a:cubicBezTo>
                    <a:cubicBezTo>
                      <a:pt x="1091457" y="150234"/>
                      <a:pt x="1045642" y="181666"/>
                      <a:pt x="999826" y="213289"/>
                    </a:cubicBezTo>
                    <a:cubicBezTo>
                      <a:pt x="1000398" y="210813"/>
                      <a:pt x="999922" y="207860"/>
                      <a:pt x="997731" y="204907"/>
                    </a:cubicBezTo>
                    <a:cubicBezTo>
                      <a:pt x="958393" y="153377"/>
                      <a:pt x="909720" y="108991"/>
                      <a:pt x="853903" y="75844"/>
                    </a:cubicBezTo>
                    <a:cubicBezTo>
                      <a:pt x="849427" y="73177"/>
                      <a:pt x="845807" y="79654"/>
                      <a:pt x="849808" y="82606"/>
                    </a:cubicBezTo>
                    <a:cubicBezTo>
                      <a:pt x="901147" y="120897"/>
                      <a:pt x="945058" y="163950"/>
                      <a:pt x="982586" y="215861"/>
                    </a:cubicBezTo>
                    <a:cubicBezTo>
                      <a:pt x="984586" y="218623"/>
                      <a:pt x="987063" y="219957"/>
                      <a:pt x="989539" y="220338"/>
                    </a:cubicBezTo>
                    <a:cubicBezTo>
                      <a:pt x="938390" y="255771"/>
                      <a:pt x="887431" y="291299"/>
                      <a:pt x="836663" y="327208"/>
                    </a:cubicBezTo>
                    <a:cubicBezTo>
                      <a:pt x="836663" y="327208"/>
                      <a:pt x="836663" y="327113"/>
                      <a:pt x="836663" y="327018"/>
                    </a:cubicBezTo>
                    <a:cubicBezTo>
                      <a:pt x="819232" y="293776"/>
                      <a:pt x="788562" y="265582"/>
                      <a:pt x="762178" y="239197"/>
                    </a:cubicBezTo>
                    <a:cubicBezTo>
                      <a:pt x="735508" y="212527"/>
                      <a:pt x="707409" y="185762"/>
                      <a:pt x="675976" y="164617"/>
                    </a:cubicBezTo>
                    <a:cubicBezTo>
                      <a:pt x="674643" y="163664"/>
                      <a:pt x="673119" y="165664"/>
                      <a:pt x="674167" y="166807"/>
                    </a:cubicBezTo>
                    <a:cubicBezTo>
                      <a:pt x="700265" y="194049"/>
                      <a:pt x="728173" y="219290"/>
                      <a:pt x="753129" y="247675"/>
                    </a:cubicBezTo>
                    <a:cubicBezTo>
                      <a:pt x="777894" y="275869"/>
                      <a:pt x="797706" y="309682"/>
                      <a:pt x="823995" y="336067"/>
                    </a:cubicBezTo>
                    <a:cubicBezTo>
                      <a:pt x="803802" y="350354"/>
                      <a:pt x="783514" y="364737"/>
                      <a:pt x="763321" y="379215"/>
                    </a:cubicBezTo>
                    <a:cubicBezTo>
                      <a:pt x="713505" y="414838"/>
                      <a:pt x="663784" y="450843"/>
                      <a:pt x="615683" y="488943"/>
                    </a:cubicBezTo>
                    <a:cubicBezTo>
                      <a:pt x="615302" y="487705"/>
                      <a:pt x="614731" y="486371"/>
                      <a:pt x="613683" y="485228"/>
                    </a:cubicBezTo>
                    <a:cubicBezTo>
                      <a:pt x="573106" y="437508"/>
                      <a:pt x="517195" y="399313"/>
                      <a:pt x="460330" y="373881"/>
                    </a:cubicBezTo>
                    <a:cubicBezTo>
                      <a:pt x="457949" y="372833"/>
                      <a:pt x="455949" y="375881"/>
                      <a:pt x="458235" y="377405"/>
                    </a:cubicBezTo>
                    <a:cubicBezTo>
                      <a:pt x="511194" y="412838"/>
                      <a:pt x="555676" y="452938"/>
                      <a:pt x="600919" y="497420"/>
                    </a:cubicBezTo>
                    <a:cubicBezTo>
                      <a:pt x="601681" y="498087"/>
                      <a:pt x="602443" y="498658"/>
                      <a:pt x="603205" y="499039"/>
                    </a:cubicBezTo>
                    <a:cubicBezTo>
                      <a:pt x="575964" y="521042"/>
                      <a:pt x="549199" y="543712"/>
                      <a:pt x="523481" y="567524"/>
                    </a:cubicBezTo>
                    <a:cubicBezTo>
                      <a:pt x="513956" y="576287"/>
                      <a:pt x="504622" y="585336"/>
                      <a:pt x="495382" y="594480"/>
                    </a:cubicBezTo>
                    <a:cubicBezTo>
                      <a:pt x="495192" y="592480"/>
                      <a:pt x="494239" y="590480"/>
                      <a:pt x="492430" y="588670"/>
                    </a:cubicBezTo>
                    <a:cubicBezTo>
                      <a:pt x="453568" y="550760"/>
                      <a:pt x="406705" y="521042"/>
                      <a:pt x="354317" y="505707"/>
                    </a:cubicBezTo>
                    <a:cubicBezTo>
                      <a:pt x="350888" y="504659"/>
                      <a:pt x="348602" y="509707"/>
                      <a:pt x="351841" y="511517"/>
                    </a:cubicBezTo>
                    <a:cubicBezTo>
                      <a:pt x="398132" y="537044"/>
                      <a:pt x="439566" y="565810"/>
                      <a:pt x="477380" y="602957"/>
                    </a:cubicBezTo>
                    <a:cubicBezTo>
                      <a:pt x="479380" y="604957"/>
                      <a:pt x="481762" y="605815"/>
                      <a:pt x="483952" y="605910"/>
                    </a:cubicBezTo>
                    <a:cubicBezTo>
                      <a:pt x="436518" y="653916"/>
                      <a:pt x="392227" y="704970"/>
                      <a:pt x="344697" y="752786"/>
                    </a:cubicBezTo>
                    <a:cubicBezTo>
                      <a:pt x="345935" y="750023"/>
                      <a:pt x="345649" y="746785"/>
                      <a:pt x="342601" y="744022"/>
                    </a:cubicBezTo>
                    <a:cubicBezTo>
                      <a:pt x="306121" y="710876"/>
                      <a:pt x="259258" y="685825"/>
                      <a:pt x="212966" y="669442"/>
                    </a:cubicBezTo>
                    <a:cubicBezTo>
                      <a:pt x="209251" y="668108"/>
                      <a:pt x="206584" y="674109"/>
                      <a:pt x="210204" y="675823"/>
                    </a:cubicBezTo>
                    <a:cubicBezTo>
                      <a:pt x="255067" y="697540"/>
                      <a:pt x="291643" y="724211"/>
                      <a:pt x="329743" y="756214"/>
                    </a:cubicBezTo>
                    <a:cubicBezTo>
                      <a:pt x="333076" y="758977"/>
                      <a:pt x="336982" y="758977"/>
                      <a:pt x="340030" y="757453"/>
                    </a:cubicBezTo>
                    <a:cubicBezTo>
                      <a:pt x="328028" y="769454"/>
                      <a:pt x="315741" y="781265"/>
                      <a:pt x="303168" y="792790"/>
                    </a:cubicBezTo>
                    <a:cubicBezTo>
                      <a:pt x="256876" y="834986"/>
                      <a:pt x="206013" y="867752"/>
                      <a:pt x="153340" y="897756"/>
                    </a:cubicBezTo>
                    <a:cubicBezTo>
                      <a:pt x="135528" y="874039"/>
                      <a:pt x="108191" y="852798"/>
                      <a:pt x="78378" y="848607"/>
                    </a:cubicBezTo>
                    <a:cubicBezTo>
                      <a:pt x="75520" y="848226"/>
                      <a:pt x="74473" y="852703"/>
                      <a:pt x="76854" y="8539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5"/>
              <p:cNvSpPr/>
              <p:nvPr/>
            </p:nvSpPr>
            <p:spPr>
              <a:xfrm rot="-4688137">
                <a:off x="354135" y="1883281"/>
                <a:ext cx="18851" cy="53990"/>
              </a:xfrm>
              <a:custGeom>
                <a:avLst/>
                <a:gdLst/>
                <a:ahLst/>
                <a:cxnLst/>
                <a:rect l="l" t="t" r="r" b="b"/>
                <a:pathLst>
                  <a:path w="31006" h="88801" extrusionOk="0">
                    <a:moveTo>
                      <a:pt x="229" y="5202"/>
                    </a:moveTo>
                    <a:cubicBezTo>
                      <a:pt x="12135" y="31967"/>
                      <a:pt x="21374" y="59685"/>
                      <a:pt x="28709" y="87974"/>
                    </a:cubicBezTo>
                    <a:cubicBezTo>
                      <a:pt x="29090" y="89403"/>
                      <a:pt x="31185" y="88831"/>
                      <a:pt x="30995" y="87403"/>
                    </a:cubicBezTo>
                    <a:cubicBezTo>
                      <a:pt x="25851" y="58066"/>
                      <a:pt x="17374" y="29586"/>
                      <a:pt x="6420" y="1868"/>
                    </a:cubicBezTo>
                    <a:cubicBezTo>
                      <a:pt x="4801" y="-2228"/>
                      <a:pt x="-1486" y="1106"/>
                      <a:pt x="324" y="5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5"/>
              <p:cNvSpPr/>
              <p:nvPr/>
            </p:nvSpPr>
            <p:spPr>
              <a:xfrm rot="-4688137">
                <a:off x="180242" y="1864438"/>
                <a:ext cx="53975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88776" h="53632" extrusionOk="0">
                    <a:moveTo>
                      <a:pt x="991" y="3426"/>
                    </a:moveTo>
                    <a:cubicBezTo>
                      <a:pt x="29662" y="17523"/>
                      <a:pt x="56427" y="34096"/>
                      <a:pt x="82335" y="52765"/>
                    </a:cubicBezTo>
                    <a:cubicBezTo>
                      <a:pt x="87002" y="56194"/>
                      <a:pt x="91384" y="48574"/>
                      <a:pt x="86907" y="45145"/>
                    </a:cubicBezTo>
                    <a:cubicBezTo>
                      <a:pt x="61285" y="25429"/>
                      <a:pt x="32900" y="10570"/>
                      <a:pt x="2420" y="92"/>
                    </a:cubicBezTo>
                    <a:cubicBezTo>
                      <a:pt x="420" y="-575"/>
                      <a:pt x="-1009" y="2568"/>
                      <a:pt x="896" y="3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5"/>
              <p:cNvSpPr/>
              <p:nvPr/>
            </p:nvSpPr>
            <p:spPr>
              <a:xfrm rot="-4688137">
                <a:off x="267459" y="1692046"/>
                <a:ext cx="42350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69656" h="182793" extrusionOk="0">
                    <a:moveTo>
                      <a:pt x="683" y="6299"/>
                    </a:moveTo>
                    <a:cubicBezTo>
                      <a:pt x="37068" y="60782"/>
                      <a:pt x="54594" y="117361"/>
                      <a:pt x="65834" y="181369"/>
                    </a:cubicBezTo>
                    <a:cubicBezTo>
                      <a:pt x="66215" y="183560"/>
                      <a:pt x="69644" y="183083"/>
                      <a:pt x="69644" y="180893"/>
                    </a:cubicBezTo>
                    <a:cubicBezTo>
                      <a:pt x="70310" y="117837"/>
                      <a:pt x="44783" y="52781"/>
                      <a:pt x="8493" y="2013"/>
                    </a:cubicBezTo>
                    <a:cubicBezTo>
                      <a:pt x="5255" y="-2559"/>
                      <a:pt x="-2461" y="1442"/>
                      <a:pt x="778" y="62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5"/>
              <p:cNvSpPr/>
              <p:nvPr/>
            </p:nvSpPr>
            <p:spPr>
              <a:xfrm rot="-4688137">
                <a:off x="56541" y="1702612"/>
                <a:ext cx="51928" cy="42691"/>
              </a:xfrm>
              <a:custGeom>
                <a:avLst/>
                <a:gdLst/>
                <a:ahLst/>
                <a:cxnLst/>
                <a:rect l="l" t="t" r="r" b="b"/>
                <a:pathLst>
                  <a:path w="85410" h="70217" extrusionOk="0">
                    <a:moveTo>
                      <a:pt x="1164" y="4825"/>
                    </a:moveTo>
                    <a:cubicBezTo>
                      <a:pt x="32406" y="19684"/>
                      <a:pt x="56028" y="41401"/>
                      <a:pt x="76888" y="68642"/>
                    </a:cubicBezTo>
                    <a:cubicBezTo>
                      <a:pt x="80222" y="72929"/>
                      <a:pt x="87746" y="67595"/>
                      <a:pt x="84698" y="63023"/>
                    </a:cubicBezTo>
                    <a:cubicBezTo>
                      <a:pt x="65077" y="33495"/>
                      <a:pt x="36121" y="12731"/>
                      <a:pt x="3260" y="158"/>
                    </a:cubicBezTo>
                    <a:cubicBezTo>
                      <a:pt x="593" y="-890"/>
                      <a:pt x="-1408" y="3587"/>
                      <a:pt x="1259" y="48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5"/>
              <p:cNvSpPr/>
              <p:nvPr/>
            </p:nvSpPr>
            <p:spPr>
              <a:xfrm rot="-4688137">
                <a:off x="220096" y="1534874"/>
                <a:ext cx="28276" cy="101053"/>
              </a:xfrm>
              <a:custGeom>
                <a:avLst/>
                <a:gdLst/>
                <a:ahLst/>
                <a:cxnLst/>
                <a:rect l="l" t="t" r="r" b="b"/>
                <a:pathLst>
                  <a:path w="46507" h="166209" extrusionOk="0">
                    <a:moveTo>
                      <a:pt x="185" y="3657"/>
                    </a:moveTo>
                    <a:cubicBezTo>
                      <a:pt x="10186" y="29756"/>
                      <a:pt x="20664" y="55283"/>
                      <a:pt x="27522" y="82429"/>
                    </a:cubicBezTo>
                    <a:cubicBezTo>
                      <a:pt x="34475" y="109575"/>
                      <a:pt x="37237" y="137007"/>
                      <a:pt x="42000" y="164534"/>
                    </a:cubicBezTo>
                    <a:cubicBezTo>
                      <a:pt x="42476" y="167106"/>
                      <a:pt x="46381" y="166535"/>
                      <a:pt x="46476" y="164058"/>
                    </a:cubicBezTo>
                    <a:cubicBezTo>
                      <a:pt x="47334" y="110147"/>
                      <a:pt x="30570" y="49187"/>
                      <a:pt x="5805" y="1466"/>
                    </a:cubicBezTo>
                    <a:cubicBezTo>
                      <a:pt x="4281" y="-1486"/>
                      <a:pt x="-1053" y="419"/>
                      <a:pt x="185" y="36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5"/>
              <p:cNvSpPr/>
              <p:nvPr/>
            </p:nvSpPr>
            <p:spPr>
              <a:xfrm rot="-4688137">
                <a:off x="-11447" y="1534324"/>
                <a:ext cx="60534" cy="58960"/>
              </a:xfrm>
              <a:custGeom>
                <a:avLst/>
                <a:gdLst/>
                <a:ahLst/>
                <a:cxnLst/>
                <a:rect l="l" t="t" r="r" b="b"/>
                <a:pathLst>
                  <a:path w="99565" h="96976" extrusionOk="0">
                    <a:moveTo>
                      <a:pt x="1475" y="5731"/>
                    </a:moveTo>
                    <a:cubicBezTo>
                      <a:pt x="37098" y="30019"/>
                      <a:pt x="65387" y="59833"/>
                      <a:pt x="90248" y="94789"/>
                    </a:cubicBezTo>
                    <a:cubicBezTo>
                      <a:pt x="93772" y="99742"/>
                      <a:pt x="102249" y="95456"/>
                      <a:pt x="98725" y="90122"/>
                    </a:cubicBezTo>
                    <a:cubicBezTo>
                      <a:pt x="74531" y="53165"/>
                      <a:pt x="41956" y="23638"/>
                      <a:pt x="4523" y="492"/>
                    </a:cubicBezTo>
                    <a:cubicBezTo>
                      <a:pt x="1189" y="-1604"/>
                      <a:pt x="-1859" y="3540"/>
                      <a:pt x="1379" y="57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5"/>
              <p:cNvSpPr/>
              <p:nvPr/>
            </p:nvSpPr>
            <p:spPr>
              <a:xfrm rot="-4688137">
                <a:off x="102689" y="1393980"/>
                <a:ext cx="36189" cy="56792"/>
              </a:xfrm>
              <a:custGeom>
                <a:avLst/>
                <a:gdLst/>
                <a:ahLst/>
                <a:cxnLst/>
                <a:rect l="l" t="t" r="r" b="b"/>
                <a:pathLst>
                  <a:path w="59523" h="93409" extrusionOk="0">
                    <a:moveTo>
                      <a:pt x="772" y="6215"/>
                    </a:moveTo>
                    <a:cubicBezTo>
                      <a:pt x="21537" y="34028"/>
                      <a:pt x="40682" y="61175"/>
                      <a:pt x="56017" y="92417"/>
                    </a:cubicBezTo>
                    <a:cubicBezTo>
                      <a:pt x="57065" y="94607"/>
                      <a:pt x="60303" y="92798"/>
                      <a:pt x="59351" y="90607"/>
                    </a:cubicBezTo>
                    <a:cubicBezTo>
                      <a:pt x="45349" y="59079"/>
                      <a:pt x="28299" y="27742"/>
                      <a:pt x="6011" y="1262"/>
                    </a:cubicBezTo>
                    <a:cubicBezTo>
                      <a:pt x="2963" y="-2357"/>
                      <a:pt x="-1895" y="2596"/>
                      <a:pt x="772" y="62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66" name="Google Shape;1566;p25"/>
          <p:cNvGrpSpPr/>
          <p:nvPr/>
        </p:nvGrpSpPr>
        <p:grpSpPr>
          <a:xfrm>
            <a:off x="-9208" y="3930548"/>
            <a:ext cx="1951282" cy="1230963"/>
            <a:chOff x="-9208" y="3930548"/>
            <a:chExt cx="1951282" cy="1230963"/>
          </a:xfrm>
        </p:grpSpPr>
        <p:grpSp>
          <p:nvGrpSpPr>
            <p:cNvPr id="1567" name="Google Shape;1567;p25"/>
            <p:cNvGrpSpPr/>
            <p:nvPr/>
          </p:nvGrpSpPr>
          <p:grpSpPr>
            <a:xfrm>
              <a:off x="327275" y="4303873"/>
              <a:ext cx="1059558" cy="835923"/>
              <a:chOff x="1122674" y="3722558"/>
              <a:chExt cx="679291" cy="535951"/>
            </a:xfrm>
          </p:grpSpPr>
          <p:sp>
            <p:nvSpPr>
              <p:cNvPr id="1568" name="Google Shape;1568;p25"/>
              <p:cNvSpPr/>
              <p:nvPr/>
            </p:nvSpPr>
            <p:spPr>
              <a:xfrm>
                <a:off x="1299949" y="3722558"/>
                <a:ext cx="324807" cy="129058"/>
              </a:xfrm>
              <a:custGeom>
                <a:avLst/>
                <a:gdLst/>
                <a:ahLst/>
                <a:cxnLst/>
                <a:rect l="l" t="t" r="r" b="b"/>
                <a:pathLst>
                  <a:path w="324807" h="129058" extrusionOk="0">
                    <a:moveTo>
                      <a:pt x="324807" y="129058"/>
                    </a:moveTo>
                    <a:lnTo>
                      <a:pt x="324807" y="38914"/>
                    </a:lnTo>
                    <a:cubicBezTo>
                      <a:pt x="324807" y="17426"/>
                      <a:pt x="307381" y="0"/>
                      <a:pt x="285893" y="0"/>
                    </a:cubicBezTo>
                    <a:lnTo>
                      <a:pt x="38914" y="0"/>
                    </a:lnTo>
                    <a:cubicBezTo>
                      <a:pt x="17426" y="0"/>
                      <a:pt x="0" y="17426"/>
                      <a:pt x="0" y="38914"/>
                    </a:cubicBezTo>
                    <a:lnTo>
                      <a:pt x="0" y="129058"/>
                    </a:lnTo>
                  </a:path>
                </a:pathLst>
              </a:custGeom>
              <a:noFill/>
              <a:ln w="221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69" name="Google Shape;1569;p25"/>
              <p:cNvGrpSpPr/>
              <p:nvPr/>
            </p:nvGrpSpPr>
            <p:grpSpPr>
              <a:xfrm>
                <a:off x="1260708" y="3810540"/>
                <a:ext cx="403290" cy="30528"/>
                <a:chOff x="1260708" y="3810540"/>
                <a:chExt cx="403290" cy="30528"/>
              </a:xfrm>
            </p:grpSpPr>
            <p:sp>
              <p:nvSpPr>
                <p:cNvPr id="1570" name="Google Shape;1570;p25"/>
                <p:cNvSpPr/>
                <p:nvPr/>
              </p:nvSpPr>
              <p:spPr>
                <a:xfrm>
                  <a:off x="1585515" y="3810540"/>
                  <a:ext cx="78483" cy="30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83" h="30528" extrusionOk="0">
                      <a:moveTo>
                        <a:pt x="0" y="15264"/>
                      </a:moveTo>
                      <a:cubicBezTo>
                        <a:pt x="0" y="23715"/>
                        <a:pt x="6813" y="30529"/>
                        <a:pt x="15264" y="30529"/>
                      </a:cubicBezTo>
                      <a:lnTo>
                        <a:pt x="63219" y="30529"/>
                      </a:lnTo>
                      <a:cubicBezTo>
                        <a:pt x="71604" y="30529"/>
                        <a:pt x="78483" y="23715"/>
                        <a:pt x="78483" y="15264"/>
                      </a:cubicBezTo>
                      <a:lnTo>
                        <a:pt x="78483" y="15264"/>
                      </a:lnTo>
                      <a:cubicBezTo>
                        <a:pt x="78483" y="6879"/>
                        <a:pt x="71670" y="0"/>
                        <a:pt x="63219" y="0"/>
                      </a:cubicBezTo>
                      <a:lnTo>
                        <a:pt x="15264" y="0"/>
                      </a:lnTo>
                      <a:cubicBezTo>
                        <a:pt x="6879" y="0"/>
                        <a:pt x="0" y="6813"/>
                        <a:pt x="0" y="15264"/>
                      </a:cubicBezTo>
                      <a:lnTo>
                        <a:pt x="0" y="152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1" name="Google Shape;1571;p25"/>
                <p:cNvSpPr/>
                <p:nvPr/>
              </p:nvSpPr>
              <p:spPr>
                <a:xfrm>
                  <a:off x="1260708" y="3810540"/>
                  <a:ext cx="78483" cy="30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83" h="30528" extrusionOk="0">
                      <a:moveTo>
                        <a:pt x="0" y="15264"/>
                      </a:moveTo>
                      <a:cubicBezTo>
                        <a:pt x="0" y="23715"/>
                        <a:pt x="6813" y="30529"/>
                        <a:pt x="15264" y="30529"/>
                      </a:cubicBezTo>
                      <a:lnTo>
                        <a:pt x="63219" y="30529"/>
                      </a:lnTo>
                      <a:cubicBezTo>
                        <a:pt x="71604" y="30529"/>
                        <a:pt x="78483" y="23715"/>
                        <a:pt x="78483" y="15264"/>
                      </a:cubicBezTo>
                      <a:lnTo>
                        <a:pt x="78483" y="15264"/>
                      </a:lnTo>
                      <a:cubicBezTo>
                        <a:pt x="78483" y="6879"/>
                        <a:pt x="71670" y="0"/>
                        <a:pt x="63219" y="0"/>
                      </a:cubicBezTo>
                      <a:lnTo>
                        <a:pt x="15264" y="0"/>
                      </a:lnTo>
                      <a:cubicBezTo>
                        <a:pt x="6879" y="0"/>
                        <a:pt x="0" y="6813"/>
                        <a:pt x="0" y="15264"/>
                      </a:cubicBezTo>
                      <a:lnTo>
                        <a:pt x="0" y="152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72" name="Google Shape;1572;p25"/>
              <p:cNvGrpSpPr/>
              <p:nvPr/>
            </p:nvGrpSpPr>
            <p:grpSpPr>
              <a:xfrm>
                <a:off x="1122674" y="3832683"/>
                <a:ext cx="679291" cy="425826"/>
                <a:chOff x="1122674" y="3832683"/>
                <a:chExt cx="679291" cy="425826"/>
              </a:xfrm>
            </p:grpSpPr>
            <p:sp>
              <p:nvSpPr>
                <p:cNvPr id="1573" name="Google Shape;1573;p25"/>
                <p:cNvSpPr/>
                <p:nvPr/>
              </p:nvSpPr>
              <p:spPr>
                <a:xfrm>
                  <a:off x="1122674" y="3832683"/>
                  <a:ext cx="679291" cy="425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291" h="425826" extrusionOk="0">
                      <a:moveTo>
                        <a:pt x="52278" y="0"/>
                      </a:moveTo>
                      <a:lnTo>
                        <a:pt x="627013" y="0"/>
                      </a:lnTo>
                      <a:cubicBezTo>
                        <a:pt x="655904" y="0"/>
                        <a:pt x="679291" y="23453"/>
                        <a:pt x="679291" y="52278"/>
                      </a:cubicBezTo>
                      <a:lnTo>
                        <a:pt x="679291" y="373548"/>
                      </a:lnTo>
                      <a:cubicBezTo>
                        <a:pt x="679291" y="402439"/>
                        <a:pt x="655838" y="425826"/>
                        <a:pt x="627013" y="425826"/>
                      </a:cubicBezTo>
                      <a:lnTo>
                        <a:pt x="52278" y="425826"/>
                      </a:lnTo>
                      <a:cubicBezTo>
                        <a:pt x="23388" y="425826"/>
                        <a:pt x="0" y="402373"/>
                        <a:pt x="0" y="373548"/>
                      </a:cubicBezTo>
                      <a:lnTo>
                        <a:pt x="0" y="52278"/>
                      </a:lnTo>
                      <a:cubicBezTo>
                        <a:pt x="0" y="23388"/>
                        <a:pt x="23453" y="0"/>
                        <a:pt x="5227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574" name="Google Shape;1574;p25"/>
                <p:cNvGrpSpPr/>
                <p:nvPr/>
              </p:nvGrpSpPr>
              <p:grpSpPr>
                <a:xfrm>
                  <a:off x="1313314" y="3896557"/>
                  <a:ext cx="298143" cy="298078"/>
                  <a:chOff x="1313314" y="3896557"/>
                  <a:chExt cx="298143" cy="298078"/>
                </a:xfrm>
              </p:grpSpPr>
              <p:sp>
                <p:nvSpPr>
                  <p:cNvPr id="1575" name="Google Shape;1575;p25"/>
                  <p:cNvSpPr/>
                  <p:nvPr/>
                </p:nvSpPr>
                <p:spPr>
                  <a:xfrm>
                    <a:off x="1313314" y="3896557"/>
                    <a:ext cx="298143" cy="298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143" h="298078" extrusionOk="0">
                        <a:moveTo>
                          <a:pt x="0" y="149039"/>
                        </a:moveTo>
                        <a:cubicBezTo>
                          <a:pt x="0" y="231322"/>
                          <a:pt x="66756" y="298078"/>
                          <a:pt x="149039" y="298078"/>
                        </a:cubicBezTo>
                        <a:cubicBezTo>
                          <a:pt x="231322" y="298078"/>
                          <a:pt x="298144" y="231322"/>
                          <a:pt x="298144" y="149039"/>
                        </a:cubicBezTo>
                        <a:cubicBezTo>
                          <a:pt x="298144" y="66756"/>
                          <a:pt x="231388" y="0"/>
                          <a:pt x="149039" y="0"/>
                        </a:cubicBezTo>
                        <a:cubicBezTo>
                          <a:pt x="66691" y="0"/>
                          <a:pt x="0" y="66756"/>
                          <a:pt x="0" y="14903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76" name="Google Shape;1576;p25"/>
                  <p:cNvSpPr/>
                  <p:nvPr/>
                </p:nvSpPr>
                <p:spPr>
                  <a:xfrm>
                    <a:off x="1363627" y="3953618"/>
                    <a:ext cx="197452" cy="1974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452" h="197452" extrusionOk="0">
                        <a:moveTo>
                          <a:pt x="0" y="63743"/>
                        </a:moveTo>
                        <a:lnTo>
                          <a:pt x="63743" y="63743"/>
                        </a:lnTo>
                        <a:lnTo>
                          <a:pt x="63743" y="0"/>
                        </a:lnTo>
                        <a:lnTo>
                          <a:pt x="133775" y="0"/>
                        </a:lnTo>
                        <a:lnTo>
                          <a:pt x="133775" y="63743"/>
                        </a:lnTo>
                        <a:lnTo>
                          <a:pt x="197452" y="63743"/>
                        </a:lnTo>
                        <a:lnTo>
                          <a:pt x="197452" y="133709"/>
                        </a:lnTo>
                        <a:lnTo>
                          <a:pt x="133775" y="133709"/>
                        </a:lnTo>
                        <a:lnTo>
                          <a:pt x="133775" y="197452"/>
                        </a:lnTo>
                        <a:lnTo>
                          <a:pt x="63743" y="197452"/>
                        </a:lnTo>
                        <a:lnTo>
                          <a:pt x="63743" y="133709"/>
                        </a:lnTo>
                        <a:lnTo>
                          <a:pt x="0" y="133709"/>
                        </a:lnTo>
                        <a:lnTo>
                          <a:pt x="0" y="63743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577" name="Google Shape;1577;p25"/>
              <p:cNvGrpSpPr/>
              <p:nvPr/>
            </p:nvGrpSpPr>
            <p:grpSpPr>
              <a:xfrm>
                <a:off x="1155103" y="3870221"/>
                <a:ext cx="614434" cy="350749"/>
                <a:chOff x="1155103" y="3870221"/>
                <a:chExt cx="614434" cy="350749"/>
              </a:xfrm>
            </p:grpSpPr>
            <p:grpSp>
              <p:nvGrpSpPr>
                <p:cNvPr id="1578" name="Google Shape;1578;p25"/>
                <p:cNvGrpSpPr/>
                <p:nvPr/>
              </p:nvGrpSpPr>
              <p:grpSpPr>
                <a:xfrm>
                  <a:off x="1155103" y="3870221"/>
                  <a:ext cx="614434" cy="37472"/>
                  <a:chOff x="1155103" y="3870221"/>
                  <a:chExt cx="614434" cy="37472"/>
                </a:xfrm>
              </p:grpSpPr>
              <p:sp>
                <p:nvSpPr>
                  <p:cNvPr id="1579" name="Google Shape;1579;p25"/>
                  <p:cNvSpPr/>
                  <p:nvPr/>
                </p:nvSpPr>
                <p:spPr>
                  <a:xfrm>
                    <a:off x="1732065" y="3870221"/>
                    <a:ext cx="37472" cy="374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72" h="37472" extrusionOk="0">
                        <a:moveTo>
                          <a:pt x="0" y="18737"/>
                        </a:moveTo>
                        <a:cubicBezTo>
                          <a:pt x="0" y="29087"/>
                          <a:pt x="8385" y="37473"/>
                          <a:pt x="18736" y="37473"/>
                        </a:cubicBezTo>
                        <a:cubicBezTo>
                          <a:pt x="29087" y="37473"/>
                          <a:pt x="37473" y="29087"/>
                          <a:pt x="37473" y="18737"/>
                        </a:cubicBezTo>
                        <a:cubicBezTo>
                          <a:pt x="37473" y="8386"/>
                          <a:pt x="29087" y="0"/>
                          <a:pt x="18736" y="0"/>
                        </a:cubicBezTo>
                        <a:cubicBezTo>
                          <a:pt x="8385" y="0"/>
                          <a:pt x="0" y="8386"/>
                          <a:pt x="0" y="18737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0" name="Google Shape;1580;p25"/>
                  <p:cNvSpPr/>
                  <p:nvPr/>
                </p:nvSpPr>
                <p:spPr>
                  <a:xfrm>
                    <a:off x="1155103" y="3870221"/>
                    <a:ext cx="37472" cy="374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72" h="37472" extrusionOk="0">
                        <a:moveTo>
                          <a:pt x="0" y="18737"/>
                        </a:moveTo>
                        <a:cubicBezTo>
                          <a:pt x="0" y="29087"/>
                          <a:pt x="8386" y="37473"/>
                          <a:pt x="18736" y="37473"/>
                        </a:cubicBezTo>
                        <a:cubicBezTo>
                          <a:pt x="29087" y="37473"/>
                          <a:pt x="37473" y="29087"/>
                          <a:pt x="37473" y="18737"/>
                        </a:cubicBezTo>
                        <a:cubicBezTo>
                          <a:pt x="37473" y="8386"/>
                          <a:pt x="29087" y="0"/>
                          <a:pt x="18736" y="0"/>
                        </a:cubicBezTo>
                        <a:cubicBezTo>
                          <a:pt x="8386" y="0"/>
                          <a:pt x="0" y="8386"/>
                          <a:pt x="0" y="18737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81" name="Google Shape;1581;p25"/>
                <p:cNvGrpSpPr/>
                <p:nvPr/>
              </p:nvGrpSpPr>
              <p:grpSpPr>
                <a:xfrm>
                  <a:off x="1155103" y="4183498"/>
                  <a:ext cx="614434" cy="37472"/>
                  <a:chOff x="1155103" y="4183498"/>
                  <a:chExt cx="614434" cy="37472"/>
                </a:xfrm>
              </p:grpSpPr>
              <p:sp>
                <p:nvSpPr>
                  <p:cNvPr id="1582" name="Google Shape;1582;p25"/>
                  <p:cNvSpPr/>
                  <p:nvPr/>
                </p:nvSpPr>
                <p:spPr>
                  <a:xfrm>
                    <a:off x="1732065" y="4183498"/>
                    <a:ext cx="37472" cy="374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72" h="37472" extrusionOk="0">
                        <a:moveTo>
                          <a:pt x="0" y="18737"/>
                        </a:moveTo>
                        <a:cubicBezTo>
                          <a:pt x="0" y="29087"/>
                          <a:pt x="8385" y="37473"/>
                          <a:pt x="18736" y="37473"/>
                        </a:cubicBezTo>
                        <a:cubicBezTo>
                          <a:pt x="29087" y="37473"/>
                          <a:pt x="37473" y="29087"/>
                          <a:pt x="37473" y="18737"/>
                        </a:cubicBezTo>
                        <a:cubicBezTo>
                          <a:pt x="37473" y="8386"/>
                          <a:pt x="29087" y="0"/>
                          <a:pt x="18736" y="0"/>
                        </a:cubicBezTo>
                        <a:cubicBezTo>
                          <a:pt x="8385" y="0"/>
                          <a:pt x="0" y="8386"/>
                          <a:pt x="0" y="18737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3" name="Google Shape;1583;p25"/>
                  <p:cNvSpPr/>
                  <p:nvPr/>
                </p:nvSpPr>
                <p:spPr>
                  <a:xfrm>
                    <a:off x="1155103" y="4183498"/>
                    <a:ext cx="37472" cy="374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72" h="37472" extrusionOk="0">
                        <a:moveTo>
                          <a:pt x="0" y="18737"/>
                        </a:moveTo>
                        <a:cubicBezTo>
                          <a:pt x="0" y="29087"/>
                          <a:pt x="8386" y="37473"/>
                          <a:pt x="18736" y="37473"/>
                        </a:cubicBezTo>
                        <a:cubicBezTo>
                          <a:pt x="29087" y="37473"/>
                          <a:pt x="37473" y="29087"/>
                          <a:pt x="37473" y="18737"/>
                        </a:cubicBezTo>
                        <a:cubicBezTo>
                          <a:pt x="37473" y="8386"/>
                          <a:pt x="29087" y="0"/>
                          <a:pt x="18736" y="0"/>
                        </a:cubicBezTo>
                        <a:cubicBezTo>
                          <a:pt x="8386" y="0"/>
                          <a:pt x="0" y="8386"/>
                          <a:pt x="0" y="18737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584" name="Google Shape;1584;p25"/>
            <p:cNvGrpSpPr/>
            <p:nvPr/>
          </p:nvGrpSpPr>
          <p:grpSpPr>
            <a:xfrm>
              <a:off x="1248341" y="4593163"/>
              <a:ext cx="391574" cy="556261"/>
              <a:chOff x="1364347" y="3476037"/>
              <a:chExt cx="251041" cy="356646"/>
            </a:xfrm>
          </p:grpSpPr>
          <p:sp>
            <p:nvSpPr>
              <p:cNvPr id="1585" name="Google Shape;1585;p25"/>
              <p:cNvSpPr/>
              <p:nvPr/>
            </p:nvSpPr>
            <p:spPr>
              <a:xfrm>
                <a:off x="1384459" y="3523795"/>
                <a:ext cx="204593" cy="308888"/>
              </a:xfrm>
              <a:custGeom>
                <a:avLst/>
                <a:gdLst/>
                <a:ahLst/>
                <a:cxnLst/>
                <a:rect l="l" t="t" r="r" b="b"/>
                <a:pathLst>
                  <a:path w="204593" h="308888" extrusionOk="0">
                    <a:moveTo>
                      <a:pt x="66" y="308888"/>
                    </a:moveTo>
                    <a:lnTo>
                      <a:pt x="204593" y="308888"/>
                    </a:lnTo>
                    <a:lnTo>
                      <a:pt x="204593" y="3276"/>
                    </a:lnTo>
                    <a:cubicBezTo>
                      <a:pt x="204593" y="1507"/>
                      <a:pt x="203152" y="0"/>
                      <a:pt x="201318" y="0"/>
                    </a:cubicBezTo>
                    <a:lnTo>
                      <a:pt x="3276" y="0"/>
                    </a:lnTo>
                    <a:cubicBezTo>
                      <a:pt x="1507" y="0"/>
                      <a:pt x="0" y="1441"/>
                      <a:pt x="0" y="3276"/>
                    </a:cubicBezTo>
                    <a:lnTo>
                      <a:pt x="0" y="30888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5"/>
              <p:cNvSpPr/>
              <p:nvPr/>
            </p:nvSpPr>
            <p:spPr>
              <a:xfrm>
                <a:off x="1384525" y="3539256"/>
                <a:ext cx="204527" cy="32231"/>
              </a:xfrm>
              <a:custGeom>
                <a:avLst/>
                <a:gdLst/>
                <a:ahLst/>
                <a:cxnLst/>
                <a:rect l="l" t="t" r="r" b="b"/>
                <a:pathLst>
                  <a:path w="204527" h="32231" extrusionOk="0">
                    <a:moveTo>
                      <a:pt x="0" y="10154"/>
                    </a:moveTo>
                    <a:lnTo>
                      <a:pt x="204528" y="32232"/>
                    </a:lnTo>
                    <a:lnTo>
                      <a:pt x="204528" y="0"/>
                    </a:lnTo>
                    <a:lnTo>
                      <a:pt x="0" y="0"/>
                    </a:lnTo>
                    <a:lnTo>
                      <a:pt x="0" y="1015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87" name="Google Shape;1587;p25"/>
              <p:cNvGrpSpPr/>
              <p:nvPr/>
            </p:nvGrpSpPr>
            <p:grpSpPr>
              <a:xfrm>
                <a:off x="1405423" y="3606864"/>
                <a:ext cx="162600" cy="211668"/>
                <a:chOff x="1405423" y="3606864"/>
                <a:chExt cx="162600" cy="211668"/>
              </a:xfrm>
            </p:grpSpPr>
            <p:sp>
              <p:nvSpPr>
                <p:cNvPr id="1588" name="Google Shape;1588;p25"/>
                <p:cNvSpPr/>
                <p:nvPr/>
              </p:nvSpPr>
              <p:spPr>
                <a:xfrm>
                  <a:off x="1405489" y="3606864"/>
                  <a:ext cx="162534" cy="211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534" h="211668" extrusionOk="0">
                      <a:moveTo>
                        <a:pt x="0" y="0"/>
                      </a:moveTo>
                      <a:lnTo>
                        <a:pt x="0" y="188150"/>
                      </a:lnTo>
                      <a:cubicBezTo>
                        <a:pt x="0" y="201121"/>
                        <a:pt x="10547" y="211668"/>
                        <a:pt x="23519" y="211668"/>
                      </a:cubicBezTo>
                      <a:lnTo>
                        <a:pt x="139081" y="211668"/>
                      </a:lnTo>
                      <a:cubicBezTo>
                        <a:pt x="152053" y="211668"/>
                        <a:pt x="162535" y="201121"/>
                        <a:pt x="162535" y="188150"/>
                      </a:cubicBezTo>
                      <a:lnTo>
                        <a:pt x="16253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589" name="Google Shape;1589;p25"/>
                <p:cNvGrpSpPr/>
                <p:nvPr/>
              </p:nvGrpSpPr>
              <p:grpSpPr>
                <a:xfrm>
                  <a:off x="1405423" y="3649395"/>
                  <a:ext cx="162534" cy="169072"/>
                  <a:chOff x="1405423" y="3649395"/>
                  <a:chExt cx="162534" cy="169072"/>
                </a:xfrm>
              </p:grpSpPr>
              <p:sp>
                <p:nvSpPr>
                  <p:cNvPr id="1590" name="Google Shape;1590;p25"/>
                  <p:cNvSpPr/>
                  <p:nvPr/>
                </p:nvSpPr>
                <p:spPr>
                  <a:xfrm>
                    <a:off x="1405489" y="3649395"/>
                    <a:ext cx="134536" cy="623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536" h="62362" extrusionOk="0">
                        <a:moveTo>
                          <a:pt x="0" y="13743"/>
                        </a:moveTo>
                        <a:cubicBezTo>
                          <a:pt x="0" y="13743"/>
                          <a:pt x="11137" y="-5386"/>
                          <a:pt x="48741" y="1493"/>
                        </a:cubicBezTo>
                        <a:cubicBezTo>
                          <a:pt x="86344" y="8371"/>
                          <a:pt x="92830" y="22653"/>
                          <a:pt x="123359" y="19901"/>
                        </a:cubicBezTo>
                        <a:cubicBezTo>
                          <a:pt x="153822" y="17150"/>
                          <a:pt x="117856" y="67725"/>
                          <a:pt x="65643" y="61895"/>
                        </a:cubicBezTo>
                        <a:cubicBezTo>
                          <a:pt x="13430" y="56064"/>
                          <a:pt x="131" y="37590"/>
                          <a:pt x="131" y="37590"/>
                        </a:cubicBezTo>
                        <a:lnTo>
                          <a:pt x="131" y="13809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1" name="Google Shape;1591;p25"/>
                  <p:cNvSpPr/>
                  <p:nvPr/>
                </p:nvSpPr>
                <p:spPr>
                  <a:xfrm>
                    <a:off x="1405423" y="3650857"/>
                    <a:ext cx="162534" cy="1676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534" h="167610" extrusionOk="0">
                        <a:moveTo>
                          <a:pt x="65" y="12282"/>
                        </a:moveTo>
                        <a:lnTo>
                          <a:pt x="65" y="146188"/>
                        </a:lnTo>
                        <a:cubicBezTo>
                          <a:pt x="65" y="158046"/>
                          <a:pt x="9696" y="167610"/>
                          <a:pt x="21488" y="167610"/>
                        </a:cubicBezTo>
                        <a:lnTo>
                          <a:pt x="141112" y="167610"/>
                        </a:lnTo>
                        <a:cubicBezTo>
                          <a:pt x="152970" y="167610"/>
                          <a:pt x="162535" y="157980"/>
                          <a:pt x="162535" y="146188"/>
                        </a:cubicBezTo>
                        <a:lnTo>
                          <a:pt x="162535" y="6124"/>
                        </a:lnTo>
                        <a:cubicBezTo>
                          <a:pt x="162535" y="6124"/>
                          <a:pt x="151856" y="-2982"/>
                          <a:pt x="129386" y="1014"/>
                        </a:cubicBezTo>
                        <a:cubicBezTo>
                          <a:pt x="118576" y="2848"/>
                          <a:pt x="104950" y="7827"/>
                          <a:pt x="88506" y="18374"/>
                        </a:cubicBezTo>
                        <a:cubicBezTo>
                          <a:pt x="50051" y="43007"/>
                          <a:pt x="6617" y="47134"/>
                          <a:pt x="0" y="12282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2" name="Google Shape;1592;p25"/>
                  <p:cNvSpPr/>
                  <p:nvPr/>
                </p:nvSpPr>
                <p:spPr>
                  <a:xfrm>
                    <a:off x="1472835" y="3728585"/>
                    <a:ext cx="35638" cy="356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638" h="35638" extrusionOk="0">
                        <a:moveTo>
                          <a:pt x="0" y="17819"/>
                        </a:moveTo>
                        <a:cubicBezTo>
                          <a:pt x="0" y="27646"/>
                          <a:pt x="7992" y="35638"/>
                          <a:pt x="17819" y="35638"/>
                        </a:cubicBezTo>
                        <a:cubicBezTo>
                          <a:pt x="27646" y="35638"/>
                          <a:pt x="35638" y="27646"/>
                          <a:pt x="35638" y="17819"/>
                        </a:cubicBezTo>
                        <a:cubicBezTo>
                          <a:pt x="35638" y="7993"/>
                          <a:pt x="27646" y="0"/>
                          <a:pt x="17819" y="0"/>
                        </a:cubicBezTo>
                        <a:cubicBezTo>
                          <a:pt x="7992" y="0"/>
                          <a:pt x="0" y="7993"/>
                          <a:pt x="0" y="1781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3" name="Google Shape;1593;p25"/>
                  <p:cNvSpPr/>
                  <p:nvPr/>
                </p:nvSpPr>
                <p:spPr>
                  <a:xfrm>
                    <a:off x="1423308" y="3775098"/>
                    <a:ext cx="22143" cy="22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43" h="22143" extrusionOk="0">
                        <a:moveTo>
                          <a:pt x="0" y="11072"/>
                        </a:moveTo>
                        <a:cubicBezTo>
                          <a:pt x="0" y="17164"/>
                          <a:pt x="4979" y="22143"/>
                          <a:pt x="11072" y="22143"/>
                        </a:cubicBezTo>
                        <a:cubicBezTo>
                          <a:pt x="17164" y="22143"/>
                          <a:pt x="22143" y="17164"/>
                          <a:pt x="22143" y="11072"/>
                        </a:cubicBezTo>
                        <a:cubicBezTo>
                          <a:pt x="22143" y="4979"/>
                          <a:pt x="17164" y="0"/>
                          <a:pt x="11072" y="0"/>
                        </a:cubicBezTo>
                        <a:cubicBezTo>
                          <a:pt x="4979" y="0"/>
                          <a:pt x="0" y="4979"/>
                          <a:pt x="0" y="1107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4" name="Google Shape;1594;p25"/>
                  <p:cNvSpPr/>
                  <p:nvPr/>
                </p:nvSpPr>
                <p:spPr>
                  <a:xfrm>
                    <a:off x="1531009" y="3690522"/>
                    <a:ext cx="22142" cy="22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42" h="22143" extrusionOk="0">
                        <a:moveTo>
                          <a:pt x="0" y="11072"/>
                        </a:moveTo>
                        <a:cubicBezTo>
                          <a:pt x="0" y="17164"/>
                          <a:pt x="4979" y="22143"/>
                          <a:pt x="11072" y="22143"/>
                        </a:cubicBezTo>
                        <a:cubicBezTo>
                          <a:pt x="17164" y="22143"/>
                          <a:pt x="22143" y="17164"/>
                          <a:pt x="22143" y="11072"/>
                        </a:cubicBezTo>
                        <a:cubicBezTo>
                          <a:pt x="22143" y="4979"/>
                          <a:pt x="17164" y="0"/>
                          <a:pt x="11072" y="0"/>
                        </a:cubicBezTo>
                        <a:cubicBezTo>
                          <a:pt x="4979" y="0"/>
                          <a:pt x="0" y="4979"/>
                          <a:pt x="0" y="1107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5" name="Google Shape;1595;p25"/>
                  <p:cNvSpPr/>
                  <p:nvPr/>
                </p:nvSpPr>
                <p:spPr>
                  <a:xfrm>
                    <a:off x="1423308" y="3717513"/>
                    <a:ext cx="22143" cy="22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43" h="22143" extrusionOk="0">
                        <a:moveTo>
                          <a:pt x="0" y="11072"/>
                        </a:moveTo>
                        <a:cubicBezTo>
                          <a:pt x="0" y="17164"/>
                          <a:pt x="4979" y="22143"/>
                          <a:pt x="11072" y="22143"/>
                        </a:cubicBezTo>
                        <a:cubicBezTo>
                          <a:pt x="17164" y="22143"/>
                          <a:pt x="22143" y="17164"/>
                          <a:pt x="22143" y="11072"/>
                        </a:cubicBezTo>
                        <a:cubicBezTo>
                          <a:pt x="22143" y="4979"/>
                          <a:pt x="17164" y="0"/>
                          <a:pt x="11072" y="0"/>
                        </a:cubicBezTo>
                        <a:cubicBezTo>
                          <a:pt x="4979" y="0"/>
                          <a:pt x="0" y="4979"/>
                          <a:pt x="0" y="1107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6" name="Google Shape;1596;p25"/>
                  <p:cNvSpPr/>
                  <p:nvPr/>
                </p:nvSpPr>
                <p:spPr>
                  <a:xfrm>
                    <a:off x="1519938" y="3778308"/>
                    <a:ext cx="22143" cy="22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143" h="22143" extrusionOk="0">
                        <a:moveTo>
                          <a:pt x="0" y="11072"/>
                        </a:moveTo>
                        <a:cubicBezTo>
                          <a:pt x="0" y="17164"/>
                          <a:pt x="4979" y="22143"/>
                          <a:pt x="11072" y="22143"/>
                        </a:cubicBezTo>
                        <a:cubicBezTo>
                          <a:pt x="17164" y="22143"/>
                          <a:pt x="22143" y="17164"/>
                          <a:pt x="22143" y="11072"/>
                        </a:cubicBezTo>
                        <a:cubicBezTo>
                          <a:pt x="22143" y="4979"/>
                          <a:pt x="17164" y="0"/>
                          <a:pt x="11072" y="0"/>
                        </a:cubicBezTo>
                        <a:cubicBezTo>
                          <a:pt x="4979" y="0"/>
                          <a:pt x="0" y="4979"/>
                          <a:pt x="0" y="1107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597" name="Google Shape;1597;p25"/>
              <p:cNvSpPr/>
              <p:nvPr/>
            </p:nvSpPr>
            <p:spPr>
              <a:xfrm>
                <a:off x="1364347" y="3500342"/>
                <a:ext cx="251041" cy="38913"/>
              </a:xfrm>
              <a:custGeom>
                <a:avLst/>
                <a:gdLst/>
                <a:ahLst/>
                <a:cxnLst/>
                <a:rect l="l" t="t" r="r" b="b"/>
                <a:pathLst>
                  <a:path w="251041" h="38913" extrusionOk="0">
                    <a:moveTo>
                      <a:pt x="8451" y="0"/>
                    </a:moveTo>
                    <a:lnTo>
                      <a:pt x="242590" y="0"/>
                    </a:lnTo>
                    <a:cubicBezTo>
                      <a:pt x="247241" y="0"/>
                      <a:pt x="251041" y="3800"/>
                      <a:pt x="251041" y="8451"/>
                    </a:cubicBezTo>
                    <a:lnTo>
                      <a:pt x="251041" y="30463"/>
                    </a:lnTo>
                    <a:cubicBezTo>
                      <a:pt x="251041" y="35114"/>
                      <a:pt x="247241" y="38914"/>
                      <a:pt x="242590" y="38914"/>
                    </a:cubicBezTo>
                    <a:lnTo>
                      <a:pt x="8451" y="38914"/>
                    </a:lnTo>
                    <a:cubicBezTo>
                      <a:pt x="3800" y="38914"/>
                      <a:pt x="0" y="35114"/>
                      <a:pt x="0" y="30463"/>
                    </a:cubicBezTo>
                    <a:lnTo>
                      <a:pt x="0" y="8451"/>
                    </a:lnTo>
                    <a:cubicBezTo>
                      <a:pt x="0" y="3800"/>
                      <a:pt x="3800" y="0"/>
                      <a:pt x="84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5"/>
              <p:cNvSpPr/>
              <p:nvPr/>
            </p:nvSpPr>
            <p:spPr>
              <a:xfrm>
                <a:off x="1400313" y="3476037"/>
                <a:ext cx="172885" cy="24305"/>
              </a:xfrm>
              <a:custGeom>
                <a:avLst/>
                <a:gdLst/>
                <a:ahLst/>
                <a:cxnLst/>
                <a:rect l="l" t="t" r="r" b="b"/>
                <a:pathLst>
                  <a:path w="172885" h="24305" extrusionOk="0">
                    <a:moveTo>
                      <a:pt x="0" y="24305"/>
                    </a:moveTo>
                    <a:lnTo>
                      <a:pt x="172886" y="24305"/>
                    </a:lnTo>
                    <a:lnTo>
                      <a:pt x="172886" y="10547"/>
                    </a:lnTo>
                    <a:cubicBezTo>
                      <a:pt x="172886" y="4717"/>
                      <a:pt x="168169" y="0"/>
                      <a:pt x="162338" y="0"/>
                    </a:cubicBezTo>
                    <a:lnTo>
                      <a:pt x="10547" y="0"/>
                    </a:lnTo>
                    <a:cubicBezTo>
                      <a:pt x="4717" y="0"/>
                      <a:pt x="0" y="4717"/>
                      <a:pt x="0" y="10547"/>
                    </a:cubicBezTo>
                    <a:lnTo>
                      <a:pt x="0" y="2430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9" name="Google Shape;1599;p25"/>
            <p:cNvGrpSpPr/>
            <p:nvPr/>
          </p:nvGrpSpPr>
          <p:grpSpPr>
            <a:xfrm>
              <a:off x="-9208" y="4630966"/>
              <a:ext cx="373339" cy="530544"/>
              <a:chOff x="2779663" y="5829808"/>
              <a:chExt cx="239904" cy="340923"/>
            </a:xfrm>
          </p:grpSpPr>
          <p:sp>
            <p:nvSpPr>
              <p:cNvPr id="1600" name="Google Shape;1600;p25"/>
              <p:cNvSpPr/>
              <p:nvPr/>
            </p:nvSpPr>
            <p:spPr>
              <a:xfrm>
                <a:off x="2804820" y="5875536"/>
                <a:ext cx="195487" cy="295195"/>
              </a:xfrm>
              <a:custGeom>
                <a:avLst/>
                <a:gdLst/>
                <a:ahLst/>
                <a:cxnLst/>
                <a:rect l="l" t="t" r="r" b="b"/>
                <a:pathLst>
                  <a:path w="195487" h="295195" extrusionOk="0">
                    <a:moveTo>
                      <a:pt x="195487" y="295196"/>
                    </a:moveTo>
                    <a:lnTo>
                      <a:pt x="0" y="295196"/>
                    </a:lnTo>
                    <a:lnTo>
                      <a:pt x="0" y="3079"/>
                    </a:lnTo>
                    <a:cubicBezTo>
                      <a:pt x="0" y="1375"/>
                      <a:pt x="1376" y="0"/>
                      <a:pt x="3079" y="0"/>
                    </a:cubicBezTo>
                    <a:lnTo>
                      <a:pt x="192343" y="0"/>
                    </a:lnTo>
                    <a:cubicBezTo>
                      <a:pt x="194046" y="0"/>
                      <a:pt x="195422" y="1375"/>
                      <a:pt x="195422" y="3079"/>
                    </a:cubicBezTo>
                    <a:lnTo>
                      <a:pt x="195422" y="29519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5"/>
              <p:cNvSpPr/>
              <p:nvPr/>
            </p:nvSpPr>
            <p:spPr>
              <a:xfrm>
                <a:off x="2804820" y="5890276"/>
                <a:ext cx="195487" cy="30790"/>
              </a:xfrm>
              <a:custGeom>
                <a:avLst/>
                <a:gdLst/>
                <a:ahLst/>
                <a:cxnLst/>
                <a:rect l="l" t="t" r="r" b="b"/>
                <a:pathLst>
                  <a:path w="195487" h="30790" extrusionOk="0">
                    <a:moveTo>
                      <a:pt x="195487" y="9696"/>
                    </a:moveTo>
                    <a:lnTo>
                      <a:pt x="0" y="30791"/>
                    </a:lnTo>
                    <a:lnTo>
                      <a:pt x="0" y="0"/>
                    </a:lnTo>
                    <a:lnTo>
                      <a:pt x="195487" y="0"/>
                    </a:lnTo>
                    <a:lnTo>
                      <a:pt x="195487" y="969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02" name="Google Shape;1602;p25"/>
              <p:cNvGrpSpPr/>
              <p:nvPr/>
            </p:nvGrpSpPr>
            <p:grpSpPr>
              <a:xfrm>
                <a:off x="2824866" y="5954870"/>
                <a:ext cx="155394" cy="202300"/>
                <a:chOff x="2824866" y="5954870"/>
                <a:chExt cx="155394" cy="202300"/>
              </a:xfrm>
            </p:grpSpPr>
            <p:sp>
              <p:nvSpPr>
                <p:cNvPr id="1603" name="Google Shape;1603;p25"/>
                <p:cNvSpPr/>
                <p:nvPr/>
              </p:nvSpPr>
              <p:spPr>
                <a:xfrm>
                  <a:off x="2824932" y="5954870"/>
                  <a:ext cx="155328" cy="20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28" h="202300" extrusionOk="0">
                      <a:moveTo>
                        <a:pt x="155328" y="0"/>
                      </a:moveTo>
                      <a:lnTo>
                        <a:pt x="155328" y="179830"/>
                      </a:lnTo>
                      <a:cubicBezTo>
                        <a:pt x="155328" y="192212"/>
                        <a:pt x="145239" y="202300"/>
                        <a:pt x="132858" y="202300"/>
                      </a:cubicBezTo>
                      <a:lnTo>
                        <a:pt x="22405" y="202300"/>
                      </a:lnTo>
                      <a:cubicBezTo>
                        <a:pt x="10023" y="202300"/>
                        <a:pt x="0" y="192212"/>
                        <a:pt x="0" y="179830"/>
                      </a:cubicBezTo>
                      <a:lnTo>
                        <a:pt x="0" y="0"/>
                      </a:lnTo>
                      <a:lnTo>
                        <a:pt x="15532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604" name="Google Shape;1604;p25"/>
                <p:cNvGrpSpPr/>
                <p:nvPr/>
              </p:nvGrpSpPr>
              <p:grpSpPr>
                <a:xfrm>
                  <a:off x="2824866" y="5995511"/>
                  <a:ext cx="155394" cy="161659"/>
                  <a:chOff x="2824866" y="5995511"/>
                  <a:chExt cx="155394" cy="161659"/>
                </a:xfrm>
              </p:grpSpPr>
              <p:sp>
                <p:nvSpPr>
                  <p:cNvPr id="1605" name="Google Shape;1605;p25"/>
                  <p:cNvSpPr/>
                  <p:nvPr/>
                </p:nvSpPr>
                <p:spPr>
                  <a:xfrm>
                    <a:off x="2851637" y="5995511"/>
                    <a:ext cx="128623" cy="595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623" h="59580" extrusionOk="0">
                        <a:moveTo>
                          <a:pt x="128623" y="13145"/>
                        </a:moveTo>
                        <a:cubicBezTo>
                          <a:pt x="128623" y="13145"/>
                          <a:pt x="118010" y="-5133"/>
                          <a:pt x="82044" y="1418"/>
                        </a:cubicBezTo>
                        <a:cubicBezTo>
                          <a:pt x="46078" y="7969"/>
                          <a:pt x="39855" y="21595"/>
                          <a:pt x="10702" y="18975"/>
                        </a:cubicBezTo>
                        <a:cubicBezTo>
                          <a:pt x="-18451" y="16355"/>
                          <a:pt x="15943" y="64702"/>
                          <a:pt x="65863" y="59134"/>
                        </a:cubicBezTo>
                        <a:cubicBezTo>
                          <a:pt x="115783" y="53565"/>
                          <a:pt x="128492" y="35877"/>
                          <a:pt x="128492" y="35877"/>
                        </a:cubicBezTo>
                        <a:lnTo>
                          <a:pt x="128492" y="1314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6" name="Google Shape;1606;p25"/>
                  <p:cNvSpPr/>
                  <p:nvPr/>
                </p:nvSpPr>
                <p:spPr>
                  <a:xfrm>
                    <a:off x="2824866" y="5996923"/>
                    <a:ext cx="155393" cy="160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93" h="160247" extrusionOk="0">
                        <a:moveTo>
                          <a:pt x="155394" y="11733"/>
                        </a:moveTo>
                        <a:lnTo>
                          <a:pt x="155394" y="139743"/>
                        </a:lnTo>
                        <a:cubicBezTo>
                          <a:pt x="155394" y="151076"/>
                          <a:pt x="146222" y="160248"/>
                          <a:pt x="134889" y="160248"/>
                        </a:cubicBezTo>
                        <a:lnTo>
                          <a:pt x="20505" y="160248"/>
                        </a:lnTo>
                        <a:cubicBezTo>
                          <a:pt x="9172" y="160248"/>
                          <a:pt x="0" y="151076"/>
                          <a:pt x="0" y="139743"/>
                        </a:cubicBezTo>
                        <a:lnTo>
                          <a:pt x="0" y="5837"/>
                        </a:lnTo>
                        <a:cubicBezTo>
                          <a:pt x="0" y="5837"/>
                          <a:pt x="10220" y="-2876"/>
                          <a:pt x="31708" y="989"/>
                        </a:cubicBezTo>
                        <a:cubicBezTo>
                          <a:pt x="42059" y="2758"/>
                          <a:pt x="55095" y="7474"/>
                          <a:pt x="70818" y="17563"/>
                        </a:cubicBezTo>
                        <a:cubicBezTo>
                          <a:pt x="107570" y="41082"/>
                          <a:pt x="149105" y="45078"/>
                          <a:pt x="155394" y="1173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7" name="Google Shape;1607;p25"/>
                  <p:cNvSpPr/>
                  <p:nvPr/>
                </p:nvSpPr>
                <p:spPr>
                  <a:xfrm>
                    <a:off x="2881861" y="6071219"/>
                    <a:ext cx="34066" cy="34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66" h="34066" extrusionOk="0">
                        <a:moveTo>
                          <a:pt x="34066" y="17033"/>
                        </a:moveTo>
                        <a:cubicBezTo>
                          <a:pt x="34066" y="26440"/>
                          <a:pt x="26440" y="34066"/>
                          <a:pt x="17033" y="34066"/>
                        </a:cubicBezTo>
                        <a:cubicBezTo>
                          <a:pt x="7626" y="34066"/>
                          <a:pt x="0" y="26440"/>
                          <a:pt x="0" y="17033"/>
                        </a:cubicBezTo>
                        <a:cubicBezTo>
                          <a:pt x="0" y="7626"/>
                          <a:pt x="7626" y="0"/>
                          <a:pt x="17033" y="0"/>
                        </a:cubicBezTo>
                        <a:cubicBezTo>
                          <a:pt x="26440" y="0"/>
                          <a:pt x="34066" y="7626"/>
                          <a:pt x="34066" y="17033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8" name="Google Shape;1608;p25"/>
                  <p:cNvSpPr/>
                  <p:nvPr/>
                </p:nvSpPr>
                <p:spPr>
                  <a:xfrm>
                    <a:off x="2942067" y="6115636"/>
                    <a:ext cx="21225" cy="212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5" h="21226" extrusionOk="0">
                        <a:moveTo>
                          <a:pt x="21226" y="10613"/>
                        </a:moveTo>
                        <a:cubicBezTo>
                          <a:pt x="21226" y="16444"/>
                          <a:pt x="16509" y="21226"/>
                          <a:pt x="10613" y="21226"/>
                        </a:cubicBezTo>
                        <a:cubicBezTo>
                          <a:pt x="4717" y="21226"/>
                          <a:pt x="0" y="16509"/>
                          <a:pt x="0" y="10613"/>
                        </a:cubicBezTo>
                        <a:cubicBezTo>
                          <a:pt x="0" y="4717"/>
                          <a:pt x="4717" y="0"/>
                          <a:pt x="10613" y="0"/>
                        </a:cubicBezTo>
                        <a:cubicBezTo>
                          <a:pt x="16509" y="0"/>
                          <a:pt x="21226" y="4717"/>
                          <a:pt x="21226" y="10613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9" name="Google Shape;1609;p25"/>
                  <p:cNvSpPr/>
                  <p:nvPr/>
                </p:nvSpPr>
                <p:spPr>
                  <a:xfrm>
                    <a:off x="2839082" y="6034795"/>
                    <a:ext cx="21225" cy="2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5" h="21225" extrusionOk="0">
                        <a:moveTo>
                          <a:pt x="21226" y="10613"/>
                        </a:moveTo>
                        <a:cubicBezTo>
                          <a:pt x="21226" y="16444"/>
                          <a:pt x="16509" y="21226"/>
                          <a:pt x="10613" y="21226"/>
                        </a:cubicBezTo>
                        <a:cubicBezTo>
                          <a:pt x="4717" y="21226"/>
                          <a:pt x="0" y="16509"/>
                          <a:pt x="0" y="10613"/>
                        </a:cubicBezTo>
                        <a:cubicBezTo>
                          <a:pt x="0" y="4717"/>
                          <a:pt x="4717" y="0"/>
                          <a:pt x="10613" y="0"/>
                        </a:cubicBezTo>
                        <a:cubicBezTo>
                          <a:pt x="16509" y="0"/>
                          <a:pt x="21226" y="4717"/>
                          <a:pt x="21226" y="10613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0" name="Google Shape;1610;p25"/>
                  <p:cNvSpPr/>
                  <p:nvPr/>
                </p:nvSpPr>
                <p:spPr>
                  <a:xfrm>
                    <a:off x="2942067" y="6060607"/>
                    <a:ext cx="21225" cy="2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5" h="21225" extrusionOk="0">
                        <a:moveTo>
                          <a:pt x="21226" y="10613"/>
                        </a:moveTo>
                        <a:cubicBezTo>
                          <a:pt x="21226" y="16444"/>
                          <a:pt x="16509" y="21226"/>
                          <a:pt x="10613" y="21226"/>
                        </a:cubicBezTo>
                        <a:cubicBezTo>
                          <a:pt x="4717" y="21226"/>
                          <a:pt x="0" y="16509"/>
                          <a:pt x="0" y="10613"/>
                        </a:cubicBezTo>
                        <a:cubicBezTo>
                          <a:pt x="0" y="4717"/>
                          <a:pt x="4717" y="0"/>
                          <a:pt x="10613" y="0"/>
                        </a:cubicBezTo>
                        <a:cubicBezTo>
                          <a:pt x="16509" y="0"/>
                          <a:pt x="21226" y="4717"/>
                          <a:pt x="21226" y="10613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11" name="Google Shape;1611;p25"/>
                  <p:cNvSpPr/>
                  <p:nvPr/>
                </p:nvSpPr>
                <p:spPr>
                  <a:xfrm>
                    <a:off x="2849695" y="6118715"/>
                    <a:ext cx="21225" cy="2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5" h="21225" extrusionOk="0">
                        <a:moveTo>
                          <a:pt x="21226" y="10613"/>
                        </a:moveTo>
                        <a:cubicBezTo>
                          <a:pt x="21226" y="16444"/>
                          <a:pt x="16509" y="21226"/>
                          <a:pt x="10613" y="21226"/>
                        </a:cubicBezTo>
                        <a:cubicBezTo>
                          <a:pt x="4717" y="21226"/>
                          <a:pt x="0" y="16509"/>
                          <a:pt x="0" y="10613"/>
                        </a:cubicBezTo>
                        <a:cubicBezTo>
                          <a:pt x="0" y="4717"/>
                          <a:pt x="4717" y="0"/>
                          <a:pt x="10613" y="0"/>
                        </a:cubicBezTo>
                        <a:cubicBezTo>
                          <a:pt x="16509" y="0"/>
                          <a:pt x="21226" y="4717"/>
                          <a:pt x="21226" y="10613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612" name="Google Shape;1612;p25"/>
              <p:cNvSpPr/>
              <p:nvPr/>
            </p:nvSpPr>
            <p:spPr>
              <a:xfrm>
                <a:off x="2779663" y="5853065"/>
                <a:ext cx="239904" cy="37210"/>
              </a:xfrm>
              <a:custGeom>
                <a:avLst/>
                <a:gdLst/>
                <a:ahLst/>
                <a:cxnLst/>
                <a:rect l="l" t="t" r="r" b="b"/>
                <a:pathLst>
                  <a:path w="239904" h="37210" extrusionOk="0">
                    <a:moveTo>
                      <a:pt x="231846" y="0"/>
                    </a:moveTo>
                    <a:cubicBezTo>
                      <a:pt x="236297" y="0"/>
                      <a:pt x="239904" y="3608"/>
                      <a:pt x="239904" y="8058"/>
                    </a:cubicBezTo>
                    <a:lnTo>
                      <a:pt x="239904" y="29153"/>
                    </a:lnTo>
                    <a:cubicBezTo>
                      <a:pt x="239904" y="33603"/>
                      <a:pt x="236297" y="37210"/>
                      <a:pt x="231846" y="37210"/>
                    </a:cubicBezTo>
                    <a:lnTo>
                      <a:pt x="8058" y="37210"/>
                    </a:lnTo>
                    <a:cubicBezTo>
                      <a:pt x="3608" y="37210"/>
                      <a:pt x="0" y="33602"/>
                      <a:pt x="0" y="29153"/>
                    </a:cubicBezTo>
                    <a:lnTo>
                      <a:pt x="0" y="8058"/>
                    </a:lnTo>
                    <a:cubicBezTo>
                      <a:pt x="0" y="3608"/>
                      <a:pt x="3608" y="0"/>
                      <a:pt x="80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3" name="Google Shape;1613;p25"/>
              <p:cNvSpPr/>
              <p:nvPr/>
            </p:nvSpPr>
            <p:spPr>
              <a:xfrm>
                <a:off x="2819887" y="5829808"/>
                <a:ext cx="165286" cy="23256"/>
              </a:xfrm>
              <a:custGeom>
                <a:avLst/>
                <a:gdLst/>
                <a:ahLst/>
                <a:cxnLst/>
                <a:rect l="l" t="t" r="r" b="b"/>
                <a:pathLst>
                  <a:path w="165286" h="23256" extrusionOk="0">
                    <a:moveTo>
                      <a:pt x="165286" y="23257"/>
                    </a:moveTo>
                    <a:lnTo>
                      <a:pt x="0" y="23257"/>
                    </a:lnTo>
                    <a:lnTo>
                      <a:pt x="0" y="10089"/>
                    </a:lnTo>
                    <a:cubicBezTo>
                      <a:pt x="0" y="4520"/>
                      <a:pt x="4520" y="0"/>
                      <a:pt x="10089" y="0"/>
                    </a:cubicBezTo>
                    <a:lnTo>
                      <a:pt x="155197" y="0"/>
                    </a:lnTo>
                    <a:cubicBezTo>
                      <a:pt x="160766" y="0"/>
                      <a:pt x="165286" y="4520"/>
                      <a:pt x="165286" y="10089"/>
                    </a:cubicBezTo>
                    <a:lnTo>
                      <a:pt x="165286" y="232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4" name="Google Shape;1614;p25"/>
            <p:cNvGrpSpPr/>
            <p:nvPr/>
          </p:nvGrpSpPr>
          <p:grpSpPr>
            <a:xfrm>
              <a:off x="257389" y="4582032"/>
              <a:ext cx="421254" cy="577949"/>
              <a:chOff x="2950976" y="5798363"/>
              <a:chExt cx="270694" cy="371385"/>
            </a:xfrm>
          </p:grpSpPr>
          <p:sp>
            <p:nvSpPr>
              <p:cNvPr id="1615" name="Google Shape;1615;p25"/>
              <p:cNvSpPr/>
              <p:nvPr/>
            </p:nvSpPr>
            <p:spPr>
              <a:xfrm>
                <a:off x="3057498" y="5811596"/>
                <a:ext cx="57191" cy="91454"/>
              </a:xfrm>
              <a:custGeom>
                <a:avLst/>
                <a:gdLst/>
                <a:ahLst/>
                <a:cxnLst/>
                <a:rect l="l" t="t" r="r" b="b"/>
                <a:pathLst>
                  <a:path w="57191" h="91454" extrusionOk="0">
                    <a:moveTo>
                      <a:pt x="0" y="0"/>
                    </a:moveTo>
                    <a:lnTo>
                      <a:pt x="57192" y="0"/>
                    </a:lnTo>
                    <a:lnTo>
                      <a:pt x="57192" y="91455"/>
                    </a:lnTo>
                    <a:lnTo>
                      <a:pt x="0" y="9145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6" name="Google Shape;1616;p25"/>
              <p:cNvSpPr/>
              <p:nvPr/>
            </p:nvSpPr>
            <p:spPr>
              <a:xfrm>
                <a:off x="3057498" y="5816182"/>
                <a:ext cx="57257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57257" h="12250" extrusionOk="0">
                    <a:moveTo>
                      <a:pt x="57257" y="5044"/>
                    </a:moveTo>
                    <a:lnTo>
                      <a:pt x="0" y="12251"/>
                    </a:lnTo>
                    <a:lnTo>
                      <a:pt x="0" y="0"/>
                    </a:lnTo>
                    <a:lnTo>
                      <a:pt x="57257" y="0"/>
                    </a:lnTo>
                    <a:lnTo>
                      <a:pt x="57257" y="504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7" name="Google Shape;1617;p25"/>
              <p:cNvSpPr/>
              <p:nvPr/>
            </p:nvSpPr>
            <p:spPr>
              <a:xfrm>
                <a:off x="2950976" y="5899054"/>
                <a:ext cx="270694" cy="270694"/>
              </a:xfrm>
              <a:custGeom>
                <a:avLst/>
                <a:gdLst/>
                <a:ahLst/>
                <a:cxnLst/>
                <a:rect l="l" t="t" r="r" b="b"/>
                <a:pathLst>
                  <a:path w="270694" h="270694" extrusionOk="0">
                    <a:moveTo>
                      <a:pt x="270695" y="135347"/>
                    </a:moveTo>
                    <a:cubicBezTo>
                      <a:pt x="270695" y="210098"/>
                      <a:pt x="210098" y="270694"/>
                      <a:pt x="135347" y="270694"/>
                    </a:cubicBezTo>
                    <a:cubicBezTo>
                      <a:pt x="60597" y="270694"/>
                      <a:pt x="0" y="210097"/>
                      <a:pt x="0" y="135347"/>
                    </a:cubicBezTo>
                    <a:cubicBezTo>
                      <a:pt x="0" y="60597"/>
                      <a:pt x="60597" y="0"/>
                      <a:pt x="135347" y="0"/>
                    </a:cubicBezTo>
                    <a:cubicBezTo>
                      <a:pt x="210098" y="0"/>
                      <a:pt x="270695" y="60597"/>
                      <a:pt x="270695" y="1353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8" name="Google Shape;1618;p25"/>
              <p:cNvSpPr/>
              <p:nvPr/>
            </p:nvSpPr>
            <p:spPr>
              <a:xfrm>
                <a:off x="2973316" y="5859485"/>
                <a:ext cx="226081" cy="287924"/>
              </a:xfrm>
              <a:custGeom>
                <a:avLst/>
                <a:gdLst/>
                <a:ahLst/>
                <a:cxnLst/>
                <a:rect l="l" t="t" r="r" b="b"/>
                <a:pathLst>
                  <a:path w="226081" h="287924" extrusionOk="0">
                    <a:moveTo>
                      <a:pt x="226016" y="174916"/>
                    </a:moveTo>
                    <a:cubicBezTo>
                      <a:pt x="226016" y="237218"/>
                      <a:pt x="175310" y="287924"/>
                      <a:pt x="113008" y="287924"/>
                    </a:cubicBezTo>
                    <a:cubicBezTo>
                      <a:pt x="50706" y="287924"/>
                      <a:pt x="0" y="237218"/>
                      <a:pt x="0" y="174916"/>
                    </a:cubicBezTo>
                    <a:cubicBezTo>
                      <a:pt x="0" y="118445"/>
                      <a:pt x="41600" y="71539"/>
                      <a:pt x="95713" y="63219"/>
                    </a:cubicBezTo>
                    <a:lnTo>
                      <a:pt x="95713" y="0"/>
                    </a:lnTo>
                    <a:lnTo>
                      <a:pt x="129975" y="0"/>
                    </a:lnTo>
                    <a:lnTo>
                      <a:pt x="129975" y="63153"/>
                    </a:lnTo>
                    <a:cubicBezTo>
                      <a:pt x="184285" y="71342"/>
                      <a:pt x="226081" y="118314"/>
                      <a:pt x="226081" y="17491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19" name="Google Shape;1619;p25"/>
              <p:cNvGrpSpPr/>
              <p:nvPr/>
            </p:nvGrpSpPr>
            <p:grpSpPr>
              <a:xfrm>
                <a:off x="2973905" y="5996022"/>
                <a:ext cx="223123" cy="150797"/>
                <a:chOff x="2973905" y="5996022"/>
                <a:chExt cx="223123" cy="150797"/>
              </a:xfrm>
            </p:grpSpPr>
            <p:sp>
              <p:nvSpPr>
                <p:cNvPr id="1620" name="Google Shape;1620;p25"/>
                <p:cNvSpPr/>
                <p:nvPr/>
              </p:nvSpPr>
              <p:spPr>
                <a:xfrm>
                  <a:off x="3032735" y="6013286"/>
                  <a:ext cx="164293" cy="51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93" h="51476" extrusionOk="0">
                      <a:moveTo>
                        <a:pt x="164107" y="41555"/>
                      </a:moveTo>
                      <a:cubicBezTo>
                        <a:pt x="164107" y="41555"/>
                        <a:pt x="168300" y="17316"/>
                        <a:pt x="136985" y="3755"/>
                      </a:cubicBezTo>
                      <a:cubicBezTo>
                        <a:pt x="101478" y="-11575"/>
                        <a:pt x="53458" y="26291"/>
                        <a:pt x="0" y="6572"/>
                      </a:cubicBezTo>
                      <a:cubicBezTo>
                        <a:pt x="0" y="6572"/>
                        <a:pt x="90210" y="76866"/>
                        <a:pt x="164107" y="4155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1" name="Google Shape;1621;p25"/>
                <p:cNvSpPr/>
                <p:nvPr/>
              </p:nvSpPr>
              <p:spPr>
                <a:xfrm>
                  <a:off x="2973905" y="5996022"/>
                  <a:ext cx="222936" cy="150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36" h="150797" extrusionOk="0">
                      <a:moveTo>
                        <a:pt x="222936" y="58819"/>
                      </a:moveTo>
                      <a:cubicBezTo>
                        <a:pt x="213306" y="111098"/>
                        <a:pt x="167383" y="150798"/>
                        <a:pt x="112418" y="150798"/>
                      </a:cubicBezTo>
                      <a:cubicBezTo>
                        <a:pt x="50444" y="150798"/>
                        <a:pt x="0" y="100354"/>
                        <a:pt x="0" y="38380"/>
                      </a:cubicBezTo>
                      <a:cubicBezTo>
                        <a:pt x="0" y="25605"/>
                        <a:pt x="2162" y="13354"/>
                        <a:pt x="6093" y="1890"/>
                      </a:cubicBezTo>
                      <a:cubicBezTo>
                        <a:pt x="18671" y="-1583"/>
                        <a:pt x="42845" y="-2499"/>
                        <a:pt x="80055" y="19381"/>
                      </a:cubicBezTo>
                      <a:cubicBezTo>
                        <a:pt x="123490" y="44931"/>
                        <a:pt x="187233" y="74936"/>
                        <a:pt x="222936" y="587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22" name="Google Shape;1622;p25"/>
              <p:cNvGrpSpPr/>
              <p:nvPr/>
            </p:nvGrpSpPr>
            <p:grpSpPr>
              <a:xfrm>
                <a:off x="2983994" y="6036760"/>
                <a:ext cx="189066" cy="88638"/>
                <a:chOff x="2983994" y="6036760"/>
                <a:chExt cx="189066" cy="88638"/>
              </a:xfrm>
            </p:grpSpPr>
            <p:sp>
              <p:nvSpPr>
                <p:cNvPr id="1623" name="Google Shape;1623;p25"/>
                <p:cNvSpPr/>
                <p:nvPr/>
              </p:nvSpPr>
              <p:spPr>
                <a:xfrm>
                  <a:off x="3068504" y="6064734"/>
                  <a:ext cx="26204" cy="26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4" h="26204" extrusionOk="0">
                      <a:moveTo>
                        <a:pt x="26205" y="13102"/>
                      </a:moveTo>
                      <a:cubicBezTo>
                        <a:pt x="26205" y="20339"/>
                        <a:pt x="20339" y="26205"/>
                        <a:pt x="13102" y="26205"/>
                      </a:cubicBezTo>
                      <a:cubicBezTo>
                        <a:pt x="5866" y="26205"/>
                        <a:pt x="0" y="20339"/>
                        <a:pt x="0" y="13102"/>
                      </a:cubicBezTo>
                      <a:cubicBezTo>
                        <a:pt x="0" y="5866"/>
                        <a:pt x="5866" y="0"/>
                        <a:pt x="13102" y="0"/>
                      </a:cubicBezTo>
                      <a:cubicBezTo>
                        <a:pt x="20339" y="0"/>
                        <a:pt x="26205" y="5866"/>
                        <a:pt x="26205" y="1310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4" name="Google Shape;1624;p25"/>
                <p:cNvSpPr/>
                <p:nvPr/>
              </p:nvSpPr>
              <p:spPr>
                <a:xfrm>
                  <a:off x="2983994" y="6048814"/>
                  <a:ext cx="22667" cy="2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7" h="22666" extrusionOk="0">
                      <a:moveTo>
                        <a:pt x="22667" y="11333"/>
                      </a:moveTo>
                      <a:cubicBezTo>
                        <a:pt x="22667" y="17557"/>
                        <a:pt x="17623" y="22667"/>
                        <a:pt x="11334" y="22667"/>
                      </a:cubicBezTo>
                      <a:cubicBezTo>
                        <a:pt x="5044" y="22667"/>
                        <a:pt x="0" y="17623"/>
                        <a:pt x="0" y="11333"/>
                      </a:cubicBezTo>
                      <a:cubicBezTo>
                        <a:pt x="0" y="5044"/>
                        <a:pt x="5044" y="0"/>
                        <a:pt x="11334" y="0"/>
                      </a:cubicBezTo>
                      <a:cubicBezTo>
                        <a:pt x="17623" y="0"/>
                        <a:pt x="22667" y="5044"/>
                        <a:pt x="22667" y="1133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5" name="Google Shape;1625;p25"/>
                <p:cNvSpPr/>
                <p:nvPr/>
              </p:nvSpPr>
              <p:spPr>
                <a:xfrm>
                  <a:off x="3106763" y="6109151"/>
                  <a:ext cx="16246" cy="16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6" h="16247" extrusionOk="0">
                      <a:moveTo>
                        <a:pt x="16247" y="8123"/>
                      </a:moveTo>
                      <a:cubicBezTo>
                        <a:pt x="16247" y="12644"/>
                        <a:pt x="12578" y="16247"/>
                        <a:pt x="8124" y="16247"/>
                      </a:cubicBezTo>
                      <a:cubicBezTo>
                        <a:pt x="3669" y="16247"/>
                        <a:pt x="0" y="12579"/>
                        <a:pt x="0" y="8123"/>
                      </a:cubicBezTo>
                      <a:cubicBezTo>
                        <a:pt x="0" y="3669"/>
                        <a:pt x="3669" y="0"/>
                        <a:pt x="8124" y="0"/>
                      </a:cubicBezTo>
                      <a:cubicBezTo>
                        <a:pt x="12578" y="0"/>
                        <a:pt x="16247" y="3669"/>
                        <a:pt x="16247" y="812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6" name="Google Shape;1626;p25"/>
                <p:cNvSpPr/>
                <p:nvPr/>
              </p:nvSpPr>
              <p:spPr>
                <a:xfrm>
                  <a:off x="3029590" y="6104434"/>
                  <a:ext cx="16246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6" h="16246" extrusionOk="0">
                      <a:moveTo>
                        <a:pt x="16247" y="8123"/>
                      </a:moveTo>
                      <a:cubicBezTo>
                        <a:pt x="16247" y="12644"/>
                        <a:pt x="12578" y="16247"/>
                        <a:pt x="8124" y="16247"/>
                      </a:cubicBezTo>
                      <a:cubicBezTo>
                        <a:pt x="3669" y="16247"/>
                        <a:pt x="0" y="12578"/>
                        <a:pt x="0" y="8123"/>
                      </a:cubicBezTo>
                      <a:cubicBezTo>
                        <a:pt x="0" y="3669"/>
                        <a:pt x="3669" y="0"/>
                        <a:pt x="8124" y="0"/>
                      </a:cubicBezTo>
                      <a:cubicBezTo>
                        <a:pt x="12578" y="0"/>
                        <a:pt x="16247" y="3669"/>
                        <a:pt x="16247" y="812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7" name="Google Shape;1627;p25"/>
                <p:cNvSpPr/>
                <p:nvPr/>
              </p:nvSpPr>
              <p:spPr>
                <a:xfrm>
                  <a:off x="3035683" y="6036760"/>
                  <a:ext cx="16246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6" h="16246" extrusionOk="0">
                      <a:moveTo>
                        <a:pt x="16247" y="8123"/>
                      </a:moveTo>
                      <a:cubicBezTo>
                        <a:pt x="16247" y="12644"/>
                        <a:pt x="12578" y="16247"/>
                        <a:pt x="8124" y="16247"/>
                      </a:cubicBezTo>
                      <a:cubicBezTo>
                        <a:pt x="3669" y="16247"/>
                        <a:pt x="0" y="12578"/>
                        <a:pt x="0" y="8123"/>
                      </a:cubicBezTo>
                      <a:cubicBezTo>
                        <a:pt x="0" y="3669"/>
                        <a:pt x="3669" y="0"/>
                        <a:pt x="8124" y="0"/>
                      </a:cubicBezTo>
                      <a:cubicBezTo>
                        <a:pt x="12578" y="0"/>
                        <a:pt x="16247" y="3669"/>
                        <a:pt x="16247" y="812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8" name="Google Shape;1628;p25"/>
                <p:cNvSpPr/>
                <p:nvPr/>
              </p:nvSpPr>
              <p:spPr>
                <a:xfrm>
                  <a:off x="3156814" y="6071481"/>
                  <a:ext cx="16246" cy="16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6" h="16247" extrusionOk="0">
                      <a:moveTo>
                        <a:pt x="16247" y="8123"/>
                      </a:moveTo>
                      <a:cubicBezTo>
                        <a:pt x="16247" y="12644"/>
                        <a:pt x="12578" y="16247"/>
                        <a:pt x="8123" y="16247"/>
                      </a:cubicBezTo>
                      <a:cubicBezTo>
                        <a:pt x="3669" y="16247"/>
                        <a:pt x="0" y="12579"/>
                        <a:pt x="0" y="8123"/>
                      </a:cubicBezTo>
                      <a:cubicBezTo>
                        <a:pt x="0" y="3669"/>
                        <a:pt x="3669" y="0"/>
                        <a:pt x="8123" y="0"/>
                      </a:cubicBezTo>
                      <a:cubicBezTo>
                        <a:pt x="12578" y="0"/>
                        <a:pt x="16247" y="3669"/>
                        <a:pt x="16247" y="812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29" name="Google Shape;1629;p25"/>
              <p:cNvSpPr/>
              <p:nvPr/>
            </p:nvSpPr>
            <p:spPr>
              <a:xfrm>
                <a:off x="3044396" y="5798363"/>
                <a:ext cx="83396" cy="17819"/>
              </a:xfrm>
              <a:custGeom>
                <a:avLst/>
                <a:gdLst/>
                <a:ahLst/>
                <a:cxnLst/>
                <a:rect l="l" t="t" r="r" b="b"/>
                <a:pathLst>
                  <a:path w="83396" h="17819" extrusionOk="0">
                    <a:moveTo>
                      <a:pt x="79531" y="0"/>
                    </a:moveTo>
                    <a:cubicBezTo>
                      <a:pt x="81666" y="0"/>
                      <a:pt x="83396" y="1730"/>
                      <a:pt x="83396" y="3865"/>
                    </a:cubicBezTo>
                    <a:lnTo>
                      <a:pt x="83396" y="13954"/>
                    </a:lnTo>
                    <a:cubicBezTo>
                      <a:pt x="83396" y="16089"/>
                      <a:pt x="81666" y="17819"/>
                      <a:pt x="79531" y="17819"/>
                    </a:cubicBezTo>
                    <a:lnTo>
                      <a:pt x="3865" y="17819"/>
                    </a:lnTo>
                    <a:cubicBezTo>
                      <a:pt x="1731" y="17819"/>
                      <a:pt x="0" y="16089"/>
                      <a:pt x="0" y="13954"/>
                    </a:cubicBezTo>
                    <a:lnTo>
                      <a:pt x="0" y="3865"/>
                    </a:lnTo>
                    <a:cubicBezTo>
                      <a:pt x="0" y="1730"/>
                      <a:pt x="1731" y="0"/>
                      <a:pt x="38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30" name="Google Shape;1630;p25"/>
            <p:cNvGrpSpPr/>
            <p:nvPr/>
          </p:nvGrpSpPr>
          <p:grpSpPr>
            <a:xfrm rot="10800000" flipH="1">
              <a:off x="74981" y="3930548"/>
              <a:ext cx="370716" cy="394415"/>
              <a:chOff x="4121933" y="3841623"/>
              <a:chExt cx="279934" cy="297851"/>
            </a:xfrm>
          </p:grpSpPr>
          <p:sp>
            <p:nvSpPr>
              <p:cNvPr id="1631" name="Google Shape;1631;p25"/>
              <p:cNvSpPr/>
              <p:nvPr/>
            </p:nvSpPr>
            <p:spPr>
              <a:xfrm>
                <a:off x="4256431" y="3841623"/>
                <a:ext cx="145436" cy="145436"/>
              </a:xfrm>
              <a:custGeom>
                <a:avLst/>
                <a:gdLst/>
                <a:ahLst/>
                <a:cxnLst/>
                <a:rect l="l" t="t" r="r" b="b"/>
                <a:pathLst>
                  <a:path w="145436" h="145436" extrusionOk="0">
                    <a:moveTo>
                      <a:pt x="145436" y="51427"/>
                    </a:moveTo>
                    <a:lnTo>
                      <a:pt x="94009" y="51427"/>
                    </a:lnTo>
                    <a:lnTo>
                      <a:pt x="94009" y="0"/>
                    </a:lnTo>
                    <a:lnTo>
                      <a:pt x="51427" y="0"/>
                    </a:lnTo>
                    <a:lnTo>
                      <a:pt x="51427" y="51427"/>
                    </a:lnTo>
                    <a:lnTo>
                      <a:pt x="0" y="51427"/>
                    </a:lnTo>
                    <a:lnTo>
                      <a:pt x="0" y="94010"/>
                    </a:lnTo>
                    <a:lnTo>
                      <a:pt x="51427" y="94010"/>
                    </a:lnTo>
                    <a:lnTo>
                      <a:pt x="51427" y="145436"/>
                    </a:lnTo>
                    <a:lnTo>
                      <a:pt x="94009" y="145436"/>
                    </a:lnTo>
                    <a:lnTo>
                      <a:pt x="94009" y="94010"/>
                    </a:lnTo>
                    <a:lnTo>
                      <a:pt x="145436" y="94010"/>
                    </a:lnTo>
                    <a:lnTo>
                      <a:pt x="145436" y="5142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2" name="Google Shape;1632;p25"/>
              <p:cNvSpPr/>
              <p:nvPr/>
            </p:nvSpPr>
            <p:spPr>
              <a:xfrm>
                <a:off x="4121933" y="4032690"/>
                <a:ext cx="106718" cy="106784"/>
              </a:xfrm>
              <a:custGeom>
                <a:avLst/>
                <a:gdLst/>
                <a:ahLst/>
                <a:cxnLst/>
                <a:rect l="l" t="t" r="r" b="b"/>
                <a:pathLst>
                  <a:path w="106718" h="106784" extrusionOk="0">
                    <a:moveTo>
                      <a:pt x="70818" y="106784"/>
                    </a:moveTo>
                    <a:lnTo>
                      <a:pt x="35901" y="106784"/>
                    </a:lnTo>
                    <a:lnTo>
                      <a:pt x="35901" y="70883"/>
                    </a:lnTo>
                    <a:lnTo>
                      <a:pt x="0" y="70883"/>
                    </a:lnTo>
                    <a:lnTo>
                      <a:pt x="0" y="35900"/>
                    </a:lnTo>
                    <a:lnTo>
                      <a:pt x="35901" y="35900"/>
                    </a:lnTo>
                    <a:lnTo>
                      <a:pt x="35901" y="0"/>
                    </a:lnTo>
                    <a:lnTo>
                      <a:pt x="70818" y="0"/>
                    </a:lnTo>
                    <a:lnTo>
                      <a:pt x="70818" y="35900"/>
                    </a:lnTo>
                    <a:lnTo>
                      <a:pt x="106719" y="35900"/>
                    </a:lnTo>
                    <a:lnTo>
                      <a:pt x="106719" y="70883"/>
                    </a:lnTo>
                    <a:lnTo>
                      <a:pt x="70818" y="70883"/>
                    </a:lnTo>
                    <a:lnTo>
                      <a:pt x="70818" y="106784"/>
                    </a:lnTo>
                    <a:close/>
                    <a:moveTo>
                      <a:pt x="41076" y="101608"/>
                    </a:moveTo>
                    <a:lnTo>
                      <a:pt x="65643" y="101608"/>
                    </a:lnTo>
                    <a:lnTo>
                      <a:pt x="65643" y="65708"/>
                    </a:lnTo>
                    <a:lnTo>
                      <a:pt x="101543" y="65708"/>
                    </a:lnTo>
                    <a:lnTo>
                      <a:pt x="101543" y="41141"/>
                    </a:lnTo>
                    <a:lnTo>
                      <a:pt x="65643" y="41141"/>
                    </a:lnTo>
                    <a:lnTo>
                      <a:pt x="65643" y="5241"/>
                    </a:lnTo>
                    <a:lnTo>
                      <a:pt x="41076" y="5241"/>
                    </a:lnTo>
                    <a:lnTo>
                      <a:pt x="41076" y="41141"/>
                    </a:lnTo>
                    <a:lnTo>
                      <a:pt x="5175" y="41141"/>
                    </a:lnTo>
                    <a:lnTo>
                      <a:pt x="5175" y="65708"/>
                    </a:lnTo>
                    <a:lnTo>
                      <a:pt x="41076" y="65708"/>
                    </a:lnTo>
                    <a:lnTo>
                      <a:pt x="41076" y="1016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33" name="Google Shape;1633;p25"/>
            <p:cNvSpPr/>
            <p:nvPr/>
          </p:nvSpPr>
          <p:spPr>
            <a:xfrm rot="10800000" flipH="1">
              <a:off x="1749371" y="4799897"/>
              <a:ext cx="192703" cy="192703"/>
            </a:xfrm>
            <a:custGeom>
              <a:avLst/>
              <a:gdLst/>
              <a:ahLst/>
              <a:cxnLst/>
              <a:rect l="l" t="t" r="r" b="b"/>
              <a:pathLst>
                <a:path w="145436" h="145436" extrusionOk="0">
                  <a:moveTo>
                    <a:pt x="145436" y="51427"/>
                  </a:moveTo>
                  <a:lnTo>
                    <a:pt x="94009" y="51427"/>
                  </a:lnTo>
                  <a:lnTo>
                    <a:pt x="94009" y="0"/>
                  </a:lnTo>
                  <a:lnTo>
                    <a:pt x="51427" y="0"/>
                  </a:lnTo>
                  <a:lnTo>
                    <a:pt x="51427" y="51427"/>
                  </a:lnTo>
                  <a:lnTo>
                    <a:pt x="0" y="51427"/>
                  </a:lnTo>
                  <a:lnTo>
                    <a:pt x="0" y="94010"/>
                  </a:lnTo>
                  <a:lnTo>
                    <a:pt x="51427" y="94010"/>
                  </a:lnTo>
                  <a:lnTo>
                    <a:pt x="51427" y="145436"/>
                  </a:lnTo>
                  <a:lnTo>
                    <a:pt x="94009" y="145436"/>
                  </a:lnTo>
                  <a:lnTo>
                    <a:pt x="94009" y="94010"/>
                  </a:lnTo>
                  <a:lnTo>
                    <a:pt x="145436" y="94010"/>
                  </a:lnTo>
                  <a:lnTo>
                    <a:pt x="145436" y="5142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05" name="Google Shape;1705;p27"/>
          <p:cNvGrpSpPr/>
          <p:nvPr/>
        </p:nvGrpSpPr>
        <p:grpSpPr>
          <a:xfrm rot="-5400000" flipH="1">
            <a:off x="-166317" y="-247390"/>
            <a:ext cx="1080324" cy="1182392"/>
            <a:chOff x="-270968" y="-180282"/>
            <a:chExt cx="1055004" cy="1154679"/>
          </a:xfrm>
        </p:grpSpPr>
        <p:grpSp>
          <p:nvGrpSpPr>
            <p:cNvPr id="1706" name="Google Shape;1706;p27"/>
            <p:cNvGrpSpPr/>
            <p:nvPr/>
          </p:nvGrpSpPr>
          <p:grpSpPr>
            <a:xfrm rot="291299">
              <a:off x="-180817" y="-141683"/>
              <a:ext cx="939370" cy="642015"/>
              <a:chOff x="-98491" y="4156616"/>
              <a:chExt cx="1568101" cy="1071724"/>
            </a:xfrm>
          </p:grpSpPr>
          <p:sp>
            <p:nvSpPr>
              <p:cNvPr id="1707" name="Google Shape;1707;p27"/>
              <p:cNvSpPr/>
              <p:nvPr/>
            </p:nvSpPr>
            <p:spPr>
              <a:xfrm rot="-5227826">
                <a:off x="187123" y="3932428"/>
                <a:ext cx="996874" cy="1520101"/>
              </a:xfrm>
              <a:custGeom>
                <a:avLst/>
                <a:gdLst/>
                <a:ahLst/>
                <a:cxnLst/>
                <a:rect l="l" t="t" r="r" b="b"/>
                <a:pathLst>
                  <a:path w="998119" h="1522000" extrusionOk="0">
                    <a:moveTo>
                      <a:pt x="668977" y="83697"/>
                    </a:moveTo>
                    <a:cubicBezTo>
                      <a:pt x="634116" y="95603"/>
                      <a:pt x="596016" y="101127"/>
                      <a:pt x="564488" y="121130"/>
                    </a:cubicBezTo>
                    <a:cubicBezTo>
                      <a:pt x="507909" y="156944"/>
                      <a:pt x="519149" y="218380"/>
                      <a:pt x="508100" y="275626"/>
                    </a:cubicBezTo>
                    <a:cubicBezTo>
                      <a:pt x="491717" y="360208"/>
                      <a:pt x="401325" y="356874"/>
                      <a:pt x="341698" y="395450"/>
                    </a:cubicBezTo>
                    <a:cubicBezTo>
                      <a:pt x="298836" y="423168"/>
                      <a:pt x="288453" y="468316"/>
                      <a:pt x="295788" y="516322"/>
                    </a:cubicBezTo>
                    <a:cubicBezTo>
                      <a:pt x="304265" y="571377"/>
                      <a:pt x="338079" y="636052"/>
                      <a:pt x="315123" y="691297"/>
                    </a:cubicBezTo>
                    <a:cubicBezTo>
                      <a:pt x="297312" y="734350"/>
                      <a:pt x="250353" y="749209"/>
                      <a:pt x="212349" y="769306"/>
                    </a:cubicBezTo>
                    <a:cubicBezTo>
                      <a:pt x="183583" y="784546"/>
                      <a:pt x="158342" y="804168"/>
                      <a:pt x="139101" y="830647"/>
                    </a:cubicBezTo>
                    <a:cubicBezTo>
                      <a:pt x="99763" y="884559"/>
                      <a:pt x="97191" y="943328"/>
                      <a:pt x="107478" y="1006764"/>
                    </a:cubicBezTo>
                    <a:cubicBezTo>
                      <a:pt x="114908" y="1052675"/>
                      <a:pt x="112717" y="1090585"/>
                      <a:pt x="89952" y="1131733"/>
                    </a:cubicBezTo>
                    <a:cubicBezTo>
                      <a:pt x="72903" y="1162594"/>
                      <a:pt x="50424" y="1189835"/>
                      <a:pt x="32326" y="1220029"/>
                    </a:cubicBezTo>
                    <a:cubicBezTo>
                      <a:pt x="-27300" y="1319470"/>
                      <a:pt x="-7679" y="1479205"/>
                      <a:pt x="118337" y="1516828"/>
                    </a:cubicBezTo>
                    <a:cubicBezTo>
                      <a:pt x="176630" y="1534259"/>
                      <a:pt x="233589" y="1505589"/>
                      <a:pt x="271404" y="1461488"/>
                    </a:cubicBezTo>
                    <a:cubicBezTo>
                      <a:pt x="296645" y="1431960"/>
                      <a:pt x="312266" y="1393765"/>
                      <a:pt x="343032" y="1369000"/>
                    </a:cubicBezTo>
                    <a:cubicBezTo>
                      <a:pt x="379512" y="1339568"/>
                      <a:pt x="429042" y="1341664"/>
                      <a:pt x="472286" y="1330138"/>
                    </a:cubicBezTo>
                    <a:cubicBezTo>
                      <a:pt x="522006" y="1316899"/>
                      <a:pt x="552963" y="1284895"/>
                      <a:pt x="561059" y="1234031"/>
                    </a:cubicBezTo>
                    <a:cubicBezTo>
                      <a:pt x="569631" y="1179739"/>
                      <a:pt x="553248" y="1119350"/>
                      <a:pt x="577442" y="1067820"/>
                    </a:cubicBezTo>
                    <a:cubicBezTo>
                      <a:pt x="611065" y="996097"/>
                      <a:pt x="707458" y="995906"/>
                      <a:pt x="764703" y="952282"/>
                    </a:cubicBezTo>
                    <a:cubicBezTo>
                      <a:pt x="808137" y="919134"/>
                      <a:pt x="818520" y="867604"/>
                      <a:pt x="818996" y="815693"/>
                    </a:cubicBezTo>
                    <a:cubicBezTo>
                      <a:pt x="819758" y="748828"/>
                      <a:pt x="804518" y="667579"/>
                      <a:pt x="859382" y="616525"/>
                    </a:cubicBezTo>
                    <a:cubicBezTo>
                      <a:pt x="910531" y="568805"/>
                      <a:pt x="987969" y="552613"/>
                      <a:pt x="997113" y="472222"/>
                    </a:cubicBezTo>
                    <a:cubicBezTo>
                      <a:pt x="1005114" y="402689"/>
                      <a:pt x="963871" y="337729"/>
                      <a:pt x="927200" y="282769"/>
                    </a:cubicBezTo>
                    <a:cubicBezTo>
                      <a:pt x="869859" y="196854"/>
                      <a:pt x="800613" y="113129"/>
                      <a:pt x="794802" y="5497"/>
                    </a:cubicBezTo>
                    <a:cubicBezTo>
                      <a:pt x="794517" y="1115"/>
                      <a:pt x="790707" y="-218"/>
                      <a:pt x="787373" y="829"/>
                    </a:cubicBezTo>
                    <a:cubicBezTo>
                      <a:pt x="784896" y="-504"/>
                      <a:pt x="781658" y="-409"/>
                      <a:pt x="779467" y="2449"/>
                    </a:cubicBezTo>
                    <a:cubicBezTo>
                      <a:pt x="750892" y="40739"/>
                      <a:pt x="714316" y="68076"/>
                      <a:pt x="668977" y="835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27"/>
              <p:cNvSpPr/>
              <p:nvPr/>
            </p:nvSpPr>
            <p:spPr>
              <a:xfrm rot="-5227826">
                <a:off x="302179" y="4043064"/>
                <a:ext cx="720566" cy="1430564"/>
              </a:xfrm>
              <a:custGeom>
                <a:avLst/>
                <a:gdLst/>
                <a:ahLst/>
                <a:cxnLst/>
                <a:rect l="l" t="t" r="r" b="b"/>
                <a:pathLst>
                  <a:path w="721466" h="1432351" extrusionOk="0">
                    <a:moveTo>
                      <a:pt x="697764" y="7677"/>
                    </a:moveTo>
                    <a:cubicBezTo>
                      <a:pt x="666332" y="71590"/>
                      <a:pt x="646615" y="143218"/>
                      <a:pt x="622422" y="210274"/>
                    </a:cubicBezTo>
                    <a:cubicBezTo>
                      <a:pt x="599466" y="273806"/>
                      <a:pt x="576702" y="337433"/>
                      <a:pt x="554127" y="401060"/>
                    </a:cubicBezTo>
                    <a:cubicBezTo>
                      <a:pt x="509741" y="525837"/>
                      <a:pt x="468117" y="651377"/>
                      <a:pt x="411443" y="771296"/>
                    </a:cubicBezTo>
                    <a:cubicBezTo>
                      <a:pt x="355912" y="888835"/>
                      <a:pt x="290475" y="1001420"/>
                      <a:pt x="219895" y="1110482"/>
                    </a:cubicBezTo>
                    <a:cubicBezTo>
                      <a:pt x="185986" y="1162869"/>
                      <a:pt x="150648" y="1214495"/>
                      <a:pt x="115215" y="1265930"/>
                    </a:cubicBezTo>
                    <a:cubicBezTo>
                      <a:pt x="77592" y="1320508"/>
                      <a:pt x="35205" y="1372991"/>
                      <a:pt x="344" y="1429379"/>
                    </a:cubicBezTo>
                    <a:cubicBezTo>
                      <a:pt x="-990" y="1431569"/>
                      <a:pt x="1868" y="1433474"/>
                      <a:pt x="3582" y="1431569"/>
                    </a:cubicBezTo>
                    <a:cubicBezTo>
                      <a:pt x="47969" y="1382611"/>
                      <a:pt x="86355" y="1326318"/>
                      <a:pt x="125788" y="1273264"/>
                    </a:cubicBezTo>
                    <a:cubicBezTo>
                      <a:pt x="163031" y="1223067"/>
                      <a:pt x="198845" y="1172013"/>
                      <a:pt x="233611" y="1120007"/>
                    </a:cubicBezTo>
                    <a:cubicBezTo>
                      <a:pt x="304477" y="1014088"/>
                      <a:pt x="370104" y="904456"/>
                      <a:pt x="426397" y="789965"/>
                    </a:cubicBezTo>
                    <a:cubicBezTo>
                      <a:pt x="485643" y="669379"/>
                      <a:pt x="531934" y="543077"/>
                      <a:pt x="578035" y="417062"/>
                    </a:cubicBezTo>
                    <a:cubicBezTo>
                      <a:pt x="602038" y="351530"/>
                      <a:pt x="625851" y="285902"/>
                      <a:pt x="649568" y="220275"/>
                    </a:cubicBezTo>
                    <a:cubicBezTo>
                      <a:pt x="673761" y="153314"/>
                      <a:pt x="704337" y="85496"/>
                      <a:pt x="721005" y="16250"/>
                    </a:cubicBezTo>
                    <a:cubicBezTo>
                      <a:pt x="724720" y="819"/>
                      <a:pt x="705003" y="-6706"/>
                      <a:pt x="697955" y="76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27"/>
              <p:cNvSpPr/>
              <p:nvPr/>
            </p:nvSpPr>
            <p:spPr>
              <a:xfrm rot="-5227826">
                <a:off x="1320320" y="4987787"/>
                <a:ext cx="41960" cy="105924"/>
              </a:xfrm>
              <a:custGeom>
                <a:avLst/>
                <a:gdLst/>
                <a:ahLst/>
                <a:cxnLst/>
                <a:rect l="l" t="t" r="r" b="b"/>
                <a:pathLst>
                  <a:path w="42012" h="106056" extrusionOk="0">
                    <a:moveTo>
                      <a:pt x="1091" y="7981"/>
                    </a:moveTo>
                    <a:cubicBezTo>
                      <a:pt x="11092" y="21792"/>
                      <a:pt x="18427" y="34841"/>
                      <a:pt x="20808" y="51891"/>
                    </a:cubicBezTo>
                    <a:cubicBezTo>
                      <a:pt x="22903" y="66750"/>
                      <a:pt x="19951" y="80847"/>
                      <a:pt x="20141" y="95611"/>
                    </a:cubicBezTo>
                    <a:cubicBezTo>
                      <a:pt x="20236" y="105803"/>
                      <a:pt x="34714" y="110851"/>
                      <a:pt x="38620" y="99897"/>
                    </a:cubicBezTo>
                    <a:cubicBezTo>
                      <a:pt x="50050" y="67798"/>
                      <a:pt x="30714" y="25031"/>
                      <a:pt x="8711" y="1694"/>
                    </a:cubicBezTo>
                    <a:cubicBezTo>
                      <a:pt x="4330" y="-2973"/>
                      <a:pt x="-2719" y="2933"/>
                      <a:pt x="1091" y="81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0" name="Google Shape;1710;p27"/>
              <p:cNvSpPr/>
              <p:nvPr/>
            </p:nvSpPr>
            <p:spPr>
              <a:xfrm rot="-5227826">
                <a:off x="1243092" y="4913812"/>
                <a:ext cx="53470" cy="114674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114817" extrusionOk="0">
                    <a:moveTo>
                      <a:pt x="1334" y="11147"/>
                    </a:moveTo>
                    <a:cubicBezTo>
                      <a:pt x="21432" y="41627"/>
                      <a:pt x="30481" y="71059"/>
                      <a:pt x="34672" y="107064"/>
                    </a:cubicBezTo>
                    <a:cubicBezTo>
                      <a:pt x="35910" y="117636"/>
                      <a:pt x="53436" y="117351"/>
                      <a:pt x="53531" y="106492"/>
                    </a:cubicBezTo>
                    <a:cubicBezTo>
                      <a:pt x="53912" y="68678"/>
                      <a:pt x="37815" y="29721"/>
                      <a:pt x="11812" y="2384"/>
                    </a:cubicBezTo>
                    <a:cubicBezTo>
                      <a:pt x="5620" y="-4093"/>
                      <a:pt x="-3428" y="3908"/>
                      <a:pt x="1334" y="111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1" name="Google Shape;1711;p27"/>
              <p:cNvSpPr/>
              <p:nvPr/>
            </p:nvSpPr>
            <p:spPr>
              <a:xfrm rot="-5227826">
                <a:off x="1158762" y="4826576"/>
                <a:ext cx="66087" cy="122006"/>
              </a:xfrm>
              <a:custGeom>
                <a:avLst/>
                <a:gdLst/>
                <a:ahLst/>
                <a:cxnLst/>
                <a:rect l="l" t="t" r="r" b="b"/>
                <a:pathLst>
                  <a:path w="66170" h="122158" extrusionOk="0">
                    <a:moveTo>
                      <a:pt x="699" y="4752"/>
                    </a:moveTo>
                    <a:cubicBezTo>
                      <a:pt x="27655" y="35137"/>
                      <a:pt x="41657" y="74285"/>
                      <a:pt x="46419" y="114004"/>
                    </a:cubicBezTo>
                    <a:cubicBezTo>
                      <a:pt x="47943" y="126958"/>
                      <a:pt x="67088" y="123434"/>
                      <a:pt x="66136" y="110765"/>
                    </a:cubicBezTo>
                    <a:cubicBezTo>
                      <a:pt x="62707" y="64664"/>
                      <a:pt x="39847" y="28755"/>
                      <a:pt x="4509" y="561"/>
                    </a:cubicBezTo>
                    <a:cubicBezTo>
                      <a:pt x="1937" y="-1439"/>
                      <a:pt x="-1492" y="2371"/>
                      <a:pt x="699" y="47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27"/>
              <p:cNvSpPr/>
              <p:nvPr/>
            </p:nvSpPr>
            <p:spPr>
              <a:xfrm rot="-5227826">
                <a:off x="1070123" y="4696200"/>
                <a:ext cx="106922" cy="180402"/>
              </a:xfrm>
              <a:custGeom>
                <a:avLst/>
                <a:gdLst/>
                <a:ahLst/>
                <a:cxnLst/>
                <a:rect l="l" t="t" r="r" b="b"/>
                <a:pathLst>
                  <a:path w="107056" h="180627" extrusionOk="0">
                    <a:moveTo>
                      <a:pt x="2296" y="10414"/>
                    </a:moveTo>
                    <a:cubicBezTo>
                      <a:pt x="28299" y="31559"/>
                      <a:pt x="48492" y="55848"/>
                      <a:pt x="62780" y="86328"/>
                    </a:cubicBezTo>
                    <a:cubicBezTo>
                      <a:pt x="75924" y="114522"/>
                      <a:pt x="78401" y="141764"/>
                      <a:pt x="84402" y="171577"/>
                    </a:cubicBezTo>
                    <a:cubicBezTo>
                      <a:pt x="86878" y="183769"/>
                      <a:pt x="105261" y="183769"/>
                      <a:pt x="106500" y="170815"/>
                    </a:cubicBezTo>
                    <a:cubicBezTo>
                      <a:pt x="112881" y="103282"/>
                      <a:pt x="63447" y="35274"/>
                      <a:pt x="8868" y="984"/>
                    </a:cubicBezTo>
                    <a:cubicBezTo>
                      <a:pt x="2582" y="-2921"/>
                      <a:pt x="-3419" y="5746"/>
                      <a:pt x="2296" y="104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27"/>
              <p:cNvSpPr/>
              <p:nvPr/>
            </p:nvSpPr>
            <p:spPr>
              <a:xfrm rot="-5227826">
                <a:off x="955315" y="4676146"/>
                <a:ext cx="74044" cy="123038"/>
              </a:xfrm>
              <a:custGeom>
                <a:avLst/>
                <a:gdLst/>
                <a:ahLst/>
                <a:cxnLst/>
                <a:rect l="l" t="t" r="r" b="b"/>
                <a:pathLst>
                  <a:path w="74136" h="123192" extrusionOk="0">
                    <a:moveTo>
                      <a:pt x="1709" y="11365"/>
                    </a:moveTo>
                    <a:cubicBezTo>
                      <a:pt x="16377" y="27748"/>
                      <a:pt x="29903" y="42703"/>
                      <a:pt x="39523" y="62801"/>
                    </a:cubicBezTo>
                    <a:cubicBezTo>
                      <a:pt x="48000" y="80517"/>
                      <a:pt x="51334" y="99472"/>
                      <a:pt x="57049" y="118046"/>
                    </a:cubicBezTo>
                    <a:cubicBezTo>
                      <a:pt x="59716" y="126618"/>
                      <a:pt x="73813" y="123665"/>
                      <a:pt x="74099" y="115188"/>
                    </a:cubicBezTo>
                    <a:cubicBezTo>
                      <a:pt x="75337" y="72421"/>
                      <a:pt x="46095" y="24510"/>
                      <a:pt x="11043" y="1174"/>
                    </a:cubicBezTo>
                    <a:cubicBezTo>
                      <a:pt x="4661" y="-3112"/>
                      <a:pt x="-3625" y="5269"/>
                      <a:pt x="1709" y="11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4" name="Google Shape;1714;p27"/>
              <p:cNvSpPr/>
              <p:nvPr/>
            </p:nvSpPr>
            <p:spPr>
              <a:xfrm rot="-5227826">
                <a:off x="835654" y="4599325"/>
                <a:ext cx="100781" cy="128240"/>
              </a:xfrm>
              <a:custGeom>
                <a:avLst/>
                <a:gdLst/>
                <a:ahLst/>
                <a:cxnLst/>
                <a:rect l="l" t="t" r="r" b="b"/>
                <a:pathLst>
                  <a:path w="100907" h="128400" extrusionOk="0">
                    <a:moveTo>
                      <a:pt x="2423" y="10234"/>
                    </a:moveTo>
                    <a:cubicBezTo>
                      <a:pt x="22616" y="22998"/>
                      <a:pt x="40523" y="38714"/>
                      <a:pt x="54143" y="58431"/>
                    </a:cubicBezTo>
                    <a:cubicBezTo>
                      <a:pt x="68145" y="78624"/>
                      <a:pt x="72717" y="100627"/>
                      <a:pt x="81861" y="122820"/>
                    </a:cubicBezTo>
                    <a:cubicBezTo>
                      <a:pt x="85576" y="131773"/>
                      <a:pt x="100340" y="129392"/>
                      <a:pt x="100816" y="119677"/>
                    </a:cubicBezTo>
                    <a:cubicBezTo>
                      <a:pt x="103292" y="66146"/>
                      <a:pt x="55096" y="16902"/>
                      <a:pt x="7661" y="328"/>
                    </a:cubicBezTo>
                    <a:cubicBezTo>
                      <a:pt x="1756" y="-1767"/>
                      <a:pt x="-3102" y="6710"/>
                      <a:pt x="2423" y="103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5" name="Google Shape;1715;p27"/>
              <p:cNvSpPr/>
              <p:nvPr/>
            </p:nvSpPr>
            <p:spPr>
              <a:xfrm rot="-5227826">
                <a:off x="721000" y="4483180"/>
                <a:ext cx="134074" cy="169437"/>
              </a:xfrm>
              <a:custGeom>
                <a:avLst/>
                <a:gdLst/>
                <a:ahLst/>
                <a:cxnLst/>
                <a:rect l="l" t="t" r="r" b="b"/>
                <a:pathLst>
                  <a:path w="134241" h="169649" extrusionOk="0">
                    <a:moveTo>
                      <a:pt x="1944" y="9903"/>
                    </a:moveTo>
                    <a:cubicBezTo>
                      <a:pt x="53665" y="52003"/>
                      <a:pt x="86240" y="100771"/>
                      <a:pt x="110053" y="162588"/>
                    </a:cubicBezTo>
                    <a:cubicBezTo>
                      <a:pt x="115101" y="175638"/>
                      <a:pt x="137390" y="169065"/>
                      <a:pt x="133865" y="155349"/>
                    </a:cubicBezTo>
                    <a:cubicBezTo>
                      <a:pt x="116720" y="87912"/>
                      <a:pt x="68905" y="31143"/>
                      <a:pt x="6897" y="568"/>
                    </a:cubicBezTo>
                    <a:cubicBezTo>
                      <a:pt x="1182" y="-2289"/>
                      <a:pt x="-2437" y="6378"/>
                      <a:pt x="1944" y="99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6" name="Google Shape;1716;p27"/>
              <p:cNvSpPr/>
              <p:nvPr/>
            </p:nvSpPr>
            <p:spPr>
              <a:xfrm rot="-5227826">
                <a:off x="596816" y="4426497"/>
                <a:ext cx="145035" cy="158456"/>
              </a:xfrm>
              <a:custGeom>
                <a:avLst/>
                <a:gdLst/>
                <a:ahLst/>
                <a:cxnLst/>
                <a:rect l="l" t="t" r="r" b="b"/>
                <a:pathLst>
                  <a:path w="145216" h="158654" extrusionOk="0">
                    <a:moveTo>
                      <a:pt x="2756" y="10661"/>
                    </a:moveTo>
                    <a:cubicBezTo>
                      <a:pt x="62097" y="44379"/>
                      <a:pt x="98768" y="87908"/>
                      <a:pt x="122295" y="151821"/>
                    </a:cubicBezTo>
                    <a:cubicBezTo>
                      <a:pt x="126962" y="164489"/>
                      <a:pt x="147727" y="158012"/>
                      <a:pt x="144964" y="144868"/>
                    </a:cubicBezTo>
                    <a:cubicBezTo>
                      <a:pt x="130867" y="77717"/>
                      <a:pt x="74860" y="17423"/>
                      <a:pt x="8281" y="183"/>
                    </a:cubicBezTo>
                    <a:cubicBezTo>
                      <a:pt x="2280" y="-1341"/>
                      <a:pt x="-3626" y="7041"/>
                      <a:pt x="2756" y="10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7" name="Google Shape;1717;p27"/>
              <p:cNvSpPr/>
              <p:nvPr/>
            </p:nvSpPr>
            <p:spPr>
              <a:xfrm rot="-5227826">
                <a:off x="462399" y="4395747"/>
                <a:ext cx="114143" cy="125524"/>
              </a:xfrm>
              <a:custGeom>
                <a:avLst/>
                <a:gdLst/>
                <a:ahLst/>
                <a:cxnLst/>
                <a:rect l="l" t="t" r="r" b="b"/>
                <a:pathLst>
                  <a:path w="114286" h="125681" extrusionOk="0">
                    <a:moveTo>
                      <a:pt x="3151" y="12244"/>
                    </a:moveTo>
                    <a:cubicBezTo>
                      <a:pt x="24296" y="24341"/>
                      <a:pt x="43537" y="37676"/>
                      <a:pt x="59348" y="56535"/>
                    </a:cubicBezTo>
                    <a:cubicBezTo>
                      <a:pt x="75445" y="75776"/>
                      <a:pt x="82399" y="97398"/>
                      <a:pt x="93067" y="119400"/>
                    </a:cubicBezTo>
                    <a:cubicBezTo>
                      <a:pt x="98686" y="130926"/>
                      <a:pt x="115546" y="125306"/>
                      <a:pt x="114212" y="112923"/>
                    </a:cubicBezTo>
                    <a:cubicBezTo>
                      <a:pt x="108783" y="61012"/>
                      <a:pt x="57634" y="13673"/>
                      <a:pt x="9437" y="243"/>
                    </a:cubicBezTo>
                    <a:cubicBezTo>
                      <a:pt x="2484" y="-1662"/>
                      <a:pt x="-4088" y="8148"/>
                      <a:pt x="3151" y="122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8" name="Google Shape;1718;p27"/>
              <p:cNvSpPr/>
              <p:nvPr/>
            </p:nvSpPr>
            <p:spPr>
              <a:xfrm rot="-5227826">
                <a:off x="295286" y="4282297"/>
                <a:ext cx="178150" cy="178042"/>
              </a:xfrm>
              <a:custGeom>
                <a:avLst/>
                <a:gdLst/>
                <a:ahLst/>
                <a:cxnLst/>
                <a:rect l="l" t="t" r="r" b="b"/>
                <a:pathLst>
                  <a:path w="178373" h="178264" extrusionOk="0">
                    <a:moveTo>
                      <a:pt x="3294" y="13241"/>
                    </a:moveTo>
                    <a:cubicBezTo>
                      <a:pt x="74827" y="51436"/>
                      <a:pt x="119309" y="99823"/>
                      <a:pt x="156075" y="171451"/>
                    </a:cubicBezTo>
                    <a:cubicBezTo>
                      <a:pt x="163219" y="185453"/>
                      <a:pt x="182174" y="175737"/>
                      <a:pt x="177697" y="161545"/>
                    </a:cubicBezTo>
                    <a:cubicBezTo>
                      <a:pt x="154266" y="87250"/>
                      <a:pt x="84162" y="22289"/>
                      <a:pt x="10152" y="287"/>
                    </a:cubicBezTo>
                    <a:cubicBezTo>
                      <a:pt x="2723" y="-1904"/>
                      <a:pt x="-4421" y="9050"/>
                      <a:pt x="3390" y="132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9" name="Google Shape;1719;p27"/>
              <p:cNvSpPr/>
              <p:nvPr/>
            </p:nvSpPr>
            <p:spPr>
              <a:xfrm rot="-5227826">
                <a:off x="164155" y="4275911"/>
                <a:ext cx="113752" cy="110365"/>
              </a:xfrm>
              <a:custGeom>
                <a:avLst/>
                <a:gdLst/>
                <a:ahLst/>
                <a:cxnLst/>
                <a:rect l="l" t="t" r="r" b="b"/>
                <a:pathLst>
                  <a:path w="113894" h="110503" extrusionOk="0">
                    <a:moveTo>
                      <a:pt x="4495" y="14461"/>
                    </a:moveTo>
                    <a:cubicBezTo>
                      <a:pt x="44309" y="32463"/>
                      <a:pt x="74885" y="61991"/>
                      <a:pt x="90220" y="103139"/>
                    </a:cubicBezTo>
                    <a:cubicBezTo>
                      <a:pt x="95840" y="118284"/>
                      <a:pt x="118700" y="107711"/>
                      <a:pt x="112985" y="92661"/>
                    </a:cubicBezTo>
                    <a:cubicBezTo>
                      <a:pt x="95173" y="45608"/>
                      <a:pt x="57263" y="10365"/>
                      <a:pt x="7733" y="174"/>
                    </a:cubicBezTo>
                    <a:cubicBezTo>
                      <a:pt x="-934" y="-1636"/>
                      <a:pt x="-2744" y="11223"/>
                      <a:pt x="4495" y="144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0" name="Google Shape;1720;p27"/>
              <p:cNvSpPr/>
              <p:nvPr/>
            </p:nvSpPr>
            <p:spPr>
              <a:xfrm rot="-5227826">
                <a:off x="1202345" y="5138720"/>
                <a:ext cx="76108" cy="22856"/>
              </a:xfrm>
              <a:custGeom>
                <a:avLst/>
                <a:gdLst/>
                <a:ahLst/>
                <a:cxnLst/>
                <a:rect l="l" t="t" r="r" b="b"/>
                <a:pathLst>
                  <a:path w="76203" h="22885" extrusionOk="0">
                    <a:moveTo>
                      <a:pt x="12205" y="22064"/>
                    </a:moveTo>
                    <a:cubicBezTo>
                      <a:pt x="33160" y="12349"/>
                      <a:pt x="51448" y="14063"/>
                      <a:pt x="73831" y="14063"/>
                    </a:cubicBezTo>
                    <a:cubicBezTo>
                      <a:pt x="75927" y="14063"/>
                      <a:pt x="77165" y="11491"/>
                      <a:pt x="75260" y="10063"/>
                    </a:cubicBezTo>
                    <a:cubicBezTo>
                      <a:pt x="55829" y="-4225"/>
                      <a:pt x="26397" y="-1272"/>
                      <a:pt x="4966" y="6443"/>
                    </a:cubicBezTo>
                    <a:cubicBezTo>
                      <a:pt x="-5321" y="10158"/>
                      <a:pt x="2013" y="26731"/>
                      <a:pt x="12109" y="220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1" name="Google Shape;1721;p27"/>
              <p:cNvSpPr/>
              <p:nvPr/>
            </p:nvSpPr>
            <p:spPr>
              <a:xfrm rot="-5227826">
                <a:off x="1093772" y="5090322"/>
                <a:ext cx="114901" cy="39805"/>
              </a:xfrm>
              <a:custGeom>
                <a:avLst/>
                <a:gdLst/>
                <a:ahLst/>
                <a:cxnLst/>
                <a:rect l="l" t="t" r="r" b="b"/>
                <a:pathLst>
                  <a:path w="115045" h="39855" extrusionOk="0">
                    <a:moveTo>
                      <a:pt x="10047" y="21312"/>
                    </a:moveTo>
                    <a:cubicBezTo>
                      <a:pt x="43670" y="14168"/>
                      <a:pt x="76150" y="19598"/>
                      <a:pt x="105106" y="38648"/>
                    </a:cubicBezTo>
                    <a:cubicBezTo>
                      <a:pt x="112155" y="43315"/>
                      <a:pt x="118822" y="33314"/>
                      <a:pt x="112536" y="28075"/>
                    </a:cubicBezTo>
                    <a:cubicBezTo>
                      <a:pt x="83770" y="3881"/>
                      <a:pt x="43861" y="-5739"/>
                      <a:pt x="7189" y="3405"/>
                    </a:cubicBezTo>
                    <a:cubicBezTo>
                      <a:pt x="-4050" y="6263"/>
                      <a:pt x="-1383" y="23789"/>
                      <a:pt x="10142" y="213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2" name="Google Shape;1722;p27"/>
              <p:cNvSpPr/>
              <p:nvPr/>
            </p:nvSpPr>
            <p:spPr>
              <a:xfrm rot="-5227826">
                <a:off x="1002049" y="5004658"/>
                <a:ext cx="110101" cy="31346"/>
              </a:xfrm>
              <a:custGeom>
                <a:avLst/>
                <a:gdLst/>
                <a:ahLst/>
                <a:cxnLst/>
                <a:rect l="l" t="t" r="r" b="b"/>
                <a:pathLst>
                  <a:path w="110239" h="31385" extrusionOk="0">
                    <a:moveTo>
                      <a:pt x="4057" y="12568"/>
                    </a:moveTo>
                    <a:cubicBezTo>
                      <a:pt x="-6135" y="19331"/>
                      <a:pt x="4914" y="32951"/>
                      <a:pt x="14820" y="29522"/>
                    </a:cubicBezTo>
                    <a:cubicBezTo>
                      <a:pt x="30060" y="24189"/>
                      <a:pt x="42824" y="18569"/>
                      <a:pt x="59492" y="19140"/>
                    </a:cubicBezTo>
                    <a:cubicBezTo>
                      <a:pt x="74637" y="19616"/>
                      <a:pt x="88162" y="24569"/>
                      <a:pt x="101878" y="30761"/>
                    </a:cubicBezTo>
                    <a:cubicBezTo>
                      <a:pt x="108927" y="33999"/>
                      <a:pt x="113213" y="23807"/>
                      <a:pt x="107784" y="19426"/>
                    </a:cubicBezTo>
                    <a:cubicBezTo>
                      <a:pt x="80828" y="-2767"/>
                      <a:pt x="33489" y="-7149"/>
                      <a:pt x="4057" y="125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3" name="Google Shape;1723;p27"/>
              <p:cNvSpPr/>
              <p:nvPr/>
            </p:nvSpPr>
            <p:spPr>
              <a:xfrm rot="-5227826">
                <a:off x="870365" y="4960665"/>
                <a:ext cx="176074" cy="54021"/>
              </a:xfrm>
              <a:custGeom>
                <a:avLst/>
                <a:gdLst/>
                <a:ahLst/>
                <a:cxnLst/>
                <a:rect l="l" t="t" r="r" b="b"/>
                <a:pathLst>
                  <a:path w="176294" h="54088" extrusionOk="0">
                    <a:moveTo>
                      <a:pt x="13323" y="27913"/>
                    </a:moveTo>
                    <a:cubicBezTo>
                      <a:pt x="66949" y="18578"/>
                      <a:pt x="119527" y="25531"/>
                      <a:pt x="167056" y="53154"/>
                    </a:cubicBezTo>
                    <a:cubicBezTo>
                      <a:pt x="173629" y="56964"/>
                      <a:pt x="179915" y="48201"/>
                      <a:pt x="173819" y="43438"/>
                    </a:cubicBezTo>
                    <a:cubicBezTo>
                      <a:pt x="127432" y="7339"/>
                      <a:pt x="67330" y="-8378"/>
                      <a:pt x="9513" y="4386"/>
                    </a:cubicBezTo>
                    <a:cubicBezTo>
                      <a:pt x="-5346" y="7720"/>
                      <a:pt x="-1822" y="30484"/>
                      <a:pt x="13323" y="278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4" name="Google Shape;1724;p27"/>
              <p:cNvSpPr/>
              <p:nvPr/>
            </p:nvSpPr>
            <p:spPr>
              <a:xfrm rot="-5227826">
                <a:off x="723269" y="4911124"/>
                <a:ext cx="224118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224398" h="72115" extrusionOk="0">
                    <a:moveTo>
                      <a:pt x="13269" y="36999"/>
                    </a:moveTo>
                    <a:cubicBezTo>
                      <a:pt x="80802" y="18901"/>
                      <a:pt x="161955" y="6328"/>
                      <a:pt x="210627" y="69098"/>
                    </a:cubicBezTo>
                    <a:cubicBezTo>
                      <a:pt x="217009" y="77290"/>
                      <a:pt x="228630" y="67098"/>
                      <a:pt x="222819" y="58811"/>
                    </a:cubicBezTo>
                    <a:cubicBezTo>
                      <a:pt x="173766" y="-11674"/>
                      <a:pt x="83373" y="-7483"/>
                      <a:pt x="9364" y="13377"/>
                    </a:cubicBezTo>
                    <a:cubicBezTo>
                      <a:pt x="-5304" y="17473"/>
                      <a:pt x="-1780" y="41095"/>
                      <a:pt x="13269" y="370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5" name="Google Shape;1725;p27"/>
              <p:cNvSpPr/>
              <p:nvPr/>
            </p:nvSpPr>
            <p:spPr>
              <a:xfrm rot="-5227826">
                <a:off x="660069" y="4816853"/>
                <a:ext cx="168852" cy="65303"/>
              </a:xfrm>
              <a:custGeom>
                <a:avLst/>
                <a:gdLst/>
                <a:ahLst/>
                <a:cxnLst/>
                <a:rect l="l" t="t" r="r" b="b"/>
                <a:pathLst>
                  <a:path w="169063" h="65385" extrusionOk="0">
                    <a:moveTo>
                      <a:pt x="11393" y="22143"/>
                    </a:moveTo>
                    <a:cubicBezTo>
                      <a:pt x="65495" y="18333"/>
                      <a:pt x="115215" y="29287"/>
                      <a:pt x="158173" y="63767"/>
                    </a:cubicBezTo>
                    <a:cubicBezTo>
                      <a:pt x="165507" y="69673"/>
                      <a:pt x="173223" y="57957"/>
                      <a:pt x="166460" y="51956"/>
                    </a:cubicBezTo>
                    <a:cubicBezTo>
                      <a:pt x="124074" y="14428"/>
                      <a:pt x="64828" y="-7289"/>
                      <a:pt x="8154" y="2236"/>
                    </a:cubicBezTo>
                    <a:cubicBezTo>
                      <a:pt x="-4800" y="4427"/>
                      <a:pt x="-1275" y="23000"/>
                      <a:pt x="11393" y="22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6" name="Google Shape;1726;p27"/>
              <p:cNvSpPr/>
              <p:nvPr/>
            </p:nvSpPr>
            <p:spPr>
              <a:xfrm rot="-5227826">
                <a:off x="586963" y="4754686"/>
                <a:ext cx="115583" cy="27634"/>
              </a:xfrm>
              <a:custGeom>
                <a:avLst/>
                <a:gdLst/>
                <a:ahLst/>
                <a:cxnLst/>
                <a:rect l="l" t="t" r="r" b="b"/>
                <a:pathLst>
                  <a:path w="115727" h="27669" extrusionOk="0">
                    <a:moveTo>
                      <a:pt x="8995" y="21111"/>
                    </a:moveTo>
                    <a:cubicBezTo>
                      <a:pt x="43951" y="14158"/>
                      <a:pt x="74527" y="13967"/>
                      <a:pt x="108245" y="27207"/>
                    </a:cubicBezTo>
                    <a:cubicBezTo>
                      <a:pt x="115294" y="29969"/>
                      <a:pt x="118818" y="19587"/>
                      <a:pt x="112246" y="16348"/>
                    </a:cubicBezTo>
                    <a:cubicBezTo>
                      <a:pt x="80908" y="1013"/>
                      <a:pt x="40237" y="-5273"/>
                      <a:pt x="6328" y="5109"/>
                    </a:cubicBezTo>
                    <a:cubicBezTo>
                      <a:pt x="-3293" y="8062"/>
                      <a:pt x="-1578" y="23206"/>
                      <a:pt x="8995" y="21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7" name="Google Shape;1727;p27"/>
              <p:cNvSpPr/>
              <p:nvPr/>
            </p:nvSpPr>
            <p:spPr>
              <a:xfrm rot="-5227826">
                <a:off x="411600" y="4715817"/>
                <a:ext cx="187071" cy="66495"/>
              </a:xfrm>
              <a:custGeom>
                <a:avLst/>
                <a:gdLst/>
                <a:ahLst/>
                <a:cxnLst/>
                <a:rect l="l" t="t" r="r" b="b"/>
                <a:pathLst>
                  <a:path w="187305" h="66578" extrusionOk="0">
                    <a:moveTo>
                      <a:pt x="12287" y="22932"/>
                    </a:moveTo>
                    <a:cubicBezTo>
                      <a:pt x="71247" y="15312"/>
                      <a:pt x="130397" y="30838"/>
                      <a:pt x="178594" y="65413"/>
                    </a:cubicBezTo>
                    <a:cubicBezTo>
                      <a:pt x="184690" y="69795"/>
                      <a:pt x="190595" y="60746"/>
                      <a:pt x="185166" y="55984"/>
                    </a:cubicBezTo>
                    <a:cubicBezTo>
                      <a:pt x="136017" y="12740"/>
                      <a:pt x="73724" y="-5834"/>
                      <a:pt x="8763" y="1596"/>
                    </a:cubicBezTo>
                    <a:cubicBezTo>
                      <a:pt x="-5048" y="3120"/>
                      <a:pt x="-1524" y="24646"/>
                      <a:pt x="12287" y="229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8" name="Google Shape;1728;p27"/>
              <p:cNvSpPr/>
              <p:nvPr/>
            </p:nvSpPr>
            <p:spPr>
              <a:xfrm rot="-5227826">
                <a:off x="272625" y="4665800"/>
                <a:ext cx="194473" cy="63060"/>
              </a:xfrm>
              <a:custGeom>
                <a:avLst/>
                <a:gdLst/>
                <a:ahLst/>
                <a:cxnLst/>
                <a:rect l="l" t="t" r="r" b="b"/>
                <a:pathLst>
                  <a:path w="194716" h="63139" extrusionOk="0">
                    <a:moveTo>
                      <a:pt x="12011" y="25391"/>
                    </a:moveTo>
                    <a:cubicBezTo>
                      <a:pt x="74590" y="16342"/>
                      <a:pt x="132693" y="28439"/>
                      <a:pt x="186319" y="62158"/>
                    </a:cubicBezTo>
                    <a:cubicBezTo>
                      <a:pt x="192415" y="65968"/>
                      <a:pt x="197844" y="57776"/>
                      <a:pt x="192605" y="53204"/>
                    </a:cubicBezTo>
                    <a:cubicBezTo>
                      <a:pt x="143266" y="9389"/>
                      <a:pt x="73257" y="-9185"/>
                      <a:pt x="8582" y="4341"/>
                    </a:cubicBezTo>
                    <a:cubicBezTo>
                      <a:pt x="-4848" y="7198"/>
                      <a:pt x="-1610" y="27391"/>
                      <a:pt x="12011" y="253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9" name="Google Shape;1729;p27"/>
              <p:cNvSpPr/>
              <p:nvPr/>
            </p:nvSpPr>
            <p:spPr>
              <a:xfrm rot="-5227826">
                <a:off x="199814" y="4565947"/>
                <a:ext cx="89232" cy="32257"/>
              </a:xfrm>
              <a:custGeom>
                <a:avLst/>
                <a:gdLst/>
                <a:ahLst/>
                <a:cxnLst/>
                <a:rect l="l" t="t" r="r" b="b"/>
                <a:pathLst>
                  <a:path w="89343" h="32297" extrusionOk="0">
                    <a:moveTo>
                      <a:pt x="9389" y="18711"/>
                    </a:moveTo>
                    <a:cubicBezTo>
                      <a:pt x="36535" y="13758"/>
                      <a:pt x="58347" y="16139"/>
                      <a:pt x="81874" y="31569"/>
                    </a:cubicBezTo>
                    <a:cubicBezTo>
                      <a:pt x="86065" y="34332"/>
                      <a:pt x="91971" y="28617"/>
                      <a:pt x="88065" y="24807"/>
                    </a:cubicBezTo>
                    <a:cubicBezTo>
                      <a:pt x="67206" y="4137"/>
                      <a:pt x="33011" y="-5483"/>
                      <a:pt x="4722" y="3185"/>
                    </a:cubicBezTo>
                    <a:cubicBezTo>
                      <a:pt x="-4137" y="5947"/>
                      <a:pt x="626" y="20235"/>
                      <a:pt x="9484" y="186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0" name="Google Shape;1730;p27"/>
              <p:cNvSpPr/>
              <p:nvPr/>
            </p:nvSpPr>
            <p:spPr>
              <a:xfrm rot="-5227826">
                <a:off x="38029" y="4530392"/>
                <a:ext cx="115514" cy="33096"/>
              </a:xfrm>
              <a:custGeom>
                <a:avLst/>
                <a:gdLst/>
                <a:ahLst/>
                <a:cxnLst/>
                <a:rect l="l" t="t" r="r" b="b"/>
                <a:pathLst>
                  <a:path w="115658" h="33137" extrusionOk="0">
                    <a:moveTo>
                      <a:pt x="10567" y="19433"/>
                    </a:moveTo>
                    <a:cubicBezTo>
                      <a:pt x="44285" y="13813"/>
                      <a:pt x="76861" y="18671"/>
                      <a:pt x="107912" y="32673"/>
                    </a:cubicBezTo>
                    <a:cubicBezTo>
                      <a:pt x="113818" y="35340"/>
                      <a:pt x="118866" y="25815"/>
                      <a:pt x="113151" y="22576"/>
                    </a:cubicBezTo>
                    <a:cubicBezTo>
                      <a:pt x="80861" y="4098"/>
                      <a:pt x="44381" y="-2856"/>
                      <a:pt x="7519" y="1050"/>
                    </a:cubicBezTo>
                    <a:cubicBezTo>
                      <a:pt x="-4292" y="2288"/>
                      <a:pt x="-1339" y="21338"/>
                      <a:pt x="10472" y="19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1" name="Google Shape;1731;p27"/>
            <p:cNvGrpSpPr/>
            <p:nvPr/>
          </p:nvGrpSpPr>
          <p:grpSpPr>
            <a:xfrm>
              <a:off x="-270968" y="45755"/>
              <a:ext cx="779672" cy="928642"/>
              <a:chOff x="-206343" y="1238230"/>
              <a:chExt cx="779672" cy="928642"/>
            </a:xfrm>
          </p:grpSpPr>
          <p:sp>
            <p:nvSpPr>
              <p:cNvPr id="1732" name="Google Shape;1732;p27"/>
              <p:cNvSpPr/>
              <p:nvPr/>
            </p:nvSpPr>
            <p:spPr>
              <a:xfrm rot="-4688137">
                <a:off x="-225321" y="1390091"/>
                <a:ext cx="817628" cy="624921"/>
              </a:xfrm>
              <a:custGeom>
                <a:avLst/>
                <a:gdLst/>
                <a:ahLst/>
                <a:cxnLst/>
                <a:rect l="l" t="t" r="r" b="b"/>
                <a:pathLst>
                  <a:path w="1344808" h="1027850" extrusionOk="0">
                    <a:moveTo>
                      <a:pt x="3709" y="1027844"/>
                    </a:moveTo>
                    <a:cubicBezTo>
                      <a:pt x="94196" y="1021939"/>
                      <a:pt x="184970" y="1015366"/>
                      <a:pt x="274790" y="1002508"/>
                    </a:cubicBezTo>
                    <a:cubicBezTo>
                      <a:pt x="300603" y="998793"/>
                      <a:pt x="331274" y="993459"/>
                      <a:pt x="347561" y="970599"/>
                    </a:cubicBezTo>
                    <a:cubicBezTo>
                      <a:pt x="364325" y="947072"/>
                      <a:pt x="354610" y="917164"/>
                      <a:pt x="356610" y="889922"/>
                    </a:cubicBezTo>
                    <a:lnTo>
                      <a:pt x="387948" y="949930"/>
                    </a:lnTo>
                    <a:cubicBezTo>
                      <a:pt x="388805" y="951644"/>
                      <a:pt x="391186" y="952787"/>
                      <a:pt x="392996" y="952216"/>
                    </a:cubicBezTo>
                    <a:cubicBezTo>
                      <a:pt x="426333" y="942024"/>
                      <a:pt x="459195" y="930308"/>
                      <a:pt x="491294" y="916592"/>
                    </a:cubicBezTo>
                    <a:cubicBezTo>
                      <a:pt x="518059" y="905162"/>
                      <a:pt x="550730" y="893542"/>
                      <a:pt x="569589" y="869920"/>
                    </a:cubicBezTo>
                    <a:cubicBezTo>
                      <a:pt x="588068" y="846679"/>
                      <a:pt x="587020" y="815722"/>
                      <a:pt x="588353" y="787624"/>
                    </a:cubicBezTo>
                    <a:cubicBezTo>
                      <a:pt x="589973" y="753905"/>
                      <a:pt x="591592" y="720187"/>
                      <a:pt x="593306" y="686468"/>
                    </a:cubicBezTo>
                    <a:cubicBezTo>
                      <a:pt x="606451" y="727426"/>
                      <a:pt x="618548" y="769526"/>
                      <a:pt x="635312" y="808769"/>
                    </a:cubicBezTo>
                    <a:cubicBezTo>
                      <a:pt x="644170" y="829438"/>
                      <a:pt x="662649" y="833153"/>
                      <a:pt x="683318" y="824962"/>
                    </a:cubicBezTo>
                    <a:cubicBezTo>
                      <a:pt x="737134" y="803530"/>
                      <a:pt x="735515" y="744094"/>
                      <a:pt x="724180" y="694850"/>
                    </a:cubicBezTo>
                    <a:cubicBezTo>
                      <a:pt x="739706" y="720758"/>
                      <a:pt x="755327" y="746761"/>
                      <a:pt x="770757" y="772669"/>
                    </a:cubicBezTo>
                    <a:cubicBezTo>
                      <a:pt x="772091" y="774860"/>
                      <a:pt x="774853" y="775717"/>
                      <a:pt x="777139" y="774574"/>
                    </a:cubicBezTo>
                    <a:cubicBezTo>
                      <a:pt x="821145" y="752191"/>
                      <a:pt x="865436" y="728664"/>
                      <a:pt x="906489" y="701232"/>
                    </a:cubicBezTo>
                    <a:cubicBezTo>
                      <a:pt x="936778" y="680944"/>
                      <a:pt x="961734" y="656274"/>
                      <a:pt x="970020" y="619793"/>
                    </a:cubicBezTo>
                    <a:cubicBezTo>
                      <a:pt x="978783" y="581217"/>
                      <a:pt x="971639" y="539212"/>
                      <a:pt x="967068" y="500635"/>
                    </a:cubicBezTo>
                    <a:cubicBezTo>
                      <a:pt x="962210" y="459487"/>
                      <a:pt x="955257" y="418625"/>
                      <a:pt x="946874" y="378049"/>
                    </a:cubicBezTo>
                    <a:cubicBezTo>
                      <a:pt x="990594" y="446057"/>
                      <a:pt x="1021741" y="520447"/>
                      <a:pt x="1039172" y="599791"/>
                    </a:cubicBezTo>
                    <a:cubicBezTo>
                      <a:pt x="1040029" y="603505"/>
                      <a:pt x="1044315" y="604077"/>
                      <a:pt x="1046982" y="601981"/>
                    </a:cubicBezTo>
                    <a:cubicBezTo>
                      <a:pt x="1130612" y="539402"/>
                      <a:pt x="1192143" y="451772"/>
                      <a:pt x="1220433" y="350998"/>
                    </a:cubicBezTo>
                    <a:cubicBezTo>
                      <a:pt x="1242912" y="270511"/>
                      <a:pt x="1248531" y="180691"/>
                      <a:pt x="1286060" y="106586"/>
                    </a:cubicBezTo>
                    <a:cubicBezTo>
                      <a:pt x="1298061" y="88393"/>
                      <a:pt x="1311492" y="71344"/>
                      <a:pt x="1326827" y="55532"/>
                    </a:cubicBezTo>
                    <a:cubicBezTo>
                      <a:pt x="1336066" y="46102"/>
                      <a:pt x="1343591" y="41911"/>
                      <a:pt x="1343210" y="32196"/>
                    </a:cubicBezTo>
                    <a:cubicBezTo>
                      <a:pt x="1343400" y="32005"/>
                      <a:pt x="1343591" y="31815"/>
                      <a:pt x="1343781" y="31624"/>
                    </a:cubicBezTo>
                    <a:cubicBezTo>
                      <a:pt x="1345877" y="29815"/>
                      <a:pt x="1344448" y="27148"/>
                      <a:pt x="1342353" y="26671"/>
                    </a:cubicBezTo>
                    <a:cubicBezTo>
                      <a:pt x="1342162" y="26005"/>
                      <a:pt x="1341971" y="25338"/>
                      <a:pt x="1341686" y="24671"/>
                    </a:cubicBezTo>
                    <a:cubicBezTo>
                      <a:pt x="1341686" y="24576"/>
                      <a:pt x="1341591" y="24481"/>
                      <a:pt x="1341400" y="24481"/>
                    </a:cubicBezTo>
                    <a:cubicBezTo>
                      <a:pt x="1341114" y="24195"/>
                      <a:pt x="1340829" y="23909"/>
                      <a:pt x="1340352" y="23814"/>
                    </a:cubicBezTo>
                    <a:cubicBezTo>
                      <a:pt x="1321969" y="20480"/>
                      <a:pt x="1303300" y="17908"/>
                      <a:pt x="1284536" y="15908"/>
                    </a:cubicBezTo>
                    <a:cubicBezTo>
                      <a:pt x="1190715" y="-5428"/>
                      <a:pt x="1093655" y="-5428"/>
                      <a:pt x="999357" y="16670"/>
                    </a:cubicBezTo>
                    <a:cubicBezTo>
                      <a:pt x="996881" y="17242"/>
                      <a:pt x="994785" y="20194"/>
                      <a:pt x="995738" y="22671"/>
                    </a:cubicBezTo>
                    <a:cubicBezTo>
                      <a:pt x="1005834" y="53818"/>
                      <a:pt x="1016026" y="85060"/>
                      <a:pt x="1026218" y="116302"/>
                    </a:cubicBezTo>
                    <a:cubicBezTo>
                      <a:pt x="1005549" y="96775"/>
                      <a:pt x="984974" y="77249"/>
                      <a:pt x="964115" y="57913"/>
                    </a:cubicBezTo>
                    <a:cubicBezTo>
                      <a:pt x="951828" y="46483"/>
                      <a:pt x="940493" y="35911"/>
                      <a:pt x="922872" y="36482"/>
                    </a:cubicBezTo>
                    <a:cubicBezTo>
                      <a:pt x="895535" y="37339"/>
                      <a:pt x="863626" y="53056"/>
                      <a:pt x="838099" y="62485"/>
                    </a:cubicBezTo>
                    <a:cubicBezTo>
                      <a:pt x="811429" y="72391"/>
                      <a:pt x="785045" y="83536"/>
                      <a:pt x="759708" y="96680"/>
                    </a:cubicBezTo>
                    <a:cubicBezTo>
                      <a:pt x="717036" y="118969"/>
                      <a:pt x="664935" y="150401"/>
                      <a:pt x="638741" y="192121"/>
                    </a:cubicBezTo>
                    <a:cubicBezTo>
                      <a:pt x="630168" y="205837"/>
                      <a:pt x="630359" y="218314"/>
                      <a:pt x="637788" y="232507"/>
                    </a:cubicBezTo>
                    <a:cubicBezTo>
                      <a:pt x="648361" y="252795"/>
                      <a:pt x="663030" y="271940"/>
                      <a:pt x="677222" y="290800"/>
                    </a:cubicBezTo>
                    <a:cubicBezTo>
                      <a:pt x="642837" y="267368"/>
                      <a:pt x="608547" y="243937"/>
                      <a:pt x="574161" y="220505"/>
                    </a:cubicBezTo>
                    <a:cubicBezTo>
                      <a:pt x="572447" y="219457"/>
                      <a:pt x="569399" y="219648"/>
                      <a:pt x="568065" y="221172"/>
                    </a:cubicBezTo>
                    <a:cubicBezTo>
                      <a:pt x="537204" y="256891"/>
                      <a:pt x="506629" y="292895"/>
                      <a:pt x="476339" y="329090"/>
                    </a:cubicBezTo>
                    <a:cubicBezTo>
                      <a:pt x="461861" y="346426"/>
                      <a:pt x="447479" y="363856"/>
                      <a:pt x="433096" y="381287"/>
                    </a:cubicBezTo>
                    <a:cubicBezTo>
                      <a:pt x="425285" y="390812"/>
                      <a:pt x="414713" y="401194"/>
                      <a:pt x="410998" y="413386"/>
                    </a:cubicBezTo>
                    <a:cubicBezTo>
                      <a:pt x="403283" y="438818"/>
                      <a:pt x="425666" y="454153"/>
                      <a:pt x="441859" y="470346"/>
                    </a:cubicBezTo>
                    <a:cubicBezTo>
                      <a:pt x="468720" y="497111"/>
                      <a:pt x="495485" y="523972"/>
                      <a:pt x="522345" y="550832"/>
                    </a:cubicBezTo>
                    <a:cubicBezTo>
                      <a:pt x="468815" y="521400"/>
                      <a:pt x="416046" y="490729"/>
                      <a:pt x="364325" y="458249"/>
                    </a:cubicBezTo>
                    <a:cubicBezTo>
                      <a:pt x="362135" y="456820"/>
                      <a:pt x="358991" y="457678"/>
                      <a:pt x="357658" y="459868"/>
                    </a:cubicBezTo>
                    <a:cubicBezTo>
                      <a:pt x="316986" y="526639"/>
                      <a:pt x="272695" y="591028"/>
                      <a:pt x="224213" y="652369"/>
                    </a:cubicBezTo>
                    <a:cubicBezTo>
                      <a:pt x="211735" y="668180"/>
                      <a:pt x="175254" y="697612"/>
                      <a:pt x="175254" y="720758"/>
                    </a:cubicBezTo>
                    <a:cubicBezTo>
                      <a:pt x="175254" y="730855"/>
                      <a:pt x="184112" y="740761"/>
                      <a:pt x="189065" y="748285"/>
                    </a:cubicBezTo>
                    <a:cubicBezTo>
                      <a:pt x="195257" y="757525"/>
                      <a:pt x="201543" y="766764"/>
                      <a:pt x="207830" y="776003"/>
                    </a:cubicBezTo>
                    <a:cubicBezTo>
                      <a:pt x="194209" y="766192"/>
                      <a:pt x="180588" y="756477"/>
                      <a:pt x="166967" y="746761"/>
                    </a:cubicBezTo>
                    <a:cubicBezTo>
                      <a:pt x="165348" y="745618"/>
                      <a:pt x="162395" y="745904"/>
                      <a:pt x="160967" y="747428"/>
                    </a:cubicBezTo>
                    <a:cubicBezTo>
                      <a:pt x="150108" y="759430"/>
                      <a:pt x="139250" y="771336"/>
                      <a:pt x="128391" y="783337"/>
                    </a:cubicBezTo>
                    <a:cubicBezTo>
                      <a:pt x="126962" y="784957"/>
                      <a:pt x="126391" y="787338"/>
                      <a:pt x="127534" y="789338"/>
                    </a:cubicBezTo>
                    <a:cubicBezTo>
                      <a:pt x="138107" y="807721"/>
                      <a:pt x="148679" y="826105"/>
                      <a:pt x="159347" y="844488"/>
                    </a:cubicBezTo>
                    <a:cubicBezTo>
                      <a:pt x="142679" y="832296"/>
                      <a:pt x="126105" y="820008"/>
                      <a:pt x="109532" y="807721"/>
                    </a:cubicBezTo>
                    <a:cubicBezTo>
                      <a:pt x="107531" y="806293"/>
                      <a:pt x="104102" y="807245"/>
                      <a:pt x="102959" y="809341"/>
                    </a:cubicBezTo>
                    <a:cubicBezTo>
                      <a:pt x="68669" y="880111"/>
                      <a:pt x="34665" y="950977"/>
                      <a:pt x="470" y="1021748"/>
                    </a:cubicBezTo>
                    <a:cubicBezTo>
                      <a:pt x="-768" y="1024225"/>
                      <a:pt x="470" y="1028035"/>
                      <a:pt x="3804" y="1027844"/>
                    </a:cubicBezTo>
                    <a:close/>
                    <a:moveTo>
                      <a:pt x="1338638" y="27910"/>
                    </a:moveTo>
                    <a:cubicBezTo>
                      <a:pt x="1337876" y="28576"/>
                      <a:pt x="1337114" y="29243"/>
                      <a:pt x="1336352" y="29910"/>
                    </a:cubicBezTo>
                    <a:cubicBezTo>
                      <a:pt x="1333304" y="28957"/>
                      <a:pt x="1330161" y="28005"/>
                      <a:pt x="1327113" y="27148"/>
                    </a:cubicBezTo>
                    <a:cubicBezTo>
                      <a:pt x="1330923" y="27433"/>
                      <a:pt x="1334828" y="27719"/>
                      <a:pt x="1338638" y="279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3" name="Google Shape;1733;p27"/>
              <p:cNvSpPr/>
              <p:nvPr/>
            </p:nvSpPr>
            <p:spPr>
              <a:xfrm rot="-4688137">
                <a:off x="-215998" y="1401411"/>
                <a:ext cx="808194" cy="599263"/>
              </a:xfrm>
              <a:custGeom>
                <a:avLst/>
                <a:gdLst/>
                <a:ahLst/>
                <a:cxnLst/>
                <a:rect l="l" t="t" r="r" b="b"/>
                <a:pathLst>
                  <a:path w="1329292" h="985649" extrusionOk="0">
                    <a:moveTo>
                      <a:pt x="76854" y="853846"/>
                    </a:moveTo>
                    <a:cubicBezTo>
                      <a:pt x="103333" y="867562"/>
                      <a:pt x="124384" y="880325"/>
                      <a:pt x="142672" y="903757"/>
                    </a:cubicBezTo>
                    <a:cubicBezTo>
                      <a:pt x="95999" y="929951"/>
                      <a:pt x="48184" y="954334"/>
                      <a:pt x="1130" y="981671"/>
                    </a:cubicBezTo>
                    <a:cubicBezTo>
                      <a:pt x="-1346" y="983100"/>
                      <a:pt x="654" y="986434"/>
                      <a:pt x="3226" y="985481"/>
                    </a:cubicBezTo>
                    <a:cubicBezTo>
                      <a:pt x="62566" y="961002"/>
                      <a:pt x="121145" y="930903"/>
                      <a:pt x="176676" y="896803"/>
                    </a:cubicBezTo>
                    <a:cubicBezTo>
                      <a:pt x="182010" y="911663"/>
                      <a:pt x="185915" y="925759"/>
                      <a:pt x="185248" y="942047"/>
                    </a:cubicBezTo>
                    <a:cubicBezTo>
                      <a:pt x="185248" y="944143"/>
                      <a:pt x="188677" y="944809"/>
                      <a:pt x="189058" y="942619"/>
                    </a:cubicBezTo>
                    <a:cubicBezTo>
                      <a:pt x="191821" y="926140"/>
                      <a:pt x="191249" y="907757"/>
                      <a:pt x="184391" y="892136"/>
                    </a:cubicBezTo>
                    <a:cubicBezTo>
                      <a:pt x="203441" y="880230"/>
                      <a:pt x="222205" y="867943"/>
                      <a:pt x="240398" y="855274"/>
                    </a:cubicBezTo>
                    <a:cubicBezTo>
                      <a:pt x="240398" y="856227"/>
                      <a:pt x="240684" y="857180"/>
                      <a:pt x="241160" y="858227"/>
                    </a:cubicBezTo>
                    <a:cubicBezTo>
                      <a:pt x="254114" y="886136"/>
                      <a:pt x="256591" y="915853"/>
                      <a:pt x="253828" y="946048"/>
                    </a:cubicBezTo>
                    <a:cubicBezTo>
                      <a:pt x="253447" y="950334"/>
                      <a:pt x="259734" y="950810"/>
                      <a:pt x="260972" y="947095"/>
                    </a:cubicBezTo>
                    <a:cubicBezTo>
                      <a:pt x="271831" y="915377"/>
                      <a:pt x="267354" y="881468"/>
                      <a:pt x="253924" y="851274"/>
                    </a:cubicBezTo>
                    <a:cubicBezTo>
                      <a:pt x="253162" y="849655"/>
                      <a:pt x="252114" y="848607"/>
                      <a:pt x="250876" y="847940"/>
                    </a:cubicBezTo>
                    <a:cubicBezTo>
                      <a:pt x="253066" y="846416"/>
                      <a:pt x="255257" y="844892"/>
                      <a:pt x="257353" y="843368"/>
                    </a:cubicBezTo>
                    <a:cubicBezTo>
                      <a:pt x="313169" y="803078"/>
                      <a:pt x="361556" y="754595"/>
                      <a:pt x="409562" y="705732"/>
                    </a:cubicBezTo>
                    <a:cubicBezTo>
                      <a:pt x="432327" y="748880"/>
                      <a:pt x="448329" y="791838"/>
                      <a:pt x="454330" y="840701"/>
                    </a:cubicBezTo>
                    <a:cubicBezTo>
                      <a:pt x="454615" y="842892"/>
                      <a:pt x="458140" y="842416"/>
                      <a:pt x="458140" y="840225"/>
                    </a:cubicBezTo>
                    <a:cubicBezTo>
                      <a:pt x="457854" y="790314"/>
                      <a:pt x="446805" y="738117"/>
                      <a:pt x="422421" y="694302"/>
                    </a:cubicBezTo>
                    <a:cubicBezTo>
                      <a:pt x="422230" y="693921"/>
                      <a:pt x="421945" y="693635"/>
                      <a:pt x="421754" y="693349"/>
                    </a:cubicBezTo>
                    <a:cubicBezTo>
                      <a:pt x="442995" y="671728"/>
                      <a:pt x="464236" y="650106"/>
                      <a:pt x="486238" y="629246"/>
                    </a:cubicBezTo>
                    <a:cubicBezTo>
                      <a:pt x="495668" y="620293"/>
                      <a:pt x="505193" y="611434"/>
                      <a:pt x="514813" y="602767"/>
                    </a:cubicBezTo>
                    <a:cubicBezTo>
                      <a:pt x="517004" y="652106"/>
                      <a:pt x="522529" y="701351"/>
                      <a:pt x="526434" y="750499"/>
                    </a:cubicBezTo>
                    <a:cubicBezTo>
                      <a:pt x="526624" y="752690"/>
                      <a:pt x="529863" y="752786"/>
                      <a:pt x="529863" y="750499"/>
                    </a:cubicBezTo>
                    <a:cubicBezTo>
                      <a:pt x="529387" y="697445"/>
                      <a:pt x="530720" y="644105"/>
                      <a:pt x="527767" y="591146"/>
                    </a:cubicBezTo>
                    <a:cubicBezTo>
                      <a:pt x="570058" y="553522"/>
                      <a:pt x="614350" y="517994"/>
                      <a:pt x="659689" y="483704"/>
                    </a:cubicBezTo>
                    <a:cubicBezTo>
                      <a:pt x="706266" y="544950"/>
                      <a:pt x="741889" y="612673"/>
                      <a:pt x="761797" y="687349"/>
                    </a:cubicBezTo>
                    <a:cubicBezTo>
                      <a:pt x="762749" y="690873"/>
                      <a:pt x="767893" y="689539"/>
                      <a:pt x="767226" y="686015"/>
                    </a:cubicBezTo>
                    <a:cubicBezTo>
                      <a:pt x="752462" y="608101"/>
                      <a:pt x="722935" y="535330"/>
                      <a:pt x="675786" y="471607"/>
                    </a:cubicBezTo>
                    <a:cubicBezTo>
                      <a:pt x="691121" y="460177"/>
                      <a:pt x="706647" y="448843"/>
                      <a:pt x="722268" y="437698"/>
                    </a:cubicBezTo>
                    <a:cubicBezTo>
                      <a:pt x="721792" y="438746"/>
                      <a:pt x="721696" y="439889"/>
                      <a:pt x="722458" y="440937"/>
                    </a:cubicBezTo>
                    <a:cubicBezTo>
                      <a:pt x="743890" y="471417"/>
                      <a:pt x="762178" y="502183"/>
                      <a:pt x="774941" y="537425"/>
                    </a:cubicBezTo>
                    <a:cubicBezTo>
                      <a:pt x="775894" y="540187"/>
                      <a:pt x="780370" y="539235"/>
                      <a:pt x="779418" y="536282"/>
                    </a:cubicBezTo>
                    <a:cubicBezTo>
                      <a:pt x="768083" y="500563"/>
                      <a:pt x="751891" y="465988"/>
                      <a:pt x="728650" y="436460"/>
                    </a:cubicBezTo>
                    <a:cubicBezTo>
                      <a:pt x="727792" y="435412"/>
                      <a:pt x="726745" y="435127"/>
                      <a:pt x="725602" y="435317"/>
                    </a:cubicBezTo>
                    <a:cubicBezTo>
                      <a:pt x="799706" y="382168"/>
                      <a:pt x="875716" y="331495"/>
                      <a:pt x="950773" y="280441"/>
                    </a:cubicBezTo>
                    <a:cubicBezTo>
                      <a:pt x="1001922" y="342067"/>
                      <a:pt x="1041832" y="409123"/>
                      <a:pt x="1074312" y="482371"/>
                    </a:cubicBezTo>
                    <a:cubicBezTo>
                      <a:pt x="1075169" y="484371"/>
                      <a:pt x="1078693" y="483037"/>
                      <a:pt x="1078027" y="480942"/>
                    </a:cubicBezTo>
                    <a:cubicBezTo>
                      <a:pt x="1051261" y="405694"/>
                      <a:pt x="1011542" y="335495"/>
                      <a:pt x="963250" y="271963"/>
                    </a:cubicBezTo>
                    <a:cubicBezTo>
                      <a:pt x="978109" y="261867"/>
                      <a:pt x="992873" y="251675"/>
                      <a:pt x="1007637" y="241579"/>
                    </a:cubicBezTo>
                    <a:cubicBezTo>
                      <a:pt x="1041355" y="218242"/>
                      <a:pt x="1075264" y="195192"/>
                      <a:pt x="1109078" y="171951"/>
                    </a:cubicBezTo>
                    <a:cubicBezTo>
                      <a:pt x="1135748" y="202907"/>
                      <a:pt x="1155370" y="234721"/>
                      <a:pt x="1163942" y="275869"/>
                    </a:cubicBezTo>
                    <a:cubicBezTo>
                      <a:pt x="1164895" y="280536"/>
                      <a:pt x="1171657" y="278631"/>
                      <a:pt x="1170991" y="274154"/>
                    </a:cubicBezTo>
                    <a:cubicBezTo>
                      <a:pt x="1165371" y="234530"/>
                      <a:pt x="1149464" y="193192"/>
                      <a:pt x="1121937" y="163093"/>
                    </a:cubicBezTo>
                    <a:cubicBezTo>
                      <a:pt x="1188898" y="117277"/>
                      <a:pt x="1255858" y="71653"/>
                      <a:pt x="1323010" y="26218"/>
                    </a:cubicBezTo>
                    <a:cubicBezTo>
                      <a:pt x="1337392" y="16503"/>
                      <a:pt x="1324534" y="-7500"/>
                      <a:pt x="1309961" y="2311"/>
                    </a:cubicBezTo>
                    <a:cubicBezTo>
                      <a:pt x="1255763" y="38601"/>
                      <a:pt x="1201661" y="75082"/>
                      <a:pt x="1147750" y="111753"/>
                    </a:cubicBezTo>
                    <a:cubicBezTo>
                      <a:pt x="1136605" y="74605"/>
                      <a:pt x="1119651" y="36315"/>
                      <a:pt x="1092600" y="8502"/>
                    </a:cubicBezTo>
                    <a:cubicBezTo>
                      <a:pt x="1089933" y="5740"/>
                      <a:pt x="1084885" y="9169"/>
                      <a:pt x="1087076" y="12598"/>
                    </a:cubicBezTo>
                    <a:cubicBezTo>
                      <a:pt x="1108697" y="46888"/>
                      <a:pt x="1127938" y="79082"/>
                      <a:pt x="1137463" y="118897"/>
                    </a:cubicBezTo>
                    <a:cubicBezTo>
                      <a:pt x="1091457" y="150234"/>
                      <a:pt x="1045642" y="181666"/>
                      <a:pt x="999826" y="213289"/>
                    </a:cubicBezTo>
                    <a:cubicBezTo>
                      <a:pt x="1000398" y="210813"/>
                      <a:pt x="999922" y="207860"/>
                      <a:pt x="997731" y="204907"/>
                    </a:cubicBezTo>
                    <a:cubicBezTo>
                      <a:pt x="958393" y="153377"/>
                      <a:pt x="909720" y="108991"/>
                      <a:pt x="853903" y="75844"/>
                    </a:cubicBezTo>
                    <a:cubicBezTo>
                      <a:pt x="849427" y="73177"/>
                      <a:pt x="845807" y="79654"/>
                      <a:pt x="849808" y="82606"/>
                    </a:cubicBezTo>
                    <a:cubicBezTo>
                      <a:pt x="901147" y="120897"/>
                      <a:pt x="945058" y="163950"/>
                      <a:pt x="982586" y="215861"/>
                    </a:cubicBezTo>
                    <a:cubicBezTo>
                      <a:pt x="984586" y="218623"/>
                      <a:pt x="987063" y="219957"/>
                      <a:pt x="989539" y="220338"/>
                    </a:cubicBezTo>
                    <a:cubicBezTo>
                      <a:pt x="938390" y="255771"/>
                      <a:pt x="887431" y="291299"/>
                      <a:pt x="836663" y="327208"/>
                    </a:cubicBezTo>
                    <a:cubicBezTo>
                      <a:pt x="836663" y="327208"/>
                      <a:pt x="836663" y="327113"/>
                      <a:pt x="836663" y="327018"/>
                    </a:cubicBezTo>
                    <a:cubicBezTo>
                      <a:pt x="819232" y="293776"/>
                      <a:pt x="788562" y="265582"/>
                      <a:pt x="762178" y="239197"/>
                    </a:cubicBezTo>
                    <a:cubicBezTo>
                      <a:pt x="735508" y="212527"/>
                      <a:pt x="707409" y="185762"/>
                      <a:pt x="675976" y="164617"/>
                    </a:cubicBezTo>
                    <a:cubicBezTo>
                      <a:pt x="674643" y="163664"/>
                      <a:pt x="673119" y="165664"/>
                      <a:pt x="674167" y="166807"/>
                    </a:cubicBezTo>
                    <a:cubicBezTo>
                      <a:pt x="700265" y="194049"/>
                      <a:pt x="728173" y="219290"/>
                      <a:pt x="753129" y="247675"/>
                    </a:cubicBezTo>
                    <a:cubicBezTo>
                      <a:pt x="777894" y="275869"/>
                      <a:pt x="797706" y="309682"/>
                      <a:pt x="823995" y="336067"/>
                    </a:cubicBezTo>
                    <a:cubicBezTo>
                      <a:pt x="803802" y="350354"/>
                      <a:pt x="783514" y="364737"/>
                      <a:pt x="763321" y="379215"/>
                    </a:cubicBezTo>
                    <a:cubicBezTo>
                      <a:pt x="713505" y="414838"/>
                      <a:pt x="663784" y="450843"/>
                      <a:pt x="615683" y="488943"/>
                    </a:cubicBezTo>
                    <a:cubicBezTo>
                      <a:pt x="615302" y="487705"/>
                      <a:pt x="614731" y="486371"/>
                      <a:pt x="613683" y="485228"/>
                    </a:cubicBezTo>
                    <a:cubicBezTo>
                      <a:pt x="573106" y="437508"/>
                      <a:pt x="517195" y="399313"/>
                      <a:pt x="460330" y="373881"/>
                    </a:cubicBezTo>
                    <a:cubicBezTo>
                      <a:pt x="457949" y="372833"/>
                      <a:pt x="455949" y="375881"/>
                      <a:pt x="458235" y="377405"/>
                    </a:cubicBezTo>
                    <a:cubicBezTo>
                      <a:pt x="511194" y="412838"/>
                      <a:pt x="555676" y="452938"/>
                      <a:pt x="600919" y="497420"/>
                    </a:cubicBezTo>
                    <a:cubicBezTo>
                      <a:pt x="601681" y="498087"/>
                      <a:pt x="602443" y="498658"/>
                      <a:pt x="603205" y="499039"/>
                    </a:cubicBezTo>
                    <a:cubicBezTo>
                      <a:pt x="575964" y="521042"/>
                      <a:pt x="549199" y="543712"/>
                      <a:pt x="523481" y="567524"/>
                    </a:cubicBezTo>
                    <a:cubicBezTo>
                      <a:pt x="513956" y="576287"/>
                      <a:pt x="504622" y="585336"/>
                      <a:pt x="495382" y="594480"/>
                    </a:cubicBezTo>
                    <a:cubicBezTo>
                      <a:pt x="495192" y="592480"/>
                      <a:pt x="494239" y="590480"/>
                      <a:pt x="492430" y="588670"/>
                    </a:cubicBezTo>
                    <a:cubicBezTo>
                      <a:pt x="453568" y="550760"/>
                      <a:pt x="406705" y="521042"/>
                      <a:pt x="354317" y="505707"/>
                    </a:cubicBezTo>
                    <a:cubicBezTo>
                      <a:pt x="350888" y="504659"/>
                      <a:pt x="348602" y="509707"/>
                      <a:pt x="351841" y="511517"/>
                    </a:cubicBezTo>
                    <a:cubicBezTo>
                      <a:pt x="398132" y="537044"/>
                      <a:pt x="439566" y="565810"/>
                      <a:pt x="477380" y="602957"/>
                    </a:cubicBezTo>
                    <a:cubicBezTo>
                      <a:pt x="479380" y="604957"/>
                      <a:pt x="481762" y="605815"/>
                      <a:pt x="483952" y="605910"/>
                    </a:cubicBezTo>
                    <a:cubicBezTo>
                      <a:pt x="436518" y="653916"/>
                      <a:pt x="392227" y="704970"/>
                      <a:pt x="344697" y="752786"/>
                    </a:cubicBezTo>
                    <a:cubicBezTo>
                      <a:pt x="345935" y="750023"/>
                      <a:pt x="345649" y="746785"/>
                      <a:pt x="342601" y="744022"/>
                    </a:cubicBezTo>
                    <a:cubicBezTo>
                      <a:pt x="306121" y="710876"/>
                      <a:pt x="259258" y="685825"/>
                      <a:pt x="212966" y="669442"/>
                    </a:cubicBezTo>
                    <a:cubicBezTo>
                      <a:pt x="209251" y="668108"/>
                      <a:pt x="206584" y="674109"/>
                      <a:pt x="210204" y="675823"/>
                    </a:cubicBezTo>
                    <a:cubicBezTo>
                      <a:pt x="255067" y="697540"/>
                      <a:pt x="291643" y="724211"/>
                      <a:pt x="329743" y="756214"/>
                    </a:cubicBezTo>
                    <a:cubicBezTo>
                      <a:pt x="333076" y="758977"/>
                      <a:pt x="336982" y="758977"/>
                      <a:pt x="340030" y="757453"/>
                    </a:cubicBezTo>
                    <a:cubicBezTo>
                      <a:pt x="328028" y="769454"/>
                      <a:pt x="315741" y="781265"/>
                      <a:pt x="303168" y="792790"/>
                    </a:cubicBezTo>
                    <a:cubicBezTo>
                      <a:pt x="256876" y="834986"/>
                      <a:pt x="206013" y="867752"/>
                      <a:pt x="153340" y="897756"/>
                    </a:cubicBezTo>
                    <a:cubicBezTo>
                      <a:pt x="135528" y="874039"/>
                      <a:pt x="108191" y="852798"/>
                      <a:pt x="78378" y="848607"/>
                    </a:cubicBezTo>
                    <a:cubicBezTo>
                      <a:pt x="75520" y="848226"/>
                      <a:pt x="74473" y="852703"/>
                      <a:pt x="76854" y="8539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4" name="Google Shape;1734;p27"/>
              <p:cNvSpPr/>
              <p:nvPr/>
            </p:nvSpPr>
            <p:spPr>
              <a:xfrm rot="-4688137">
                <a:off x="354135" y="1883281"/>
                <a:ext cx="18851" cy="53990"/>
              </a:xfrm>
              <a:custGeom>
                <a:avLst/>
                <a:gdLst/>
                <a:ahLst/>
                <a:cxnLst/>
                <a:rect l="l" t="t" r="r" b="b"/>
                <a:pathLst>
                  <a:path w="31006" h="88801" extrusionOk="0">
                    <a:moveTo>
                      <a:pt x="229" y="5202"/>
                    </a:moveTo>
                    <a:cubicBezTo>
                      <a:pt x="12135" y="31967"/>
                      <a:pt x="21374" y="59685"/>
                      <a:pt x="28709" y="87974"/>
                    </a:cubicBezTo>
                    <a:cubicBezTo>
                      <a:pt x="29090" y="89403"/>
                      <a:pt x="31185" y="88831"/>
                      <a:pt x="30995" y="87403"/>
                    </a:cubicBezTo>
                    <a:cubicBezTo>
                      <a:pt x="25851" y="58066"/>
                      <a:pt x="17374" y="29586"/>
                      <a:pt x="6420" y="1868"/>
                    </a:cubicBezTo>
                    <a:cubicBezTo>
                      <a:pt x="4801" y="-2228"/>
                      <a:pt x="-1486" y="1106"/>
                      <a:pt x="324" y="5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5" name="Google Shape;1735;p27"/>
              <p:cNvSpPr/>
              <p:nvPr/>
            </p:nvSpPr>
            <p:spPr>
              <a:xfrm rot="-4688137">
                <a:off x="180242" y="1864438"/>
                <a:ext cx="53975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88776" h="53632" extrusionOk="0">
                    <a:moveTo>
                      <a:pt x="991" y="3426"/>
                    </a:moveTo>
                    <a:cubicBezTo>
                      <a:pt x="29662" y="17523"/>
                      <a:pt x="56427" y="34096"/>
                      <a:pt x="82335" y="52765"/>
                    </a:cubicBezTo>
                    <a:cubicBezTo>
                      <a:pt x="87002" y="56194"/>
                      <a:pt x="91384" y="48574"/>
                      <a:pt x="86907" y="45145"/>
                    </a:cubicBezTo>
                    <a:cubicBezTo>
                      <a:pt x="61285" y="25429"/>
                      <a:pt x="32900" y="10570"/>
                      <a:pt x="2420" y="92"/>
                    </a:cubicBezTo>
                    <a:cubicBezTo>
                      <a:pt x="420" y="-575"/>
                      <a:pt x="-1009" y="2568"/>
                      <a:pt x="896" y="3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6" name="Google Shape;1736;p27"/>
              <p:cNvSpPr/>
              <p:nvPr/>
            </p:nvSpPr>
            <p:spPr>
              <a:xfrm rot="-4688137">
                <a:off x="267459" y="1692046"/>
                <a:ext cx="42350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69656" h="182793" extrusionOk="0">
                    <a:moveTo>
                      <a:pt x="683" y="6299"/>
                    </a:moveTo>
                    <a:cubicBezTo>
                      <a:pt x="37068" y="60782"/>
                      <a:pt x="54594" y="117361"/>
                      <a:pt x="65834" y="181369"/>
                    </a:cubicBezTo>
                    <a:cubicBezTo>
                      <a:pt x="66215" y="183560"/>
                      <a:pt x="69644" y="183083"/>
                      <a:pt x="69644" y="180893"/>
                    </a:cubicBezTo>
                    <a:cubicBezTo>
                      <a:pt x="70310" y="117837"/>
                      <a:pt x="44783" y="52781"/>
                      <a:pt x="8493" y="2013"/>
                    </a:cubicBezTo>
                    <a:cubicBezTo>
                      <a:pt x="5255" y="-2559"/>
                      <a:pt x="-2461" y="1442"/>
                      <a:pt x="778" y="62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7" name="Google Shape;1737;p27"/>
              <p:cNvSpPr/>
              <p:nvPr/>
            </p:nvSpPr>
            <p:spPr>
              <a:xfrm rot="-4688137">
                <a:off x="56541" y="1702612"/>
                <a:ext cx="51928" cy="42691"/>
              </a:xfrm>
              <a:custGeom>
                <a:avLst/>
                <a:gdLst/>
                <a:ahLst/>
                <a:cxnLst/>
                <a:rect l="l" t="t" r="r" b="b"/>
                <a:pathLst>
                  <a:path w="85410" h="70217" extrusionOk="0">
                    <a:moveTo>
                      <a:pt x="1164" y="4825"/>
                    </a:moveTo>
                    <a:cubicBezTo>
                      <a:pt x="32406" y="19684"/>
                      <a:pt x="56028" y="41401"/>
                      <a:pt x="76888" y="68642"/>
                    </a:cubicBezTo>
                    <a:cubicBezTo>
                      <a:pt x="80222" y="72929"/>
                      <a:pt x="87746" y="67595"/>
                      <a:pt x="84698" y="63023"/>
                    </a:cubicBezTo>
                    <a:cubicBezTo>
                      <a:pt x="65077" y="33495"/>
                      <a:pt x="36121" y="12731"/>
                      <a:pt x="3260" y="158"/>
                    </a:cubicBezTo>
                    <a:cubicBezTo>
                      <a:pt x="593" y="-890"/>
                      <a:pt x="-1408" y="3587"/>
                      <a:pt x="1259" y="48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8" name="Google Shape;1738;p27"/>
              <p:cNvSpPr/>
              <p:nvPr/>
            </p:nvSpPr>
            <p:spPr>
              <a:xfrm rot="-4688137">
                <a:off x="220096" y="1534874"/>
                <a:ext cx="28276" cy="101053"/>
              </a:xfrm>
              <a:custGeom>
                <a:avLst/>
                <a:gdLst/>
                <a:ahLst/>
                <a:cxnLst/>
                <a:rect l="l" t="t" r="r" b="b"/>
                <a:pathLst>
                  <a:path w="46507" h="166209" extrusionOk="0">
                    <a:moveTo>
                      <a:pt x="185" y="3657"/>
                    </a:moveTo>
                    <a:cubicBezTo>
                      <a:pt x="10186" y="29756"/>
                      <a:pt x="20664" y="55283"/>
                      <a:pt x="27522" y="82429"/>
                    </a:cubicBezTo>
                    <a:cubicBezTo>
                      <a:pt x="34475" y="109575"/>
                      <a:pt x="37237" y="137007"/>
                      <a:pt x="42000" y="164534"/>
                    </a:cubicBezTo>
                    <a:cubicBezTo>
                      <a:pt x="42476" y="167106"/>
                      <a:pt x="46381" y="166535"/>
                      <a:pt x="46476" y="164058"/>
                    </a:cubicBezTo>
                    <a:cubicBezTo>
                      <a:pt x="47334" y="110147"/>
                      <a:pt x="30570" y="49187"/>
                      <a:pt x="5805" y="1466"/>
                    </a:cubicBezTo>
                    <a:cubicBezTo>
                      <a:pt x="4281" y="-1486"/>
                      <a:pt x="-1053" y="419"/>
                      <a:pt x="185" y="36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9" name="Google Shape;1739;p27"/>
              <p:cNvSpPr/>
              <p:nvPr/>
            </p:nvSpPr>
            <p:spPr>
              <a:xfrm rot="-4688137">
                <a:off x="-11447" y="1534324"/>
                <a:ext cx="60534" cy="58960"/>
              </a:xfrm>
              <a:custGeom>
                <a:avLst/>
                <a:gdLst/>
                <a:ahLst/>
                <a:cxnLst/>
                <a:rect l="l" t="t" r="r" b="b"/>
                <a:pathLst>
                  <a:path w="99565" h="96976" extrusionOk="0">
                    <a:moveTo>
                      <a:pt x="1475" y="5731"/>
                    </a:moveTo>
                    <a:cubicBezTo>
                      <a:pt x="37098" y="30019"/>
                      <a:pt x="65387" y="59833"/>
                      <a:pt x="90248" y="94789"/>
                    </a:cubicBezTo>
                    <a:cubicBezTo>
                      <a:pt x="93772" y="99742"/>
                      <a:pt x="102249" y="95456"/>
                      <a:pt x="98725" y="90122"/>
                    </a:cubicBezTo>
                    <a:cubicBezTo>
                      <a:pt x="74531" y="53165"/>
                      <a:pt x="41956" y="23638"/>
                      <a:pt x="4523" y="492"/>
                    </a:cubicBezTo>
                    <a:cubicBezTo>
                      <a:pt x="1189" y="-1604"/>
                      <a:pt x="-1859" y="3540"/>
                      <a:pt x="1379" y="57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0" name="Google Shape;1740;p27"/>
              <p:cNvSpPr/>
              <p:nvPr/>
            </p:nvSpPr>
            <p:spPr>
              <a:xfrm rot="-4688137">
                <a:off x="102689" y="1393980"/>
                <a:ext cx="36189" cy="56792"/>
              </a:xfrm>
              <a:custGeom>
                <a:avLst/>
                <a:gdLst/>
                <a:ahLst/>
                <a:cxnLst/>
                <a:rect l="l" t="t" r="r" b="b"/>
                <a:pathLst>
                  <a:path w="59523" h="93409" extrusionOk="0">
                    <a:moveTo>
                      <a:pt x="772" y="6215"/>
                    </a:moveTo>
                    <a:cubicBezTo>
                      <a:pt x="21537" y="34028"/>
                      <a:pt x="40682" y="61175"/>
                      <a:pt x="56017" y="92417"/>
                    </a:cubicBezTo>
                    <a:cubicBezTo>
                      <a:pt x="57065" y="94607"/>
                      <a:pt x="60303" y="92798"/>
                      <a:pt x="59351" y="90607"/>
                    </a:cubicBezTo>
                    <a:cubicBezTo>
                      <a:pt x="45349" y="59079"/>
                      <a:pt x="28299" y="27742"/>
                      <a:pt x="6011" y="1262"/>
                    </a:cubicBezTo>
                    <a:cubicBezTo>
                      <a:pt x="2963" y="-2357"/>
                      <a:pt x="-1895" y="2596"/>
                      <a:pt x="772" y="62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41" name="Google Shape;1741;p27"/>
          <p:cNvGrpSpPr/>
          <p:nvPr/>
        </p:nvGrpSpPr>
        <p:grpSpPr>
          <a:xfrm>
            <a:off x="7559739" y="3255290"/>
            <a:ext cx="1584262" cy="1888085"/>
            <a:chOff x="7559739" y="3255290"/>
            <a:chExt cx="1584262" cy="1888085"/>
          </a:xfrm>
        </p:grpSpPr>
        <p:grpSp>
          <p:nvGrpSpPr>
            <p:cNvPr id="1742" name="Google Shape;1742;p27"/>
            <p:cNvGrpSpPr/>
            <p:nvPr/>
          </p:nvGrpSpPr>
          <p:grpSpPr>
            <a:xfrm flipH="1">
              <a:off x="8681678" y="3780077"/>
              <a:ext cx="288110" cy="368238"/>
              <a:chOff x="3117291" y="3342963"/>
              <a:chExt cx="219379" cy="280391"/>
            </a:xfrm>
          </p:grpSpPr>
          <p:grpSp>
            <p:nvGrpSpPr>
              <p:cNvPr id="1743" name="Google Shape;1743;p27"/>
              <p:cNvGrpSpPr/>
              <p:nvPr/>
            </p:nvGrpSpPr>
            <p:grpSpPr>
              <a:xfrm>
                <a:off x="3241594" y="3517086"/>
                <a:ext cx="95076" cy="106268"/>
                <a:chOff x="3241594" y="3517086"/>
                <a:chExt cx="95076" cy="106268"/>
              </a:xfrm>
            </p:grpSpPr>
            <p:sp>
              <p:nvSpPr>
                <p:cNvPr id="1744" name="Google Shape;1744;p27"/>
                <p:cNvSpPr/>
                <p:nvPr/>
              </p:nvSpPr>
              <p:spPr>
                <a:xfrm>
                  <a:off x="3241625" y="3517086"/>
                  <a:ext cx="94980" cy="106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80" h="106248" extrusionOk="0">
                      <a:moveTo>
                        <a:pt x="49161" y="96591"/>
                      </a:moveTo>
                      <a:lnTo>
                        <a:pt x="5596" y="41758"/>
                      </a:lnTo>
                      <a:cubicBezTo>
                        <a:pt x="-3249" y="30621"/>
                        <a:pt x="-1414" y="14440"/>
                        <a:pt x="9723" y="5595"/>
                      </a:cubicBezTo>
                      <a:lnTo>
                        <a:pt x="9723" y="5595"/>
                      </a:lnTo>
                      <a:cubicBezTo>
                        <a:pt x="20860" y="-3249"/>
                        <a:pt x="37041" y="-1414"/>
                        <a:pt x="45820" y="9723"/>
                      </a:cubicBezTo>
                      <a:lnTo>
                        <a:pt x="89385" y="64556"/>
                      </a:lnTo>
                      <a:cubicBezTo>
                        <a:pt x="98229" y="75693"/>
                        <a:pt x="96395" y="91874"/>
                        <a:pt x="85258" y="100653"/>
                      </a:cubicBezTo>
                      <a:lnTo>
                        <a:pt x="85258" y="100653"/>
                      </a:lnTo>
                      <a:cubicBezTo>
                        <a:pt x="74121" y="109497"/>
                        <a:pt x="57940" y="107663"/>
                        <a:pt x="49161" y="965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5" name="Google Shape;1745;p27"/>
                <p:cNvSpPr/>
                <p:nvPr/>
              </p:nvSpPr>
              <p:spPr>
                <a:xfrm>
                  <a:off x="3269036" y="3554192"/>
                  <a:ext cx="67634" cy="69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34" h="69141" extrusionOk="0">
                      <a:moveTo>
                        <a:pt x="62040" y="27449"/>
                      </a:moveTo>
                      <a:lnTo>
                        <a:pt x="40290" y="0"/>
                      </a:lnTo>
                      <a:lnTo>
                        <a:pt x="0" y="31970"/>
                      </a:lnTo>
                      <a:lnTo>
                        <a:pt x="21750" y="59419"/>
                      </a:lnTo>
                      <a:cubicBezTo>
                        <a:pt x="30594" y="70556"/>
                        <a:pt x="46775" y="72390"/>
                        <a:pt x="57912" y="63546"/>
                      </a:cubicBezTo>
                      <a:cubicBezTo>
                        <a:pt x="69049" y="54703"/>
                        <a:pt x="70884" y="38521"/>
                        <a:pt x="62040" y="2744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6" name="Google Shape;1746;p27"/>
                <p:cNvSpPr/>
                <p:nvPr/>
              </p:nvSpPr>
              <p:spPr>
                <a:xfrm>
                  <a:off x="3241594" y="3526940"/>
                  <a:ext cx="94728" cy="96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28" h="96414" extrusionOk="0">
                      <a:moveTo>
                        <a:pt x="88891" y="54047"/>
                      </a:moveTo>
                      <a:lnTo>
                        <a:pt x="83388" y="47103"/>
                      </a:lnTo>
                      <a:lnTo>
                        <a:pt x="70876" y="57060"/>
                      </a:lnTo>
                      <a:cubicBezTo>
                        <a:pt x="64063" y="62432"/>
                        <a:pt x="54236" y="61319"/>
                        <a:pt x="48798" y="54506"/>
                      </a:cubicBezTo>
                      <a:lnTo>
                        <a:pt x="5495" y="0"/>
                      </a:lnTo>
                      <a:cubicBezTo>
                        <a:pt x="-1711" y="9171"/>
                        <a:pt x="-1973" y="22339"/>
                        <a:pt x="5561" y="31839"/>
                      </a:cubicBezTo>
                      <a:lnTo>
                        <a:pt x="49126" y="86672"/>
                      </a:lnTo>
                      <a:cubicBezTo>
                        <a:pt x="58035" y="97940"/>
                        <a:pt x="74479" y="99709"/>
                        <a:pt x="85616" y="90537"/>
                      </a:cubicBezTo>
                      <a:cubicBezTo>
                        <a:pt x="96556" y="81497"/>
                        <a:pt x="97670" y="65119"/>
                        <a:pt x="88826" y="54047"/>
                      </a:cubicBezTo>
                      <a:close/>
                    </a:path>
                  </a:pathLst>
                </a:custGeom>
                <a:solidFill>
                  <a:srgbClr val="013057">
                    <a:alpha val="101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47" name="Google Shape;1747;p27"/>
                <p:cNvGrpSpPr/>
                <p:nvPr/>
              </p:nvGrpSpPr>
              <p:grpSpPr>
                <a:xfrm>
                  <a:off x="3280509" y="3531337"/>
                  <a:ext cx="22125" cy="26646"/>
                  <a:chOff x="3280509" y="3531337"/>
                  <a:chExt cx="22125" cy="26646"/>
                </a:xfrm>
              </p:grpSpPr>
              <p:sp>
                <p:nvSpPr>
                  <p:cNvPr id="1748" name="Google Shape;1748;p27"/>
                  <p:cNvSpPr/>
                  <p:nvPr/>
                </p:nvSpPr>
                <p:spPr>
                  <a:xfrm>
                    <a:off x="3280509" y="3531337"/>
                    <a:ext cx="17408" cy="205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08" h="20553" extrusionOk="0">
                        <a:moveTo>
                          <a:pt x="974" y="581"/>
                        </a:moveTo>
                        <a:lnTo>
                          <a:pt x="974" y="581"/>
                        </a:lnTo>
                        <a:cubicBezTo>
                          <a:pt x="2088" y="-336"/>
                          <a:pt x="3726" y="-140"/>
                          <a:pt x="4643" y="974"/>
                        </a:cubicBezTo>
                        <a:lnTo>
                          <a:pt x="16828" y="16304"/>
                        </a:lnTo>
                        <a:cubicBezTo>
                          <a:pt x="17745" y="17418"/>
                          <a:pt x="17549" y="19056"/>
                          <a:pt x="16435" y="19972"/>
                        </a:cubicBezTo>
                        <a:lnTo>
                          <a:pt x="16435" y="19972"/>
                        </a:lnTo>
                        <a:cubicBezTo>
                          <a:pt x="15321" y="20890"/>
                          <a:pt x="13683" y="20693"/>
                          <a:pt x="12766" y="19579"/>
                        </a:cubicBezTo>
                        <a:lnTo>
                          <a:pt x="581" y="4250"/>
                        </a:lnTo>
                        <a:cubicBezTo>
                          <a:pt x="-336" y="3136"/>
                          <a:pt x="-140" y="1498"/>
                          <a:pt x="974" y="58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49" name="Google Shape;1749;p27"/>
                  <p:cNvSpPr/>
                  <p:nvPr/>
                </p:nvSpPr>
                <p:spPr>
                  <a:xfrm>
                    <a:off x="3297411" y="3552760"/>
                    <a:ext cx="5223" cy="52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23" h="5223" extrusionOk="0">
                        <a:moveTo>
                          <a:pt x="4250" y="4643"/>
                        </a:moveTo>
                        <a:cubicBezTo>
                          <a:pt x="3136" y="5560"/>
                          <a:pt x="1498" y="5363"/>
                          <a:pt x="581" y="4249"/>
                        </a:cubicBezTo>
                        <a:cubicBezTo>
                          <a:pt x="-336" y="3136"/>
                          <a:pt x="-140" y="1498"/>
                          <a:pt x="974" y="581"/>
                        </a:cubicBezTo>
                        <a:cubicBezTo>
                          <a:pt x="2088" y="-336"/>
                          <a:pt x="3726" y="-140"/>
                          <a:pt x="4643" y="974"/>
                        </a:cubicBezTo>
                        <a:cubicBezTo>
                          <a:pt x="5560" y="2088"/>
                          <a:pt x="5363" y="3726"/>
                          <a:pt x="4250" y="4643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750" name="Google Shape;1750;p27"/>
              <p:cNvGrpSpPr/>
              <p:nvPr/>
            </p:nvGrpSpPr>
            <p:grpSpPr>
              <a:xfrm>
                <a:off x="3117291" y="3342963"/>
                <a:ext cx="116922" cy="124707"/>
                <a:chOff x="3117291" y="3342963"/>
                <a:chExt cx="116922" cy="124707"/>
              </a:xfrm>
            </p:grpSpPr>
            <p:sp>
              <p:nvSpPr>
                <p:cNvPr id="1751" name="Google Shape;1751;p27"/>
                <p:cNvSpPr/>
                <p:nvPr/>
              </p:nvSpPr>
              <p:spPr>
                <a:xfrm>
                  <a:off x="3117291" y="3342963"/>
                  <a:ext cx="116911" cy="124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11" h="124707" extrusionOk="0">
                      <a:moveTo>
                        <a:pt x="109293" y="51119"/>
                      </a:moveTo>
                      <a:lnTo>
                        <a:pt x="54001" y="114206"/>
                      </a:lnTo>
                      <a:cubicBezTo>
                        <a:pt x="42799" y="126981"/>
                        <a:pt x="23342" y="128292"/>
                        <a:pt x="10501" y="117089"/>
                      </a:cubicBezTo>
                      <a:lnTo>
                        <a:pt x="10501" y="117089"/>
                      </a:lnTo>
                      <a:cubicBezTo>
                        <a:pt x="-2273" y="105886"/>
                        <a:pt x="-3584" y="86430"/>
                        <a:pt x="7619" y="73589"/>
                      </a:cubicBezTo>
                      <a:lnTo>
                        <a:pt x="62911" y="10501"/>
                      </a:lnTo>
                      <a:cubicBezTo>
                        <a:pt x="74113" y="-2273"/>
                        <a:pt x="93570" y="-3584"/>
                        <a:pt x="106411" y="7619"/>
                      </a:cubicBezTo>
                      <a:lnTo>
                        <a:pt x="106411" y="7619"/>
                      </a:lnTo>
                      <a:cubicBezTo>
                        <a:pt x="119185" y="18821"/>
                        <a:pt x="120496" y="38278"/>
                        <a:pt x="109293" y="5111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2" name="Google Shape;1752;p27"/>
                <p:cNvSpPr/>
                <p:nvPr/>
              </p:nvSpPr>
              <p:spPr>
                <a:xfrm>
                  <a:off x="3152556" y="3342963"/>
                  <a:ext cx="81581" cy="82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81" h="82695" extrusionOk="0">
                      <a:moveTo>
                        <a:pt x="27646" y="10501"/>
                      </a:moveTo>
                      <a:lnTo>
                        <a:pt x="0" y="42078"/>
                      </a:lnTo>
                      <a:lnTo>
                        <a:pt x="46317" y="82695"/>
                      </a:lnTo>
                      <a:lnTo>
                        <a:pt x="73963" y="51119"/>
                      </a:lnTo>
                      <a:cubicBezTo>
                        <a:pt x="85165" y="38344"/>
                        <a:pt x="83855" y="18887"/>
                        <a:pt x="71080" y="7619"/>
                      </a:cubicBezTo>
                      <a:cubicBezTo>
                        <a:pt x="58305" y="-3584"/>
                        <a:pt x="38848" y="-2273"/>
                        <a:pt x="27580" y="1050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3" name="Google Shape;1753;p27"/>
                <p:cNvSpPr/>
                <p:nvPr/>
              </p:nvSpPr>
              <p:spPr>
                <a:xfrm>
                  <a:off x="3133754" y="3343231"/>
                  <a:ext cx="100459" cy="124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9" h="124422" extrusionOk="0">
                      <a:moveTo>
                        <a:pt x="45793" y="11020"/>
                      </a:moveTo>
                      <a:lnTo>
                        <a:pt x="38783" y="19012"/>
                      </a:lnTo>
                      <a:lnTo>
                        <a:pt x="53196" y="31590"/>
                      </a:lnTo>
                      <a:cubicBezTo>
                        <a:pt x="60992" y="38403"/>
                        <a:pt x="61778" y="50327"/>
                        <a:pt x="54964" y="58122"/>
                      </a:cubicBezTo>
                      <a:lnTo>
                        <a:pt x="0" y="120883"/>
                      </a:lnTo>
                      <a:cubicBezTo>
                        <a:pt x="12316" y="127368"/>
                        <a:pt x="27974" y="124879"/>
                        <a:pt x="37538" y="113938"/>
                      </a:cubicBezTo>
                      <a:lnTo>
                        <a:pt x="92830" y="50851"/>
                      </a:lnTo>
                      <a:cubicBezTo>
                        <a:pt x="104164" y="37879"/>
                        <a:pt x="102723" y="18160"/>
                        <a:pt x="89489" y="7023"/>
                      </a:cubicBezTo>
                      <a:cubicBezTo>
                        <a:pt x="76518" y="-3917"/>
                        <a:pt x="56930" y="-1690"/>
                        <a:pt x="45793" y="11020"/>
                      </a:cubicBezTo>
                      <a:close/>
                    </a:path>
                  </a:pathLst>
                </a:custGeom>
                <a:solidFill>
                  <a:srgbClr val="013057">
                    <a:alpha val="101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54" name="Google Shape;1754;p27"/>
                <p:cNvGrpSpPr/>
                <p:nvPr/>
              </p:nvGrpSpPr>
              <p:grpSpPr>
                <a:xfrm>
                  <a:off x="3131177" y="3392487"/>
                  <a:ext cx="27820" cy="30900"/>
                  <a:chOff x="3131177" y="3392487"/>
                  <a:chExt cx="27820" cy="30900"/>
                </a:xfrm>
              </p:grpSpPr>
              <p:sp>
                <p:nvSpPr>
                  <p:cNvPr id="1755" name="Google Shape;1755;p27"/>
                  <p:cNvSpPr/>
                  <p:nvPr/>
                </p:nvSpPr>
                <p:spPr>
                  <a:xfrm>
                    <a:off x="3131177" y="3399497"/>
                    <a:ext cx="21728" cy="23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28" h="23890" extrusionOk="0">
                        <a:moveTo>
                          <a:pt x="1070" y="23082"/>
                        </a:moveTo>
                        <a:lnTo>
                          <a:pt x="1070" y="23082"/>
                        </a:lnTo>
                        <a:cubicBezTo>
                          <a:pt x="-240" y="21969"/>
                          <a:pt x="-371" y="20003"/>
                          <a:pt x="808" y="18693"/>
                        </a:cubicBezTo>
                        <a:lnTo>
                          <a:pt x="16269" y="1070"/>
                        </a:lnTo>
                        <a:cubicBezTo>
                          <a:pt x="17383" y="-240"/>
                          <a:pt x="19348" y="-371"/>
                          <a:pt x="20658" y="808"/>
                        </a:cubicBezTo>
                        <a:lnTo>
                          <a:pt x="20658" y="808"/>
                        </a:lnTo>
                        <a:cubicBezTo>
                          <a:pt x="21969" y="1922"/>
                          <a:pt x="22100" y="3887"/>
                          <a:pt x="20920" y="5198"/>
                        </a:cubicBezTo>
                        <a:lnTo>
                          <a:pt x="5460" y="22820"/>
                        </a:lnTo>
                        <a:cubicBezTo>
                          <a:pt x="4346" y="24130"/>
                          <a:pt x="2381" y="24262"/>
                          <a:pt x="1070" y="23082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56" name="Google Shape;1756;p27"/>
                  <p:cNvSpPr/>
                  <p:nvPr/>
                </p:nvSpPr>
                <p:spPr>
                  <a:xfrm>
                    <a:off x="3152730" y="3392487"/>
                    <a:ext cx="6267" cy="62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6268" extrusionOk="0">
                        <a:moveTo>
                          <a:pt x="5197" y="808"/>
                        </a:moveTo>
                        <a:cubicBezTo>
                          <a:pt x="6508" y="1922"/>
                          <a:pt x="6639" y="3887"/>
                          <a:pt x="5460" y="5198"/>
                        </a:cubicBezTo>
                        <a:cubicBezTo>
                          <a:pt x="4346" y="6508"/>
                          <a:pt x="2381" y="6639"/>
                          <a:pt x="1070" y="5460"/>
                        </a:cubicBezTo>
                        <a:cubicBezTo>
                          <a:pt x="-240" y="4346"/>
                          <a:pt x="-371" y="2381"/>
                          <a:pt x="808" y="1070"/>
                        </a:cubicBezTo>
                        <a:cubicBezTo>
                          <a:pt x="1922" y="-240"/>
                          <a:pt x="3887" y="-371"/>
                          <a:pt x="5197" y="80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757" name="Google Shape;1757;p27"/>
            <p:cNvGrpSpPr/>
            <p:nvPr/>
          </p:nvGrpSpPr>
          <p:grpSpPr>
            <a:xfrm flipH="1">
              <a:off x="8418971" y="4561338"/>
              <a:ext cx="725030" cy="582037"/>
              <a:chOff x="2689257" y="3815388"/>
              <a:chExt cx="552067" cy="443187"/>
            </a:xfrm>
          </p:grpSpPr>
          <p:sp>
            <p:nvSpPr>
              <p:cNvPr id="1758" name="Google Shape;1758;p27"/>
              <p:cNvSpPr/>
              <p:nvPr/>
            </p:nvSpPr>
            <p:spPr>
              <a:xfrm>
                <a:off x="2760599" y="4029808"/>
                <a:ext cx="405255" cy="30659"/>
              </a:xfrm>
              <a:custGeom>
                <a:avLst/>
                <a:gdLst/>
                <a:ahLst/>
                <a:cxnLst/>
                <a:rect l="l" t="t" r="r" b="b"/>
                <a:pathLst>
                  <a:path w="405255" h="30659" extrusionOk="0">
                    <a:moveTo>
                      <a:pt x="0" y="0"/>
                    </a:moveTo>
                    <a:lnTo>
                      <a:pt x="405256" y="0"/>
                    </a:lnTo>
                    <a:lnTo>
                      <a:pt x="405256" y="30660"/>
                    </a:lnTo>
                    <a:lnTo>
                      <a:pt x="0" y="306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p27"/>
              <p:cNvSpPr/>
              <p:nvPr/>
            </p:nvSpPr>
            <p:spPr>
              <a:xfrm>
                <a:off x="2740749" y="4168365"/>
                <a:ext cx="451900" cy="30659"/>
              </a:xfrm>
              <a:custGeom>
                <a:avLst/>
                <a:gdLst/>
                <a:ahLst/>
                <a:cxnLst/>
                <a:rect l="l" t="t" r="r" b="b"/>
                <a:pathLst>
                  <a:path w="451900" h="30659" extrusionOk="0">
                    <a:moveTo>
                      <a:pt x="451900" y="0"/>
                    </a:moveTo>
                    <a:lnTo>
                      <a:pt x="3669" y="0"/>
                    </a:lnTo>
                    <a:lnTo>
                      <a:pt x="0" y="30659"/>
                    </a:lnTo>
                    <a:lnTo>
                      <a:pt x="451900" y="30659"/>
                    </a:lnTo>
                    <a:lnTo>
                      <a:pt x="4519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27"/>
              <p:cNvSpPr/>
              <p:nvPr/>
            </p:nvSpPr>
            <p:spPr>
              <a:xfrm>
                <a:off x="2718279" y="3841062"/>
                <a:ext cx="86219" cy="417513"/>
              </a:xfrm>
              <a:custGeom>
                <a:avLst/>
                <a:gdLst/>
                <a:ahLst/>
                <a:cxnLst/>
                <a:rect l="l" t="t" r="r" b="b"/>
                <a:pathLst>
                  <a:path w="86219" h="417513" extrusionOk="0">
                    <a:moveTo>
                      <a:pt x="86148" y="12716"/>
                    </a:moveTo>
                    <a:cubicBezTo>
                      <a:pt x="86279" y="13633"/>
                      <a:pt x="86213" y="14550"/>
                      <a:pt x="86082" y="15468"/>
                    </a:cubicBezTo>
                    <a:lnTo>
                      <a:pt x="85231" y="21363"/>
                    </a:lnTo>
                    <a:lnTo>
                      <a:pt x="82086" y="42590"/>
                    </a:lnTo>
                    <a:lnTo>
                      <a:pt x="78352" y="68401"/>
                    </a:lnTo>
                    <a:lnTo>
                      <a:pt x="60664" y="188811"/>
                    </a:lnTo>
                    <a:lnTo>
                      <a:pt x="56209" y="219471"/>
                    </a:lnTo>
                    <a:lnTo>
                      <a:pt x="40421" y="327303"/>
                    </a:lnTo>
                    <a:lnTo>
                      <a:pt x="35901" y="357963"/>
                    </a:lnTo>
                    <a:lnTo>
                      <a:pt x="27187" y="417513"/>
                    </a:lnTo>
                    <a:lnTo>
                      <a:pt x="0" y="417513"/>
                    </a:lnTo>
                    <a:lnTo>
                      <a:pt x="51165" y="68401"/>
                    </a:lnTo>
                    <a:lnTo>
                      <a:pt x="54899" y="42590"/>
                    </a:lnTo>
                    <a:lnTo>
                      <a:pt x="58043" y="21363"/>
                    </a:lnTo>
                    <a:lnTo>
                      <a:pt x="59288" y="12716"/>
                    </a:lnTo>
                    <a:lnTo>
                      <a:pt x="59485" y="11472"/>
                    </a:lnTo>
                    <a:cubicBezTo>
                      <a:pt x="60598" y="4134"/>
                      <a:pt x="67477" y="-910"/>
                      <a:pt x="74814" y="138"/>
                    </a:cubicBezTo>
                    <a:cubicBezTo>
                      <a:pt x="81235" y="1055"/>
                      <a:pt x="85886" y="6493"/>
                      <a:pt x="86148" y="127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27"/>
              <p:cNvSpPr/>
              <p:nvPr/>
            </p:nvSpPr>
            <p:spPr>
              <a:xfrm>
                <a:off x="3126149" y="3841062"/>
                <a:ext cx="86153" cy="417513"/>
              </a:xfrm>
              <a:custGeom>
                <a:avLst/>
                <a:gdLst/>
                <a:ahLst/>
                <a:cxnLst/>
                <a:rect l="l" t="t" r="r" b="b"/>
                <a:pathLst>
                  <a:path w="86153" h="417513" extrusionOk="0">
                    <a:moveTo>
                      <a:pt x="86154" y="417513"/>
                    </a:moveTo>
                    <a:lnTo>
                      <a:pt x="59032" y="417513"/>
                    </a:lnTo>
                    <a:lnTo>
                      <a:pt x="50319" y="357963"/>
                    </a:lnTo>
                    <a:lnTo>
                      <a:pt x="49467" y="352133"/>
                    </a:lnTo>
                    <a:lnTo>
                      <a:pt x="48026" y="342437"/>
                    </a:lnTo>
                    <a:lnTo>
                      <a:pt x="45799" y="327303"/>
                    </a:lnTo>
                    <a:lnTo>
                      <a:pt x="30010" y="219471"/>
                    </a:lnTo>
                    <a:lnTo>
                      <a:pt x="25556" y="188811"/>
                    </a:lnTo>
                    <a:lnTo>
                      <a:pt x="12584" y="100502"/>
                    </a:lnTo>
                    <a:lnTo>
                      <a:pt x="7867" y="68401"/>
                    </a:lnTo>
                    <a:lnTo>
                      <a:pt x="3675" y="39510"/>
                    </a:lnTo>
                    <a:lnTo>
                      <a:pt x="989" y="21363"/>
                    </a:lnTo>
                    <a:lnTo>
                      <a:pt x="137" y="15468"/>
                    </a:lnTo>
                    <a:cubicBezTo>
                      <a:pt x="6" y="14550"/>
                      <a:pt x="-60" y="13633"/>
                      <a:pt x="71" y="12716"/>
                    </a:cubicBezTo>
                    <a:cubicBezTo>
                      <a:pt x="333" y="6493"/>
                      <a:pt x="4985" y="1055"/>
                      <a:pt x="11405" y="138"/>
                    </a:cubicBezTo>
                    <a:cubicBezTo>
                      <a:pt x="18742" y="-910"/>
                      <a:pt x="25556" y="4134"/>
                      <a:pt x="26669" y="11472"/>
                    </a:cubicBezTo>
                    <a:lnTo>
                      <a:pt x="26866" y="12716"/>
                    </a:lnTo>
                    <a:lnTo>
                      <a:pt x="28110" y="21363"/>
                    </a:lnTo>
                    <a:lnTo>
                      <a:pt x="30141" y="35187"/>
                    </a:lnTo>
                    <a:lnTo>
                      <a:pt x="34989" y="68401"/>
                    </a:lnTo>
                    <a:lnTo>
                      <a:pt x="37413" y="84976"/>
                    </a:lnTo>
                    <a:lnTo>
                      <a:pt x="48026" y="157235"/>
                    </a:lnTo>
                    <a:lnTo>
                      <a:pt x="71545" y="317870"/>
                    </a:lnTo>
                    <a:lnTo>
                      <a:pt x="76982" y="355015"/>
                    </a:lnTo>
                    <a:lnTo>
                      <a:pt x="86154" y="4175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62" name="Google Shape;1762;p27"/>
              <p:cNvGrpSpPr/>
              <p:nvPr/>
            </p:nvGrpSpPr>
            <p:grpSpPr>
              <a:xfrm>
                <a:off x="2689257" y="3815388"/>
                <a:ext cx="552067" cy="94075"/>
                <a:chOff x="2689257" y="3815388"/>
                <a:chExt cx="552067" cy="94075"/>
              </a:xfrm>
            </p:grpSpPr>
            <p:sp>
              <p:nvSpPr>
                <p:cNvPr id="1763" name="Google Shape;1763;p27"/>
                <p:cNvSpPr/>
                <p:nvPr/>
              </p:nvSpPr>
              <p:spPr>
                <a:xfrm>
                  <a:off x="2689257" y="3815388"/>
                  <a:ext cx="552067" cy="9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067" h="94075" extrusionOk="0">
                      <a:moveTo>
                        <a:pt x="552067" y="18344"/>
                      </a:moveTo>
                      <a:lnTo>
                        <a:pt x="552067" y="75732"/>
                      </a:lnTo>
                      <a:cubicBezTo>
                        <a:pt x="552067" y="85821"/>
                        <a:pt x="545123" y="94075"/>
                        <a:pt x="536541" y="94075"/>
                      </a:cubicBezTo>
                      <a:lnTo>
                        <a:pt x="15526" y="94075"/>
                      </a:lnTo>
                      <a:cubicBezTo>
                        <a:pt x="6944" y="94075"/>
                        <a:pt x="0" y="85886"/>
                        <a:pt x="0" y="75732"/>
                      </a:cubicBezTo>
                      <a:lnTo>
                        <a:pt x="0" y="18344"/>
                      </a:lnTo>
                      <a:cubicBezTo>
                        <a:pt x="0" y="8255"/>
                        <a:pt x="6944" y="0"/>
                        <a:pt x="15526" y="0"/>
                      </a:cubicBezTo>
                      <a:lnTo>
                        <a:pt x="536541" y="0"/>
                      </a:lnTo>
                      <a:cubicBezTo>
                        <a:pt x="544403" y="0"/>
                        <a:pt x="550954" y="6944"/>
                        <a:pt x="551937" y="15854"/>
                      </a:cubicBezTo>
                      <a:cubicBezTo>
                        <a:pt x="552002" y="16640"/>
                        <a:pt x="552067" y="17492"/>
                        <a:pt x="552067" y="1827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4" name="Google Shape;1764;p27"/>
                <p:cNvSpPr/>
                <p:nvPr/>
              </p:nvSpPr>
              <p:spPr>
                <a:xfrm>
                  <a:off x="2689257" y="3853778"/>
                  <a:ext cx="552067" cy="8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067" h="8582" extrusionOk="0">
                      <a:moveTo>
                        <a:pt x="0" y="0"/>
                      </a:moveTo>
                      <a:lnTo>
                        <a:pt x="552068" y="0"/>
                      </a:lnTo>
                      <a:lnTo>
                        <a:pt x="552068" y="8582"/>
                      </a:lnTo>
                      <a:lnTo>
                        <a:pt x="0" y="8582"/>
                      </a:lnTo>
                      <a:close/>
                    </a:path>
                  </a:pathLst>
                </a:custGeom>
                <a:solidFill>
                  <a:srgbClr val="013057">
                    <a:alpha val="101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5" name="Google Shape;1765;p27"/>
                <p:cNvSpPr/>
                <p:nvPr/>
              </p:nvSpPr>
              <p:spPr>
                <a:xfrm>
                  <a:off x="2689257" y="3831242"/>
                  <a:ext cx="552067" cy="78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067" h="78155" extrusionOk="0">
                      <a:moveTo>
                        <a:pt x="552067" y="2424"/>
                      </a:moveTo>
                      <a:lnTo>
                        <a:pt x="552067" y="59812"/>
                      </a:lnTo>
                      <a:cubicBezTo>
                        <a:pt x="552067" y="69901"/>
                        <a:pt x="545123" y="78155"/>
                        <a:pt x="536541" y="78155"/>
                      </a:cubicBezTo>
                      <a:lnTo>
                        <a:pt x="15526" y="78155"/>
                      </a:lnTo>
                      <a:cubicBezTo>
                        <a:pt x="6944" y="78155"/>
                        <a:pt x="0" y="69967"/>
                        <a:pt x="0" y="59812"/>
                      </a:cubicBezTo>
                      <a:lnTo>
                        <a:pt x="0" y="52344"/>
                      </a:lnTo>
                      <a:lnTo>
                        <a:pt x="407876" y="52344"/>
                      </a:lnTo>
                      <a:cubicBezTo>
                        <a:pt x="484918" y="47889"/>
                        <a:pt x="541193" y="26598"/>
                        <a:pt x="551937" y="0"/>
                      </a:cubicBezTo>
                      <a:cubicBezTo>
                        <a:pt x="552002" y="786"/>
                        <a:pt x="552067" y="1572"/>
                        <a:pt x="552067" y="2424"/>
                      </a:cubicBezTo>
                      <a:close/>
                    </a:path>
                  </a:pathLst>
                </a:custGeom>
                <a:solidFill>
                  <a:srgbClr val="013057">
                    <a:alpha val="101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66" name="Google Shape;1766;p27"/>
            <p:cNvGrpSpPr/>
            <p:nvPr/>
          </p:nvGrpSpPr>
          <p:grpSpPr>
            <a:xfrm flipH="1">
              <a:off x="8794037" y="4215901"/>
              <a:ext cx="319711" cy="345351"/>
              <a:chOff x="2955497" y="3552358"/>
              <a:chExt cx="243441" cy="262964"/>
            </a:xfrm>
          </p:grpSpPr>
          <p:sp>
            <p:nvSpPr>
              <p:cNvPr id="1767" name="Google Shape;1767;p27"/>
              <p:cNvSpPr/>
              <p:nvPr/>
            </p:nvSpPr>
            <p:spPr>
              <a:xfrm>
                <a:off x="2955562" y="3606602"/>
                <a:ext cx="243376" cy="208720"/>
              </a:xfrm>
              <a:custGeom>
                <a:avLst/>
                <a:gdLst/>
                <a:ahLst/>
                <a:cxnLst/>
                <a:rect l="l" t="t" r="r" b="b"/>
                <a:pathLst>
                  <a:path w="243376" h="208720" extrusionOk="0">
                    <a:moveTo>
                      <a:pt x="174720" y="0"/>
                    </a:moveTo>
                    <a:lnTo>
                      <a:pt x="68525" y="0"/>
                    </a:lnTo>
                    <a:lnTo>
                      <a:pt x="5699" y="42255"/>
                    </a:lnTo>
                    <a:cubicBezTo>
                      <a:pt x="2162" y="44286"/>
                      <a:pt x="0" y="48020"/>
                      <a:pt x="0" y="52147"/>
                    </a:cubicBezTo>
                    <a:lnTo>
                      <a:pt x="0" y="194963"/>
                    </a:lnTo>
                    <a:cubicBezTo>
                      <a:pt x="0" y="202563"/>
                      <a:pt x="6158" y="208720"/>
                      <a:pt x="13758" y="208720"/>
                    </a:cubicBezTo>
                    <a:lnTo>
                      <a:pt x="229619" y="208720"/>
                    </a:lnTo>
                    <a:cubicBezTo>
                      <a:pt x="237218" y="208720"/>
                      <a:pt x="243376" y="202563"/>
                      <a:pt x="243376" y="194963"/>
                    </a:cubicBezTo>
                    <a:lnTo>
                      <a:pt x="243376" y="52147"/>
                    </a:lnTo>
                    <a:cubicBezTo>
                      <a:pt x="243376" y="48086"/>
                      <a:pt x="241214" y="44286"/>
                      <a:pt x="237677" y="42255"/>
                    </a:cubicBezTo>
                    <a:lnTo>
                      <a:pt x="1748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8" name="Google Shape;1768;p27"/>
              <p:cNvSpPr/>
              <p:nvPr/>
            </p:nvSpPr>
            <p:spPr>
              <a:xfrm>
                <a:off x="3022581" y="3582232"/>
                <a:ext cx="109142" cy="24304"/>
              </a:xfrm>
              <a:custGeom>
                <a:avLst/>
                <a:gdLst/>
                <a:ahLst/>
                <a:cxnLst/>
                <a:rect l="l" t="t" r="r" b="b"/>
                <a:pathLst>
                  <a:path w="109142" h="24304" extrusionOk="0">
                    <a:moveTo>
                      <a:pt x="109143" y="0"/>
                    </a:moveTo>
                    <a:lnTo>
                      <a:pt x="0" y="0"/>
                    </a:lnTo>
                    <a:lnTo>
                      <a:pt x="0" y="21750"/>
                    </a:lnTo>
                    <a:cubicBezTo>
                      <a:pt x="0" y="23191"/>
                      <a:pt x="1114" y="24305"/>
                      <a:pt x="2555" y="24305"/>
                    </a:cubicBezTo>
                    <a:lnTo>
                      <a:pt x="106588" y="24305"/>
                    </a:lnTo>
                    <a:cubicBezTo>
                      <a:pt x="108029" y="24305"/>
                      <a:pt x="109143" y="23191"/>
                      <a:pt x="109143" y="21750"/>
                    </a:cubicBezTo>
                    <a:lnTo>
                      <a:pt x="109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9" name="Google Shape;1769;p27"/>
              <p:cNvSpPr/>
              <p:nvPr/>
            </p:nvSpPr>
            <p:spPr>
              <a:xfrm>
                <a:off x="3014130" y="3552358"/>
                <a:ext cx="126044" cy="29873"/>
              </a:xfrm>
              <a:custGeom>
                <a:avLst/>
                <a:gdLst/>
                <a:ahLst/>
                <a:cxnLst/>
                <a:rect l="l" t="t" r="r" b="b"/>
                <a:pathLst>
                  <a:path w="126044" h="29873" extrusionOk="0">
                    <a:moveTo>
                      <a:pt x="122376" y="0"/>
                    </a:moveTo>
                    <a:cubicBezTo>
                      <a:pt x="124402" y="0"/>
                      <a:pt x="126045" y="1643"/>
                      <a:pt x="126045" y="3669"/>
                    </a:cubicBezTo>
                    <a:lnTo>
                      <a:pt x="126045" y="26205"/>
                    </a:lnTo>
                    <a:cubicBezTo>
                      <a:pt x="126045" y="28231"/>
                      <a:pt x="124402" y="29873"/>
                      <a:pt x="122376" y="29873"/>
                    </a:cubicBezTo>
                    <a:lnTo>
                      <a:pt x="3669" y="29873"/>
                    </a:lnTo>
                    <a:cubicBezTo>
                      <a:pt x="1643" y="29873"/>
                      <a:pt x="0" y="28231"/>
                      <a:pt x="0" y="26205"/>
                    </a:cubicBezTo>
                    <a:lnTo>
                      <a:pt x="0" y="3669"/>
                    </a:lnTo>
                    <a:cubicBezTo>
                      <a:pt x="0" y="1643"/>
                      <a:pt x="1643" y="0"/>
                      <a:pt x="3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0" name="Google Shape;1770;p27"/>
              <p:cNvSpPr/>
              <p:nvPr/>
            </p:nvSpPr>
            <p:spPr>
              <a:xfrm>
                <a:off x="2955562" y="3672376"/>
                <a:ext cx="217302" cy="106914"/>
              </a:xfrm>
              <a:custGeom>
                <a:avLst/>
                <a:gdLst/>
                <a:ahLst/>
                <a:cxnLst/>
                <a:rect l="l" t="t" r="r" b="b"/>
                <a:pathLst>
                  <a:path w="217302" h="106914" extrusionOk="0">
                    <a:moveTo>
                      <a:pt x="207541" y="106915"/>
                    </a:moveTo>
                    <a:lnTo>
                      <a:pt x="0" y="106915"/>
                    </a:lnTo>
                    <a:lnTo>
                      <a:pt x="0" y="0"/>
                    </a:lnTo>
                    <a:lnTo>
                      <a:pt x="207541" y="0"/>
                    </a:lnTo>
                    <a:cubicBezTo>
                      <a:pt x="212913" y="0"/>
                      <a:pt x="217302" y="4389"/>
                      <a:pt x="217302" y="9761"/>
                    </a:cubicBezTo>
                    <a:lnTo>
                      <a:pt x="217302" y="97154"/>
                    </a:lnTo>
                    <a:cubicBezTo>
                      <a:pt x="217302" y="102526"/>
                      <a:pt x="212913" y="106915"/>
                      <a:pt x="207541" y="1069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1" name="Google Shape;1771;p27"/>
              <p:cNvSpPr/>
              <p:nvPr/>
            </p:nvSpPr>
            <p:spPr>
              <a:xfrm>
                <a:off x="2955562" y="3606536"/>
                <a:ext cx="243376" cy="208720"/>
              </a:xfrm>
              <a:custGeom>
                <a:avLst/>
                <a:gdLst/>
                <a:ahLst/>
                <a:cxnLst/>
                <a:rect l="l" t="t" r="r" b="b"/>
                <a:pathLst>
                  <a:path w="243376" h="208720" extrusionOk="0">
                    <a:moveTo>
                      <a:pt x="147336" y="157818"/>
                    </a:moveTo>
                    <a:lnTo>
                      <a:pt x="0" y="157818"/>
                    </a:lnTo>
                    <a:lnTo>
                      <a:pt x="0" y="194963"/>
                    </a:lnTo>
                    <a:cubicBezTo>
                      <a:pt x="0" y="202563"/>
                      <a:pt x="6158" y="208721"/>
                      <a:pt x="13758" y="208721"/>
                    </a:cubicBezTo>
                    <a:lnTo>
                      <a:pt x="229619" y="208721"/>
                    </a:lnTo>
                    <a:cubicBezTo>
                      <a:pt x="237218" y="208721"/>
                      <a:pt x="243376" y="202563"/>
                      <a:pt x="243376" y="194963"/>
                    </a:cubicBezTo>
                    <a:lnTo>
                      <a:pt x="243376" y="52147"/>
                    </a:lnTo>
                    <a:cubicBezTo>
                      <a:pt x="243376" y="48086"/>
                      <a:pt x="241214" y="44286"/>
                      <a:pt x="237677" y="42255"/>
                    </a:cubicBezTo>
                    <a:lnTo>
                      <a:pt x="174851" y="0"/>
                    </a:lnTo>
                    <a:lnTo>
                      <a:pt x="101871" y="0"/>
                    </a:lnTo>
                    <a:lnTo>
                      <a:pt x="168300" y="44548"/>
                    </a:lnTo>
                    <a:cubicBezTo>
                      <a:pt x="178650" y="51493"/>
                      <a:pt x="184809" y="63088"/>
                      <a:pt x="184809" y="75535"/>
                    </a:cubicBezTo>
                    <a:lnTo>
                      <a:pt x="184809" y="120411"/>
                    </a:lnTo>
                    <a:cubicBezTo>
                      <a:pt x="184809" y="141047"/>
                      <a:pt x="168103" y="157752"/>
                      <a:pt x="147467" y="157752"/>
                    </a:cubicBezTo>
                    <a:close/>
                  </a:path>
                </a:pathLst>
              </a:custGeom>
              <a:solidFill>
                <a:srgbClr val="013057">
                  <a:alpha val="101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2" name="Google Shape;1772;p27"/>
              <p:cNvSpPr/>
              <p:nvPr/>
            </p:nvSpPr>
            <p:spPr>
              <a:xfrm>
                <a:off x="3014114" y="3552358"/>
                <a:ext cx="126125" cy="29873"/>
              </a:xfrm>
              <a:custGeom>
                <a:avLst/>
                <a:gdLst/>
                <a:ahLst/>
                <a:cxnLst/>
                <a:rect l="l" t="t" r="r" b="b"/>
                <a:pathLst>
                  <a:path w="126125" h="29873" extrusionOk="0">
                    <a:moveTo>
                      <a:pt x="15" y="17753"/>
                    </a:moveTo>
                    <a:lnTo>
                      <a:pt x="15" y="25484"/>
                    </a:lnTo>
                    <a:cubicBezTo>
                      <a:pt x="-181" y="28497"/>
                      <a:pt x="1522" y="29677"/>
                      <a:pt x="4274" y="29873"/>
                    </a:cubicBezTo>
                    <a:lnTo>
                      <a:pt x="122457" y="29873"/>
                    </a:lnTo>
                    <a:cubicBezTo>
                      <a:pt x="124488" y="29873"/>
                      <a:pt x="126125" y="28236"/>
                      <a:pt x="126125" y="26205"/>
                    </a:cubicBezTo>
                    <a:lnTo>
                      <a:pt x="126125" y="3669"/>
                    </a:lnTo>
                    <a:cubicBezTo>
                      <a:pt x="126125" y="1638"/>
                      <a:pt x="124488" y="0"/>
                      <a:pt x="122457" y="0"/>
                    </a:cubicBezTo>
                    <a:lnTo>
                      <a:pt x="95531" y="0"/>
                    </a:lnTo>
                    <a:lnTo>
                      <a:pt x="95531" y="8582"/>
                    </a:lnTo>
                    <a:cubicBezTo>
                      <a:pt x="95531" y="13626"/>
                      <a:pt x="91470" y="17688"/>
                      <a:pt x="86425" y="17688"/>
                    </a:cubicBezTo>
                    <a:lnTo>
                      <a:pt x="81" y="17688"/>
                    </a:lnTo>
                    <a:close/>
                  </a:path>
                </a:pathLst>
              </a:custGeom>
              <a:solidFill>
                <a:srgbClr val="013057">
                  <a:alpha val="101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3" name="Google Shape;1773;p27"/>
              <p:cNvSpPr/>
              <p:nvPr/>
            </p:nvSpPr>
            <p:spPr>
              <a:xfrm>
                <a:off x="3022646" y="3582297"/>
                <a:ext cx="109142" cy="24304"/>
              </a:xfrm>
              <a:custGeom>
                <a:avLst/>
                <a:gdLst/>
                <a:ahLst/>
                <a:cxnLst/>
                <a:rect l="l" t="t" r="r" b="b"/>
                <a:pathLst>
                  <a:path w="109142" h="24304" extrusionOk="0">
                    <a:moveTo>
                      <a:pt x="0" y="13430"/>
                    </a:moveTo>
                    <a:lnTo>
                      <a:pt x="0" y="21750"/>
                    </a:lnTo>
                    <a:cubicBezTo>
                      <a:pt x="0" y="23191"/>
                      <a:pt x="1114" y="24305"/>
                      <a:pt x="2555" y="24305"/>
                    </a:cubicBezTo>
                    <a:lnTo>
                      <a:pt x="106588" y="24305"/>
                    </a:lnTo>
                    <a:cubicBezTo>
                      <a:pt x="108029" y="24305"/>
                      <a:pt x="109143" y="23191"/>
                      <a:pt x="109143" y="21750"/>
                    </a:cubicBezTo>
                    <a:lnTo>
                      <a:pt x="109143" y="0"/>
                    </a:lnTo>
                    <a:lnTo>
                      <a:pt x="85558" y="0"/>
                    </a:lnTo>
                    <a:lnTo>
                      <a:pt x="85558" y="7272"/>
                    </a:lnTo>
                    <a:cubicBezTo>
                      <a:pt x="85558" y="10678"/>
                      <a:pt x="82807" y="13430"/>
                      <a:pt x="79400" y="13430"/>
                    </a:cubicBezTo>
                    <a:lnTo>
                      <a:pt x="66" y="13430"/>
                    </a:lnTo>
                    <a:close/>
                  </a:path>
                </a:pathLst>
              </a:custGeom>
              <a:solidFill>
                <a:srgbClr val="013057">
                  <a:alpha val="101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4" name="Google Shape;1774;p27"/>
              <p:cNvSpPr/>
              <p:nvPr/>
            </p:nvSpPr>
            <p:spPr>
              <a:xfrm>
                <a:off x="2955497" y="3684757"/>
                <a:ext cx="100101" cy="22667"/>
              </a:xfrm>
              <a:custGeom>
                <a:avLst/>
                <a:gdLst/>
                <a:ahLst/>
                <a:cxnLst/>
                <a:rect l="l" t="t" r="r" b="b"/>
                <a:pathLst>
                  <a:path w="100101" h="22667" extrusionOk="0">
                    <a:moveTo>
                      <a:pt x="88769" y="0"/>
                    </a:moveTo>
                    <a:lnTo>
                      <a:pt x="0" y="0"/>
                    </a:lnTo>
                    <a:lnTo>
                      <a:pt x="0" y="22667"/>
                    </a:lnTo>
                    <a:lnTo>
                      <a:pt x="88769" y="22667"/>
                    </a:lnTo>
                    <a:cubicBezTo>
                      <a:pt x="94992" y="22667"/>
                      <a:pt x="100102" y="17557"/>
                      <a:pt x="100102" y="11334"/>
                    </a:cubicBezTo>
                    <a:cubicBezTo>
                      <a:pt x="100102" y="5110"/>
                      <a:pt x="94992" y="0"/>
                      <a:pt x="887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5" name="Google Shape;1775;p27"/>
              <p:cNvSpPr/>
              <p:nvPr/>
            </p:nvSpPr>
            <p:spPr>
              <a:xfrm>
                <a:off x="2955497" y="3714958"/>
                <a:ext cx="75600" cy="10874"/>
              </a:xfrm>
              <a:custGeom>
                <a:avLst/>
                <a:gdLst/>
                <a:ahLst/>
                <a:cxnLst/>
                <a:rect l="l" t="t" r="r" b="b"/>
                <a:pathLst>
                  <a:path w="75600" h="10874" extrusionOk="0">
                    <a:moveTo>
                      <a:pt x="70163" y="0"/>
                    </a:moveTo>
                    <a:lnTo>
                      <a:pt x="0" y="0"/>
                    </a:lnTo>
                    <a:lnTo>
                      <a:pt x="0" y="10875"/>
                    </a:lnTo>
                    <a:lnTo>
                      <a:pt x="70163" y="10875"/>
                    </a:lnTo>
                    <a:cubicBezTo>
                      <a:pt x="73177" y="10875"/>
                      <a:pt x="75601" y="8451"/>
                      <a:pt x="75601" y="5437"/>
                    </a:cubicBezTo>
                    <a:lnTo>
                      <a:pt x="75601" y="5437"/>
                    </a:lnTo>
                    <a:cubicBezTo>
                      <a:pt x="75601" y="2424"/>
                      <a:pt x="73177" y="0"/>
                      <a:pt x="70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6" name="Google Shape;1776;p27"/>
              <p:cNvSpPr/>
              <p:nvPr/>
            </p:nvSpPr>
            <p:spPr>
              <a:xfrm>
                <a:off x="2955497" y="3731533"/>
                <a:ext cx="7560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75600" h="10875" extrusionOk="0">
                    <a:moveTo>
                      <a:pt x="70163" y="0"/>
                    </a:moveTo>
                    <a:lnTo>
                      <a:pt x="0" y="0"/>
                    </a:lnTo>
                    <a:lnTo>
                      <a:pt x="0" y="10875"/>
                    </a:lnTo>
                    <a:lnTo>
                      <a:pt x="70163" y="10875"/>
                    </a:lnTo>
                    <a:cubicBezTo>
                      <a:pt x="73177" y="10875"/>
                      <a:pt x="75601" y="8451"/>
                      <a:pt x="75601" y="5438"/>
                    </a:cubicBezTo>
                    <a:lnTo>
                      <a:pt x="75601" y="5438"/>
                    </a:lnTo>
                    <a:cubicBezTo>
                      <a:pt x="75601" y="2424"/>
                      <a:pt x="73177" y="0"/>
                      <a:pt x="70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7" name="Google Shape;1777;p27"/>
              <p:cNvSpPr/>
              <p:nvPr/>
            </p:nvSpPr>
            <p:spPr>
              <a:xfrm>
                <a:off x="2955497" y="3748107"/>
                <a:ext cx="75600" cy="10874"/>
              </a:xfrm>
              <a:custGeom>
                <a:avLst/>
                <a:gdLst/>
                <a:ahLst/>
                <a:cxnLst/>
                <a:rect l="l" t="t" r="r" b="b"/>
                <a:pathLst>
                  <a:path w="75600" h="10874" extrusionOk="0">
                    <a:moveTo>
                      <a:pt x="70163" y="0"/>
                    </a:moveTo>
                    <a:lnTo>
                      <a:pt x="0" y="0"/>
                    </a:lnTo>
                    <a:lnTo>
                      <a:pt x="0" y="10875"/>
                    </a:lnTo>
                    <a:lnTo>
                      <a:pt x="70163" y="10875"/>
                    </a:lnTo>
                    <a:cubicBezTo>
                      <a:pt x="73177" y="10875"/>
                      <a:pt x="75601" y="8451"/>
                      <a:pt x="75601" y="5437"/>
                    </a:cubicBezTo>
                    <a:lnTo>
                      <a:pt x="75601" y="5437"/>
                    </a:lnTo>
                    <a:cubicBezTo>
                      <a:pt x="75601" y="2424"/>
                      <a:pt x="73177" y="0"/>
                      <a:pt x="70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78" name="Google Shape;1778;p27"/>
              <p:cNvGrpSpPr/>
              <p:nvPr/>
            </p:nvGrpSpPr>
            <p:grpSpPr>
              <a:xfrm>
                <a:off x="2969975" y="3655539"/>
                <a:ext cx="12840" cy="143209"/>
                <a:chOff x="2969975" y="3655539"/>
                <a:chExt cx="12840" cy="143209"/>
              </a:xfrm>
            </p:grpSpPr>
            <p:sp>
              <p:nvSpPr>
                <p:cNvPr id="1779" name="Google Shape;1779;p27"/>
                <p:cNvSpPr/>
                <p:nvPr/>
              </p:nvSpPr>
              <p:spPr>
                <a:xfrm>
                  <a:off x="2969975" y="3671459"/>
                  <a:ext cx="12840" cy="12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0" h="127289" extrusionOk="0">
                      <a:moveTo>
                        <a:pt x="6420" y="127289"/>
                      </a:moveTo>
                      <a:lnTo>
                        <a:pt x="6420" y="127289"/>
                      </a:lnTo>
                      <a:cubicBezTo>
                        <a:pt x="2883" y="127289"/>
                        <a:pt x="0" y="124407"/>
                        <a:pt x="0" y="120869"/>
                      </a:cubicBezTo>
                      <a:lnTo>
                        <a:pt x="0" y="6420"/>
                      </a:lnTo>
                      <a:cubicBezTo>
                        <a:pt x="0" y="2883"/>
                        <a:pt x="2883" y="0"/>
                        <a:pt x="6420" y="0"/>
                      </a:cubicBezTo>
                      <a:lnTo>
                        <a:pt x="6420" y="0"/>
                      </a:lnTo>
                      <a:cubicBezTo>
                        <a:pt x="9958" y="0"/>
                        <a:pt x="12840" y="2883"/>
                        <a:pt x="12840" y="6420"/>
                      </a:cubicBezTo>
                      <a:lnTo>
                        <a:pt x="12840" y="120869"/>
                      </a:lnTo>
                      <a:cubicBezTo>
                        <a:pt x="12840" y="124407"/>
                        <a:pt x="9958" y="127289"/>
                        <a:pt x="6420" y="1272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0" name="Google Shape;1780;p27"/>
                <p:cNvSpPr/>
                <p:nvPr/>
              </p:nvSpPr>
              <p:spPr>
                <a:xfrm>
                  <a:off x="2969975" y="3655539"/>
                  <a:ext cx="12840" cy="12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0" h="12840" extrusionOk="0">
                      <a:moveTo>
                        <a:pt x="12840" y="6420"/>
                      </a:moveTo>
                      <a:cubicBezTo>
                        <a:pt x="12840" y="9958"/>
                        <a:pt x="9958" y="12840"/>
                        <a:pt x="6420" y="12840"/>
                      </a:cubicBezTo>
                      <a:cubicBezTo>
                        <a:pt x="2883" y="12840"/>
                        <a:pt x="0" y="9958"/>
                        <a:pt x="0" y="6420"/>
                      </a:cubicBezTo>
                      <a:cubicBezTo>
                        <a:pt x="0" y="2883"/>
                        <a:pt x="2883" y="0"/>
                        <a:pt x="6420" y="0"/>
                      </a:cubicBezTo>
                      <a:cubicBezTo>
                        <a:pt x="9958" y="0"/>
                        <a:pt x="12840" y="2883"/>
                        <a:pt x="12840" y="642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81" name="Google Shape;1781;p27"/>
            <p:cNvGrpSpPr/>
            <p:nvPr/>
          </p:nvGrpSpPr>
          <p:grpSpPr>
            <a:xfrm flipH="1">
              <a:off x="8063493" y="4605937"/>
              <a:ext cx="319734" cy="537295"/>
              <a:chOff x="3122028" y="3765599"/>
              <a:chExt cx="293361" cy="492976"/>
            </a:xfrm>
          </p:grpSpPr>
          <p:sp>
            <p:nvSpPr>
              <p:cNvPr id="1782" name="Google Shape;1782;p27"/>
              <p:cNvSpPr/>
              <p:nvPr/>
            </p:nvSpPr>
            <p:spPr>
              <a:xfrm>
                <a:off x="3122028" y="3897147"/>
                <a:ext cx="293361" cy="361428"/>
              </a:xfrm>
              <a:custGeom>
                <a:avLst/>
                <a:gdLst/>
                <a:ahLst/>
                <a:cxnLst/>
                <a:rect l="l" t="t" r="r" b="b"/>
                <a:pathLst>
                  <a:path w="293361" h="361428" extrusionOk="0">
                    <a:moveTo>
                      <a:pt x="293362" y="74356"/>
                    </a:moveTo>
                    <a:lnTo>
                      <a:pt x="293362" y="326248"/>
                    </a:lnTo>
                    <a:cubicBezTo>
                      <a:pt x="293362" y="345640"/>
                      <a:pt x="277573" y="361428"/>
                      <a:pt x="258182" y="361428"/>
                    </a:cubicBezTo>
                    <a:lnTo>
                      <a:pt x="35180" y="361428"/>
                    </a:lnTo>
                    <a:cubicBezTo>
                      <a:pt x="15788" y="361428"/>
                      <a:pt x="0" y="345640"/>
                      <a:pt x="0" y="326248"/>
                    </a:cubicBezTo>
                    <a:lnTo>
                      <a:pt x="0" y="74356"/>
                    </a:lnTo>
                    <a:cubicBezTo>
                      <a:pt x="0" y="62171"/>
                      <a:pt x="6289" y="50902"/>
                      <a:pt x="16574" y="44482"/>
                    </a:cubicBezTo>
                    <a:lnTo>
                      <a:pt x="16705" y="44482"/>
                    </a:lnTo>
                    <a:cubicBezTo>
                      <a:pt x="16705" y="44482"/>
                      <a:pt x="41534" y="28891"/>
                      <a:pt x="41534" y="28891"/>
                    </a:cubicBezTo>
                    <a:lnTo>
                      <a:pt x="68198" y="12316"/>
                    </a:lnTo>
                    <a:lnTo>
                      <a:pt x="87982" y="0"/>
                    </a:lnTo>
                    <a:lnTo>
                      <a:pt x="205379" y="0"/>
                    </a:lnTo>
                    <a:lnTo>
                      <a:pt x="276787" y="44482"/>
                    </a:lnTo>
                    <a:cubicBezTo>
                      <a:pt x="287072" y="50902"/>
                      <a:pt x="293362" y="62171"/>
                      <a:pt x="293362" y="7435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3" name="Google Shape;1783;p27"/>
              <p:cNvSpPr/>
              <p:nvPr/>
            </p:nvSpPr>
            <p:spPr>
              <a:xfrm>
                <a:off x="3200052" y="3847685"/>
                <a:ext cx="137378" cy="49461"/>
              </a:xfrm>
              <a:custGeom>
                <a:avLst/>
                <a:gdLst/>
                <a:ahLst/>
                <a:cxnLst/>
                <a:rect l="l" t="t" r="r" b="b"/>
                <a:pathLst>
                  <a:path w="137378" h="49461" extrusionOk="0">
                    <a:moveTo>
                      <a:pt x="133382" y="0"/>
                    </a:moveTo>
                    <a:cubicBezTo>
                      <a:pt x="135589" y="0"/>
                      <a:pt x="137378" y="1789"/>
                      <a:pt x="137378" y="3996"/>
                    </a:cubicBezTo>
                    <a:lnTo>
                      <a:pt x="137378" y="45465"/>
                    </a:lnTo>
                    <a:cubicBezTo>
                      <a:pt x="137378" y="47672"/>
                      <a:pt x="135589" y="49461"/>
                      <a:pt x="133382" y="49461"/>
                    </a:cubicBezTo>
                    <a:lnTo>
                      <a:pt x="3996" y="49461"/>
                    </a:lnTo>
                    <a:cubicBezTo>
                      <a:pt x="1789" y="49461"/>
                      <a:pt x="0" y="47672"/>
                      <a:pt x="0" y="45465"/>
                    </a:cubicBezTo>
                    <a:lnTo>
                      <a:pt x="0" y="3996"/>
                    </a:lnTo>
                    <a:cubicBezTo>
                      <a:pt x="0" y="1789"/>
                      <a:pt x="1789" y="0"/>
                      <a:pt x="39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4" name="Google Shape;1784;p27"/>
              <p:cNvSpPr/>
              <p:nvPr/>
            </p:nvSpPr>
            <p:spPr>
              <a:xfrm>
                <a:off x="3224553" y="3822922"/>
                <a:ext cx="88375" cy="24763"/>
              </a:xfrm>
              <a:custGeom>
                <a:avLst/>
                <a:gdLst/>
                <a:ahLst/>
                <a:cxnLst/>
                <a:rect l="l" t="t" r="r" b="b"/>
                <a:pathLst>
                  <a:path w="88375" h="24763" extrusionOk="0">
                    <a:moveTo>
                      <a:pt x="4127" y="0"/>
                    </a:moveTo>
                    <a:lnTo>
                      <a:pt x="84248" y="0"/>
                    </a:lnTo>
                    <a:cubicBezTo>
                      <a:pt x="86541" y="0"/>
                      <a:pt x="88375" y="1834"/>
                      <a:pt x="88375" y="4127"/>
                    </a:cubicBezTo>
                    <a:lnTo>
                      <a:pt x="88375" y="24763"/>
                    </a:lnTo>
                    <a:lnTo>
                      <a:pt x="0" y="24763"/>
                    </a:lnTo>
                    <a:lnTo>
                      <a:pt x="0" y="4127"/>
                    </a:lnTo>
                    <a:cubicBezTo>
                      <a:pt x="0" y="1834"/>
                      <a:pt x="1834" y="0"/>
                      <a:pt x="41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5" name="Google Shape;1785;p27"/>
              <p:cNvSpPr/>
              <p:nvPr/>
            </p:nvSpPr>
            <p:spPr>
              <a:xfrm>
                <a:off x="3242242" y="3798224"/>
                <a:ext cx="52998" cy="24763"/>
              </a:xfrm>
              <a:custGeom>
                <a:avLst/>
                <a:gdLst/>
                <a:ahLst/>
                <a:cxnLst/>
                <a:rect l="l" t="t" r="r" b="b"/>
                <a:pathLst>
                  <a:path w="52998" h="24763" extrusionOk="0">
                    <a:moveTo>
                      <a:pt x="6027" y="0"/>
                    </a:moveTo>
                    <a:lnTo>
                      <a:pt x="46906" y="0"/>
                    </a:lnTo>
                    <a:cubicBezTo>
                      <a:pt x="50247" y="0"/>
                      <a:pt x="52999" y="2752"/>
                      <a:pt x="52999" y="6093"/>
                    </a:cubicBezTo>
                    <a:lnTo>
                      <a:pt x="52999" y="24764"/>
                    </a:lnTo>
                    <a:lnTo>
                      <a:pt x="0" y="24764"/>
                    </a:lnTo>
                    <a:lnTo>
                      <a:pt x="0" y="6093"/>
                    </a:lnTo>
                    <a:cubicBezTo>
                      <a:pt x="0" y="2752"/>
                      <a:pt x="2751" y="0"/>
                      <a:pt x="6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6" name="Google Shape;1786;p27"/>
              <p:cNvSpPr/>
              <p:nvPr/>
            </p:nvSpPr>
            <p:spPr>
              <a:xfrm>
                <a:off x="3227239" y="3765599"/>
                <a:ext cx="168509" cy="32821"/>
              </a:xfrm>
              <a:custGeom>
                <a:avLst/>
                <a:gdLst/>
                <a:ahLst/>
                <a:cxnLst/>
                <a:rect l="l" t="t" r="r" b="b"/>
                <a:pathLst>
                  <a:path w="168509" h="32821" extrusionOk="0">
                    <a:moveTo>
                      <a:pt x="21815" y="32625"/>
                    </a:moveTo>
                    <a:lnTo>
                      <a:pt x="21815" y="26925"/>
                    </a:lnTo>
                    <a:cubicBezTo>
                      <a:pt x="21815" y="25156"/>
                      <a:pt x="20767" y="23650"/>
                      <a:pt x="19129" y="22995"/>
                    </a:cubicBezTo>
                    <a:lnTo>
                      <a:pt x="2686" y="16705"/>
                    </a:lnTo>
                    <a:cubicBezTo>
                      <a:pt x="1048" y="16050"/>
                      <a:pt x="0" y="14543"/>
                      <a:pt x="0" y="12775"/>
                    </a:cubicBezTo>
                    <a:lnTo>
                      <a:pt x="0" y="4193"/>
                    </a:lnTo>
                    <a:cubicBezTo>
                      <a:pt x="0" y="1900"/>
                      <a:pt x="1900" y="0"/>
                      <a:pt x="4193" y="0"/>
                    </a:cubicBezTo>
                    <a:lnTo>
                      <a:pt x="50903" y="0"/>
                    </a:lnTo>
                    <a:cubicBezTo>
                      <a:pt x="51492" y="0"/>
                      <a:pt x="52082" y="131"/>
                      <a:pt x="52606" y="327"/>
                    </a:cubicBezTo>
                    <a:lnTo>
                      <a:pt x="61712" y="4324"/>
                    </a:lnTo>
                    <a:cubicBezTo>
                      <a:pt x="65774" y="6093"/>
                      <a:pt x="70360" y="6224"/>
                      <a:pt x="74487" y="4651"/>
                    </a:cubicBezTo>
                    <a:lnTo>
                      <a:pt x="86213" y="262"/>
                    </a:lnTo>
                    <a:cubicBezTo>
                      <a:pt x="86672" y="66"/>
                      <a:pt x="87196" y="0"/>
                      <a:pt x="87720" y="0"/>
                    </a:cubicBezTo>
                    <a:lnTo>
                      <a:pt x="152118" y="0"/>
                    </a:lnTo>
                    <a:cubicBezTo>
                      <a:pt x="152839" y="0"/>
                      <a:pt x="153560" y="196"/>
                      <a:pt x="154149" y="524"/>
                    </a:cubicBezTo>
                    <a:lnTo>
                      <a:pt x="166793" y="7534"/>
                    </a:lnTo>
                    <a:cubicBezTo>
                      <a:pt x="168955" y="8713"/>
                      <a:pt x="169086" y="11726"/>
                      <a:pt x="167120" y="13168"/>
                    </a:cubicBezTo>
                    <a:lnTo>
                      <a:pt x="165941" y="14020"/>
                    </a:lnTo>
                    <a:cubicBezTo>
                      <a:pt x="164959" y="14740"/>
                      <a:pt x="163779" y="14936"/>
                      <a:pt x="162600" y="14740"/>
                    </a:cubicBezTo>
                    <a:lnTo>
                      <a:pt x="149825" y="11989"/>
                    </a:lnTo>
                    <a:cubicBezTo>
                      <a:pt x="149432" y="11923"/>
                      <a:pt x="148974" y="11858"/>
                      <a:pt x="148581" y="11923"/>
                    </a:cubicBezTo>
                    <a:lnTo>
                      <a:pt x="94926" y="16444"/>
                    </a:lnTo>
                    <a:cubicBezTo>
                      <a:pt x="94468" y="16444"/>
                      <a:pt x="94009" y="16574"/>
                      <a:pt x="93616" y="16771"/>
                    </a:cubicBezTo>
                    <a:lnTo>
                      <a:pt x="56471" y="32821"/>
                    </a:lnTo>
                    <a:lnTo>
                      <a:pt x="21881" y="328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7" name="Google Shape;1787;p27"/>
              <p:cNvSpPr/>
              <p:nvPr/>
            </p:nvSpPr>
            <p:spPr>
              <a:xfrm>
                <a:off x="3174175" y="3982181"/>
                <a:ext cx="241214" cy="213830"/>
              </a:xfrm>
              <a:custGeom>
                <a:avLst/>
                <a:gdLst/>
                <a:ahLst/>
                <a:cxnLst/>
                <a:rect l="l" t="t" r="r" b="b"/>
                <a:pathLst>
                  <a:path w="241214" h="213830" extrusionOk="0">
                    <a:moveTo>
                      <a:pt x="7075" y="213830"/>
                    </a:moveTo>
                    <a:lnTo>
                      <a:pt x="241214" y="213830"/>
                    </a:lnTo>
                    <a:lnTo>
                      <a:pt x="241214" y="0"/>
                    </a:lnTo>
                    <a:lnTo>
                      <a:pt x="7075" y="0"/>
                    </a:lnTo>
                    <a:cubicBezTo>
                      <a:pt x="3145" y="0"/>
                      <a:pt x="0" y="3144"/>
                      <a:pt x="0" y="7075"/>
                    </a:cubicBezTo>
                    <a:lnTo>
                      <a:pt x="0" y="206755"/>
                    </a:lnTo>
                    <a:cubicBezTo>
                      <a:pt x="0" y="210686"/>
                      <a:pt x="3145" y="213830"/>
                      <a:pt x="7075" y="21383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8" name="Google Shape;1788;p27"/>
              <p:cNvSpPr/>
              <p:nvPr/>
            </p:nvSpPr>
            <p:spPr>
              <a:xfrm>
                <a:off x="3174175" y="4158866"/>
                <a:ext cx="241214" cy="37145"/>
              </a:xfrm>
              <a:custGeom>
                <a:avLst/>
                <a:gdLst/>
                <a:ahLst/>
                <a:cxnLst/>
                <a:rect l="l" t="t" r="r" b="b"/>
                <a:pathLst>
                  <a:path w="241214" h="37145" extrusionOk="0">
                    <a:moveTo>
                      <a:pt x="241214" y="66"/>
                    </a:moveTo>
                    <a:lnTo>
                      <a:pt x="241214" y="37145"/>
                    </a:lnTo>
                    <a:lnTo>
                      <a:pt x="7075" y="37145"/>
                    </a:lnTo>
                    <a:cubicBezTo>
                      <a:pt x="3145" y="37145"/>
                      <a:pt x="0" y="34001"/>
                      <a:pt x="0" y="30070"/>
                    </a:cubicBezTo>
                    <a:lnTo>
                      <a:pt x="0" y="0"/>
                    </a:lnTo>
                    <a:lnTo>
                      <a:pt x="2412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9" name="Google Shape;1789;p27"/>
              <p:cNvSpPr/>
              <p:nvPr/>
            </p:nvSpPr>
            <p:spPr>
              <a:xfrm>
                <a:off x="3206865" y="4010220"/>
                <a:ext cx="100757" cy="12185"/>
              </a:xfrm>
              <a:custGeom>
                <a:avLst/>
                <a:gdLst/>
                <a:ahLst/>
                <a:cxnLst/>
                <a:rect l="l" t="t" r="r" b="b"/>
                <a:pathLst>
                  <a:path w="100757" h="12185" extrusionOk="0">
                    <a:moveTo>
                      <a:pt x="94665" y="12185"/>
                    </a:moveTo>
                    <a:lnTo>
                      <a:pt x="6093" y="12185"/>
                    </a:lnTo>
                    <a:cubicBezTo>
                      <a:pt x="2752" y="12185"/>
                      <a:pt x="0" y="9434"/>
                      <a:pt x="0" y="6093"/>
                    </a:cubicBezTo>
                    <a:lnTo>
                      <a:pt x="0" y="6093"/>
                    </a:lnTo>
                    <a:cubicBezTo>
                      <a:pt x="0" y="2752"/>
                      <a:pt x="2752" y="0"/>
                      <a:pt x="6093" y="0"/>
                    </a:cubicBezTo>
                    <a:lnTo>
                      <a:pt x="94665" y="0"/>
                    </a:lnTo>
                    <a:cubicBezTo>
                      <a:pt x="98006" y="0"/>
                      <a:pt x="100757" y="2752"/>
                      <a:pt x="100757" y="6093"/>
                    </a:cubicBezTo>
                    <a:lnTo>
                      <a:pt x="100757" y="6093"/>
                    </a:lnTo>
                    <a:cubicBezTo>
                      <a:pt x="100757" y="9434"/>
                      <a:pt x="98006" y="12185"/>
                      <a:pt x="94665" y="121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0" name="Google Shape;1790;p27"/>
              <p:cNvSpPr/>
              <p:nvPr/>
            </p:nvSpPr>
            <p:spPr>
              <a:xfrm>
                <a:off x="3206865" y="4034525"/>
                <a:ext cx="100757" cy="12185"/>
              </a:xfrm>
              <a:custGeom>
                <a:avLst/>
                <a:gdLst/>
                <a:ahLst/>
                <a:cxnLst/>
                <a:rect l="l" t="t" r="r" b="b"/>
                <a:pathLst>
                  <a:path w="100757" h="12185" extrusionOk="0">
                    <a:moveTo>
                      <a:pt x="94665" y="12185"/>
                    </a:moveTo>
                    <a:lnTo>
                      <a:pt x="6093" y="12185"/>
                    </a:lnTo>
                    <a:cubicBezTo>
                      <a:pt x="2752" y="12185"/>
                      <a:pt x="0" y="9434"/>
                      <a:pt x="0" y="6093"/>
                    </a:cubicBezTo>
                    <a:lnTo>
                      <a:pt x="0" y="6093"/>
                    </a:lnTo>
                    <a:cubicBezTo>
                      <a:pt x="0" y="2751"/>
                      <a:pt x="2752" y="0"/>
                      <a:pt x="6093" y="0"/>
                    </a:cubicBezTo>
                    <a:lnTo>
                      <a:pt x="94665" y="0"/>
                    </a:lnTo>
                    <a:cubicBezTo>
                      <a:pt x="98006" y="0"/>
                      <a:pt x="100757" y="2751"/>
                      <a:pt x="100757" y="6093"/>
                    </a:cubicBezTo>
                    <a:lnTo>
                      <a:pt x="100757" y="6093"/>
                    </a:lnTo>
                    <a:cubicBezTo>
                      <a:pt x="100757" y="9434"/>
                      <a:pt x="98006" y="12185"/>
                      <a:pt x="94665" y="121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1" name="Google Shape;1791;p27"/>
              <p:cNvSpPr/>
              <p:nvPr/>
            </p:nvSpPr>
            <p:spPr>
              <a:xfrm>
                <a:off x="3206865" y="4058830"/>
                <a:ext cx="100757" cy="12185"/>
              </a:xfrm>
              <a:custGeom>
                <a:avLst/>
                <a:gdLst/>
                <a:ahLst/>
                <a:cxnLst/>
                <a:rect l="l" t="t" r="r" b="b"/>
                <a:pathLst>
                  <a:path w="100757" h="12185" extrusionOk="0">
                    <a:moveTo>
                      <a:pt x="94665" y="12185"/>
                    </a:moveTo>
                    <a:lnTo>
                      <a:pt x="6093" y="12185"/>
                    </a:lnTo>
                    <a:cubicBezTo>
                      <a:pt x="2752" y="12185"/>
                      <a:pt x="0" y="9434"/>
                      <a:pt x="0" y="6093"/>
                    </a:cubicBezTo>
                    <a:lnTo>
                      <a:pt x="0" y="6093"/>
                    </a:lnTo>
                    <a:cubicBezTo>
                      <a:pt x="0" y="2751"/>
                      <a:pt x="2752" y="0"/>
                      <a:pt x="6093" y="0"/>
                    </a:cubicBezTo>
                    <a:lnTo>
                      <a:pt x="94665" y="0"/>
                    </a:lnTo>
                    <a:cubicBezTo>
                      <a:pt x="98006" y="0"/>
                      <a:pt x="100757" y="2751"/>
                      <a:pt x="100757" y="6093"/>
                    </a:cubicBezTo>
                    <a:lnTo>
                      <a:pt x="100757" y="6093"/>
                    </a:lnTo>
                    <a:cubicBezTo>
                      <a:pt x="100757" y="9434"/>
                      <a:pt x="98006" y="12185"/>
                      <a:pt x="94665" y="121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2" name="Google Shape;1792;p27"/>
              <p:cNvSpPr/>
              <p:nvPr/>
            </p:nvSpPr>
            <p:spPr>
              <a:xfrm>
                <a:off x="3206931" y="4091323"/>
                <a:ext cx="50312" cy="50313"/>
              </a:xfrm>
              <a:custGeom>
                <a:avLst/>
                <a:gdLst/>
                <a:ahLst/>
                <a:cxnLst/>
                <a:rect l="l" t="t" r="r" b="b"/>
                <a:pathLst>
                  <a:path w="50312" h="50313" extrusionOk="0">
                    <a:moveTo>
                      <a:pt x="50313" y="25157"/>
                    </a:moveTo>
                    <a:cubicBezTo>
                      <a:pt x="50313" y="39045"/>
                      <a:pt x="39045" y="50313"/>
                      <a:pt x="25156" y="50313"/>
                    </a:cubicBezTo>
                    <a:cubicBezTo>
                      <a:pt x="11268" y="50313"/>
                      <a:pt x="0" y="39045"/>
                      <a:pt x="0" y="25157"/>
                    </a:cubicBezTo>
                    <a:cubicBezTo>
                      <a:pt x="0" y="11268"/>
                      <a:pt x="11268" y="0"/>
                      <a:pt x="25156" y="0"/>
                    </a:cubicBezTo>
                    <a:cubicBezTo>
                      <a:pt x="39045" y="0"/>
                      <a:pt x="50313" y="11268"/>
                      <a:pt x="50313" y="2515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3" name="Google Shape;1793;p27"/>
              <p:cNvSpPr/>
              <p:nvPr/>
            </p:nvSpPr>
            <p:spPr>
              <a:xfrm>
                <a:off x="3122028" y="3897147"/>
                <a:ext cx="293361" cy="361428"/>
              </a:xfrm>
              <a:custGeom>
                <a:avLst/>
                <a:gdLst/>
                <a:ahLst/>
                <a:cxnLst/>
                <a:rect l="l" t="t" r="r" b="b"/>
                <a:pathLst>
                  <a:path w="293361" h="361428" extrusionOk="0">
                    <a:moveTo>
                      <a:pt x="293362" y="284321"/>
                    </a:moveTo>
                    <a:lnTo>
                      <a:pt x="293362" y="326248"/>
                    </a:lnTo>
                    <a:cubicBezTo>
                      <a:pt x="293362" y="345640"/>
                      <a:pt x="277573" y="361428"/>
                      <a:pt x="258182" y="361428"/>
                    </a:cubicBezTo>
                    <a:lnTo>
                      <a:pt x="35180" y="361428"/>
                    </a:lnTo>
                    <a:cubicBezTo>
                      <a:pt x="15788" y="361428"/>
                      <a:pt x="0" y="345640"/>
                      <a:pt x="0" y="326248"/>
                    </a:cubicBezTo>
                    <a:lnTo>
                      <a:pt x="0" y="74356"/>
                    </a:lnTo>
                    <a:cubicBezTo>
                      <a:pt x="0" y="62171"/>
                      <a:pt x="6289" y="50902"/>
                      <a:pt x="16574" y="44482"/>
                    </a:cubicBezTo>
                    <a:lnTo>
                      <a:pt x="16705" y="44482"/>
                    </a:lnTo>
                    <a:cubicBezTo>
                      <a:pt x="16705" y="44482"/>
                      <a:pt x="41534" y="28891"/>
                      <a:pt x="41534" y="28891"/>
                    </a:cubicBezTo>
                    <a:lnTo>
                      <a:pt x="68198" y="12316"/>
                    </a:lnTo>
                    <a:lnTo>
                      <a:pt x="87982" y="0"/>
                    </a:lnTo>
                    <a:lnTo>
                      <a:pt x="135216" y="0"/>
                    </a:lnTo>
                    <a:lnTo>
                      <a:pt x="100167" y="52082"/>
                    </a:lnTo>
                    <a:cubicBezTo>
                      <a:pt x="93616" y="61778"/>
                      <a:pt x="90144" y="73242"/>
                      <a:pt x="90144" y="84903"/>
                    </a:cubicBezTo>
                    <a:lnTo>
                      <a:pt x="90144" y="246914"/>
                    </a:lnTo>
                    <a:cubicBezTo>
                      <a:pt x="90144" y="252155"/>
                      <a:pt x="91258" y="257199"/>
                      <a:pt x="93223" y="261785"/>
                    </a:cubicBezTo>
                    <a:cubicBezTo>
                      <a:pt x="98988" y="275018"/>
                      <a:pt x="112222" y="284321"/>
                      <a:pt x="127551" y="284321"/>
                    </a:cubicBezTo>
                    <a:lnTo>
                      <a:pt x="293362" y="284321"/>
                    </a:lnTo>
                    <a:close/>
                  </a:path>
                </a:pathLst>
              </a:custGeom>
              <a:solidFill>
                <a:srgbClr val="013057">
                  <a:alpha val="101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4" name="Google Shape;1794;p27"/>
              <p:cNvSpPr/>
              <p:nvPr/>
            </p:nvSpPr>
            <p:spPr>
              <a:xfrm>
                <a:off x="3199987" y="3847620"/>
                <a:ext cx="137443" cy="49526"/>
              </a:xfrm>
              <a:custGeom>
                <a:avLst/>
                <a:gdLst/>
                <a:ahLst/>
                <a:cxnLst/>
                <a:rect l="l" t="t" r="r" b="b"/>
                <a:pathLst>
                  <a:path w="137443" h="49526" extrusionOk="0">
                    <a:moveTo>
                      <a:pt x="137444" y="28301"/>
                    </a:moveTo>
                    <a:lnTo>
                      <a:pt x="137444" y="45530"/>
                    </a:lnTo>
                    <a:cubicBezTo>
                      <a:pt x="137444" y="47758"/>
                      <a:pt x="135675" y="49527"/>
                      <a:pt x="133447" y="49527"/>
                    </a:cubicBezTo>
                    <a:lnTo>
                      <a:pt x="3996" y="49527"/>
                    </a:lnTo>
                    <a:cubicBezTo>
                      <a:pt x="1769" y="49527"/>
                      <a:pt x="0" y="47758"/>
                      <a:pt x="0" y="45530"/>
                    </a:cubicBezTo>
                    <a:lnTo>
                      <a:pt x="0" y="3996"/>
                    </a:lnTo>
                    <a:cubicBezTo>
                      <a:pt x="0" y="1769"/>
                      <a:pt x="1769" y="0"/>
                      <a:pt x="3996" y="0"/>
                    </a:cubicBezTo>
                    <a:lnTo>
                      <a:pt x="40683" y="0"/>
                    </a:lnTo>
                    <a:lnTo>
                      <a:pt x="40683" y="14216"/>
                    </a:lnTo>
                    <a:cubicBezTo>
                      <a:pt x="40683" y="22012"/>
                      <a:pt x="46972" y="28301"/>
                      <a:pt x="54768" y="28301"/>
                    </a:cubicBezTo>
                    <a:lnTo>
                      <a:pt x="137444" y="28301"/>
                    </a:lnTo>
                    <a:close/>
                  </a:path>
                </a:pathLst>
              </a:custGeom>
              <a:solidFill>
                <a:srgbClr val="013057">
                  <a:alpha val="101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27"/>
              <p:cNvSpPr/>
              <p:nvPr/>
            </p:nvSpPr>
            <p:spPr>
              <a:xfrm>
                <a:off x="3224553" y="3822922"/>
                <a:ext cx="88375" cy="24763"/>
              </a:xfrm>
              <a:custGeom>
                <a:avLst/>
                <a:gdLst/>
                <a:ahLst/>
                <a:cxnLst/>
                <a:rect l="l" t="t" r="r" b="b"/>
                <a:pathLst>
                  <a:path w="88375" h="24763" extrusionOk="0">
                    <a:moveTo>
                      <a:pt x="88375" y="14609"/>
                    </a:moveTo>
                    <a:lnTo>
                      <a:pt x="88375" y="24763"/>
                    </a:lnTo>
                    <a:lnTo>
                      <a:pt x="0" y="24763"/>
                    </a:lnTo>
                    <a:lnTo>
                      <a:pt x="0" y="4127"/>
                    </a:lnTo>
                    <a:cubicBezTo>
                      <a:pt x="0" y="1834"/>
                      <a:pt x="1834" y="0"/>
                      <a:pt x="4127" y="0"/>
                    </a:cubicBezTo>
                    <a:lnTo>
                      <a:pt x="30266" y="0"/>
                    </a:lnTo>
                    <a:lnTo>
                      <a:pt x="30266" y="8516"/>
                    </a:lnTo>
                    <a:cubicBezTo>
                      <a:pt x="30266" y="11858"/>
                      <a:pt x="33018" y="14609"/>
                      <a:pt x="36359" y="14609"/>
                    </a:cubicBezTo>
                    <a:lnTo>
                      <a:pt x="88375" y="14609"/>
                    </a:lnTo>
                    <a:close/>
                  </a:path>
                </a:pathLst>
              </a:custGeom>
              <a:solidFill>
                <a:srgbClr val="013057">
                  <a:alpha val="101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27"/>
              <p:cNvSpPr/>
              <p:nvPr/>
            </p:nvSpPr>
            <p:spPr>
              <a:xfrm>
                <a:off x="3242242" y="3798224"/>
                <a:ext cx="52998" cy="24763"/>
              </a:xfrm>
              <a:custGeom>
                <a:avLst/>
                <a:gdLst/>
                <a:ahLst/>
                <a:cxnLst/>
                <a:rect l="l" t="t" r="r" b="b"/>
                <a:pathLst>
                  <a:path w="52998" h="24763" extrusionOk="0">
                    <a:moveTo>
                      <a:pt x="6027" y="0"/>
                    </a:moveTo>
                    <a:lnTo>
                      <a:pt x="19850" y="0"/>
                    </a:lnTo>
                    <a:lnTo>
                      <a:pt x="19850" y="8386"/>
                    </a:lnTo>
                    <a:cubicBezTo>
                      <a:pt x="19850" y="11334"/>
                      <a:pt x="22208" y="13692"/>
                      <a:pt x="25156" y="13692"/>
                    </a:cubicBezTo>
                    <a:lnTo>
                      <a:pt x="52999" y="13692"/>
                    </a:lnTo>
                    <a:lnTo>
                      <a:pt x="52999" y="24764"/>
                    </a:lnTo>
                    <a:lnTo>
                      <a:pt x="0" y="24764"/>
                    </a:lnTo>
                    <a:lnTo>
                      <a:pt x="0" y="6093"/>
                    </a:lnTo>
                    <a:cubicBezTo>
                      <a:pt x="0" y="2752"/>
                      <a:pt x="2751" y="0"/>
                      <a:pt x="6093" y="0"/>
                    </a:cubicBezTo>
                    <a:close/>
                  </a:path>
                </a:pathLst>
              </a:custGeom>
              <a:solidFill>
                <a:srgbClr val="013057">
                  <a:alpha val="101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27"/>
              <p:cNvSpPr/>
              <p:nvPr/>
            </p:nvSpPr>
            <p:spPr>
              <a:xfrm>
                <a:off x="3227239" y="3765599"/>
                <a:ext cx="167644" cy="32624"/>
              </a:xfrm>
              <a:custGeom>
                <a:avLst/>
                <a:gdLst/>
                <a:ahLst/>
                <a:cxnLst/>
                <a:rect l="l" t="t" r="r" b="b"/>
                <a:pathLst>
                  <a:path w="167644" h="32624" extrusionOk="0">
                    <a:moveTo>
                      <a:pt x="62236" y="16247"/>
                    </a:moveTo>
                    <a:lnTo>
                      <a:pt x="89817" y="8058"/>
                    </a:lnTo>
                    <a:lnTo>
                      <a:pt x="147270" y="5175"/>
                    </a:lnTo>
                    <a:lnTo>
                      <a:pt x="167645" y="12447"/>
                    </a:lnTo>
                    <a:cubicBezTo>
                      <a:pt x="167645" y="12447"/>
                      <a:pt x="167317" y="12840"/>
                      <a:pt x="167055" y="12971"/>
                    </a:cubicBezTo>
                    <a:lnTo>
                      <a:pt x="165876" y="13823"/>
                    </a:lnTo>
                    <a:cubicBezTo>
                      <a:pt x="164893" y="14543"/>
                      <a:pt x="163714" y="14740"/>
                      <a:pt x="162535" y="14543"/>
                    </a:cubicBezTo>
                    <a:lnTo>
                      <a:pt x="149760" y="11792"/>
                    </a:lnTo>
                    <a:cubicBezTo>
                      <a:pt x="149367" y="11726"/>
                      <a:pt x="148908" y="11661"/>
                      <a:pt x="148515" y="11726"/>
                    </a:cubicBezTo>
                    <a:lnTo>
                      <a:pt x="94861" y="16247"/>
                    </a:lnTo>
                    <a:cubicBezTo>
                      <a:pt x="94402" y="16247"/>
                      <a:pt x="93944" y="16378"/>
                      <a:pt x="93551" y="16574"/>
                    </a:cubicBezTo>
                    <a:lnTo>
                      <a:pt x="56406" y="32625"/>
                    </a:lnTo>
                    <a:lnTo>
                      <a:pt x="21815" y="32625"/>
                    </a:lnTo>
                    <a:lnTo>
                      <a:pt x="21815" y="26925"/>
                    </a:lnTo>
                    <a:cubicBezTo>
                      <a:pt x="21815" y="25156"/>
                      <a:pt x="20767" y="23650"/>
                      <a:pt x="19129" y="22995"/>
                    </a:cubicBezTo>
                    <a:lnTo>
                      <a:pt x="2686" y="16705"/>
                    </a:lnTo>
                    <a:cubicBezTo>
                      <a:pt x="1048" y="16050"/>
                      <a:pt x="0" y="14543"/>
                      <a:pt x="0" y="12775"/>
                    </a:cubicBezTo>
                    <a:lnTo>
                      <a:pt x="0" y="4193"/>
                    </a:lnTo>
                    <a:cubicBezTo>
                      <a:pt x="0" y="1900"/>
                      <a:pt x="1900" y="0"/>
                      <a:pt x="4193" y="0"/>
                    </a:cubicBezTo>
                    <a:lnTo>
                      <a:pt x="34852" y="0"/>
                    </a:lnTo>
                    <a:lnTo>
                      <a:pt x="34852" y="6486"/>
                    </a:lnTo>
                    <a:cubicBezTo>
                      <a:pt x="34852" y="11923"/>
                      <a:pt x="39241" y="16312"/>
                      <a:pt x="44679" y="16312"/>
                    </a:cubicBezTo>
                    <a:lnTo>
                      <a:pt x="62236" y="16312"/>
                    </a:lnTo>
                    <a:close/>
                  </a:path>
                </a:pathLst>
              </a:custGeom>
              <a:solidFill>
                <a:srgbClr val="013057">
                  <a:alpha val="101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98" name="Google Shape;1798;p27"/>
              <p:cNvGrpSpPr/>
              <p:nvPr/>
            </p:nvGrpSpPr>
            <p:grpSpPr>
              <a:xfrm>
                <a:off x="3383157" y="3956107"/>
                <a:ext cx="15460" cy="278490"/>
                <a:chOff x="3383157" y="3956107"/>
                <a:chExt cx="15460" cy="278490"/>
              </a:xfrm>
            </p:grpSpPr>
            <p:sp>
              <p:nvSpPr>
                <p:cNvPr id="1799" name="Google Shape;1799;p27"/>
                <p:cNvSpPr/>
                <p:nvPr/>
              </p:nvSpPr>
              <p:spPr>
                <a:xfrm>
                  <a:off x="3383157" y="3975171"/>
                  <a:ext cx="15460" cy="259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60" h="259426" extrusionOk="0">
                      <a:moveTo>
                        <a:pt x="7730" y="259426"/>
                      </a:moveTo>
                      <a:lnTo>
                        <a:pt x="7730" y="259426"/>
                      </a:lnTo>
                      <a:cubicBezTo>
                        <a:pt x="11989" y="259426"/>
                        <a:pt x="15461" y="255954"/>
                        <a:pt x="15461" y="251696"/>
                      </a:cubicBezTo>
                      <a:lnTo>
                        <a:pt x="15461" y="7730"/>
                      </a:lnTo>
                      <a:cubicBezTo>
                        <a:pt x="15461" y="3472"/>
                        <a:pt x="11989" y="0"/>
                        <a:pt x="7730" y="0"/>
                      </a:cubicBezTo>
                      <a:lnTo>
                        <a:pt x="7730" y="0"/>
                      </a:lnTo>
                      <a:cubicBezTo>
                        <a:pt x="3472" y="0"/>
                        <a:pt x="0" y="3472"/>
                        <a:pt x="0" y="7730"/>
                      </a:cubicBezTo>
                      <a:lnTo>
                        <a:pt x="0" y="251696"/>
                      </a:lnTo>
                      <a:cubicBezTo>
                        <a:pt x="0" y="255954"/>
                        <a:pt x="3472" y="259426"/>
                        <a:pt x="7730" y="25942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0" name="Google Shape;1800;p27"/>
                <p:cNvSpPr/>
                <p:nvPr/>
              </p:nvSpPr>
              <p:spPr>
                <a:xfrm>
                  <a:off x="3383157" y="3956107"/>
                  <a:ext cx="15460" cy="15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60" h="15460" extrusionOk="0">
                      <a:moveTo>
                        <a:pt x="0" y="7730"/>
                      </a:moveTo>
                      <a:cubicBezTo>
                        <a:pt x="0" y="11988"/>
                        <a:pt x="3472" y="15461"/>
                        <a:pt x="7730" y="15461"/>
                      </a:cubicBezTo>
                      <a:cubicBezTo>
                        <a:pt x="11989" y="15461"/>
                        <a:pt x="15461" y="11988"/>
                        <a:pt x="15461" y="7730"/>
                      </a:cubicBezTo>
                      <a:cubicBezTo>
                        <a:pt x="15461" y="3472"/>
                        <a:pt x="11989" y="0"/>
                        <a:pt x="7730" y="0"/>
                      </a:cubicBezTo>
                      <a:cubicBezTo>
                        <a:pt x="3472" y="0"/>
                        <a:pt x="0" y="3472"/>
                        <a:pt x="0" y="773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801" name="Google Shape;1801;p27"/>
            <p:cNvGrpSpPr/>
            <p:nvPr/>
          </p:nvGrpSpPr>
          <p:grpSpPr>
            <a:xfrm flipH="1">
              <a:off x="8547362" y="4278698"/>
              <a:ext cx="198958" cy="282656"/>
              <a:chOff x="3426461" y="3982181"/>
              <a:chExt cx="194504" cy="276328"/>
            </a:xfrm>
          </p:grpSpPr>
          <p:sp>
            <p:nvSpPr>
              <p:cNvPr id="1802" name="Google Shape;1802;p27"/>
              <p:cNvSpPr/>
              <p:nvPr/>
            </p:nvSpPr>
            <p:spPr>
              <a:xfrm>
                <a:off x="3442053" y="4019195"/>
                <a:ext cx="158472" cy="239314"/>
              </a:xfrm>
              <a:custGeom>
                <a:avLst/>
                <a:gdLst/>
                <a:ahLst/>
                <a:cxnLst/>
                <a:rect l="l" t="t" r="r" b="b"/>
                <a:pathLst>
                  <a:path w="158472" h="239314" extrusionOk="0">
                    <a:moveTo>
                      <a:pt x="0" y="239314"/>
                    </a:moveTo>
                    <a:lnTo>
                      <a:pt x="158473" y="239314"/>
                    </a:lnTo>
                    <a:lnTo>
                      <a:pt x="158473" y="2489"/>
                    </a:lnTo>
                    <a:cubicBezTo>
                      <a:pt x="158473" y="1114"/>
                      <a:pt x="157359" y="0"/>
                      <a:pt x="155983" y="0"/>
                    </a:cubicBezTo>
                    <a:lnTo>
                      <a:pt x="2555" y="0"/>
                    </a:lnTo>
                    <a:cubicBezTo>
                      <a:pt x="1179" y="0"/>
                      <a:pt x="65" y="1114"/>
                      <a:pt x="65" y="2489"/>
                    </a:cubicBezTo>
                    <a:lnTo>
                      <a:pt x="65" y="23931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27"/>
              <p:cNvSpPr/>
              <p:nvPr/>
            </p:nvSpPr>
            <p:spPr>
              <a:xfrm>
                <a:off x="3442053" y="4031183"/>
                <a:ext cx="158538" cy="24959"/>
              </a:xfrm>
              <a:custGeom>
                <a:avLst/>
                <a:gdLst/>
                <a:ahLst/>
                <a:cxnLst/>
                <a:rect l="l" t="t" r="r" b="b"/>
                <a:pathLst>
                  <a:path w="158538" h="24959" extrusionOk="0">
                    <a:moveTo>
                      <a:pt x="0" y="7861"/>
                    </a:moveTo>
                    <a:lnTo>
                      <a:pt x="158538" y="24960"/>
                    </a:lnTo>
                    <a:lnTo>
                      <a:pt x="158538" y="0"/>
                    </a:lnTo>
                    <a:lnTo>
                      <a:pt x="0" y="0"/>
                    </a:lnTo>
                    <a:lnTo>
                      <a:pt x="0" y="786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04" name="Google Shape;1804;p27"/>
              <p:cNvGrpSpPr/>
              <p:nvPr/>
            </p:nvGrpSpPr>
            <p:grpSpPr>
              <a:xfrm>
                <a:off x="3458365" y="4083527"/>
                <a:ext cx="125978" cy="164042"/>
                <a:chOff x="3458365" y="4083527"/>
                <a:chExt cx="125978" cy="164042"/>
              </a:xfrm>
            </p:grpSpPr>
            <p:sp>
              <p:nvSpPr>
                <p:cNvPr id="1805" name="Google Shape;1805;p27"/>
                <p:cNvSpPr/>
                <p:nvPr/>
              </p:nvSpPr>
              <p:spPr>
                <a:xfrm>
                  <a:off x="3458365" y="4083527"/>
                  <a:ext cx="125913" cy="163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13" h="163976" extrusionOk="0">
                      <a:moveTo>
                        <a:pt x="0" y="0"/>
                      </a:moveTo>
                      <a:lnTo>
                        <a:pt x="0" y="145764"/>
                      </a:lnTo>
                      <a:cubicBezTo>
                        <a:pt x="0" y="155853"/>
                        <a:pt x="8189" y="163976"/>
                        <a:pt x="18212" y="163976"/>
                      </a:cubicBezTo>
                      <a:lnTo>
                        <a:pt x="107767" y="163976"/>
                      </a:lnTo>
                      <a:cubicBezTo>
                        <a:pt x="117856" y="163976"/>
                        <a:pt x="125914" y="155787"/>
                        <a:pt x="125914" y="145764"/>
                      </a:cubicBezTo>
                      <a:lnTo>
                        <a:pt x="1259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06" name="Google Shape;1806;p27"/>
                <p:cNvGrpSpPr/>
                <p:nvPr/>
              </p:nvGrpSpPr>
              <p:grpSpPr>
                <a:xfrm>
                  <a:off x="3458365" y="4116511"/>
                  <a:ext cx="125978" cy="131058"/>
                  <a:chOff x="3458365" y="4116511"/>
                  <a:chExt cx="125978" cy="131058"/>
                </a:xfrm>
              </p:grpSpPr>
              <p:sp>
                <p:nvSpPr>
                  <p:cNvPr id="1807" name="Google Shape;1807;p27"/>
                  <p:cNvSpPr/>
                  <p:nvPr/>
                </p:nvSpPr>
                <p:spPr>
                  <a:xfrm>
                    <a:off x="3458365" y="4116511"/>
                    <a:ext cx="104262" cy="48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262" h="48286" extrusionOk="0">
                        <a:moveTo>
                          <a:pt x="0" y="10648"/>
                        </a:moveTo>
                        <a:cubicBezTo>
                          <a:pt x="0" y="10648"/>
                          <a:pt x="8648" y="-4158"/>
                          <a:pt x="37800" y="1148"/>
                        </a:cubicBezTo>
                        <a:cubicBezTo>
                          <a:pt x="66953" y="6455"/>
                          <a:pt x="71997" y="17526"/>
                          <a:pt x="95582" y="15364"/>
                        </a:cubicBezTo>
                        <a:cubicBezTo>
                          <a:pt x="119231" y="13203"/>
                          <a:pt x="91323" y="52444"/>
                          <a:pt x="50837" y="47924"/>
                        </a:cubicBezTo>
                        <a:cubicBezTo>
                          <a:pt x="10351" y="43404"/>
                          <a:pt x="66" y="29056"/>
                          <a:pt x="66" y="29056"/>
                        </a:cubicBezTo>
                        <a:lnTo>
                          <a:pt x="66" y="10582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8" name="Google Shape;1808;p27"/>
                  <p:cNvSpPr/>
                  <p:nvPr/>
                </p:nvSpPr>
                <p:spPr>
                  <a:xfrm>
                    <a:off x="3458365" y="4117640"/>
                    <a:ext cx="125978" cy="129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978" h="129929" extrusionOk="0">
                        <a:moveTo>
                          <a:pt x="0" y="9519"/>
                        </a:moveTo>
                        <a:lnTo>
                          <a:pt x="0" y="113289"/>
                        </a:lnTo>
                        <a:cubicBezTo>
                          <a:pt x="0" y="122461"/>
                          <a:pt x="7468" y="129929"/>
                          <a:pt x="16640" y="129929"/>
                        </a:cubicBezTo>
                        <a:lnTo>
                          <a:pt x="109339" y="129929"/>
                        </a:lnTo>
                        <a:cubicBezTo>
                          <a:pt x="118511" y="129929"/>
                          <a:pt x="125979" y="122461"/>
                          <a:pt x="125979" y="113289"/>
                        </a:cubicBezTo>
                        <a:lnTo>
                          <a:pt x="125979" y="4737"/>
                        </a:lnTo>
                        <a:cubicBezTo>
                          <a:pt x="125979" y="4737"/>
                          <a:pt x="117725" y="-2339"/>
                          <a:pt x="100298" y="806"/>
                        </a:cubicBezTo>
                        <a:cubicBezTo>
                          <a:pt x="91913" y="2247"/>
                          <a:pt x="81365" y="6112"/>
                          <a:pt x="68591" y="14235"/>
                        </a:cubicBezTo>
                        <a:cubicBezTo>
                          <a:pt x="38783" y="33300"/>
                          <a:pt x="5110" y="36510"/>
                          <a:pt x="0" y="951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9" name="Google Shape;1809;p27"/>
                  <p:cNvSpPr/>
                  <p:nvPr/>
                </p:nvSpPr>
                <p:spPr>
                  <a:xfrm>
                    <a:off x="3510512" y="4177864"/>
                    <a:ext cx="27645" cy="276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45" h="27646" extrusionOk="0">
                        <a:moveTo>
                          <a:pt x="0" y="13823"/>
                        </a:moveTo>
                        <a:cubicBezTo>
                          <a:pt x="0" y="21422"/>
                          <a:pt x="6158" y="27646"/>
                          <a:pt x="13823" y="27646"/>
                        </a:cubicBezTo>
                        <a:cubicBezTo>
                          <a:pt x="21488" y="27646"/>
                          <a:pt x="27646" y="21488"/>
                          <a:pt x="27646" y="13823"/>
                        </a:cubicBezTo>
                        <a:cubicBezTo>
                          <a:pt x="27646" y="6158"/>
                          <a:pt x="21488" y="0"/>
                          <a:pt x="13823" y="0"/>
                        </a:cubicBezTo>
                        <a:cubicBezTo>
                          <a:pt x="6158" y="0"/>
                          <a:pt x="0" y="6158"/>
                          <a:pt x="0" y="13823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10" name="Google Shape;1810;p27"/>
                  <p:cNvSpPr/>
                  <p:nvPr/>
                </p:nvSpPr>
                <p:spPr>
                  <a:xfrm>
                    <a:off x="3472122" y="4213896"/>
                    <a:ext cx="17164" cy="171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64" h="17164" extrusionOk="0">
                        <a:moveTo>
                          <a:pt x="0" y="8582"/>
                        </a:moveTo>
                        <a:cubicBezTo>
                          <a:pt x="0" y="13299"/>
                          <a:pt x="3865" y="17164"/>
                          <a:pt x="8582" y="17164"/>
                        </a:cubicBezTo>
                        <a:cubicBezTo>
                          <a:pt x="13299" y="17164"/>
                          <a:pt x="17164" y="13299"/>
                          <a:pt x="17164" y="8582"/>
                        </a:cubicBezTo>
                        <a:cubicBezTo>
                          <a:pt x="17164" y="3865"/>
                          <a:pt x="13299" y="0"/>
                          <a:pt x="8582" y="0"/>
                        </a:cubicBezTo>
                        <a:cubicBezTo>
                          <a:pt x="3865" y="0"/>
                          <a:pt x="0" y="3865"/>
                          <a:pt x="0" y="8582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11" name="Google Shape;1811;p27"/>
                  <p:cNvSpPr/>
                  <p:nvPr/>
                </p:nvSpPr>
                <p:spPr>
                  <a:xfrm>
                    <a:off x="3555584" y="4148384"/>
                    <a:ext cx="17164" cy="171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64" h="17164" extrusionOk="0">
                        <a:moveTo>
                          <a:pt x="0" y="8582"/>
                        </a:moveTo>
                        <a:cubicBezTo>
                          <a:pt x="0" y="13299"/>
                          <a:pt x="3865" y="17164"/>
                          <a:pt x="8582" y="17164"/>
                        </a:cubicBezTo>
                        <a:cubicBezTo>
                          <a:pt x="13299" y="17164"/>
                          <a:pt x="17164" y="13299"/>
                          <a:pt x="17164" y="8582"/>
                        </a:cubicBezTo>
                        <a:cubicBezTo>
                          <a:pt x="17164" y="3865"/>
                          <a:pt x="13299" y="0"/>
                          <a:pt x="8582" y="0"/>
                        </a:cubicBezTo>
                        <a:cubicBezTo>
                          <a:pt x="3865" y="0"/>
                          <a:pt x="0" y="3865"/>
                          <a:pt x="0" y="8582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12" name="Google Shape;1812;p27"/>
                  <p:cNvSpPr/>
                  <p:nvPr/>
                </p:nvSpPr>
                <p:spPr>
                  <a:xfrm>
                    <a:off x="3472122" y="4169282"/>
                    <a:ext cx="17164" cy="171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64" h="17164" extrusionOk="0">
                        <a:moveTo>
                          <a:pt x="0" y="8582"/>
                        </a:moveTo>
                        <a:cubicBezTo>
                          <a:pt x="0" y="13299"/>
                          <a:pt x="3865" y="17164"/>
                          <a:pt x="8582" y="17164"/>
                        </a:cubicBezTo>
                        <a:cubicBezTo>
                          <a:pt x="13299" y="17164"/>
                          <a:pt x="17164" y="13299"/>
                          <a:pt x="17164" y="8582"/>
                        </a:cubicBezTo>
                        <a:cubicBezTo>
                          <a:pt x="17164" y="3865"/>
                          <a:pt x="13299" y="0"/>
                          <a:pt x="8582" y="0"/>
                        </a:cubicBezTo>
                        <a:cubicBezTo>
                          <a:pt x="3865" y="0"/>
                          <a:pt x="0" y="3865"/>
                          <a:pt x="0" y="8582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13" name="Google Shape;1813;p27"/>
                  <p:cNvSpPr/>
                  <p:nvPr/>
                </p:nvSpPr>
                <p:spPr>
                  <a:xfrm>
                    <a:off x="3547002" y="4216385"/>
                    <a:ext cx="17164" cy="171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64" h="17164" extrusionOk="0">
                        <a:moveTo>
                          <a:pt x="0" y="8582"/>
                        </a:moveTo>
                        <a:cubicBezTo>
                          <a:pt x="0" y="13299"/>
                          <a:pt x="3865" y="17164"/>
                          <a:pt x="8582" y="17164"/>
                        </a:cubicBezTo>
                        <a:cubicBezTo>
                          <a:pt x="13299" y="17164"/>
                          <a:pt x="17164" y="13299"/>
                          <a:pt x="17164" y="8582"/>
                        </a:cubicBezTo>
                        <a:cubicBezTo>
                          <a:pt x="17164" y="3865"/>
                          <a:pt x="13299" y="0"/>
                          <a:pt x="8582" y="0"/>
                        </a:cubicBezTo>
                        <a:cubicBezTo>
                          <a:pt x="3865" y="0"/>
                          <a:pt x="0" y="3865"/>
                          <a:pt x="0" y="8582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814" name="Google Shape;1814;p27"/>
              <p:cNvSpPr/>
              <p:nvPr/>
            </p:nvSpPr>
            <p:spPr>
              <a:xfrm>
                <a:off x="3426461" y="4001048"/>
                <a:ext cx="194504" cy="30135"/>
              </a:xfrm>
              <a:custGeom>
                <a:avLst/>
                <a:gdLst/>
                <a:ahLst/>
                <a:cxnLst/>
                <a:rect l="l" t="t" r="r" b="b"/>
                <a:pathLst>
                  <a:path w="194504" h="30135" extrusionOk="0">
                    <a:moveTo>
                      <a:pt x="6551" y="0"/>
                    </a:moveTo>
                    <a:lnTo>
                      <a:pt x="187953" y="0"/>
                    </a:lnTo>
                    <a:cubicBezTo>
                      <a:pt x="191556" y="0"/>
                      <a:pt x="194504" y="2948"/>
                      <a:pt x="194504" y="6551"/>
                    </a:cubicBezTo>
                    <a:lnTo>
                      <a:pt x="194504" y="23584"/>
                    </a:lnTo>
                    <a:cubicBezTo>
                      <a:pt x="194504" y="27187"/>
                      <a:pt x="191556" y="30135"/>
                      <a:pt x="187953" y="30135"/>
                    </a:cubicBezTo>
                    <a:lnTo>
                      <a:pt x="6551" y="30135"/>
                    </a:lnTo>
                    <a:cubicBezTo>
                      <a:pt x="2948" y="30135"/>
                      <a:pt x="0" y="27187"/>
                      <a:pt x="0" y="23584"/>
                    </a:cubicBezTo>
                    <a:lnTo>
                      <a:pt x="0" y="6551"/>
                    </a:lnTo>
                    <a:cubicBezTo>
                      <a:pt x="0" y="2948"/>
                      <a:pt x="2948" y="0"/>
                      <a:pt x="65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27"/>
              <p:cNvSpPr/>
              <p:nvPr/>
            </p:nvSpPr>
            <p:spPr>
              <a:xfrm>
                <a:off x="3454238" y="3982181"/>
                <a:ext cx="134036" cy="18867"/>
              </a:xfrm>
              <a:custGeom>
                <a:avLst/>
                <a:gdLst/>
                <a:ahLst/>
                <a:cxnLst/>
                <a:rect l="l" t="t" r="r" b="b"/>
                <a:pathLst>
                  <a:path w="134036" h="18867" extrusionOk="0">
                    <a:moveTo>
                      <a:pt x="66" y="18867"/>
                    </a:moveTo>
                    <a:lnTo>
                      <a:pt x="134037" y="18867"/>
                    </a:lnTo>
                    <a:lnTo>
                      <a:pt x="134037" y="8189"/>
                    </a:lnTo>
                    <a:cubicBezTo>
                      <a:pt x="134037" y="3669"/>
                      <a:pt x="130368" y="0"/>
                      <a:pt x="125848" y="0"/>
                    </a:cubicBezTo>
                    <a:lnTo>
                      <a:pt x="8189" y="0"/>
                    </a:lnTo>
                    <a:cubicBezTo>
                      <a:pt x="3669" y="0"/>
                      <a:pt x="0" y="3669"/>
                      <a:pt x="0" y="8189"/>
                    </a:cubicBezTo>
                    <a:lnTo>
                      <a:pt x="0" y="1886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6" name="Google Shape;1816;p27"/>
            <p:cNvGrpSpPr/>
            <p:nvPr/>
          </p:nvGrpSpPr>
          <p:grpSpPr>
            <a:xfrm rot="10800000" flipH="1">
              <a:off x="7559739" y="4679665"/>
              <a:ext cx="370716" cy="394415"/>
              <a:chOff x="4121933" y="3841623"/>
              <a:chExt cx="279934" cy="297851"/>
            </a:xfrm>
          </p:grpSpPr>
          <p:sp>
            <p:nvSpPr>
              <p:cNvPr id="1817" name="Google Shape;1817;p27"/>
              <p:cNvSpPr/>
              <p:nvPr/>
            </p:nvSpPr>
            <p:spPr>
              <a:xfrm>
                <a:off x="4256431" y="3841623"/>
                <a:ext cx="145436" cy="145436"/>
              </a:xfrm>
              <a:custGeom>
                <a:avLst/>
                <a:gdLst/>
                <a:ahLst/>
                <a:cxnLst/>
                <a:rect l="l" t="t" r="r" b="b"/>
                <a:pathLst>
                  <a:path w="145436" h="145436" extrusionOk="0">
                    <a:moveTo>
                      <a:pt x="145436" y="51427"/>
                    </a:moveTo>
                    <a:lnTo>
                      <a:pt x="94009" y="51427"/>
                    </a:lnTo>
                    <a:lnTo>
                      <a:pt x="94009" y="0"/>
                    </a:lnTo>
                    <a:lnTo>
                      <a:pt x="51427" y="0"/>
                    </a:lnTo>
                    <a:lnTo>
                      <a:pt x="51427" y="51427"/>
                    </a:lnTo>
                    <a:lnTo>
                      <a:pt x="0" y="51427"/>
                    </a:lnTo>
                    <a:lnTo>
                      <a:pt x="0" y="94010"/>
                    </a:lnTo>
                    <a:lnTo>
                      <a:pt x="51427" y="94010"/>
                    </a:lnTo>
                    <a:lnTo>
                      <a:pt x="51427" y="145436"/>
                    </a:lnTo>
                    <a:lnTo>
                      <a:pt x="94009" y="145436"/>
                    </a:lnTo>
                    <a:lnTo>
                      <a:pt x="94009" y="94010"/>
                    </a:lnTo>
                    <a:lnTo>
                      <a:pt x="145436" y="94010"/>
                    </a:lnTo>
                    <a:lnTo>
                      <a:pt x="145436" y="5142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27"/>
              <p:cNvSpPr/>
              <p:nvPr/>
            </p:nvSpPr>
            <p:spPr>
              <a:xfrm>
                <a:off x="4121933" y="4032690"/>
                <a:ext cx="106718" cy="106784"/>
              </a:xfrm>
              <a:custGeom>
                <a:avLst/>
                <a:gdLst/>
                <a:ahLst/>
                <a:cxnLst/>
                <a:rect l="l" t="t" r="r" b="b"/>
                <a:pathLst>
                  <a:path w="106718" h="106784" extrusionOk="0">
                    <a:moveTo>
                      <a:pt x="70818" y="106784"/>
                    </a:moveTo>
                    <a:lnTo>
                      <a:pt x="35901" y="106784"/>
                    </a:lnTo>
                    <a:lnTo>
                      <a:pt x="35901" y="70883"/>
                    </a:lnTo>
                    <a:lnTo>
                      <a:pt x="0" y="70883"/>
                    </a:lnTo>
                    <a:lnTo>
                      <a:pt x="0" y="35900"/>
                    </a:lnTo>
                    <a:lnTo>
                      <a:pt x="35901" y="35900"/>
                    </a:lnTo>
                    <a:lnTo>
                      <a:pt x="35901" y="0"/>
                    </a:lnTo>
                    <a:lnTo>
                      <a:pt x="70818" y="0"/>
                    </a:lnTo>
                    <a:lnTo>
                      <a:pt x="70818" y="35900"/>
                    </a:lnTo>
                    <a:lnTo>
                      <a:pt x="106719" y="35900"/>
                    </a:lnTo>
                    <a:lnTo>
                      <a:pt x="106719" y="70883"/>
                    </a:lnTo>
                    <a:lnTo>
                      <a:pt x="70818" y="70883"/>
                    </a:lnTo>
                    <a:lnTo>
                      <a:pt x="70818" y="106784"/>
                    </a:lnTo>
                    <a:close/>
                    <a:moveTo>
                      <a:pt x="41076" y="101608"/>
                    </a:moveTo>
                    <a:lnTo>
                      <a:pt x="65643" y="101608"/>
                    </a:lnTo>
                    <a:lnTo>
                      <a:pt x="65643" y="65708"/>
                    </a:lnTo>
                    <a:lnTo>
                      <a:pt x="101543" y="65708"/>
                    </a:lnTo>
                    <a:lnTo>
                      <a:pt x="101543" y="41141"/>
                    </a:lnTo>
                    <a:lnTo>
                      <a:pt x="65643" y="41141"/>
                    </a:lnTo>
                    <a:lnTo>
                      <a:pt x="65643" y="5241"/>
                    </a:lnTo>
                    <a:lnTo>
                      <a:pt x="41076" y="5241"/>
                    </a:lnTo>
                    <a:lnTo>
                      <a:pt x="41076" y="41141"/>
                    </a:lnTo>
                    <a:lnTo>
                      <a:pt x="5175" y="41141"/>
                    </a:lnTo>
                    <a:lnTo>
                      <a:pt x="5175" y="65708"/>
                    </a:lnTo>
                    <a:lnTo>
                      <a:pt x="41076" y="65708"/>
                    </a:lnTo>
                    <a:lnTo>
                      <a:pt x="41076" y="1016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9" name="Google Shape;1819;p27"/>
            <p:cNvGrpSpPr/>
            <p:nvPr/>
          </p:nvGrpSpPr>
          <p:grpSpPr>
            <a:xfrm rot="10800000" flipH="1">
              <a:off x="8640376" y="3255290"/>
              <a:ext cx="370716" cy="394415"/>
              <a:chOff x="4121933" y="3841623"/>
              <a:chExt cx="279934" cy="297851"/>
            </a:xfrm>
          </p:grpSpPr>
          <p:sp>
            <p:nvSpPr>
              <p:cNvPr id="1820" name="Google Shape;1820;p27"/>
              <p:cNvSpPr/>
              <p:nvPr/>
            </p:nvSpPr>
            <p:spPr>
              <a:xfrm>
                <a:off x="4256431" y="3841623"/>
                <a:ext cx="145436" cy="145436"/>
              </a:xfrm>
              <a:custGeom>
                <a:avLst/>
                <a:gdLst/>
                <a:ahLst/>
                <a:cxnLst/>
                <a:rect l="l" t="t" r="r" b="b"/>
                <a:pathLst>
                  <a:path w="145436" h="145436" extrusionOk="0">
                    <a:moveTo>
                      <a:pt x="145436" y="51427"/>
                    </a:moveTo>
                    <a:lnTo>
                      <a:pt x="94009" y="51427"/>
                    </a:lnTo>
                    <a:lnTo>
                      <a:pt x="94009" y="0"/>
                    </a:lnTo>
                    <a:lnTo>
                      <a:pt x="51427" y="0"/>
                    </a:lnTo>
                    <a:lnTo>
                      <a:pt x="51427" y="51427"/>
                    </a:lnTo>
                    <a:lnTo>
                      <a:pt x="0" y="51427"/>
                    </a:lnTo>
                    <a:lnTo>
                      <a:pt x="0" y="94010"/>
                    </a:lnTo>
                    <a:lnTo>
                      <a:pt x="51427" y="94010"/>
                    </a:lnTo>
                    <a:lnTo>
                      <a:pt x="51427" y="145436"/>
                    </a:lnTo>
                    <a:lnTo>
                      <a:pt x="94009" y="145436"/>
                    </a:lnTo>
                    <a:lnTo>
                      <a:pt x="94009" y="94010"/>
                    </a:lnTo>
                    <a:lnTo>
                      <a:pt x="145436" y="94010"/>
                    </a:lnTo>
                    <a:lnTo>
                      <a:pt x="145436" y="5142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1" name="Google Shape;1821;p27"/>
              <p:cNvSpPr/>
              <p:nvPr/>
            </p:nvSpPr>
            <p:spPr>
              <a:xfrm>
                <a:off x="4121933" y="4032690"/>
                <a:ext cx="106718" cy="106784"/>
              </a:xfrm>
              <a:custGeom>
                <a:avLst/>
                <a:gdLst/>
                <a:ahLst/>
                <a:cxnLst/>
                <a:rect l="l" t="t" r="r" b="b"/>
                <a:pathLst>
                  <a:path w="106718" h="106784" extrusionOk="0">
                    <a:moveTo>
                      <a:pt x="70818" y="106784"/>
                    </a:moveTo>
                    <a:lnTo>
                      <a:pt x="35901" y="106784"/>
                    </a:lnTo>
                    <a:lnTo>
                      <a:pt x="35901" y="70883"/>
                    </a:lnTo>
                    <a:lnTo>
                      <a:pt x="0" y="70883"/>
                    </a:lnTo>
                    <a:lnTo>
                      <a:pt x="0" y="35900"/>
                    </a:lnTo>
                    <a:lnTo>
                      <a:pt x="35901" y="35900"/>
                    </a:lnTo>
                    <a:lnTo>
                      <a:pt x="35901" y="0"/>
                    </a:lnTo>
                    <a:lnTo>
                      <a:pt x="70818" y="0"/>
                    </a:lnTo>
                    <a:lnTo>
                      <a:pt x="70818" y="35900"/>
                    </a:lnTo>
                    <a:lnTo>
                      <a:pt x="106719" y="35900"/>
                    </a:lnTo>
                    <a:lnTo>
                      <a:pt x="106719" y="70883"/>
                    </a:lnTo>
                    <a:lnTo>
                      <a:pt x="70818" y="70883"/>
                    </a:lnTo>
                    <a:lnTo>
                      <a:pt x="70818" y="106784"/>
                    </a:lnTo>
                    <a:close/>
                    <a:moveTo>
                      <a:pt x="41076" y="101608"/>
                    </a:moveTo>
                    <a:lnTo>
                      <a:pt x="65643" y="101608"/>
                    </a:lnTo>
                    <a:lnTo>
                      <a:pt x="65643" y="65708"/>
                    </a:lnTo>
                    <a:lnTo>
                      <a:pt x="101543" y="65708"/>
                    </a:lnTo>
                    <a:lnTo>
                      <a:pt x="101543" y="41141"/>
                    </a:lnTo>
                    <a:lnTo>
                      <a:pt x="65643" y="41141"/>
                    </a:lnTo>
                    <a:lnTo>
                      <a:pt x="65643" y="5241"/>
                    </a:lnTo>
                    <a:lnTo>
                      <a:pt x="41076" y="5241"/>
                    </a:lnTo>
                    <a:lnTo>
                      <a:pt x="41076" y="41141"/>
                    </a:lnTo>
                    <a:lnTo>
                      <a:pt x="5175" y="41141"/>
                    </a:lnTo>
                    <a:lnTo>
                      <a:pt x="5175" y="65708"/>
                    </a:lnTo>
                    <a:lnTo>
                      <a:pt x="41076" y="65708"/>
                    </a:lnTo>
                    <a:lnTo>
                      <a:pt x="41076" y="1016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24" name="Google Shape;1824;p28"/>
          <p:cNvGrpSpPr/>
          <p:nvPr/>
        </p:nvGrpSpPr>
        <p:grpSpPr>
          <a:xfrm rot="10800000">
            <a:off x="-374312" y="4082200"/>
            <a:ext cx="1537750" cy="1232658"/>
            <a:chOff x="8030513" y="-214850"/>
            <a:chExt cx="1537750" cy="1232658"/>
          </a:xfrm>
        </p:grpSpPr>
        <p:grpSp>
          <p:nvGrpSpPr>
            <p:cNvPr id="1825" name="Google Shape;1825;p28"/>
            <p:cNvGrpSpPr/>
            <p:nvPr/>
          </p:nvGrpSpPr>
          <p:grpSpPr>
            <a:xfrm rot="5400000">
              <a:off x="8109698" y="-294036"/>
              <a:ext cx="828869" cy="987239"/>
              <a:chOff x="-206343" y="1238230"/>
              <a:chExt cx="779672" cy="928642"/>
            </a:xfrm>
          </p:grpSpPr>
          <p:sp>
            <p:nvSpPr>
              <p:cNvPr id="1826" name="Google Shape;1826;p28"/>
              <p:cNvSpPr/>
              <p:nvPr/>
            </p:nvSpPr>
            <p:spPr>
              <a:xfrm rot="-4688137">
                <a:off x="-225321" y="1390091"/>
                <a:ext cx="817628" cy="624921"/>
              </a:xfrm>
              <a:custGeom>
                <a:avLst/>
                <a:gdLst/>
                <a:ahLst/>
                <a:cxnLst/>
                <a:rect l="l" t="t" r="r" b="b"/>
                <a:pathLst>
                  <a:path w="1344808" h="1027850" extrusionOk="0">
                    <a:moveTo>
                      <a:pt x="3709" y="1027844"/>
                    </a:moveTo>
                    <a:cubicBezTo>
                      <a:pt x="94196" y="1021939"/>
                      <a:pt x="184970" y="1015366"/>
                      <a:pt x="274790" y="1002508"/>
                    </a:cubicBezTo>
                    <a:cubicBezTo>
                      <a:pt x="300603" y="998793"/>
                      <a:pt x="331274" y="993459"/>
                      <a:pt x="347561" y="970599"/>
                    </a:cubicBezTo>
                    <a:cubicBezTo>
                      <a:pt x="364325" y="947072"/>
                      <a:pt x="354610" y="917164"/>
                      <a:pt x="356610" y="889922"/>
                    </a:cubicBezTo>
                    <a:lnTo>
                      <a:pt x="387948" y="949930"/>
                    </a:lnTo>
                    <a:cubicBezTo>
                      <a:pt x="388805" y="951644"/>
                      <a:pt x="391186" y="952787"/>
                      <a:pt x="392996" y="952216"/>
                    </a:cubicBezTo>
                    <a:cubicBezTo>
                      <a:pt x="426333" y="942024"/>
                      <a:pt x="459195" y="930308"/>
                      <a:pt x="491294" y="916592"/>
                    </a:cubicBezTo>
                    <a:cubicBezTo>
                      <a:pt x="518059" y="905162"/>
                      <a:pt x="550730" y="893542"/>
                      <a:pt x="569589" y="869920"/>
                    </a:cubicBezTo>
                    <a:cubicBezTo>
                      <a:pt x="588068" y="846679"/>
                      <a:pt x="587020" y="815722"/>
                      <a:pt x="588353" y="787624"/>
                    </a:cubicBezTo>
                    <a:cubicBezTo>
                      <a:pt x="589973" y="753905"/>
                      <a:pt x="591592" y="720187"/>
                      <a:pt x="593306" y="686468"/>
                    </a:cubicBezTo>
                    <a:cubicBezTo>
                      <a:pt x="606451" y="727426"/>
                      <a:pt x="618548" y="769526"/>
                      <a:pt x="635312" y="808769"/>
                    </a:cubicBezTo>
                    <a:cubicBezTo>
                      <a:pt x="644170" y="829438"/>
                      <a:pt x="662649" y="833153"/>
                      <a:pt x="683318" y="824962"/>
                    </a:cubicBezTo>
                    <a:cubicBezTo>
                      <a:pt x="737134" y="803530"/>
                      <a:pt x="735515" y="744094"/>
                      <a:pt x="724180" y="694850"/>
                    </a:cubicBezTo>
                    <a:cubicBezTo>
                      <a:pt x="739706" y="720758"/>
                      <a:pt x="755327" y="746761"/>
                      <a:pt x="770757" y="772669"/>
                    </a:cubicBezTo>
                    <a:cubicBezTo>
                      <a:pt x="772091" y="774860"/>
                      <a:pt x="774853" y="775717"/>
                      <a:pt x="777139" y="774574"/>
                    </a:cubicBezTo>
                    <a:cubicBezTo>
                      <a:pt x="821145" y="752191"/>
                      <a:pt x="865436" y="728664"/>
                      <a:pt x="906489" y="701232"/>
                    </a:cubicBezTo>
                    <a:cubicBezTo>
                      <a:pt x="936778" y="680944"/>
                      <a:pt x="961734" y="656274"/>
                      <a:pt x="970020" y="619793"/>
                    </a:cubicBezTo>
                    <a:cubicBezTo>
                      <a:pt x="978783" y="581217"/>
                      <a:pt x="971639" y="539212"/>
                      <a:pt x="967068" y="500635"/>
                    </a:cubicBezTo>
                    <a:cubicBezTo>
                      <a:pt x="962210" y="459487"/>
                      <a:pt x="955257" y="418625"/>
                      <a:pt x="946874" y="378049"/>
                    </a:cubicBezTo>
                    <a:cubicBezTo>
                      <a:pt x="990594" y="446057"/>
                      <a:pt x="1021741" y="520447"/>
                      <a:pt x="1039172" y="599791"/>
                    </a:cubicBezTo>
                    <a:cubicBezTo>
                      <a:pt x="1040029" y="603505"/>
                      <a:pt x="1044315" y="604077"/>
                      <a:pt x="1046982" y="601981"/>
                    </a:cubicBezTo>
                    <a:cubicBezTo>
                      <a:pt x="1130612" y="539402"/>
                      <a:pt x="1192143" y="451772"/>
                      <a:pt x="1220433" y="350998"/>
                    </a:cubicBezTo>
                    <a:cubicBezTo>
                      <a:pt x="1242912" y="270511"/>
                      <a:pt x="1248531" y="180691"/>
                      <a:pt x="1286060" y="106586"/>
                    </a:cubicBezTo>
                    <a:cubicBezTo>
                      <a:pt x="1298061" y="88393"/>
                      <a:pt x="1311492" y="71344"/>
                      <a:pt x="1326827" y="55532"/>
                    </a:cubicBezTo>
                    <a:cubicBezTo>
                      <a:pt x="1336066" y="46102"/>
                      <a:pt x="1343591" y="41911"/>
                      <a:pt x="1343210" y="32196"/>
                    </a:cubicBezTo>
                    <a:cubicBezTo>
                      <a:pt x="1343400" y="32005"/>
                      <a:pt x="1343591" y="31815"/>
                      <a:pt x="1343781" y="31624"/>
                    </a:cubicBezTo>
                    <a:cubicBezTo>
                      <a:pt x="1345877" y="29815"/>
                      <a:pt x="1344448" y="27148"/>
                      <a:pt x="1342353" y="26671"/>
                    </a:cubicBezTo>
                    <a:cubicBezTo>
                      <a:pt x="1342162" y="26005"/>
                      <a:pt x="1341971" y="25338"/>
                      <a:pt x="1341686" y="24671"/>
                    </a:cubicBezTo>
                    <a:cubicBezTo>
                      <a:pt x="1341686" y="24576"/>
                      <a:pt x="1341591" y="24481"/>
                      <a:pt x="1341400" y="24481"/>
                    </a:cubicBezTo>
                    <a:cubicBezTo>
                      <a:pt x="1341114" y="24195"/>
                      <a:pt x="1340829" y="23909"/>
                      <a:pt x="1340352" y="23814"/>
                    </a:cubicBezTo>
                    <a:cubicBezTo>
                      <a:pt x="1321969" y="20480"/>
                      <a:pt x="1303300" y="17908"/>
                      <a:pt x="1284536" y="15908"/>
                    </a:cubicBezTo>
                    <a:cubicBezTo>
                      <a:pt x="1190715" y="-5428"/>
                      <a:pt x="1093655" y="-5428"/>
                      <a:pt x="999357" y="16670"/>
                    </a:cubicBezTo>
                    <a:cubicBezTo>
                      <a:pt x="996881" y="17242"/>
                      <a:pt x="994785" y="20194"/>
                      <a:pt x="995738" y="22671"/>
                    </a:cubicBezTo>
                    <a:cubicBezTo>
                      <a:pt x="1005834" y="53818"/>
                      <a:pt x="1016026" y="85060"/>
                      <a:pt x="1026218" y="116302"/>
                    </a:cubicBezTo>
                    <a:cubicBezTo>
                      <a:pt x="1005549" y="96775"/>
                      <a:pt x="984974" y="77249"/>
                      <a:pt x="964115" y="57913"/>
                    </a:cubicBezTo>
                    <a:cubicBezTo>
                      <a:pt x="951828" y="46483"/>
                      <a:pt x="940493" y="35911"/>
                      <a:pt x="922872" y="36482"/>
                    </a:cubicBezTo>
                    <a:cubicBezTo>
                      <a:pt x="895535" y="37339"/>
                      <a:pt x="863626" y="53056"/>
                      <a:pt x="838099" y="62485"/>
                    </a:cubicBezTo>
                    <a:cubicBezTo>
                      <a:pt x="811429" y="72391"/>
                      <a:pt x="785045" y="83536"/>
                      <a:pt x="759708" y="96680"/>
                    </a:cubicBezTo>
                    <a:cubicBezTo>
                      <a:pt x="717036" y="118969"/>
                      <a:pt x="664935" y="150401"/>
                      <a:pt x="638741" y="192121"/>
                    </a:cubicBezTo>
                    <a:cubicBezTo>
                      <a:pt x="630168" y="205837"/>
                      <a:pt x="630359" y="218314"/>
                      <a:pt x="637788" y="232507"/>
                    </a:cubicBezTo>
                    <a:cubicBezTo>
                      <a:pt x="648361" y="252795"/>
                      <a:pt x="663030" y="271940"/>
                      <a:pt x="677222" y="290800"/>
                    </a:cubicBezTo>
                    <a:cubicBezTo>
                      <a:pt x="642837" y="267368"/>
                      <a:pt x="608547" y="243937"/>
                      <a:pt x="574161" y="220505"/>
                    </a:cubicBezTo>
                    <a:cubicBezTo>
                      <a:pt x="572447" y="219457"/>
                      <a:pt x="569399" y="219648"/>
                      <a:pt x="568065" y="221172"/>
                    </a:cubicBezTo>
                    <a:cubicBezTo>
                      <a:pt x="537204" y="256891"/>
                      <a:pt x="506629" y="292895"/>
                      <a:pt x="476339" y="329090"/>
                    </a:cubicBezTo>
                    <a:cubicBezTo>
                      <a:pt x="461861" y="346426"/>
                      <a:pt x="447479" y="363856"/>
                      <a:pt x="433096" y="381287"/>
                    </a:cubicBezTo>
                    <a:cubicBezTo>
                      <a:pt x="425285" y="390812"/>
                      <a:pt x="414713" y="401194"/>
                      <a:pt x="410998" y="413386"/>
                    </a:cubicBezTo>
                    <a:cubicBezTo>
                      <a:pt x="403283" y="438818"/>
                      <a:pt x="425666" y="454153"/>
                      <a:pt x="441859" y="470346"/>
                    </a:cubicBezTo>
                    <a:cubicBezTo>
                      <a:pt x="468720" y="497111"/>
                      <a:pt x="495485" y="523972"/>
                      <a:pt x="522345" y="550832"/>
                    </a:cubicBezTo>
                    <a:cubicBezTo>
                      <a:pt x="468815" y="521400"/>
                      <a:pt x="416046" y="490729"/>
                      <a:pt x="364325" y="458249"/>
                    </a:cubicBezTo>
                    <a:cubicBezTo>
                      <a:pt x="362135" y="456820"/>
                      <a:pt x="358991" y="457678"/>
                      <a:pt x="357658" y="459868"/>
                    </a:cubicBezTo>
                    <a:cubicBezTo>
                      <a:pt x="316986" y="526639"/>
                      <a:pt x="272695" y="591028"/>
                      <a:pt x="224213" y="652369"/>
                    </a:cubicBezTo>
                    <a:cubicBezTo>
                      <a:pt x="211735" y="668180"/>
                      <a:pt x="175254" y="697612"/>
                      <a:pt x="175254" y="720758"/>
                    </a:cubicBezTo>
                    <a:cubicBezTo>
                      <a:pt x="175254" y="730855"/>
                      <a:pt x="184112" y="740761"/>
                      <a:pt x="189065" y="748285"/>
                    </a:cubicBezTo>
                    <a:cubicBezTo>
                      <a:pt x="195257" y="757525"/>
                      <a:pt x="201543" y="766764"/>
                      <a:pt x="207830" y="776003"/>
                    </a:cubicBezTo>
                    <a:cubicBezTo>
                      <a:pt x="194209" y="766192"/>
                      <a:pt x="180588" y="756477"/>
                      <a:pt x="166967" y="746761"/>
                    </a:cubicBezTo>
                    <a:cubicBezTo>
                      <a:pt x="165348" y="745618"/>
                      <a:pt x="162395" y="745904"/>
                      <a:pt x="160967" y="747428"/>
                    </a:cubicBezTo>
                    <a:cubicBezTo>
                      <a:pt x="150108" y="759430"/>
                      <a:pt x="139250" y="771336"/>
                      <a:pt x="128391" y="783337"/>
                    </a:cubicBezTo>
                    <a:cubicBezTo>
                      <a:pt x="126962" y="784957"/>
                      <a:pt x="126391" y="787338"/>
                      <a:pt x="127534" y="789338"/>
                    </a:cubicBezTo>
                    <a:cubicBezTo>
                      <a:pt x="138107" y="807721"/>
                      <a:pt x="148679" y="826105"/>
                      <a:pt x="159347" y="844488"/>
                    </a:cubicBezTo>
                    <a:cubicBezTo>
                      <a:pt x="142679" y="832296"/>
                      <a:pt x="126105" y="820008"/>
                      <a:pt x="109532" y="807721"/>
                    </a:cubicBezTo>
                    <a:cubicBezTo>
                      <a:pt x="107531" y="806293"/>
                      <a:pt x="104102" y="807245"/>
                      <a:pt x="102959" y="809341"/>
                    </a:cubicBezTo>
                    <a:cubicBezTo>
                      <a:pt x="68669" y="880111"/>
                      <a:pt x="34665" y="950977"/>
                      <a:pt x="470" y="1021748"/>
                    </a:cubicBezTo>
                    <a:cubicBezTo>
                      <a:pt x="-768" y="1024225"/>
                      <a:pt x="470" y="1028035"/>
                      <a:pt x="3804" y="1027844"/>
                    </a:cubicBezTo>
                    <a:close/>
                    <a:moveTo>
                      <a:pt x="1338638" y="27910"/>
                    </a:moveTo>
                    <a:cubicBezTo>
                      <a:pt x="1337876" y="28576"/>
                      <a:pt x="1337114" y="29243"/>
                      <a:pt x="1336352" y="29910"/>
                    </a:cubicBezTo>
                    <a:cubicBezTo>
                      <a:pt x="1333304" y="28957"/>
                      <a:pt x="1330161" y="28005"/>
                      <a:pt x="1327113" y="27148"/>
                    </a:cubicBezTo>
                    <a:cubicBezTo>
                      <a:pt x="1330923" y="27433"/>
                      <a:pt x="1334828" y="27719"/>
                      <a:pt x="1338638" y="279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7" name="Google Shape;1827;p28"/>
              <p:cNvSpPr/>
              <p:nvPr/>
            </p:nvSpPr>
            <p:spPr>
              <a:xfrm rot="-4688137">
                <a:off x="-215998" y="1401411"/>
                <a:ext cx="808194" cy="599263"/>
              </a:xfrm>
              <a:custGeom>
                <a:avLst/>
                <a:gdLst/>
                <a:ahLst/>
                <a:cxnLst/>
                <a:rect l="l" t="t" r="r" b="b"/>
                <a:pathLst>
                  <a:path w="1329292" h="985649" extrusionOk="0">
                    <a:moveTo>
                      <a:pt x="76854" y="853846"/>
                    </a:moveTo>
                    <a:cubicBezTo>
                      <a:pt x="103333" y="867562"/>
                      <a:pt x="124384" y="880325"/>
                      <a:pt x="142672" y="903757"/>
                    </a:cubicBezTo>
                    <a:cubicBezTo>
                      <a:pt x="95999" y="929951"/>
                      <a:pt x="48184" y="954334"/>
                      <a:pt x="1130" y="981671"/>
                    </a:cubicBezTo>
                    <a:cubicBezTo>
                      <a:pt x="-1346" y="983100"/>
                      <a:pt x="654" y="986434"/>
                      <a:pt x="3226" y="985481"/>
                    </a:cubicBezTo>
                    <a:cubicBezTo>
                      <a:pt x="62566" y="961002"/>
                      <a:pt x="121145" y="930903"/>
                      <a:pt x="176676" y="896803"/>
                    </a:cubicBezTo>
                    <a:cubicBezTo>
                      <a:pt x="182010" y="911663"/>
                      <a:pt x="185915" y="925759"/>
                      <a:pt x="185248" y="942047"/>
                    </a:cubicBezTo>
                    <a:cubicBezTo>
                      <a:pt x="185248" y="944143"/>
                      <a:pt x="188677" y="944809"/>
                      <a:pt x="189058" y="942619"/>
                    </a:cubicBezTo>
                    <a:cubicBezTo>
                      <a:pt x="191821" y="926140"/>
                      <a:pt x="191249" y="907757"/>
                      <a:pt x="184391" y="892136"/>
                    </a:cubicBezTo>
                    <a:cubicBezTo>
                      <a:pt x="203441" y="880230"/>
                      <a:pt x="222205" y="867943"/>
                      <a:pt x="240398" y="855274"/>
                    </a:cubicBezTo>
                    <a:cubicBezTo>
                      <a:pt x="240398" y="856227"/>
                      <a:pt x="240684" y="857180"/>
                      <a:pt x="241160" y="858227"/>
                    </a:cubicBezTo>
                    <a:cubicBezTo>
                      <a:pt x="254114" y="886136"/>
                      <a:pt x="256591" y="915853"/>
                      <a:pt x="253828" y="946048"/>
                    </a:cubicBezTo>
                    <a:cubicBezTo>
                      <a:pt x="253447" y="950334"/>
                      <a:pt x="259734" y="950810"/>
                      <a:pt x="260972" y="947095"/>
                    </a:cubicBezTo>
                    <a:cubicBezTo>
                      <a:pt x="271831" y="915377"/>
                      <a:pt x="267354" y="881468"/>
                      <a:pt x="253924" y="851274"/>
                    </a:cubicBezTo>
                    <a:cubicBezTo>
                      <a:pt x="253162" y="849655"/>
                      <a:pt x="252114" y="848607"/>
                      <a:pt x="250876" y="847940"/>
                    </a:cubicBezTo>
                    <a:cubicBezTo>
                      <a:pt x="253066" y="846416"/>
                      <a:pt x="255257" y="844892"/>
                      <a:pt x="257353" y="843368"/>
                    </a:cubicBezTo>
                    <a:cubicBezTo>
                      <a:pt x="313169" y="803078"/>
                      <a:pt x="361556" y="754595"/>
                      <a:pt x="409562" y="705732"/>
                    </a:cubicBezTo>
                    <a:cubicBezTo>
                      <a:pt x="432327" y="748880"/>
                      <a:pt x="448329" y="791838"/>
                      <a:pt x="454330" y="840701"/>
                    </a:cubicBezTo>
                    <a:cubicBezTo>
                      <a:pt x="454615" y="842892"/>
                      <a:pt x="458140" y="842416"/>
                      <a:pt x="458140" y="840225"/>
                    </a:cubicBezTo>
                    <a:cubicBezTo>
                      <a:pt x="457854" y="790314"/>
                      <a:pt x="446805" y="738117"/>
                      <a:pt x="422421" y="694302"/>
                    </a:cubicBezTo>
                    <a:cubicBezTo>
                      <a:pt x="422230" y="693921"/>
                      <a:pt x="421945" y="693635"/>
                      <a:pt x="421754" y="693349"/>
                    </a:cubicBezTo>
                    <a:cubicBezTo>
                      <a:pt x="442995" y="671728"/>
                      <a:pt x="464236" y="650106"/>
                      <a:pt x="486238" y="629246"/>
                    </a:cubicBezTo>
                    <a:cubicBezTo>
                      <a:pt x="495668" y="620293"/>
                      <a:pt x="505193" y="611434"/>
                      <a:pt x="514813" y="602767"/>
                    </a:cubicBezTo>
                    <a:cubicBezTo>
                      <a:pt x="517004" y="652106"/>
                      <a:pt x="522529" y="701351"/>
                      <a:pt x="526434" y="750499"/>
                    </a:cubicBezTo>
                    <a:cubicBezTo>
                      <a:pt x="526624" y="752690"/>
                      <a:pt x="529863" y="752786"/>
                      <a:pt x="529863" y="750499"/>
                    </a:cubicBezTo>
                    <a:cubicBezTo>
                      <a:pt x="529387" y="697445"/>
                      <a:pt x="530720" y="644105"/>
                      <a:pt x="527767" y="591146"/>
                    </a:cubicBezTo>
                    <a:cubicBezTo>
                      <a:pt x="570058" y="553522"/>
                      <a:pt x="614350" y="517994"/>
                      <a:pt x="659689" y="483704"/>
                    </a:cubicBezTo>
                    <a:cubicBezTo>
                      <a:pt x="706266" y="544950"/>
                      <a:pt x="741889" y="612673"/>
                      <a:pt x="761797" y="687349"/>
                    </a:cubicBezTo>
                    <a:cubicBezTo>
                      <a:pt x="762749" y="690873"/>
                      <a:pt x="767893" y="689539"/>
                      <a:pt x="767226" y="686015"/>
                    </a:cubicBezTo>
                    <a:cubicBezTo>
                      <a:pt x="752462" y="608101"/>
                      <a:pt x="722935" y="535330"/>
                      <a:pt x="675786" y="471607"/>
                    </a:cubicBezTo>
                    <a:cubicBezTo>
                      <a:pt x="691121" y="460177"/>
                      <a:pt x="706647" y="448843"/>
                      <a:pt x="722268" y="437698"/>
                    </a:cubicBezTo>
                    <a:cubicBezTo>
                      <a:pt x="721792" y="438746"/>
                      <a:pt x="721696" y="439889"/>
                      <a:pt x="722458" y="440937"/>
                    </a:cubicBezTo>
                    <a:cubicBezTo>
                      <a:pt x="743890" y="471417"/>
                      <a:pt x="762178" y="502183"/>
                      <a:pt x="774941" y="537425"/>
                    </a:cubicBezTo>
                    <a:cubicBezTo>
                      <a:pt x="775894" y="540187"/>
                      <a:pt x="780370" y="539235"/>
                      <a:pt x="779418" y="536282"/>
                    </a:cubicBezTo>
                    <a:cubicBezTo>
                      <a:pt x="768083" y="500563"/>
                      <a:pt x="751891" y="465988"/>
                      <a:pt x="728650" y="436460"/>
                    </a:cubicBezTo>
                    <a:cubicBezTo>
                      <a:pt x="727792" y="435412"/>
                      <a:pt x="726745" y="435127"/>
                      <a:pt x="725602" y="435317"/>
                    </a:cubicBezTo>
                    <a:cubicBezTo>
                      <a:pt x="799706" y="382168"/>
                      <a:pt x="875716" y="331495"/>
                      <a:pt x="950773" y="280441"/>
                    </a:cubicBezTo>
                    <a:cubicBezTo>
                      <a:pt x="1001922" y="342067"/>
                      <a:pt x="1041832" y="409123"/>
                      <a:pt x="1074312" y="482371"/>
                    </a:cubicBezTo>
                    <a:cubicBezTo>
                      <a:pt x="1075169" y="484371"/>
                      <a:pt x="1078693" y="483037"/>
                      <a:pt x="1078027" y="480942"/>
                    </a:cubicBezTo>
                    <a:cubicBezTo>
                      <a:pt x="1051261" y="405694"/>
                      <a:pt x="1011542" y="335495"/>
                      <a:pt x="963250" y="271963"/>
                    </a:cubicBezTo>
                    <a:cubicBezTo>
                      <a:pt x="978109" y="261867"/>
                      <a:pt x="992873" y="251675"/>
                      <a:pt x="1007637" y="241579"/>
                    </a:cubicBezTo>
                    <a:cubicBezTo>
                      <a:pt x="1041355" y="218242"/>
                      <a:pt x="1075264" y="195192"/>
                      <a:pt x="1109078" y="171951"/>
                    </a:cubicBezTo>
                    <a:cubicBezTo>
                      <a:pt x="1135748" y="202907"/>
                      <a:pt x="1155370" y="234721"/>
                      <a:pt x="1163942" y="275869"/>
                    </a:cubicBezTo>
                    <a:cubicBezTo>
                      <a:pt x="1164895" y="280536"/>
                      <a:pt x="1171657" y="278631"/>
                      <a:pt x="1170991" y="274154"/>
                    </a:cubicBezTo>
                    <a:cubicBezTo>
                      <a:pt x="1165371" y="234530"/>
                      <a:pt x="1149464" y="193192"/>
                      <a:pt x="1121937" y="163093"/>
                    </a:cubicBezTo>
                    <a:cubicBezTo>
                      <a:pt x="1188898" y="117277"/>
                      <a:pt x="1255858" y="71653"/>
                      <a:pt x="1323010" y="26218"/>
                    </a:cubicBezTo>
                    <a:cubicBezTo>
                      <a:pt x="1337392" y="16503"/>
                      <a:pt x="1324534" y="-7500"/>
                      <a:pt x="1309961" y="2311"/>
                    </a:cubicBezTo>
                    <a:cubicBezTo>
                      <a:pt x="1255763" y="38601"/>
                      <a:pt x="1201661" y="75082"/>
                      <a:pt x="1147750" y="111753"/>
                    </a:cubicBezTo>
                    <a:cubicBezTo>
                      <a:pt x="1136605" y="74605"/>
                      <a:pt x="1119651" y="36315"/>
                      <a:pt x="1092600" y="8502"/>
                    </a:cubicBezTo>
                    <a:cubicBezTo>
                      <a:pt x="1089933" y="5740"/>
                      <a:pt x="1084885" y="9169"/>
                      <a:pt x="1087076" y="12598"/>
                    </a:cubicBezTo>
                    <a:cubicBezTo>
                      <a:pt x="1108697" y="46888"/>
                      <a:pt x="1127938" y="79082"/>
                      <a:pt x="1137463" y="118897"/>
                    </a:cubicBezTo>
                    <a:cubicBezTo>
                      <a:pt x="1091457" y="150234"/>
                      <a:pt x="1045642" y="181666"/>
                      <a:pt x="999826" y="213289"/>
                    </a:cubicBezTo>
                    <a:cubicBezTo>
                      <a:pt x="1000398" y="210813"/>
                      <a:pt x="999922" y="207860"/>
                      <a:pt x="997731" y="204907"/>
                    </a:cubicBezTo>
                    <a:cubicBezTo>
                      <a:pt x="958393" y="153377"/>
                      <a:pt x="909720" y="108991"/>
                      <a:pt x="853903" y="75844"/>
                    </a:cubicBezTo>
                    <a:cubicBezTo>
                      <a:pt x="849427" y="73177"/>
                      <a:pt x="845807" y="79654"/>
                      <a:pt x="849808" y="82606"/>
                    </a:cubicBezTo>
                    <a:cubicBezTo>
                      <a:pt x="901147" y="120897"/>
                      <a:pt x="945058" y="163950"/>
                      <a:pt x="982586" y="215861"/>
                    </a:cubicBezTo>
                    <a:cubicBezTo>
                      <a:pt x="984586" y="218623"/>
                      <a:pt x="987063" y="219957"/>
                      <a:pt x="989539" y="220338"/>
                    </a:cubicBezTo>
                    <a:cubicBezTo>
                      <a:pt x="938390" y="255771"/>
                      <a:pt x="887431" y="291299"/>
                      <a:pt x="836663" y="327208"/>
                    </a:cubicBezTo>
                    <a:cubicBezTo>
                      <a:pt x="836663" y="327208"/>
                      <a:pt x="836663" y="327113"/>
                      <a:pt x="836663" y="327018"/>
                    </a:cubicBezTo>
                    <a:cubicBezTo>
                      <a:pt x="819232" y="293776"/>
                      <a:pt x="788562" y="265582"/>
                      <a:pt x="762178" y="239197"/>
                    </a:cubicBezTo>
                    <a:cubicBezTo>
                      <a:pt x="735508" y="212527"/>
                      <a:pt x="707409" y="185762"/>
                      <a:pt x="675976" y="164617"/>
                    </a:cubicBezTo>
                    <a:cubicBezTo>
                      <a:pt x="674643" y="163664"/>
                      <a:pt x="673119" y="165664"/>
                      <a:pt x="674167" y="166807"/>
                    </a:cubicBezTo>
                    <a:cubicBezTo>
                      <a:pt x="700265" y="194049"/>
                      <a:pt x="728173" y="219290"/>
                      <a:pt x="753129" y="247675"/>
                    </a:cubicBezTo>
                    <a:cubicBezTo>
                      <a:pt x="777894" y="275869"/>
                      <a:pt x="797706" y="309682"/>
                      <a:pt x="823995" y="336067"/>
                    </a:cubicBezTo>
                    <a:cubicBezTo>
                      <a:pt x="803802" y="350354"/>
                      <a:pt x="783514" y="364737"/>
                      <a:pt x="763321" y="379215"/>
                    </a:cubicBezTo>
                    <a:cubicBezTo>
                      <a:pt x="713505" y="414838"/>
                      <a:pt x="663784" y="450843"/>
                      <a:pt x="615683" y="488943"/>
                    </a:cubicBezTo>
                    <a:cubicBezTo>
                      <a:pt x="615302" y="487705"/>
                      <a:pt x="614731" y="486371"/>
                      <a:pt x="613683" y="485228"/>
                    </a:cubicBezTo>
                    <a:cubicBezTo>
                      <a:pt x="573106" y="437508"/>
                      <a:pt x="517195" y="399313"/>
                      <a:pt x="460330" y="373881"/>
                    </a:cubicBezTo>
                    <a:cubicBezTo>
                      <a:pt x="457949" y="372833"/>
                      <a:pt x="455949" y="375881"/>
                      <a:pt x="458235" y="377405"/>
                    </a:cubicBezTo>
                    <a:cubicBezTo>
                      <a:pt x="511194" y="412838"/>
                      <a:pt x="555676" y="452938"/>
                      <a:pt x="600919" y="497420"/>
                    </a:cubicBezTo>
                    <a:cubicBezTo>
                      <a:pt x="601681" y="498087"/>
                      <a:pt x="602443" y="498658"/>
                      <a:pt x="603205" y="499039"/>
                    </a:cubicBezTo>
                    <a:cubicBezTo>
                      <a:pt x="575964" y="521042"/>
                      <a:pt x="549199" y="543712"/>
                      <a:pt x="523481" y="567524"/>
                    </a:cubicBezTo>
                    <a:cubicBezTo>
                      <a:pt x="513956" y="576287"/>
                      <a:pt x="504622" y="585336"/>
                      <a:pt x="495382" y="594480"/>
                    </a:cubicBezTo>
                    <a:cubicBezTo>
                      <a:pt x="495192" y="592480"/>
                      <a:pt x="494239" y="590480"/>
                      <a:pt x="492430" y="588670"/>
                    </a:cubicBezTo>
                    <a:cubicBezTo>
                      <a:pt x="453568" y="550760"/>
                      <a:pt x="406705" y="521042"/>
                      <a:pt x="354317" y="505707"/>
                    </a:cubicBezTo>
                    <a:cubicBezTo>
                      <a:pt x="350888" y="504659"/>
                      <a:pt x="348602" y="509707"/>
                      <a:pt x="351841" y="511517"/>
                    </a:cubicBezTo>
                    <a:cubicBezTo>
                      <a:pt x="398132" y="537044"/>
                      <a:pt x="439566" y="565810"/>
                      <a:pt x="477380" y="602957"/>
                    </a:cubicBezTo>
                    <a:cubicBezTo>
                      <a:pt x="479380" y="604957"/>
                      <a:pt x="481762" y="605815"/>
                      <a:pt x="483952" y="605910"/>
                    </a:cubicBezTo>
                    <a:cubicBezTo>
                      <a:pt x="436518" y="653916"/>
                      <a:pt x="392227" y="704970"/>
                      <a:pt x="344697" y="752786"/>
                    </a:cubicBezTo>
                    <a:cubicBezTo>
                      <a:pt x="345935" y="750023"/>
                      <a:pt x="345649" y="746785"/>
                      <a:pt x="342601" y="744022"/>
                    </a:cubicBezTo>
                    <a:cubicBezTo>
                      <a:pt x="306121" y="710876"/>
                      <a:pt x="259258" y="685825"/>
                      <a:pt x="212966" y="669442"/>
                    </a:cubicBezTo>
                    <a:cubicBezTo>
                      <a:pt x="209251" y="668108"/>
                      <a:pt x="206584" y="674109"/>
                      <a:pt x="210204" y="675823"/>
                    </a:cubicBezTo>
                    <a:cubicBezTo>
                      <a:pt x="255067" y="697540"/>
                      <a:pt x="291643" y="724211"/>
                      <a:pt x="329743" y="756214"/>
                    </a:cubicBezTo>
                    <a:cubicBezTo>
                      <a:pt x="333076" y="758977"/>
                      <a:pt x="336982" y="758977"/>
                      <a:pt x="340030" y="757453"/>
                    </a:cubicBezTo>
                    <a:cubicBezTo>
                      <a:pt x="328028" y="769454"/>
                      <a:pt x="315741" y="781265"/>
                      <a:pt x="303168" y="792790"/>
                    </a:cubicBezTo>
                    <a:cubicBezTo>
                      <a:pt x="256876" y="834986"/>
                      <a:pt x="206013" y="867752"/>
                      <a:pt x="153340" y="897756"/>
                    </a:cubicBezTo>
                    <a:cubicBezTo>
                      <a:pt x="135528" y="874039"/>
                      <a:pt x="108191" y="852798"/>
                      <a:pt x="78378" y="848607"/>
                    </a:cubicBezTo>
                    <a:cubicBezTo>
                      <a:pt x="75520" y="848226"/>
                      <a:pt x="74473" y="852703"/>
                      <a:pt x="76854" y="8539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8" name="Google Shape;1828;p28"/>
              <p:cNvSpPr/>
              <p:nvPr/>
            </p:nvSpPr>
            <p:spPr>
              <a:xfrm rot="-4688137">
                <a:off x="354135" y="1883281"/>
                <a:ext cx="18851" cy="53990"/>
              </a:xfrm>
              <a:custGeom>
                <a:avLst/>
                <a:gdLst/>
                <a:ahLst/>
                <a:cxnLst/>
                <a:rect l="l" t="t" r="r" b="b"/>
                <a:pathLst>
                  <a:path w="31006" h="88801" extrusionOk="0">
                    <a:moveTo>
                      <a:pt x="229" y="5202"/>
                    </a:moveTo>
                    <a:cubicBezTo>
                      <a:pt x="12135" y="31967"/>
                      <a:pt x="21374" y="59685"/>
                      <a:pt x="28709" y="87974"/>
                    </a:cubicBezTo>
                    <a:cubicBezTo>
                      <a:pt x="29090" y="89403"/>
                      <a:pt x="31185" y="88831"/>
                      <a:pt x="30995" y="87403"/>
                    </a:cubicBezTo>
                    <a:cubicBezTo>
                      <a:pt x="25851" y="58066"/>
                      <a:pt x="17374" y="29586"/>
                      <a:pt x="6420" y="1868"/>
                    </a:cubicBezTo>
                    <a:cubicBezTo>
                      <a:pt x="4801" y="-2228"/>
                      <a:pt x="-1486" y="1106"/>
                      <a:pt x="324" y="5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9" name="Google Shape;1829;p28"/>
              <p:cNvSpPr/>
              <p:nvPr/>
            </p:nvSpPr>
            <p:spPr>
              <a:xfrm rot="-4688137">
                <a:off x="180242" y="1864438"/>
                <a:ext cx="53975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88776" h="53632" extrusionOk="0">
                    <a:moveTo>
                      <a:pt x="991" y="3426"/>
                    </a:moveTo>
                    <a:cubicBezTo>
                      <a:pt x="29662" y="17523"/>
                      <a:pt x="56427" y="34096"/>
                      <a:pt x="82335" y="52765"/>
                    </a:cubicBezTo>
                    <a:cubicBezTo>
                      <a:pt x="87002" y="56194"/>
                      <a:pt x="91384" y="48574"/>
                      <a:pt x="86907" y="45145"/>
                    </a:cubicBezTo>
                    <a:cubicBezTo>
                      <a:pt x="61285" y="25429"/>
                      <a:pt x="32900" y="10570"/>
                      <a:pt x="2420" y="92"/>
                    </a:cubicBezTo>
                    <a:cubicBezTo>
                      <a:pt x="420" y="-575"/>
                      <a:pt x="-1009" y="2568"/>
                      <a:pt x="896" y="3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0" name="Google Shape;1830;p28"/>
              <p:cNvSpPr/>
              <p:nvPr/>
            </p:nvSpPr>
            <p:spPr>
              <a:xfrm rot="-4688137">
                <a:off x="267459" y="1692046"/>
                <a:ext cx="42350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69656" h="182793" extrusionOk="0">
                    <a:moveTo>
                      <a:pt x="683" y="6299"/>
                    </a:moveTo>
                    <a:cubicBezTo>
                      <a:pt x="37068" y="60782"/>
                      <a:pt x="54594" y="117361"/>
                      <a:pt x="65834" y="181369"/>
                    </a:cubicBezTo>
                    <a:cubicBezTo>
                      <a:pt x="66215" y="183560"/>
                      <a:pt x="69644" y="183083"/>
                      <a:pt x="69644" y="180893"/>
                    </a:cubicBezTo>
                    <a:cubicBezTo>
                      <a:pt x="70310" y="117837"/>
                      <a:pt x="44783" y="52781"/>
                      <a:pt x="8493" y="2013"/>
                    </a:cubicBezTo>
                    <a:cubicBezTo>
                      <a:pt x="5255" y="-2559"/>
                      <a:pt x="-2461" y="1442"/>
                      <a:pt x="778" y="62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28"/>
              <p:cNvSpPr/>
              <p:nvPr/>
            </p:nvSpPr>
            <p:spPr>
              <a:xfrm rot="-4688137">
                <a:off x="56541" y="1702612"/>
                <a:ext cx="51928" cy="42691"/>
              </a:xfrm>
              <a:custGeom>
                <a:avLst/>
                <a:gdLst/>
                <a:ahLst/>
                <a:cxnLst/>
                <a:rect l="l" t="t" r="r" b="b"/>
                <a:pathLst>
                  <a:path w="85410" h="70217" extrusionOk="0">
                    <a:moveTo>
                      <a:pt x="1164" y="4825"/>
                    </a:moveTo>
                    <a:cubicBezTo>
                      <a:pt x="32406" y="19684"/>
                      <a:pt x="56028" y="41401"/>
                      <a:pt x="76888" y="68642"/>
                    </a:cubicBezTo>
                    <a:cubicBezTo>
                      <a:pt x="80222" y="72929"/>
                      <a:pt x="87746" y="67595"/>
                      <a:pt x="84698" y="63023"/>
                    </a:cubicBezTo>
                    <a:cubicBezTo>
                      <a:pt x="65077" y="33495"/>
                      <a:pt x="36121" y="12731"/>
                      <a:pt x="3260" y="158"/>
                    </a:cubicBezTo>
                    <a:cubicBezTo>
                      <a:pt x="593" y="-890"/>
                      <a:pt x="-1408" y="3587"/>
                      <a:pt x="1259" y="48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2" name="Google Shape;1832;p28"/>
              <p:cNvSpPr/>
              <p:nvPr/>
            </p:nvSpPr>
            <p:spPr>
              <a:xfrm rot="-4688137">
                <a:off x="220096" y="1534874"/>
                <a:ext cx="28276" cy="101053"/>
              </a:xfrm>
              <a:custGeom>
                <a:avLst/>
                <a:gdLst/>
                <a:ahLst/>
                <a:cxnLst/>
                <a:rect l="l" t="t" r="r" b="b"/>
                <a:pathLst>
                  <a:path w="46507" h="166209" extrusionOk="0">
                    <a:moveTo>
                      <a:pt x="185" y="3657"/>
                    </a:moveTo>
                    <a:cubicBezTo>
                      <a:pt x="10186" y="29756"/>
                      <a:pt x="20664" y="55283"/>
                      <a:pt x="27522" y="82429"/>
                    </a:cubicBezTo>
                    <a:cubicBezTo>
                      <a:pt x="34475" y="109575"/>
                      <a:pt x="37237" y="137007"/>
                      <a:pt x="42000" y="164534"/>
                    </a:cubicBezTo>
                    <a:cubicBezTo>
                      <a:pt x="42476" y="167106"/>
                      <a:pt x="46381" y="166535"/>
                      <a:pt x="46476" y="164058"/>
                    </a:cubicBezTo>
                    <a:cubicBezTo>
                      <a:pt x="47334" y="110147"/>
                      <a:pt x="30570" y="49187"/>
                      <a:pt x="5805" y="1466"/>
                    </a:cubicBezTo>
                    <a:cubicBezTo>
                      <a:pt x="4281" y="-1486"/>
                      <a:pt x="-1053" y="419"/>
                      <a:pt x="185" y="36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3" name="Google Shape;1833;p28"/>
              <p:cNvSpPr/>
              <p:nvPr/>
            </p:nvSpPr>
            <p:spPr>
              <a:xfrm rot="-4688137">
                <a:off x="-11447" y="1534324"/>
                <a:ext cx="60534" cy="58960"/>
              </a:xfrm>
              <a:custGeom>
                <a:avLst/>
                <a:gdLst/>
                <a:ahLst/>
                <a:cxnLst/>
                <a:rect l="l" t="t" r="r" b="b"/>
                <a:pathLst>
                  <a:path w="99565" h="96976" extrusionOk="0">
                    <a:moveTo>
                      <a:pt x="1475" y="5731"/>
                    </a:moveTo>
                    <a:cubicBezTo>
                      <a:pt x="37098" y="30019"/>
                      <a:pt x="65387" y="59833"/>
                      <a:pt x="90248" y="94789"/>
                    </a:cubicBezTo>
                    <a:cubicBezTo>
                      <a:pt x="93772" y="99742"/>
                      <a:pt x="102249" y="95456"/>
                      <a:pt x="98725" y="90122"/>
                    </a:cubicBezTo>
                    <a:cubicBezTo>
                      <a:pt x="74531" y="53165"/>
                      <a:pt x="41956" y="23638"/>
                      <a:pt x="4523" y="492"/>
                    </a:cubicBezTo>
                    <a:cubicBezTo>
                      <a:pt x="1189" y="-1604"/>
                      <a:pt x="-1859" y="3540"/>
                      <a:pt x="1379" y="57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28"/>
              <p:cNvSpPr/>
              <p:nvPr/>
            </p:nvSpPr>
            <p:spPr>
              <a:xfrm rot="-4688137">
                <a:off x="102689" y="1393980"/>
                <a:ext cx="36189" cy="56792"/>
              </a:xfrm>
              <a:custGeom>
                <a:avLst/>
                <a:gdLst/>
                <a:ahLst/>
                <a:cxnLst/>
                <a:rect l="l" t="t" r="r" b="b"/>
                <a:pathLst>
                  <a:path w="59523" h="93409" extrusionOk="0">
                    <a:moveTo>
                      <a:pt x="772" y="6215"/>
                    </a:moveTo>
                    <a:cubicBezTo>
                      <a:pt x="21537" y="34028"/>
                      <a:pt x="40682" y="61175"/>
                      <a:pt x="56017" y="92417"/>
                    </a:cubicBezTo>
                    <a:cubicBezTo>
                      <a:pt x="57065" y="94607"/>
                      <a:pt x="60303" y="92798"/>
                      <a:pt x="59351" y="90607"/>
                    </a:cubicBezTo>
                    <a:cubicBezTo>
                      <a:pt x="45349" y="59079"/>
                      <a:pt x="28299" y="27742"/>
                      <a:pt x="6011" y="1262"/>
                    </a:cubicBezTo>
                    <a:cubicBezTo>
                      <a:pt x="2963" y="-2357"/>
                      <a:pt x="-1895" y="2596"/>
                      <a:pt x="772" y="62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35" name="Google Shape;1835;p28"/>
            <p:cNvGrpSpPr/>
            <p:nvPr/>
          </p:nvGrpSpPr>
          <p:grpSpPr>
            <a:xfrm rot="9919341">
              <a:off x="8490604" y="32246"/>
              <a:ext cx="982799" cy="875333"/>
              <a:chOff x="-975425" y="3526549"/>
              <a:chExt cx="1553475" cy="1383608"/>
            </a:xfrm>
          </p:grpSpPr>
          <p:sp>
            <p:nvSpPr>
              <p:cNvPr id="1836" name="Google Shape;1836;p28"/>
              <p:cNvSpPr/>
              <p:nvPr/>
            </p:nvSpPr>
            <p:spPr>
              <a:xfrm>
                <a:off x="-975425" y="3526549"/>
                <a:ext cx="1553475" cy="1383608"/>
              </a:xfrm>
              <a:custGeom>
                <a:avLst/>
                <a:gdLst/>
                <a:ahLst/>
                <a:cxnLst/>
                <a:rect l="l" t="t" r="r" b="b"/>
                <a:pathLst>
                  <a:path w="1553475" h="1383608" extrusionOk="0">
                    <a:moveTo>
                      <a:pt x="1114271" y="538496"/>
                    </a:moveTo>
                    <a:cubicBezTo>
                      <a:pt x="1113224" y="538115"/>
                      <a:pt x="1111985" y="538305"/>
                      <a:pt x="1110938" y="539353"/>
                    </a:cubicBezTo>
                    <a:cubicBezTo>
                      <a:pt x="1092935" y="557546"/>
                      <a:pt x="1074933" y="575834"/>
                      <a:pt x="1056931" y="594217"/>
                    </a:cubicBezTo>
                    <a:cubicBezTo>
                      <a:pt x="1088459" y="525732"/>
                      <a:pt x="1094745" y="450008"/>
                      <a:pt x="1097793" y="374570"/>
                    </a:cubicBezTo>
                    <a:cubicBezTo>
                      <a:pt x="1099793" y="325136"/>
                      <a:pt x="1100651" y="275320"/>
                      <a:pt x="1108842" y="226457"/>
                    </a:cubicBezTo>
                    <a:cubicBezTo>
                      <a:pt x="1118177" y="170259"/>
                      <a:pt x="1139132" y="117776"/>
                      <a:pt x="1160658" y="65484"/>
                    </a:cubicBezTo>
                    <a:cubicBezTo>
                      <a:pt x="1163325" y="59198"/>
                      <a:pt x="1154943" y="53292"/>
                      <a:pt x="1150276" y="58817"/>
                    </a:cubicBezTo>
                    <a:cubicBezTo>
                      <a:pt x="1022260" y="213598"/>
                      <a:pt x="939107" y="432387"/>
                      <a:pt x="1024260" y="627173"/>
                    </a:cubicBezTo>
                    <a:cubicBezTo>
                      <a:pt x="1000352" y="650986"/>
                      <a:pt x="976254" y="674608"/>
                      <a:pt x="951489" y="697563"/>
                    </a:cubicBezTo>
                    <a:cubicBezTo>
                      <a:pt x="940345" y="502586"/>
                      <a:pt x="950727" y="307514"/>
                      <a:pt x="981969" y="114728"/>
                    </a:cubicBezTo>
                    <a:cubicBezTo>
                      <a:pt x="983207" y="106823"/>
                      <a:pt x="973016" y="104441"/>
                      <a:pt x="969301" y="110728"/>
                    </a:cubicBezTo>
                    <a:cubicBezTo>
                      <a:pt x="860525" y="289417"/>
                      <a:pt x="828617" y="527732"/>
                      <a:pt x="930153" y="716994"/>
                    </a:cubicBezTo>
                    <a:cubicBezTo>
                      <a:pt x="910627" y="734615"/>
                      <a:pt x="890910" y="751856"/>
                      <a:pt x="870527" y="768429"/>
                    </a:cubicBezTo>
                    <a:cubicBezTo>
                      <a:pt x="857192" y="779192"/>
                      <a:pt x="843571" y="789479"/>
                      <a:pt x="829760" y="799576"/>
                    </a:cubicBezTo>
                    <a:cubicBezTo>
                      <a:pt x="855953" y="723662"/>
                      <a:pt x="860049" y="644985"/>
                      <a:pt x="844238" y="564689"/>
                    </a:cubicBezTo>
                    <a:cubicBezTo>
                      <a:pt x="823283" y="458486"/>
                      <a:pt x="804995" y="357521"/>
                      <a:pt x="810710" y="248555"/>
                    </a:cubicBezTo>
                    <a:cubicBezTo>
                      <a:pt x="811186" y="241316"/>
                      <a:pt x="801470" y="237125"/>
                      <a:pt x="797946" y="244459"/>
                    </a:cubicBezTo>
                    <a:cubicBezTo>
                      <a:pt x="708602" y="428101"/>
                      <a:pt x="700029" y="645366"/>
                      <a:pt x="780992" y="833390"/>
                    </a:cubicBezTo>
                    <a:cubicBezTo>
                      <a:pt x="744035" y="857488"/>
                      <a:pt x="705649" y="879205"/>
                      <a:pt x="666215" y="898922"/>
                    </a:cubicBezTo>
                    <a:cubicBezTo>
                      <a:pt x="703268" y="716708"/>
                      <a:pt x="600683" y="536972"/>
                      <a:pt x="636212" y="353901"/>
                    </a:cubicBezTo>
                    <a:cubicBezTo>
                      <a:pt x="637640" y="346376"/>
                      <a:pt x="626210" y="342566"/>
                      <a:pt x="623162" y="349805"/>
                    </a:cubicBezTo>
                    <a:cubicBezTo>
                      <a:pt x="581729" y="451437"/>
                      <a:pt x="554201" y="559927"/>
                      <a:pt x="561250" y="670417"/>
                    </a:cubicBezTo>
                    <a:cubicBezTo>
                      <a:pt x="564488" y="719566"/>
                      <a:pt x="574394" y="768334"/>
                      <a:pt x="592111" y="814340"/>
                    </a:cubicBezTo>
                    <a:cubicBezTo>
                      <a:pt x="604970" y="847868"/>
                      <a:pt x="620686" y="885396"/>
                      <a:pt x="650213" y="907018"/>
                    </a:cubicBezTo>
                    <a:cubicBezTo>
                      <a:pt x="634307" y="914733"/>
                      <a:pt x="618209" y="922163"/>
                      <a:pt x="601826" y="929116"/>
                    </a:cubicBezTo>
                    <a:cubicBezTo>
                      <a:pt x="562964" y="945785"/>
                      <a:pt x="523626" y="960358"/>
                      <a:pt x="483812" y="973502"/>
                    </a:cubicBezTo>
                    <a:cubicBezTo>
                      <a:pt x="532103" y="910637"/>
                      <a:pt x="530960" y="821769"/>
                      <a:pt x="520578" y="744998"/>
                    </a:cubicBezTo>
                    <a:cubicBezTo>
                      <a:pt x="505052" y="629174"/>
                      <a:pt x="465714" y="515159"/>
                      <a:pt x="488288" y="397621"/>
                    </a:cubicBezTo>
                    <a:cubicBezTo>
                      <a:pt x="489812" y="390001"/>
                      <a:pt x="478097" y="386096"/>
                      <a:pt x="475049" y="393430"/>
                    </a:cubicBezTo>
                    <a:cubicBezTo>
                      <a:pt x="431138" y="497348"/>
                      <a:pt x="404278" y="607838"/>
                      <a:pt x="398468" y="720804"/>
                    </a:cubicBezTo>
                    <a:cubicBezTo>
                      <a:pt x="393800" y="811196"/>
                      <a:pt x="398182" y="905494"/>
                      <a:pt x="440187" y="987218"/>
                    </a:cubicBezTo>
                    <a:cubicBezTo>
                      <a:pt x="390371" y="1002077"/>
                      <a:pt x="339984" y="1014746"/>
                      <a:pt x="289311" y="1025985"/>
                    </a:cubicBezTo>
                    <a:cubicBezTo>
                      <a:pt x="324935" y="958929"/>
                      <a:pt x="345699" y="884920"/>
                      <a:pt x="348842" y="808910"/>
                    </a:cubicBezTo>
                    <a:cubicBezTo>
                      <a:pt x="352748" y="715089"/>
                      <a:pt x="310076" y="623744"/>
                      <a:pt x="322839" y="530971"/>
                    </a:cubicBezTo>
                    <a:cubicBezTo>
                      <a:pt x="323792" y="523827"/>
                      <a:pt x="313790" y="520493"/>
                      <a:pt x="310647" y="527161"/>
                    </a:cubicBezTo>
                    <a:cubicBezTo>
                      <a:pt x="235876" y="682704"/>
                      <a:pt x="215969" y="864917"/>
                      <a:pt x="266451" y="1031033"/>
                    </a:cubicBezTo>
                    <a:cubicBezTo>
                      <a:pt x="181583" y="1049131"/>
                      <a:pt x="95858" y="1063609"/>
                      <a:pt x="10324" y="1077706"/>
                    </a:cubicBezTo>
                    <a:cubicBezTo>
                      <a:pt x="9848" y="1077706"/>
                      <a:pt x="9562" y="1078087"/>
                      <a:pt x="9086" y="1078182"/>
                    </a:cubicBezTo>
                    <a:cubicBezTo>
                      <a:pt x="8419" y="1075801"/>
                      <a:pt x="4228" y="1075515"/>
                      <a:pt x="3466" y="1078563"/>
                    </a:cubicBezTo>
                    <a:cubicBezTo>
                      <a:pt x="2418" y="1082183"/>
                      <a:pt x="323" y="1085802"/>
                      <a:pt x="37" y="1089612"/>
                    </a:cubicBezTo>
                    <a:cubicBezTo>
                      <a:pt x="-249" y="1093803"/>
                      <a:pt x="1180" y="1099042"/>
                      <a:pt x="2609" y="1102947"/>
                    </a:cubicBezTo>
                    <a:cubicBezTo>
                      <a:pt x="5085" y="1109805"/>
                      <a:pt x="9371" y="1115901"/>
                      <a:pt x="15086" y="1120473"/>
                    </a:cubicBezTo>
                    <a:cubicBezTo>
                      <a:pt x="15944" y="1122664"/>
                      <a:pt x="17849" y="1124569"/>
                      <a:pt x="20897" y="1124283"/>
                    </a:cubicBezTo>
                    <a:cubicBezTo>
                      <a:pt x="114718" y="1117616"/>
                      <a:pt x="207682" y="1102280"/>
                      <a:pt x="298455" y="1078754"/>
                    </a:cubicBezTo>
                    <a:cubicBezTo>
                      <a:pt x="295788" y="1098947"/>
                      <a:pt x="320934" y="1131236"/>
                      <a:pt x="330364" y="1145143"/>
                    </a:cubicBezTo>
                    <a:cubicBezTo>
                      <a:pt x="354462" y="1180766"/>
                      <a:pt x="385609" y="1211246"/>
                      <a:pt x="419708" y="1237154"/>
                    </a:cubicBezTo>
                    <a:cubicBezTo>
                      <a:pt x="503909" y="1301353"/>
                      <a:pt x="605636" y="1336595"/>
                      <a:pt x="699934" y="1382982"/>
                    </a:cubicBezTo>
                    <a:cubicBezTo>
                      <a:pt x="704792" y="1385459"/>
                      <a:pt x="710411" y="1380125"/>
                      <a:pt x="708506" y="1375076"/>
                    </a:cubicBezTo>
                    <a:cubicBezTo>
                      <a:pt x="646594" y="1213247"/>
                      <a:pt x="494670" y="1089517"/>
                      <a:pt x="320458" y="1073039"/>
                    </a:cubicBezTo>
                    <a:cubicBezTo>
                      <a:pt x="379037" y="1056846"/>
                      <a:pt x="436568" y="1037415"/>
                      <a:pt x="492956" y="1014460"/>
                    </a:cubicBezTo>
                    <a:cubicBezTo>
                      <a:pt x="490003" y="1017032"/>
                      <a:pt x="489336" y="1022937"/>
                      <a:pt x="493813" y="1025795"/>
                    </a:cubicBezTo>
                    <a:cubicBezTo>
                      <a:pt x="659072" y="1130093"/>
                      <a:pt x="828521" y="1233630"/>
                      <a:pt x="1020069" y="1280493"/>
                    </a:cubicBezTo>
                    <a:cubicBezTo>
                      <a:pt x="1025975" y="1281922"/>
                      <a:pt x="1029499" y="1273635"/>
                      <a:pt x="1024927" y="1270016"/>
                    </a:cubicBezTo>
                    <a:cubicBezTo>
                      <a:pt x="940726" y="1202198"/>
                      <a:pt x="857477" y="1128188"/>
                      <a:pt x="766418" y="1069514"/>
                    </a:cubicBezTo>
                    <a:cubicBezTo>
                      <a:pt x="685646" y="1017317"/>
                      <a:pt x="596207" y="1012555"/>
                      <a:pt x="502671" y="1016174"/>
                    </a:cubicBezTo>
                    <a:cubicBezTo>
                      <a:pt x="501528" y="1015508"/>
                      <a:pt x="500385" y="1014746"/>
                      <a:pt x="499242" y="1014079"/>
                    </a:cubicBezTo>
                    <a:cubicBezTo>
                      <a:pt x="498004" y="1013317"/>
                      <a:pt x="496766" y="1013126"/>
                      <a:pt x="495718" y="1013222"/>
                    </a:cubicBezTo>
                    <a:cubicBezTo>
                      <a:pt x="543533" y="993695"/>
                      <a:pt x="590492" y="971788"/>
                      <a:pt x="636307" y="947404"/>
                    </a:cubicBezTo>
                    <a:cubicBezTo>
                      <a:pt x="657738" y="935974"/>
                      <a:pt x="679074" y="923877"/>
                      <a:pt x="700315" y="911399"/>
                    </a:cubicBezTo>
                    <a:cubicBezTo>
                      <a:pt x="699077" y="913685"/>
                      <a:pt x="699172" y="916543"/>
                      <a:pt x="701744" y="918734"/>
                    </a:cubicBezTo>
                    <a:cubicBezTo>
                      <a:pt x="764799" y="972359"/>
                      <a:pt x="837475" y="1028843"/>
                      <a:pt x="915485" y="1058751"/>
                    </a:cubicBezTo>
                    <a:cubicBezTo>
                      <a:pt x="993875" y="1088755"/>
                      <a:pt x="1084553" y="1094565"/>
                      <a:pt x="1166849" y="1108472"/>
                    </a:cubicBezTo>
                    <a:cubicBezTo>
                      <a:pt x="1172469" y="1109424"/>
                      <a:pt x="1176755" y="1101518"/>
                      <a:pt x="1171707" y="1097994"/>
                    </a:cubicBezTo>
                    <a:cubicBezTo>
                      <a:pt x="1103699" y="1049131"/>
                      <a:pt x="1036643" y="992076"/>
                      <a:pt x="961014" y="955310"/>
                    </a:cubicBezTo>
                    <a:cubicBezTo>
                      <a:pt x="885671" y="918638"/>
                      <a:pt x="796136" y="911590"/>
                      <a:pt x="713459" y="907685"/>
                    </a:cubicBezTo>
                    <a:cubicBezTo>
                      <a:pt x="711935" y="907685"/>
                      <a:pt x="710888" y="908637"/>
                      <a:pt x="710411" y="909875"/>
                    </a:cubicBezTo>
                    <a:cubicBezTo>
                      <a:pt x="710221" y="909685"/>
                      <a:pt x="709935" y="909494"/>
                      <a:pt x="709745" y="909304"/>
                    </a:cubicBezTo>
                    <a:cubicBezTo>
                      <a:pt x="708697" y="908351"/>
                      <a:pt x="707554" y="908066"/>
                      <a:pt x="706411" y="907875"/>
                    </a:cubicBezTo>
                    <a:cubicBezTo>
                      <a:pt x="738986" y="888444"/>
                      <a:pt x="771276" y="868061"/>
                      <a:pt x="802804" y="846153"/>
                    </a:cubicBezTo>
                    <a:cubicBezTo>
                      <a:pt x="803375" y="846820"/>
                      <a:pt x="804233" y="847487"/>
                      <a:pt x="805185" y="847677"/>
                    </a:cubicBezTo>
                    <a:cubicBezTo>
                      <a:pt x="816806" y="850725"/>
                      <a:pt x="828617" y="851773"/>
                      <a:pt x="840523" y="850916"/>
                    </a:cubicBezTo>
                    <a:cubicBezTo>
                      <a:pt x="840523" y="850916"/>
                      <a:pt x="840523" y="850916"/>
                      <a:pt x="840713" y="850916"/>
                    </a:cubicBezTo>
                    <a:cubicBezTo>
                      <a:pt x="871955" y="863489"/>
                      <a:pt x="900626" y="894159"/>
                      <a:pt x="931487" y="907494"/>
                    </a:cubicBezTo>
                    <a:cubicBezTo>
                      <a:pt x="967205" y="923020"/>
                      <a:pt x="1005782" y="931307"/>
                      <a:pt x="1044358" y="935688"/>
                    </a:cubicBezTo>
                    <a:cubicBezTo>
                      <a:pt x="1136274" y="946166"/>
                      <a:pt x="1229048" y="934831"/>
                      <a:pt x="1320964" y="948071"/>
                    </a:cubicBezTo>
                    <a:cubicBezTo>
                      <a:pt x="1326488" y="948833"/>
                      <a:pt x="1331060" y="941117"/>
                      <a:pt x="1325917" y="937403"/>
                    </a:cubicBezTo>
                    <a:cubicBezTo>
                      <a:pt x="1184947" y="838152"/>
                      <a:pt x="1007401" y="797099"/>
                      <a:pt x="838999" y="836533"/>
                    </a:cubicBezTo>
                    <a:cubicBezTo>
                      <a:pt x="835475" y="835485"/>
                      <a:pt x="831950" y="834628"/>
                      <a:pt x="828140" y="834056"/>
                    </a:cubicBezTo>
                    <a:cubicBezTo>
                      <a:pt x="826331" y="833866"/>
                      <a:pt x="824902" y="834437"/>
                      <a:pt x="823664" y="835295"/>
                    </a:cubicBezTo>
                    <a:cubicBezTo>
                      <a:pt x="822044" y="834914"/>
                      <a:pt x="820330" y="834723"/>
                      <a:pt x="818615" y="834628"/>
                    </a:cubicBezTo>
                    <a:cubicBezTo>
                      <a:pt x="866717" y="800433"/>
                      <a:pt x="913103" y="763667"/>
                      <a:pt x="956728" y="723947"/>
                    </a:cubicBezTo>
                    <a:cubicBezTo>
                      <a:pt x="957204" y="724328"/>
                      <a:pt x="957680" y="724709"/>
                      <a:pt x="958252" y="725090"/>
                    </a:cubicBezTo>
                    <a:cubicBezTo>
                      <a:pt x="1123130" y="804148"/>
                      <a:pt x="1300485" y="701849"/>
                      <a:pt x="1471554" y="721852"/>
                    </a:cubicBezTo>
                    <a:cubicBezTo>
                      <a:pt x="1478507" y="722709"/>
                      <a:pt x="1481174" y="713851"/>
                      <a:pt x="1475174" y="710422"/>
                    </a:cubicBezTo>
                    <a:cubicBezTo>
                      <a:pt x="1397354" y="666512"/>
                      <a:pt x="1312201" y="653081"/>
                      <a:pt x="1226285" y="657272"/>
                    </a:cubicBezTo>
                    <a:cubicBezTo>
                      <a:pt x="1140275" y="661559"/>
                      <a:pt x="1053502" y="683276"/>
                      <a:pt x="972635" y="709374"/>
                    </a:cubicBezTo>
                    <a:cubicBezTo>
                      <a:pt x="996352" y="686990"/>
                      <a:pt x="1019307" y="663845"/>
                      <a:pt x="1041215" y="639842"/>
                    </a:cubicBezTo>
                    <a:cubicBezTo>
                      <a:pt x="1042929" y="640413"/>
                      <a:pt x="1044834" y="640413"/>
                      <a:pt x="1046644" y="638889"/>
                    </a:cubicBezTo>
                    <a:cubicBezTo>
                      <a:pt x="1060646" y="627935"/>
                      <a:pt x="1103222" y="642223"/>
                      <a:pt x="1119034" y="644033"/>
                    </a:cubicBezTo>
                    <a:cubicBezTo>
                      <a:pt x="1137703" y="646128"/>
                      <a:pt x="1156372" y="647271"/>
                      <a:pt x="1175136" y="647557"/>
                    </a:cubicBezTo>
                    <a:cubicBezTo>
                      <a:pt x="1191900" y="647843"/>
                      <a:pt x="1208664" y="647462"/>
                      <a:pt x="1225333" y="646319"/>
                    </a:cubicBezTo>
                    <a:cubicBezTo>
                      <a:pt x="1251622" y="644604"/>
                      <a:pt x="1277911" y="640985"/>
                      <a:pt x="1303724" y="635746"/>
                    </a:cubicBezTo>
                    <a:cubicBezTo>
                      <a:pt x="1342014" y="628031"/>
                      <a:pt x="1379733" y="616601"/>
                      <a:pt x="1415833" y="601456"/>
                    </a:cubicBezTo>
                    <a:cubicBezTo>
                      <a:pt x="1459267" y="583263"/>
                      <a:pt x="1499177" y="558879"/>
                      <a:pt x="1547945" y="560403"/>
                    </a:cubicBezTo>
                    <a:cubicBezTo>
                      <a:pt x="1554993" y="560594"/>
                      <a:pt x="1555469" y="548687"/>
                      <a:pt x="1548421" y="547925"/>
                    </a:cubicBezTo>
                    <a:cubicBezTo>
                      <a:pt x="1463363" y="539543"/>
                      <a:pt x="1377733" y="513254"/>
                      <a:pt x="1292103" y="529828"/>
                    </a:cubicBezTo>
                    <a:cubicBezTo>
                      <a:pt x="1211998" y="545258"/>
                      <a:pt x="1133607" y="584787"/>
                      <a:pt x="1060741" y="621077"/>
                    </a:cubicBezTo>
                    <a:cubicBezTo>
                      <a:pt x="1059693" y="621077"/>
                      <a:pt x="1058645" y="621268"/>
                      <a:pt x="1057598" y="621458"/>
                    </a:cubicBezTo>
                    <a:cubicBezTo>
                      <a:pt x="1076076" y="600313"/>
                      <a:pt x="1093793" y="578786"/>
                      <a:pt x="1110461" y="556498"/>
                    </a:cubicBezTo>
                    <a:cubicBezTo>
                      <a:pt x="1111033" y="556498"/>
                      <a:pt x="1111604" y="556498"/>
                      <a:pt x="1112271" y="556212"/>
                    </a:cubicBezTo>
                    <a:cubicBezTo>
                      <a:pt x="1344681" y="468677"/>
                      <a:pt x="1385162" y="181118"/>
                      <a:pt x="1530228" y="9382"/>
                    </a:cubicBezTo>
                    <a:cubicBezTo>
                      <a:pt x="1534705" y="4143"/>
                      <a:pt x="1527942" y="-2429"/>
                      <a:pt x="1522513" y="905"/>
                    </a:cubicBezTo>
                    <a:cubicBezTo>
                      <a:pt x="1331537" y="113681"/>
                      <a:pt x="1139703" y="307038"/>
                      <a:pt x="1113890" y="5385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37" name="Google Shape;1837;p28"/>
              <p:cNvGrpSpPr/>
              <p:nvPr/>
            </p:nvGrpSpPr>
            <p:grpSpPr>
              <a:xfrm>
                <a:off x="-711164" y="3533620"/>
                <a:ext cx="1282461" cy="1364167"/>
                <a:chOff x="5583840" y="2745555"/>
                <a:chExt cx="1282461" cy="1364167"/>
              </a:xfrm>
            </p:grpSpPr>
            <p:sp>
              <p:nvSpPr>
                <p:cNvPr id="1838" name="Google Shape;1838;p28"/>
                <p:cNvSpPr/>
                <p:nvPr/>
              </p:nvSpPr>
              <p:spPr>
                <a:xfrm>
                  <a:off x="6431888" y="2745555"/>
                  <a:ext cx="413683" cy="552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683" h="552278" extrusionOk="0">
                      <a:moveTo>
                        <a:pt x="11774" y="550189"/>
                      </a:moveTo>
                      <a:cubicBezTo>
                        <a:pt x="87688" y="474179"/>
                        <a:pt x="141218" y="375310"/>
                        <a:pt x="195892" y="283775"/>
                      </a:cubicBezTo>
                      <a:cubicBezTo>
                        <a:pt x="257614" y="180428"/>
                        <a:pt x="321241" y="84512"/>
                        <a:pt x="412681" y="5073"/>
                      </a:cubicBezTo>
                      <a:cubicBezTo>
                        <a:pt x="415253" y="2787"/>
                        <a:pt x="412395" y="-1594"/>
                        <a:pt x="409538" y="596"/>
                      </a:cubicBezTo>
                      <a:cubicBezTo>
                        <a:pt x="323908" y="64700"/>
                        <a:pt x="261043" y="156616"/>
                        <a:pt x="204750" y="246056"/>
                      </a:cubicBezTo>
                      <a:cubicBezTo>
                        <a:pt x="140456" y="348164"/>
                        <a:pt x="79592" y="448938"/>
                        <a:pt x="1677" y="541616"/>
                      </a:cubicBezTo>
                      <a:cubicBezTo>
                        <a:pt x="-3943" y="548284"/>
                        <a:pt x="5868" y="556094"/>
                        <a:pt x="11869" y="5501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9" name="Google Shape;1839;p28"/>
                <p:cNvSpPr/>
                <p:nvPr/>
              </p:nvSpPr>
              <p:spPr>
                <a:xfrm>
                  <a:off x="6342995" y="2803669"/>
                  <a:ext cx="127818" cy="551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18" h="551212" extrusionOk="0">
                      <a:moveTo>
                        <a:pt x="22942" y="545320"/>
                      </a:moveTo>
                      <a:cubicBezTo>
                        <a:pt x="4464" y="353392"/>
                        <a:pt x="32658" y="171845"/>
                        <a:pt x="127622" y="2110"/>
                      </a:cubicBezTo>
                      <a:cubicBezTo>
                        <a:pt x="128575" y="300"/>
                        <a:pt x="125812" y="-843"/>
                        <a:pt x="124765" y="776"/>
                      </a:cubicBezTo>
                      <a:cubicBezTo>
                        <a:pt x="24276" y="158320"/>
                        <a:pt x="-24206" y="361202"/>
                        <a:pt x="11893" y="546463"/>
                      </a:cubicBezTo>
                      <a:cubicBezTo>
                        <a:pt x="13227" y="553321"/>
                        <a:pt x="23514" y="552559"/>
                        <a:pt x="22847" y="5454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0" name="Google Shape;1840;p28"/>
                <p:cNvSpPr/>
                <p:nvPr/>
              </p:nvSpPr>
              <p:spPr>
                <a:xfrm>
                  <a:off x="6216846" y="2847843"/>
                  <a:ext cx="85982" cy="581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82" h="581662" extrusionOk="0">
                      <a:moveTo>
                        <a:pt x="49555" y="573441"/>
                      </a:moveTo>
                      <a:cubicBezTo>
                        <a:pt x="-7118" y="385988"/>
                        <a:pt x="4502" y="184344"/>
                        <a:pt x="85560" y="5941"/>
                      </a:cubicBezTo>
                      <a:cubicBezTo>
                        <a:pt x="87846" y="988"/>
                        <a:pt x="80226" y="-2536"/>
                        <a:pt x="77845" y="2321"/>
                      </a:cubicBezTo>
                      <a:cubicBezTo>
                        <a:pt x="-9023" y="181773"/>
                        <a:pt x="-24454" y="388275"/>
                        <a:pt x="37935" y="577727"/>
                      </a:cubicBezTo>
                      <a:cubicBezTo>
                        <a:pt x="40411" y="585252"/>
                        <a:pt x="51746" y="580965"/>
                        <a:pt x="49460" y="5734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1" name="Google Shape;1841;p28"/>
                <p:cNvSpPr/>
                <p:nvPr/>
              </p:nvSpPr>
              <p:spPr>
                <a:xfrm>
                  <a:off x="6074947" y="2989393"/>
                  <a:ext cx="49955" cy="563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55" h="563871" extrusionOk="0">
                      <a:moveTo>
                        <a:pt x="47627" y="556192"/>
                      </a:moveTo>
                      <a:cubicBezTo>
                        <a:pt x="34482" y="465228"/>
                        <a:pt x="19433" y="374550"/>
                        <a:pt x="15813" y="282634"/>
                      </a:cubicBezTo>
                      <a:cubicBezTo>
                        <a:pt x="12003" y="185098"/>
                        <a:pt x="26005" y="95563"/>
                        <a:pt x="49913" y="1551"/>
                      </a:cubicBezTo>
                      <a:cubicBezTo>
                        <a:pt x="50294" y="27"/>
                        <a:pt x="48008" y="-640"/>
                        <a:pt x="47341" y="789"/>
                      </a:cubicBezTo>
                      <a:cubicBezTo>
                        <a:pt x="-30002" y="169096"/>
                        <a:pt x="4098" y="382075"/>
                        <a:pt x="33054" y="557621"/>
                      </a:cubicBezTo>
                      <a:cubicBezTo>
                        <a:pt x="34578" y="566765"/>
                        <a:pt x="48865" y="565526"/>
                        <a:pt x="47532" y="5561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2" name="Google Shape;1842;p28"/>
                <p:cNvSpPr/>
                <p:nvPr/>
              </p:nvSpPr>
              <p:spPr>
                <a:xfrm>
                  <a:off x="5914420" y="3093482"/>
                  <a:ext cx="65535" cy="54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35" h="545765" extrusionOk="0">
                      <a:moveTo>
                        <a:pt x="65184" y="536970"/>
                      </a:moveTo>
                      <a:cubicBezTo>
                        <a:pt x="38038" y="450960"/>
                        <a:pt x="21464" y="362187"/>
                        <a:pt x="17083" y="272080"/>
                      </a:cubicBezTo>
                      <a:cubicBezTo>
                        <a:pt x="12606" y="180640"/>
                        <a:pt x="24988" y="93486"/>
                        <a:pt x="35656" y="3189"/>
                      </a:cubicBezTo>
                      <a:cubicBezTo>
                        <a:pt x="36133" y="-525"/>
                        <a:pt x="31180" y="-1192"/>
                        <a:pt x="30132" y="2237"/>
                      </a:cubicBezTo>
                      <a:cubicBezTo>
                        <a:pt x="-22732" y="173211"/>
                        <a:pt x="-253" y="373902"/>
                        <a:pt x="52897" y="541542"/>
                      </a:cubicBezTo>
                      <a:cubicBezTo>
                        <a:pt x="55468" y="549639"/>
                        <a:pt x="67756" y="544971"/>
                        <a:pt x="65184" y="5369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3" name="Google Shape;1843;p28"/>
                <p:cNvSpPr/>
                <p:nvPr/>
              </p:nvSpPr>
              <p:spPr>
                <a:xfrm>
                  <a:off x="5760290" y="3142414"/>
                  <a:ext cx="44462" cy="57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62" h="571994" extrusionOk="0">
                      <a:moveTo>
                        <a:pt x="31480" y="564238"/>
                      </a:moveTo>
                      <a:cubicBezTo>
                        <a:pt x="23575" y="472513"/>
                        <a:pt x="15669" y="380501"/>
                        <a:pt x="15288" y="288299"/>
                      </a:cubicBezTo>
                      <a:cubicBezTo>
                        <a:pt x="14812" y="190858"/>
                        <a:pt x="27385" y="97990"/>
                        <a:pt x="44434" y="2454"/>
                      </a:cubicBezTo>
                      <a:cubicBezTo>
                        <a:pt x="44815" y="168"/>
                        <a:pt x="41196" y="-1070"/>
                        <a:pt x="40434" y="1216"/>
                      </a:cubicBezTo>
                      <a:cubicBezTo>
                        <a:pt x="-21098" y="178571"/>
                        <a:pt x="1953" y="382501"/>
                        <a:pt x="17002" y="565667"/>
                      </a:cubicBezTo>
                      <a:cubicBezTo>
                        <a:pt x="17764" y="575002"/>
                        <a:pt x="32242" y="573573"/>
                        <a:pt x="31480" y="56423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4" name="Google Shape;1844;p28"/>
                <p:cNvSpPr/>
                <p:nvPr/>
              </p:nvSpPr>
              <p:spPr>
                <a:xfrm>
                  <a:off x="5583840" y="3263245"/>
                  <a:ext cx="51832" cy="503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32" h="503747" extrusionOk="0">
                      <a:moveTo>
                        <a:pt x="12573" y="499891"/>
                      </a:moveTo>
                      <a:cubicBezTo>
                        <a:pt x="42291" y="429882"/>
                        <a:pt x="36861" y="353587"/>
                        <a:pt x="34480" y="279387"/>
                      </a:cubicBezTo>
                      <a:cubicBezTo>
                        <a:pt x="31527" y="185851"/>
                        <a:pt x="40957" y="94792"/>
                        <a:pt x="51816" y="2114"/>
                      </a:cubicBezTo>
                      <a:cubicBezTo>
                        <a:pt x="52101" y="-267"/>
                        <a:pt x="48768" y="-839"/>
                        <a:pt x="48196" y="1447"/>
                      </a:cubicBezTo>
                      <a:cubicBezTo>
                        <a:pt x="29622" y="77171"/>
                        <a:pt x="23145" y="156800"/>
                        <a:pt x="22288" y="234619"/>
                      </a:cubicBezTo>
                      <a:cubicBezTo>
                        <a:pt x="21336" y="322726"/>
                        <a:pt x="32004" y="409784"/>
                        <a:pt x="476" y="494271"/>
                      </a:cubicBezTo>
                      <a:cubicBezTo>
                        <a:pt x="-2477" y="502177"/>
                        <a:pt x="9144" y="507892"/>
                        <a:pt x="12477" y="49989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5" name="Google Shape;1845;p28"/>
                <p:cNvSpPr/>
                <p:nvPr/>
              </p:nvSpPr>
              <p:spPr>
                <a:xfrm>
                  <a:off x="6376633" y="3280161"/>
                  <a:ext cx="489668" cy="95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668" h="95535" extrusionOk="0">
                      <a:moveTo>
                        <a:pt x="223048" y="74163"/>
                      </a:moveTo>
                      <a:cubicBezTo>
                        <a:pt x="262863" y="62351"/>
                        <a:pt x="301725" y="47492"/>
                        <a:pt x="341158" y="34538"/>
                      </a:cubicBezTo>
                      <a:cubicBezTo>
                        <a:pt x="390212" y="18536"/>
                        <a:pt x="436980" y="13869"/>
                        <a:pt x="487462" y="7202"/>
                      </a:cubicBezTo>
                      <a:cubicBezTo>
                        <a:pt x="490225" y="6821"/>
                        <a:pt x="490510" y="2630"/>
                        <a:pt x="487653" y="2153"/>
                      </a:cubicBezTo>
                      <a:cubicBezTo>
                        <a:pt x="419835" y="-8515"/>
                        <a:pt x="341349" y="22823"/>
                        <a:pt x="278198" y="44159"/>
                      </a:cubicBezTo>
                      <a:cubicBezTo>
                        <a:pt x="189901" y="74067"/>
                        <a:pt x="99414" y="100642"/>
                        <a:pt x="7593" y="69876"/>
                      </a:cubicBezTo>
                      <a:cubicBezTo>
                        <a:pt x="1306" y="67781"/>
                        <a:pt x="-3361" y="77020"/>
                        <a:pt x="3116" y="79497"/>
                      </a:cubicBezTo>
                      <a:cubicBezTo>
                        <a:pt x="74744" y="106833"/>
                        <a:pt x="151325" y="95308"/>
                        <a:pt x="223048" y="740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6" name="Google Shape;1846;p28"/>
                <p:cNvSpPr/>
                <p:nvPr/>
              </p:nvSpPr>
              <p:spPr>
                <a:xfrm>
                  <a:off x="6297734" y="3430118"/>
                  <a:ext cx="495230" cy="40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230" h="40890" extrusionOk="0">
                      <a:moveTo>
                        <a:pt x="228986" y="22503"/>
                      </a:moveTo>
                      <a:cubicBezTo>
                        <a:pt x="317664" y="9549"/>
                        <a:pt x="402532" y="12406"/>
                        <a:pt x="491686" y="18407"/>
                      </a:cubicBezTo>
                      <a:cubicBezTo>
                        <a:pt x="495591" y="18693"/>
                        <a:pt x="496734" y="13168"/>
                        <a:pt x="492733" y="12311"/>
                      </a:cubicBezTo>
                      <a:cubicBezTo>
                        <a:pt x="329856" y="-25503"/>
                        <a:pt x="167359" y="36504"/>
                        <a:pt x="3624" y="29646"/>
                      </a:cubicBezTo>
                      <a:cubicBezTo>
                        <a:pt x="-281" y="29456"/>
                        <a:pt x="-1614" y="35171"/>
                        <a:pt x="2577" y="35933"/>
                      </a:cubicBezTo>
                      <a:cubicBezTo>
                        <a:pt x="77824" y="48982"/>
                        <a:pt x="154405" y="33361"/>
                        <a:pt x="228986" y="225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7" name="Google Shape;1847;p28"/>
                <p:cNvSpPr/>
                <p:nvPr/>
              </p:nvSpPr>
              <p:spPr>
                <a:xfrm>
                  <a:off x="6163007" y="3568878"/>
                  <a:ext cx="479508" cy="10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508" h="109175" extrusionOk="0">
                      <a:moveTo>
                        <a:pt x="477536" y="109105"/>
                      </a:moveTo>
                      <a:cubicBezTo>
                        <a:pt x="479441" y="109676"/>
                        <a:pt x="480298" y="106628"/>
                        <a:pt x="478584" y="105771"/>
                      </a:cubicBezTo>
                      <a:cubicBezTo>
                        <a:pt x="409528" y="72529"/>
                        <a:pt x="333137" y="45192"/>
                        <a:pt x="257604" y="31190"/>
                      </a:cubicBezTo>
                      <a:cubicBezTo>
                        <a:pt x="175498" y="15950"/>
                        <a:pt x="89964" y="27952"/>
                        <a:pt x="10049" y="425"/>
                      </a:cubicBezTo>
                      <a:cubicBezTo>
                        <a:pt x="1667" y="-2433"/>
                        <a:pt x="-4429" y="9950"/>
                        <a:pt x="4144" y="13093"/>
                      </a:cubicBezTo>
                      <a:cubicBezTo>
                        <a:pt x="78058" y="40049"/>
                        <a:pt x="156067" y="29476"/>
                        <a:pt x="232744" y="39477"/>
                      </a:cubicBezTo>
                      <a:cubicBezTo>
                        <a:pt x="318183" y="50621"/>
                        <a:pt x="395907" y="84245"/>
                        <a:pt x="477536" y="1091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8" name="Google Shape;1848;p28"/>
                <p:cNvSpPr/>
                <p:nvPr/>
              </p:nvSpPr>
              <p:spPr>
                <a:xfrm>
                  <a:off x="6034954" y="3652657"/>
                  <a:ext cx="452218" cy="184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218" h="184374" extrusionOk="0">
                      <a:moveTo>
                        <a:pt x="450618" y="178964"/>
                      </a:moveTo>
                      <a:cubicBezTo>
                        <a:pt x="298218" y="129529"/>
                        <a:pt x="154771" y="68760"/>
                        <a:pt x="9801" y="751"/>
                      </a:cubicBezTo>
                      <a:cubicBezTo>
                        <a:pt x="1514" y="-3154"/>
                        <a:pt x="-4106" y="9228"/>
                        <a:pt x="3800" y="13515"/>
                      </a:cubicBezTo>
                      <a:cubicBezTo>
                        <a:pt x="141627" y="89524"/>
                        <a:pt x="296313" y="146198"/>
                        <a:pt x="448903" y="184298"/>
                      </a:cubicBezTo>
                      <a:cubicBezTo>
                        <a:pt x="451951" y="185060"/>
                        <a:pt x="453666" y="179917"/>
                        <a:pt x="450618" y="1789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9" name="Google Shape;1849;p28"/>
                <p:cNvSpPr/>
                <p:nvPr/>
              </p:nvSpPr>
              <p:spPr>
                <a:xfrm>
                  <a:off x="5830737" y="3757713"/>
                  <a:ext cx="505138" cy="253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138" h="253295" extrusionOk="0">
                      <a:moveTo>
                        <a:pt x="504339" y="249549"/>
                      </a:moveTo>
                      <a:cubicBezTo>
                        <a:pt x="364988" y="134011"/>
                        <a:pt x="185061" y="41904"/>
                        <a:pt x="8753" y="184"/>
                      </a:cubicBezTo>
                      <a:cubicBezTo>
                        <a:pt x="657" y="-1721"/>
                        <a:pt x="-3820" y="11710"/>
                        <a:pt x="4277" y="14377"/>
                      </a:cubicBezTo>
                      <a:cubicBezTo>
                        <a:pt x="90478" y="42285"/>
                        <a:pt x="175346" y="69622"/>
                        <a:pt x="257356" y="108674"/>
                      </a:cubicBezTo>
                      <a:cubicBezTo>
                        <a:pt x="343271" y="149632"/>
                        <a:pt x="422615" y="200019"/>
                        <a:pt x="501482" y="252883"/>
                      </a:cubicBezTo>
                      <a:cubicBezTo>
                        <a:pt x="503768" y="254407"/>
                        <a:pt x="506530" y="251359"/>
                        <a:pt x="504339" y="24954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0" name="Google Shape;1850;p28"/>
                <p:cNvSpPr/>
                <p:nvPr/>
              </p:nvSpPr>
              <p:spPr>
                <a:xfrm>
                  <a:off x="5622573" y="3815015"/>
                  <a:ext cx="399657" cy="294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657" h="294707" extrusionOk="0">
                      <a:moveTo>
                        <a:pt x="398560" y="289878"/>
                      </a:moveTo>
                      <a:cubicBezTo>
                        <a:pt x="273973" y="189580"/>
                        <a:pt x="143290" y="95282"/>
                        <a:pt x="13559" y="1652"/>
                      </a:cubicBezTo>
                      <a:cubicBezTo>
                        <a:pt x="5177" y="-4444"/>
                        <a:pt x="-5300" y="7843"/>
                        <a:pt x="3082" y="14034"/>
                      </a:cubicBezTo>
                      <a:cubicBezTo>
                        <a:pt x="131764" y="109475"/>
                        <a:pt x="261400" y="205582"/>
                        <a:pt x="394940" y="294165"/>
                      </a:cubicBezTo>
                      <a:cubicBezTo>
                        <a:pt x="397893" y="296165"/>
                        <a:pt x="401512" y="292164"/>
                        <a:pt x="398560" y="2898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851" name="Google Shape;1851;p28"/>
          <p:cNvGrpSpPr/>
          <p:nvPr/>
        </p:nvGrpSpPr>
        <p:grpSpPr>
          <a:xfrm>
            <a:off x="7387931" y="-186699"/>
            <a:ext cx="1925344" cy="1922076"/>
            <a:chOff x="7387931" y="-186699"/>
            <a:chExt cx="1925344" cy="1922076"/>
          </a:xfrm>
        </p:grpSpPr>
        <p:grpSp>
          <p:nvGrpSpPr>
            <p:cNvPr id="1852" name="Google Shape;1852;p28"/>
            <p:cNvGrpSpPr/>
            <p:nvPr/>
          </p:nvGrpSpPr>
          <p:grpSpPr>
            <a:xfrm rot="10800000" flipH="1">
              <a:off x="7928372" y="-186699"/>
              <a:ext cx="1384903" cy="1341189"/>
              <a:chOff x="7971422" y="3911888"/>
              <a:chExt cx="1384903" cy="1341189"/>
            </a:xfrm>
          </p:grpSpPr>
          <p:grpSp>
            <p:nvGrpSpPr>
              <p:cNvPr id="1853" name="Google Shape;1853;p28"/>
              <p:cNvGrpSpPr/>
              <p:nvPr/>
            </p:nvGrpSpPr>
            <p:grpSpPr>
              <a:xfrm>
                <a:off x="8171729" y="4077063"/>
                <a:ext cx="1184596" cy="1176014"/>
                <a:chOff x="7047354" y="4702738"/>
                <a:chExt cx="1184596" cy="1176014"/>
              </a:xfrm>
            </p:grpSpPr>
            <p:sp>
              <p:nvSpPr>
                <p:cNvPr id="1854" name="Google Shape;1854;p28"/>
                <p:cNvSpPr/>
                <p:nvPr/>
              </p:nvSpPr>
              <p:spPr>
                <a:xfrm>
                  <a:off x="7047354" y="4702738"/>
                  <a:ext cx="1184596" cy="1176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596" h="1176014" extrusionOk="0">
                      <a:moveTo>
                        <a:pt x="363401" y="1130412"/>
                      </a:moveTo>
                      <a:lnTo>
                        <a:pt x="11078" y="494162"/>
                      </a:lnTo>
                      <a:cubicBezTo>
                        <a:pt x="-12572" y="451448"/>
                        <a:pt x="2889" y="397729"/>
                        <a:pt x="45603" y="374079"/>
                      </a:cubicBezTo>
                      <a:lnTo>
                        <a:pt x="701114" y="11078"/>
                      </a:lnTo>
                      <a:cubicBezTo>
                        <a:pt x="743827" y="-12572"/>
                        <a:pt x="797612" y="2889"/>
                        <a:pt x="821196" y="45603"/>
                      </a:cubicBezTo>
                      <a:lnTo>
                        <a:pt x="1173519" y="681853"/>
                      </a:lnTo>
                      <a:cubicBezTo>
                        <a:pt x="1197168" y="724567"/>
                        <a:pt x="1181708" y="778352"/>
                        <a:pt x="1138994" y="801936"/>
                      </a:cubicBezTo>
                      <a:lnTo>
                        <a:pt x="483484" y="1164937"/>
                      </a:lnTo>
                      <a:cubicBezTo>
                        <a:pt x="440770" y="1188586"/>
                        <a:pt x="387050" y="1173126"/>
                        <a:pt x="363335" y="113041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55" name="Google Shape;1855;p28"/>
                <p:cNvGrpSpPr/>
                <p:nvPr/>
              </p:nvGrpSpPr>
              <p:grpSpPr>
                <a:xfrm>
                  <a:off x="7668928" y="4800545"/>
                  <a:ext cx="260883" cy="336089"/>
                  <a:chOff x="7668928" y="4800545"/>
                  <a:chExt cx="260883" cy="336089"/>
                </a:xfrm>
              </p:grpSpPr>
              <p:sp>
                <p:nvSpPr>
                  <p:cNvPr id="1856" name="Google Shape;1856;p28"/>
                  <p:cNvSpPr/>
                  <p:nvPr/>
                </p:nvSpPr>
                <p:spPr>
                  <a:xfrm>
                    <a:off x="7668928" y="4800545"/>
                    <a:ext cx="260883" cy="336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883" h="336089" extrusionOk="0">
                        <a:moveTo>
                          <a:pt x="10490" y="124415"/>
                        </a:moveTo>
                        <a:cubicBezTo>
                          <a:pt x="-11915" y="83994"/>
                          <a:pt x="2760" y="32895"/>
                          <a:pt x="43180" y="10490"/>
                        </a:cubicBezTo>
                        <a:cubicBezTo>
                          <a:pt x="83601" y="-11915"/>
                          <a:pt x="134700" y="2760"/>
                          <a:pt x="157105" y="43180"/>
                        </a:cubicBezTo>
                        <a:lnTo>
                          <a:pt x="250394" y="211676"/>
                        </a:lnTo>
                        <a:cubicBezTo>
                          <a:pt x="272799" y="252097"/>
                          <a:pt x="258124" y="303197"/>
                          <a:pt x="217703" y="325601"/>
                        </a:cubicBezTo>
                        <a:cubicBezTo>
                          <a:pt x="177283" y="348006"/>
                          <a:pt x="126184" y="333332"/>
                          <a:pt x="103778" y="292846"/>
                        </a:cubicBezTo>
                        <a:lnTo>
                          <a:pt x="10490" y="12435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7" name="Google Shape;1857;p28"/>
                  <p:cNvSpPr/>
                  <p:nvPr/>
                </p:nvSpPr>
                <p:spPr>
                  <a:xfrm>
                    <a:off x="7691173" y="4822855"/>
                    <a:ext cx="216394" cy="291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394" h="291539" extrusionOk="0">
                        <a:moveTo>
                          <a:pt x="101057" y="259792"/>
                        </a:moveTo>
                        <a:lnTo>
                          <a:pt x="7703" y="91296"/>
                        </a:lnTo>
                        <a:cubicBezTo>
                          <a:pt x="-8741" y="61553"/>
                          <a:pt x="2003" y="24146"/>
                          <a:pt x="31745" y="7703"/>
                        </a:cubicBezTo>
                        <a:lnTo>
                          <a:pt x="31745" y="7703"/>
                        </a:lnTo>
                        <a:cubicBezTo>
                          <a:pt x="61487" y="-8741"/>
                          <a:pt x="98894" y="2003"/>
                          <a:pt x="115338" y="31745"/>
                        </a:cubicBezTo>
                        <a:lnTo>
                          <a:pt x="208692" y="200242"/>
                        </a:lnTo>
                        <a:cubicBezTo>
                          <a:pt x="225136" y="229984"/>
                          <a:pt x="214392" y="267391"/>
                          <a:pt x="184650" y="283835"/>
                        </a:cubicBezTo>
                        <a:lnTo>
                          <a:pt x="184650" y="283835"/>
                        </a:lnTo>
                        <a:cubicBezTo>
                          <a:pt x="154907" y="300278"/>
                          <a:pt x="117500" y="289534"/>
                          <a:pt x="101057" y="25985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8" name="Google Shape;1858;p28"/>
                  <p:cNvSpPr/>
                  <p:nvPr/>
                </p:nvSpPr>
                <p:spPr>
                  <a:xfrm>
                    <a:off x="7745585" y="4938783"/>
                    <a:ext cx="161982" cy="175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982" h="175588" extrusionOk="0">
                        <a:moveTo>
                          <a:pt x="154280" y="84248"/>
                        </a:moveTo>
                        <a:lnTo>
                          <a:pt x="107635" y="0"/>
                        </a:lnTo>
                        <a:lnTo>
                          <a:pt x="0" y="59616"/>
                        </a:lnTo>
                        <a:lnTo>
                          <a:pt x="46644" y="143864"/>
                        </a:lnTo>
                        <a:cubicBezTo>
                          <a:pt x="63088" y="173606"/>
                          <a:pt x="100560" y="184350"/>
                          <a:pt x="130237" y="167841"/>
                        </a:cubicBezTo>
                        <a:lnTo>
                          <a:pt x="130237" y="167841"/>
                        </a:lnTo>
                        <a:cubicBezTo>
                          <a:pt x="159979" y="151398"/>
                          <a:pt x="170723" y="113925"/>
                          <a:pt x="154280" y="8424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59" name="Google Shape;1859;p28"/>
                <p:cNvGrpSpPr/>
                <p:nvPr/>
              </p:nvGrpSpPr>
              <p:grpSpPr>
                <a:xfrm>
                  <a:off x="7866970" y="5158174"/>
                  <a:ext cx="260949" cy="336091"/>
                  <a:chOff x="7866970" y="5158174"/>
                  <a:chExt cx="260949" cy="336091"/>
                </a:xfrm>
              </p:grpSpPr>
              <p:sp>
                <p:nvSpPr>
                  <p:cNvPr id="1860" name="Google Shape;1860;p28"/>
                  <p:cNvSpPr/>
                  <p:nvPr/>
                </p:nvSpPr>
                <p:spPr>
                  <a:xfrm>
                    <a:off x="7866970" y="5158174"/>
                    <a:ext cx="260949" cy="3360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49" h="336091" extrusionOk="0">
                        <a:moveTo>
                          <a:pt x="10490" y="124415"/>
                        </a:moveTo>
                        <a:cubicBezTo>
                          <a:pt x="-11915" y="83994"/>
                          <a:pt x="2759" y="32895"/>
                          <a:pt x="43180" y="10490"/>
                        </a:cubicBezTo>
                        <a:cubicBezTo>
                          <a:pt x="83601" y="-11915"/>
                          <a:pt x="134700" y="2760"/>
                          <a:pt x="157105" y="43180"/>
                        </a:cubicBezTo>
                        <a:lnTo>
                          <a:pt x="250460" y="211677"/>
                        </a:lnTo>
                        <a:cubicBezTo>
                          <a:pt x="272864" y="252097"/>
                          <a:pt x="258190" y="303196"/>
                          <a:pt x="217769" y="325602"/>
                        </a:cubicBezTo>
                        <a:cubicBezTo>
                          <a:pt x="177348" y="348007"/>
                          <a:pt x="126249" y="333332"/>
                          <a:pt x="103844" y="292911"/>
                        </a:cubicBezTo>
                        <a:lnTo>
                          <a:pt x="10555" y="124349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1" name="Google Shape;1861;p28"/>
                  <p:cNvSpPr/>
                  <p:nvPr/>
                </p:nvSpPr>
                <p:spPr>
                  <a:xfrm>
                    <a:off x="7889215" y="5180419"/>
                    <a:ext cx="216394" cy="291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394" h="291602" extrusionOk="0">
                        <a:moveTo>
                          <a:pt x="101057" y="259857"/>
                        </a:moveTo>
                        <a:lnTo>
                          <a:pt x="7703" y="91361"/>
                        </a:lnTo>
                        <a:cubicBezTo>
                          <a:pt x="-8741" y="61619"/>
                          <a:pt x="2003" y="24211"/>
                          <a:pt x="31745" y="7703"/>
                        </a:cubicBezTo>
                        <a:lnTo>
                          <a:pt x="31745" y="7703"/>
                        </a:lnTo>
                        <a:cubicBezTo>
                          <a:pt x="61487" y="-8741"/>
                          <a:pt x="98894" y="2003"/>
                          <a:pt x="115338" y="31745"/>
                        </a:cubicBezTo>
                        <a:lnTo>
                          <a:pt x="208692" y="200241"/>
                        </a:lnTo>
                        <a:cubicBezTo>
                          <a:pt x="225136" y="229984"/>
                          <a:pt x="214392" y="267391"/>
                          <a:pt x="184650" y="283900"/>
                        </a:cubicBezTo>
                        <a:lnTo>
                          <a:pt x="184650" y="283900"/>
                        </a:lnTo>
                        <a:cubicBezTo>
                          <a:pt x="154907" y="300343"/>
                          <a:pt x="117500" y="289599"/>
                          <a:pt x="101057" y="25985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2" name="Google Shape;1862;p28"/>
                  <p:cNvSpPr/>
                  <p:nvPr/>
                </p:nvSpPr>
                <p:spPr>
                  <a:xfrm>
                    <a:off x="7943627" y="5296412"/>
                    <a:ext cx="161982" cy="1756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982" h="175609" extrusionOk="0">
                        <a:moveTo>
                          <a:pt x="154280" y="84248"/>
                        </a:moveTo>
                        <a:lnTo>
                          <a:pt x="107635" y="0"/>
                        </a:lnTo>
                        <a:lnTo>
                          <a:pt x="0" y="59616"/>
                        </a:lnTo>
                        <a:lnTo>
                          <a:pt x="46644" y="143864"/>
                        </a:lnTo>
                        <a:cubicBezTo>
                          <a:pt x="63088" y="173606"/>
                          <a:pt x="100560" y="184350"/>
                          <a:pt x="130237" y="167907"/>
                        </a:cubicBezTo>
                        <a:lnTo>
                          <a:pt x="130237" y="167907"/>
                        </a:lnTo>
                        <a:cubicBezTo>
                          <a:pt x="159979" y="151463"/>
                          <a:pt x="170723" y="113991"/>
                          <a:pt x="154280" y="8424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63" name="Google Shape;1863;p28"/>
                <p:cNvGrpSpPr/>
                <p:nvPr/>
              </p:nvGrpSpPr>
              <p:grpSpPr>
                <a:xfrm>
                  <a:off x="7410157" y="4943820"/>
                  <a:ext cx="260949" cy="336091"/>
                  <a:chOff x="7410157" y="4943820"/>
                  <a:chExt cx="260949" cy="336091"/>
                </a:xfrm>
              </p:grpSpPr>
              <p:sp>
                <p:nvSpPr>
                  <p:cNvPr id="1864" name="Google Shape;1864;p28"/>
                  <p:cNvSpPr/>
                  <p:nvPr/>
                </p:nvSpPr>
                <p:spPr>
                  <a:xfrm>
                    <a:off x="7410157" y="4943820"/>
                    <a:ext cx="260949" cy="3360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49" h="336091" extrusionOk="0">
                        <a:moveTo>
                          <a:pt x="10490" y="124415"/>
                        </a:moveTo>
                        <a:cubicBezTo>
                          <a:pt x="-11915" y="83994"/>
                          <a:pt x="2760" y="32895"/>
                          <a:pt x="43180" y="10490"/>
                        </a:cubicBezTo>
                        <a:cubicBezTo>
                          <a:pt x="83601" y="-11915"/>
                          <a:pt x="134700" y="2760"/>
                          <a:pt x="157105" y="43180"/>
                        </a:cubicBezTo>
                        <a:lnTo>
                          <a:pt x="250459" y="211676"/>
                        </a:lnTo>
                        <a:cubicBezTo>
                          <a:pt x="272864" y="252097"/>
                          <a:pt x="258190" y="303197"/>
                          <a:pt x="217769" y="325601"/>
                        </a:cubicBezTo>
                        <a:cubicBezTo>
                          <a:pt x="177349" y="348006"/>
                          <a:pt x="126249" y="333332"/>
                          <a:pt x="103844" y="292911"/>
                        </a:cubicBezTo>
                        <a:lnTo>
                          <a:pt x="10555" y="12441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5" name="Google Shape;1865;p28"/>
                  <p:cNvSpPr/>
                  <p:nvPr/>
                </p:nvSpPr>
                <p:spPr>
                  <a:xfrm>
                    <a:off x="7432401" y="4966129"/>
                    <a:ext cx="216329" cy="291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329" h="291539" extrusionOk="0">
                        <a:moveTo>
                          <a:pt x="101057" y="259857"/>
                        </a:moveTo>
                        <a:lnTo>
                          <a:pt x="7703" y="91361"/>
                        </a:lnTo>
                        <a:cubicBezTo>
                          <a:pt x="-8741" y="61619"/>
                          <a:pt x="2003" y="24212"/>
                          <a:pt x="31746" y="7703"/>
                        </a:cubicBezTo>
                        <a:lnTo>
                          <a:pt x="31746" y="7703"/>
                        </a:lnTo>
                        <a:cubicBezTo>
                          <a:pt x="61488" y="-8741"/>
                          <a:pt x="98895" y="2003"/>
                          <a:pt x="115338" y="31745"/>
                        </a:cubicBezTo>
                        <a:lnTo>
                          <a:pt x="208627" y="200242"/>
                        </a:lnTo>
                        <a:cubicBezTo>
                          <a:pt x="225070" y="229984"/>
                          <a:pt x="214326" y="267391"/>
                          <a:pt x="184585" y="283835"/>
                        </a:cubicBezTo>
                        <a:lnTo>
                          <a:pt x="184585" y="283835"/>
                        </a:lnTo>
                        <a:cubicBezTo>
                          <a:pt x="154842" y="300278"/>
                          <a:pt x="117435" y="289534"/>
                          <a:pt x="100992" y="25985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6" name="Google Shape;1866;p28"/>
                  <p:cNvSpPr/>
                  <p:nvPr/>
                </p:nvSpPr>
                <p:spPr>
                  <a:xfrm>
                    <a:off x="7486813" y="5082123"/>
                    <a:ext cx="161982" cy="175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982" h="175588" extrusionOk="0">
                        <a:moveTo>
                          <a:pt x="154280" y="84248"/>
                        </a:moveTo>
                        <a:lnTo>
                          <a:pt x="107636" y="0"/>
                        </a:lnTo>
                        <a:lnTo>
                          <a:pt x="0" y="59616"/>
                        </a:lnTo>
                        <a:lnTo>
                          <a:pt x="46645" y="143864"/>
                        </a:lnTo>
                        <a:cubicBezTo>
                          <a:pt x="63088" y="173606"/>
                          <a:pt x="100561" y="184350"/>
                          <a:pt x="130238" y="167841"/>
                        </a:cubicBezTo>
                        <a:lnTo>
                          <a:pt x="130238" y="167841"/>
                        </a:lnTo>
                        <a:cubicBezTo>
                          <a:pt x="159980" y="151398"/>
                          <a:pt x="170724" y="113925"/>
                          <a:pt x="154280" y="8424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67" name="Google Shape;1867;p28"/>
                <p:cNvGrpSpPr/>
                <p:nvPr/>
              </p:nvGrpSpPr>
              <p:grpSpPr>
                <a:xfrm>
                  <a:off x="7608199" y="5301448"/>
                  <a:ext cx="260949" cy="336091"/>
                  <a:chOff x="7608199" y="5301448"/>
                  <a:chExt cx="260949" cy="336091"/>
                </a:xfrm>
              </p:grpSpPr>
              <p:sp>
                <p:nvSpPr>
                  <p:cNvPr id="1868" name="Google Shape;1868;p28"/>
                  <p:cNvSpPr/>
                  <p:nvPr/>
                </p:nvSpPr>
                <p:spPr>
                  <a:xfrm>
                    <a:off x="7608199" y="5301448"/>
                    <a:ext cx="260949" cy="3360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49" h="336091" extrusionOk="0">
                        <a:moveTo>
                          <a:pt x="10490" y="124415"/>
                        </a:moveTo>
                        <a:cubicBezTo>
                          <a:pt x="-11915" y="83994"/>
                          <a:pt x="2759" y="32895"/>
                          <a:pt x="43180" y="10490"/>
                        </a:cubicBezTo>
                        <a:cubicBezTo>
                          <a:pt x="83601" y="-11915"/>
                          <a:pt x="134700" y="2760"/>
                          <a:pt x="157105" y="43180"/>
                        </a:cubicBezTo>
                        <a:lnTo>
                          <a:pt x="250460" y="211677"/>
                        </a:lnTo>
                        <a:cubicBezTo>
                          <a:pt x="272864" y="252097"/>
                          <a:pt x="258190" y="303196"/>
                          <a:pt x="217769" y="325602"/>
                        </a:cubicBezTo>
                        <a:cubicBezTo>
                          <a:pt x="177348" y="348007"/>
                          <a:pt x="126249" y="333332"/>
                          <a:pt x="103844" y="292911"/>
                        </a:cubicBezTo>
                        <a:lnTo>
                          <a:pt x="10490" y="12441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9" name="Google Shape;1869;p28"/>
                  <p:cNvSpPr/>
                  <p:nvPr/>
                </p:nvSpPr>
                <p:spPr>
                  <a:xfrm>
                    <a:off x="7630509" y="5323693"/>
                    <a:ext cx="216331" cy="291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331" h="291602" extrusionOk="0">
                        <a:moveTo>
                          <a:pt x="100991" y="259857"/>
                        </a:moveTo>
                        <a:lnTo>
                          <a:pt x="7703" y="91361"/>
                        </a:lnTo>
                        <a:cubicBezTo>
                          <a:pt x="-8741" y="61619"/>
                          <a:pt x="2003" y="24211"/>
                          <a:pt x="31745" y="7703"/>
                        </a:cubicBezTo>
                        <a:lnTo>
                          <a:pt x="31745" y="7703"/>
                        </a:lnTo>
                        <a:cubicBezTo>
                          <a:pt x="61487" y="-8741"/>
                          <a:pt x="98894" y="2003"/>
                          <a:pt x="115338" y="31745"/>
                        </a:cubicBezTo>
                        <a:lnTo>
                          <a:pt x="208627" y="200242"/>
                        </a:lnTo>
                        <a:cubicBezTo>
                          <a:pt x="225070" y="229984"/>
                          <a:pt x="214326" y="267391"/>
                          <a:pt x="184650" y="283900"/>
                        </a:cubicBezTo>
                        <a:lnTo>
                          <a:pt x="184650" y="283900"/>
                        </a:lnTo>
                        <a:cubicBezTo>
                          <a:pt x="154907" y="300343"/>
                          <a:pt x="117500" y="289599"/>
                          <a:pt x="100991" y="25985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0" name="Google Shape;1870;p28"/>
                  <p:cNvSpPr/>
                  <p:nvPr/>
                </p:nvSpPr>
                <p:spPr>
                  <a:xfrm>
                    <a:off x="7684921" y="5439686"/>
                    <a:ext cx="162027" cy="1756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027" h="175609" extrusionOk="0">
                        <a:moveTo>
                          <a:pt x="154280" y="84248"/>
                        </a:moveTo>
                        <a:lnTo>
                          <a:pt x="107635" y="0"/>
                        </a:lnTo>
                        <a:lnTo>
                          <a:pt x="0" y="59616"/>
                        </a:lnTo>
                        <a:lnTo>
                          <a:pt x="46644" y="143864"/>
                        </a:lnTo>
                        <a:cubicBezTo>
                          <a:pt x="63088" y="173606"/>
                          <a:pt x="100560" y="184350"/>
                          <a:pt x="130303" y="167907"/>
                        </a:cubicBezTo>
                        <a:lnTo>
                          <a:pt x="130303" y="167907"/>
                        </a:lnTo>
                        <a:cubicBezTo>
                          <a:pt x="160045" y="151463"/>
                          <a:pt x="170789" y="113991"/>
                          <a:pt x="154280" y="8424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71" name="Google Shape;1871;p28"/>
                <p:cNvGrpSpPr/>
                <p:nvPr/>
              </p:nvGrpSpPr>
              <p:grpSpPr>
                <a:xfrm>
                  <a:off x="7148110" y="5088928"/>
                  <a:ext cx="260949" cy="336091"/>
                  <a:chOff x="7148110" y="5088928"/>
                  <a:chExt cx="260949" cy="336091"/>
                </a:xfrm>
              </p:grpSpPr>
              <p:sp>
                <p:nvSpPr>
                  <p:cNvPr id="1872" name="Google Shape;1872;p28"/>
                  <p:cNvSpPr/>
                  <p:nvPr/>
                </p:nvSpPr>
                <p:spPr>
                  <a:xfrm>
                    <a:off x="7148110" y="5088928"/>
                    <a:ext cx="260949" cy="3360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49" h="336091" extrusionOk="0">
                        <a:moveTo>
                          <a:pt x="10490" y="124415"/>
                        </a:moveTo>
                        <a:cubicBezTo>
                          <a:pt x="-11915" y="83994"/>
                          <a:pt x="2760" y="32895"/>
                          <a:pt x="43180" y="10490"/>
                        </a:cubicBezTo>
                        <a:cubicBezTo>
                          <a:pt x="83601" y="-11915"/>
                          <a:pt x="134700" y="2760"/>
                          <a:pt x="157105" y="43180"/>
                        </a:cubicBezTo>
                        <a:lnTo>
                          <a:pt x="250459" y="211677"/>
                        </a:lnTo>
                        <a:cubicBezTo>
                          <a:pt x="272864" y="252097"/>
                          <a:pt x="258190" y="303196"/>
                          <a:pt x="217769" y="325602"/>
                        </a:cubicBezTo>
                        <a:cubicBezTo>
                          <a:pt x="177348" y="348007"/>
                          <a:pt x="126249" y="333332"/>
                          <a:pt x="103844" y="292911"/>
                        </a:cubicBezTo>
                        <a:lnTo>
                          <a:pt x="10555" y="12441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3" name="Google Shape;1873;p28"/>
                  <p:cNvSpPr/>
                  <p:nvPr/>
                </p:nvSpPr>
                <p:spPr>
                  <a:xfrm>
                    <a:off x="7170354" y="5111304"/>
                    <a:ext cx="216395" cy="291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395" h="291537" extrusionOk="0">
                        <a:moveTo>
                          <a:pt x="101057" y="259792"/>
                        </a:moveTo>
                        <a:lnTo>
                          <a:pt x="7703" y="91295"/>
                        </a:lnTo>
                        <a:cubicBezTo>
                          <a:pt x="-8741" y="61553"/>
                          <a:pt x="2003" y="24146"/>
                          <a:pt x="31746" y="7702"/>
                        </a:cubicBezTo>
                        <a:lnTo>
                          <a:pt x="31746" y="7702"/>
                        </a:lnTo>
                        <a:cubicBezTo>
                          <a:pt x="61488" y="-8741"/>
                          <a:pt x="98895" y="2003"/>
                          <a:pt x="115338" y="31745"/>
                        </a:cubicBezTo>
                        <a:lnTo>
                          <a:pt x="208693" y="200241"/>
                        </a:lnTo>
                        <a:cubicBezTo>
                          <a:pt x="225136" y="229984"/>
                          <a:pt x="214392" y="267391"/>
                          <a:pt x="184650" y="283835"/>
                        </a:cubicBezTo>
                        <a:lnTo>
                          <a:pt x="184650" y="283835"/>
                        </a:lnTo>
                        <a:cubicBezTo>
                          <a:pt x="154908" y="300278"/>
                          <a:pt x="117500" y="289534"/>
                          <a:pt x="101057" y="2597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4" name="Google Shape;1874;p28"/>
                  <p:cNvSpPr/>
                  <p:nvPr/>
                </p:nvSpPr>
                <p:spPr>
                  <a:xfrm>
                    <a:off x="7224766" y="5227231"/>
                    <a:ext cx="161982" cy="1756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982" h="175609" extrusionOk="0">
                        <a:moveTo>
                          <a:pt x="154280" y="84248"/>
                        </a:moveTo>
                        <a:lnTo>
                          <a:pt x="107636" y="0"/>
                        </a:lnTo>
                        <a:lnTo>
                          <a:pt x="0" y="59616"/>
                        </a:lnTo>
                        <a:lnTo>
                          <a:pt x="46644" y="143864"/>
                        </a:lnTo>
                        <a:cubicBezTo>
                          <a:pt x="63088" y="173606"/>
                          <a:pt x="100561" y="184350"/>
                          <a:pt x="130237" y="167907"/>
                        </a:cubicBezTo>
                        <a:lnTo>
                          <a:pt x="130237" y="167907"/>
                        </a:lnTo>
                        <a:cubicBezTo>
                          <a:pt x="159980" y="151463"/>
                          <a:pt x="170724" y="113991"/>
                          <a:pt x="154280" y="8431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75" name="Google Shape;1875;p28"/>
                <p:cNvGrpSpPr/>
                <p:nvPr/>
              </p:nvGrpSpPr>
              <p:grpSpPr>
                <a:xfrm>
                  <a:off x="7346152" y="5446557"/>
                  <a:ext cx="260949" cy="336091"/>
                  <a:chOff x="7346152" y="5446557"/>
                  <a:chExt cx="260949" cy="336091"/>
                </a:xfrm>
              </p:grpSpPr>
              <p:sp>
                <p:nvSpPr>
                  <p:cNvPr id="1876" name="Google Shape;1876;p28"/>
                  <p:cNvSpPr/>
                  <p:nvPr/>
                </p:nvSpPr>
                <p:spPr>
                  <a:xfrm>
                    <a:off x="7346152" y="5446557"/>
                    <a:ext cx="260949" cy="3360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49" h="336091" extrusionOk="0">
                        <a:moveTo>
                          <a:pt x="10490" y="124415"/>
                        </a:moveTo>
                        <a:cubicBezTo>
                          <a:pt x="-11915" y="83994"/>
                          <a:pt x="2760" y="32895"/>
                          <a:pt x="43180" y="10490"/>
                        </a:cubicBezTo>
                        <a:cubicBezTo>
                          <a:pt x="83601" y="-11915"/>
                          <a:pt x="134700" y="2760"/>
                          <a:pt x="157105" y="43180"/>
                        </a:cubicBezTo>
                        <a:lnTo>
                          <a:pt x="250460" y="211677"/>
                        </a:lnTo>
                        <a:cubicBezTo>
                          <a:pt x="272864" y="252097"/>
                          <a:pt x="258190" y="303196"/>
                          <a:pt x="217769" y="325601"/>
                        </a:cubicBezTo>
                        <a:cubicBezTo>
                          <a:pt x="177349" y="348007"/>
                          <a:pt x="126249" y="333332"/>
                          <a:pt x="103844" y="292911"/>
                        </a:cubicBezTo>
                        <a:lnTo>
                          <a:pt x="10555" y="12441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7" name="Google Shape;1877;p28"/>
                  <p:cNvSpPr/>
                  <p:nvPr/>
                </p:nvSpPr>
                <p:spPr>
                  <a:xfrm>
                    <a:off x="7368460" y="5468932"/>
                    <a:ext cx="216333" cy="2916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333" h="291602" extrusionOk="0">
                        <a:moveTo>
                          <a:pt x="100994" y="259792"/>
                        </a:moveTo>
                        <a:lnTo>
                          <a:pt x="7704" y="91296"/>
                        </a:lnTo>
                        <a:cubicBezTo>
                          <a:pt x="-8739" y="61553"/>
                          <a:pt x="2005" y="24146"/>
                          <a:pt x="31682" y="7703"/>
                        </a:cubicBezTo>
                        <a:lnTo>
                          <a:pt x="31682" y="7703"/>
                        </a:lnTo>
                        <a:cubicBezTo>
                          <a:pt x="61424" y="-8741"/>
                          <a:pt x="98832" y="2003"/>
                          <a:pt x="115341" y="31745"/>
                        </a:cubicBezTo>
                        <a:lnTo>
                          <a:pt x="208629" y="200242"/>
                        </a:lnTo>
                        <a:cubicBezTo>
                          <a:pt x="225072" y="229984"/>
                          <a:pt x="214328" y="267391"/>
                          <a:pt x="184652" y="283900"/>
                        </a:cubicBezTo>
                        <a:lnTo>
                          <a:pt x="184652" y="283900"/>
                        </a:lnTo>
                        <a:cubicBezTo>
                          <a:pt x="154910" y="300343"/>
                          <a:pt x="117502" y="289600"/>
                          <a:pt x="100994" y="25985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8" name="Google Shape;1878;p28"/>
                  <p:cNvSpPr/>
                  <p:nvPr/>
                </p:nvSpPr>
                <p:spPr>
                  <a:xfrm>
                    <a:off x="7422809" y="5584860"/>
                    <a:ext cx="162013" cy="1756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013" h="175608" extrusionOk="0">
                        <a:moveTo>
                          <a:pt x="154280" y="84248"/>
                        </a:moveTo>
                        <a:lnTo>
                          <a:pt x="107635" y="0"/>
                        </a:lnTo>
                        <a:lnTo>
                          <a:pt x="0" y="59616"/>
                        </a:lnTo>
                        <a:lnTo>
                          <a:pt x="46644" y="143864"/>
                        </a:lnTo>
                        <a:cubicBezTo>
                          <a:pt x="63087" y="173606"/>
                          <a:pt x="100560" y="184350"/>
                          <a:pt x="130303" y="167907"/>
                        </a:cubicBezTo>
                        <a:lnTo>
                          <a:pt x="130303" y="167907"/>
                        </a:lnTo>
                        <a:cubicBezTo>
                          <a:pt x="159979" y="151463"/>
                          <a:pt x="170789" y="113990"/>
                          <a:pt x="154280" y="8424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879" name="Google Shape;1879;p28"/>
                <p:cNvSpPr/>
                <p:nvPr/>
              </p:nvSpPr>
              <p:spPr>
                <a:xfrm rot="-1739939">
                  <a:off x="7176706" y="5279488"/>
                  <a:ext cx="926466" cy="21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6073" h="21225" extrusionOk="0">
                      <a:moveTo>
                        <a:pt x="0" y="0"/>
                      </a:moveTo>
                      <a:lnTo>
                        <a:pt x="926074" y="0"/>
                      </a:lnTo>
                      <a:lnTo>
                        <a:pt x="926074" y="21226"/>
                      </a:lnTo>
                      <a:lnTo>
                        <a:pt x="0" y="2122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0" name="Google Shape;1880;p28"/>
                <p:cNvSpPr/>
                <p:nvPr/>
              </p:nvSpPr>
              <p:spPr>
                <a:xfrm rot="-1739939">
                  <a:off x="7739900" y="4776757"/>
                  <a:ext cx="21234" cy="902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5" h="901769" extrusionOk="0">
                      <a:moveTo>
                        <a:pt x="0" y="0"/>
                      </a:moveTo>
                      <a:lnTo>
                        <a:pt x="21226" y="0"/>
                      </a:lnTo>
                      <a:lnTo>
                        <a:pt x="21226" y="901769"/>
                      </a:lnTo>
                      <a:lnTo>
                        <a:pt x="0" y="901769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1" name="Google Shape;1881;p28"/>
                <p:cNvSpPr/>
                <p:nvPr/>
              </p:nvSpPr>
              <p:spPr>
                <a:xfrm rot="-1739939">
                  <a:off x="7516461" y="4900648"/>
                  <a:ext cx="21234" cy="902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5" h="901769" extrusionOk="0">
                      <a:moveTo>
                        <a:pt x="0" y="0"/>
                      </a:moveTo>
                      <a:lnTo>
                        <a:pt x="21226" y="0"/>
                      </a:lnTo>
                      <a:lnTo>
                        <a:pt x="21226" y="901769"/>
                      </a:lnTo>
                      <a:lnTo>
                        <a:pt x="0" y="901769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82" name="Google Shape;1882;p28"/>
                <p:cNvGrpSpPr/>
                <p:nvPr/>
              </p:nvGrpSpPr>
              <p:grpSpPr>
                <a:xfrm>
                  <a:off x="7788624" y="4885389"/>
                  <a:ext cx="59948" cy="95847"/>
                  <a:chOff x="7788624" y="4885389"/>
                  <a:chExt cx="59948" cy="95847"/>
                </a:xfrm>
              </p:grpSpPr>
              <p:sp>
                <p:nvSpPr>
                  <p:cNvPr id="1883" name="Google Shape;1883;p28"/>
                  <p:cNvSpPr/>
                  <p:nvPr/>
                </p:nvSpPr>
                <p:spPr>
                  <a:xfrm>
                    <a:off x="7818027" y="4943301"/>
                    <a:ext cx="30545" cy="37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45" h="37935" extrusionOk="0">
                        <a:moveTo>
                          <a:pt x="6238" y="1247"/>
                        </a:moveTo>
                        <a:lnTo>
                          <a:pt x="6238" y="1247"/>
                        </a:lnTo>
                        <a:cubicBezTo>
                          <a:pt x="11938" y="-1636"/>
                          <a:pt x="18816" y="657"/>
                          <a:pt x="21699" y="6291"/>
                        </a:cubicBezTo>
                        <a:lnTo>
                          <a:pt x="29298" y="21228"/>
                        </a:lnTo>
                        <a:cubicBezTo>
                          <a:pt x="32181" y="26928"/>
                          <a:pt x="29888" y="33806"/>
                          <a:pt x="24254" y="36689"/>
                        </a:cubicBezTo>
                        <a:lnTo>
                          <a:pt x="24254" y="36689"/>
                        </a:lnTo>
                        <a:cubicBezTo>
                          <a:pt x="18554" y="39571"/>
                          <a:pt x="11675" y="37278"/>
                          <a:pt x="8793" y="31644"/>
                        </a:cubicBezTo>
                        <a:lnTo>
                          <a:pt x="1259" y="16708"/>
                        </a:lnTo>
                        <a:cubicBezTo>
                          <a:pt x="-1624" y="11008"/>
                          <a:pt x="604" y="4130"/>
                          <a:pt x="6303" y="1247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4" name="Google Shape;1884;p28"/>
                  <p:cNvSpPr/>
                  <p:nvPr/>
                </p:nvSpPr>
                <p:spPr>
                  <a:xfrm>
                    <a:off x="7788624" y="4885389"/>
                    <a:ext cx="37215" cy="510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15" h="51038" extrusionOk="0">
                        <a:moveTo>
                          <a:pt x="6291" y="1247"/>
                        </a:moveTo>
                        <a:lnTo>
                          <a:pt x="6291" y="1247"/>
                        </a:lnTo>
                        <a:cubicBezTo>
                          <a:pt x="11990" y="-1636"/>
                          <a:pt x="18870" y="657"/>
                          <a:pt x="21752" y="6292"/>
                        </a:cubicBezTo>
                        <a:lnTo>
                          <a:pt x="35968" y="34330"/>
                        </a:lnTo>
                        <a:cubicBezTo>
                          <a:pt x="38851" y="39964"/>
                          <a:pt x="36557" y="46908"/>
                          <a:pt x="30923" y="49791"/>
                        </a:cubicBezTo>
                        <a:lnTo>
                          <a:pt x="30923" y="49791"/>
                        </a:lnTo>
                        <a:cubicBezTo>
                          <a:pt x="25224" y="52674"/>
                          <a:pt x="18346" y="50381"/>
                          <a:pt x="15463" y="44747"/>
                        </a:cubicBezTo>
                        <a:lnTo>
                          <a:pt x="1247" y="16708"/>
                        </a:lnTo>
                        <a:cubicBezTo>
                          <a:pt x="-1636" y="11008"/>
                          <a:pt x="657" y="4130"/>
                          <a:pt x="6291" y="1247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85" name="Google Shape;1885;p28"/>
                <p:cNvGrpSpPr/>
                <p:nvPr/>
              </p:nvGrpSpPr>
              <p:grpSpPr>
                <a:xfrm>
                  <a:off x="7525267" y="5028139"/>
                  <a:ext cx="59946" cy="95782"/>
                  <a:chOff x="7525267" y="5028139"/>
                  <a:chExt cx="59946" cy="95782"/>
                </a:xfrm>
              </p:grpSpPr>
              <p:sp>
                <p:nvSpPr>
                  <p:cNvPr id="1886" name="Google Shape;1886;p28"/>
                  <p:cNvSpPr/>
                  <p:nvPr/>
                </p:nvSpPr>
                <p:spPr>
                  <a:xfrm>
                    <a:off x="7554681" y="5085986"/>
                    <a:ext cx="30532" cy="37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32" h="37935" extrusionOk="0">
                        <a:moveTo>
                          <a:pt x="6226" y="1247"/>
                        </a:moveTo>
                        <a:lnTo>
                          <a:pt x="6226" y="1247"/>
                        </a:lnTo>
                        <a:cubicBezTo>
                          <a:pt x="11925" y="-1636"/>
                          <a:pt x="18804" y="658"/>
                          <a:pt x="21686" y="6291"/>
                        </a:cubicBezTo>
                        <a:lnTo>
                          <a:pt x="29286" y="21228"/>
                        </a:lnTo>
                        <a:cubicBezTo>
                          <a:pt x="32168" y="26927"/>
                          <a:pt x="29875" y="33806"/>
                          <a:pt x="24241" y="36689"/>
                        </a:cubicBezTo>
                        <a:lnTo>
                          <a:pt x="24241" y="36689"/>
                        </a:lnTo>
                        <a:cubicBezTo>
                          <a:pt x="18542" y="39571"/>
                          <a:pt x="11663" y="37278"/>
                          <a:pt x="8781" y="31644"/>
                        </a:cubicBezTo>
                        <a:lnTo>
                          <a:pt x="1247" y="16708"/>
                        </a:lnTo>
                        <a:cubicBezTo>
                          <a:pt x="-1635" y="11074"/>
                          <a:pt x="657" y="4129"/>
                          <a:pt x="6291" y="1247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7" name="Google Shape;1887;p28"/>
                  <p:cNvSpPr/>
                  <p:nvPr/>
                </p:nvSpPr>
                <p:spPr>
                  <a:xfrm>
                    <a:off x="7525267" y="5028139"/>
                    <a:ext cx="37215" cy="510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15" h="51038" extrusionOk="0">
                        <a:moveTo>
                          <a:pt x="6357" y="1247"/>
                        </a:moveTo>
                        <a:lnTo>
                          <a:pt x="6357" y="1247"/>
                        </a:lnTo>
                        <a:cubicBezTo>
                          <a:pt x="11991" y="-1636"/>
                          <a:pt x="18935" y="658"/>
                          <a:pt x="21818" y="6291"/>
                        </a:cubicBezTo>
                        <a:lnTo>
                          <a:pt x="35968" y="34331"/>
                        </a:lnTo>
                        <a:cubicBezTo>
                          <a:pt x="38850" y="39965"/>
                          <a:pt x="36558" y="46909"/>
                          <a:pt x="30924" y="49791"/>
                        </a:cubicBezTo>
                        <a:lnTo>
                          <a:pt x="30924" y="49791"/>
                        </a:lnTo>
                        <a:cubicBezTo>
                          <a:pt x="25290" y="52674"/>
                          <a:pt x="18345" y="50381"/>
                          <a:pt x="15463" y="44747"/>
                        </a:cubicBezTo>
                        <a:lnTo>
                          <a:pt x="1247" y="16708"/>
                        </a:lnTo>
                        <a:cubicBezTo>
                          <a:pt x="-1635" y="11009"/>
                          <a:pt x="657" y="4129"/>
                          <a:pt x="6291" y="1247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88" name="Google Shape;1888;p28"/>
                <p:cNvGrpSpPr/>
                <p:nvPr/>
              </p:nvGrpSpPr>
              <p:grpSpPr>
                <a:xfrm>
                  <a:off x="7261582" y="5168008"/>
                  <a:ext cx="59947" cy="95845"/>
                  <a:chOff x="7261582" y="5168008"/>
                  <a:chExt cx="59947" cy="95845"/>
                </a:xfrm>
              </p:grpSpPr>
              <p:sp>
                <p:nvSpPr>
                  <p:cNvPr id="1889" name="Google Shape;1889;p28"/>
                  <p:cNvSpPr/>
                  <p:nvPr/>
                </p:nvSpPr>
                <p:spPr>
                  <a:xfrm>
                    <a:off x="7290996" y="5225919"/>
                    <a:ext cx="30533" cy="379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33" h="37934" extrusionOk="0">
                        <a:moveTo>
                          <a:pt x="6226" y="1247"/>
                        </a:moveTo>
                        <a:lnTo>
                          <a:pt x="6226" y="1247"/>
                        </a:lnTo>
                        <a:cubicBezTo>
                          <a:pt x="11925" y="-1636"/>
                          <a:pt x="18804" y="658"/>
                          <a:pt x="21687" y="6291"/>
                        </a:cubicBezTo>
                        <a:lnTo>
                          <a:pt x="29286" y="21228"/>
                        </a:lnTo>
                        <a:cubicBezTo>
                          <a:pt x="32169" y="26928"/>
                          <a:pt x="29876" y="33806"/>
                          <a:pt x="24242" y="36689"/>
                        </a:cubicBezTo>
                        <a:lnTo>
                          <a:pt x="24242" y="36689"/>
                        </a:lnTo>
                        <a:cubicBezTo>
                          <a:pt x="18542" y="39572"/>
                          <a:pt x="11663" y="37278"/>
                          <a:pt x="8781" y="31579"/>
                        </a:cubicBezTo>
                        <a:lnTo>
                          <a:pt x="1247" y="16642"/>
                        </a:lnTo>
                        <a:cubicBezTo>
                          <a:pt x="-1636" y="10943"/>
                          <a:pt x="658" y="4064"/>
                          <a:pt x="6291" y="118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90" name="Google Shape;1890;p28"/>
                  <p:cNvSpPr/>
                  <p:nvPr/>
                </p:nvSpPr>
                <p:spPr>
                  <a:xfrm>
                    <a:off x="7261582" y="5168008"/>
                    <a:ext cx="37215" cy="51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15" h="51036" extrusionOk="0">
                        <a:moveTo>
                          <a:pt x="6357" y="1245"/>
                        </a:moveTo>
                        <a:lnTo>
                          <a:pt x="6357" y="1245"/>
                        </a:lnTo>
                        <a:cubicBezTo>
                          <a:pt x="11991" y="-1637"/>
                          <a:pt x="18935" y="656"/>
                          <a:pt x="21818" y="6355"/>
                        </a:cubicBezTo>
                        <a:lnTo>
                          <a:pt x="35968" y="34329"/>
                        </a:lnTo>
                        <a:cubicBezTo>
                          <a:pt x="38851" y="40028"/>
                          <a:pt x="36558" y="46907"/>
                          <a:pt x="30924" y="49789"/>
                        </a:cubicBezTo>
                        <a:lnTo>
                          <a:pt x="30924" y="49789"/>
                        </a:lnTo>
                        <a:cubicBezTo>
                          <a:pt x="25290" y="52672"/>
                          <a:pt x="18345" y="50379"/>
                          <a:pt x="15463" y="44745"/>
                        </a:cubicBezTo>
                        <a:lnTo>
                          <a:pt x="1247" y="16706"/>
                        </a:lnTo>
                        <a:cubicBezTo>
                          <a:pt x="-1636" y="11007"/>
                          <a:pt x="658" y="4062"/>
                          <a:pt x="6291" y="1245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91" name="Google Shape;1891;p28"/>
                <p:cNvGrpSpPr/>
                <p:nvPr/>
              </p:nvGrpSpPr>
              <p:grpSpPr>
                <a:xfrm>
                  <a:off x="7987976" y="5236335"/>
                  <a:ext cx="60013" cy="95847"/>
                  <a:chOff x="7987976" y="5236335"/>
                  <a:chExt cx="60013" cy="95847"/>
                </a:xfrm>
              </p:grpSpPr>
              <p:sp>
                <p:nvSpPr>
                  <p:cNvPr id="1892" name="Google Shape;1892;p28"/>
                  <p:cNvSpPr/>
                  <p:nvPr/>
                </p:nvSpPr>
                <p:spPr>
                  <a:xfrm>
                    <a:off x="8017391" y="5294248"/>
                    <a:ext cx="30598" cy="379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98" h="37934" extrusionOk="0">
                        <a:moveTo>
                          <a:pt x="6291" y="1247"/>
                        </a:moveTo>
                        <a:lnTo>
                          <a:pt x="6291" y="1247"/>
                        </a:lnTo>
                        <a:cubicBezTo>
                          <a:pt x="11925" y="-1636"/>
                          <a:pt x="18870" y="658"/>
                          <a:pt x="21752" y="6291"/>
                        </a:cubicBezTo>
                        <a:lnTo>
                          <a:pt x="29352" y="21228"/>
                        </a:lnTo>
                        <a:cubicBezTo>
                          <a:pt x="32234" y="26928"/>
                          <a:pt x="29941" y="33806"/>
                          <a:pt x="24307" y="36689"/>
                        </a:cubicBezTo>
                        <a:lnTo>
                          <a:pt x="24307" y="36689"/>
                        </a:lnTo>
                        <a:cubicBezTo>
                          <a:pt x="18608" y="39572"/>
                          <a:pt x="11728" y="37278"/>
                          <a:pt x="8846" y="31579"/>
                        </a:cubicBezTo>
                        <a:lnTo>
                          <a:pt x="1247" y="16642"/>
                        </a:lnTo>
                        <a:cubicBezTo>
                          <a:pt x="-1635" y="10943"/>
                          <a:pt x="657" y="4064"/>
                          <a:pt x="6291" y="1182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93" name="Google Shape;1893;p28"/>
                  <p:cNvSpPr/>
                  <p:nvPr/>
                </p:nvSpPr>
                <p:spPr>
                  <a:xfrm>
                    <a:off x="7987976" y="5236335"/>
                    <a:ext cx="37215" cy="509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15" h="50972" extrusionOk="0">
                        <a:moveTo>
                          <a:pt x="6357" y="1247"/>
                        </a:moveTo>
                        <a:lnTo>
                          <a:pt x="6357" y="1247"/>
                        </a:lnTo>
                        <a:cubicBezTo>
                          <a:pt x="11991" y="-1636"/>
                          <a:pt x="18935" y="657"/>
                          <a:pt x="21818" y="6292"/>
                        </a:cubicBezTo>
                        <a:lnTo>
                          <a:pt x="35968" y="34265"/>
                        </a:lnTo>
                        <a:cubicBezTo>
                          <a:pt x="38850" y="39964"/>
                          <a:pt x="36558" y="46843"/>
                          <a:pt x="30924" y="49725"/>
                        </a:cubicBezTo>
                        <a:lnTo>
                          <a:pt x="30924" y="49725"/>
                        </a:lnTo>
                        <a:cubicBezTo>
                          <a:pt x="25290" y="52608"/>
                          <a:pt x="18345" y="50315"/>
                          <a:pt x="15463" y="44681"/>
                        </a:cubicBezTo>
                        <a:lnTo>
                          <a:pt x="1247" y="16642"/>
                        </a:lnTo>
                        <a:cubicBezTo>
                          <a:pt x="-1635" y="10943"/>
                          <a:pt x="657" y="3998"/>
                          <a:pt x="6291" y="118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94" name="Google Shape;1894;p28"/>
                <p:cNvGrpSpPr/>
                <p:nvPr/>
              </p:nvGrpSpPr>
              <p:grpSpPr>
                <a:xfrm>
                  <a:off x="7724684" y="5379087"/>
                  <a:ext cx="59947" cy="95846"/>
                  <a:chOff x="7724684" y="5379087"/>
                  <a:chExt cx="59947" cy="95846"/>
                </a:xfrm>
              </p:grpSpPr>
              <p:sp>
                <p:nvSpPr>
                  <p:cNvPr id="1895" name="Google Shape;1895;p28"/>
                  <p:cNvSpPr/>
                  <p:nvPr/>
                </p:nvSpPr>
                <p:spPr>
                  <a:xfrm>
                    <a:off x="7754099" y="5436998"/>
                    <a:ext cx="30532" cy="37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32" h="37935" extrusionOk="0">
                        <a:moveTo>
                          <a:pt x="6226" y="1247"/>
                        </a:moveTo>
                        <a:lnTo>
                          <a:pt x="6226" y="1247"/>
                        </a:lnTo>
                        <a:cubicBezTo>
                          <a:pt x="11926" y="-1636"/>
                          <a:pt x="18804" y="657"/>
                          <a:pt x="21687" y="6291"/>
                        </a:cubicBezTo>
                        <a:lnTo>
                          <a:pt x="29286" y="21228"/>
                        </a:lnTo>
                        <a:cubicBezTo>
                          <a:pt x="32169" y="26928"/>
                          <a:pt x="29876" y="33806"/>
                          <a:pt x="24242" y="36689"/>
                        </a:cubicBezTo>
                        <a:lnTo>
                          <a:pt x="24242" y="36689"/>
                        </a:lnTo>
                        <a:cubicBezTo>
                          <a:pt x="18542" y="39571"/>
                          <a:pt x="11663" y="37278"/>
                          <a:pt x="8780" y="31645"/>
                        </a:cubicBezTo>
                        <a:lnTo>
                          <a:pt x="1247" y="16708"/>
                        </a:lnTo>
                        <a:cubicBezTo>
                          <a:pt x="-1636" y="11008"/>
                          <a:pt x="657" y="4130"/>
                          <a:pt x="6292" y="1247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96" name="Google Shape;1896;p28"/>
                  <p:cNvSpPr/>
                  <p:nvPr/>
                </p:nvSpPr>
                <p:spPr>
                  <a:xfrm>
                    <a:off x="7724684" y="5379087"/>
                    <a:ext cx="37215" cy="51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15" h="51036" extrusionOk="0">
                        <a:moveTo>
                          <a:pt x="6291" y="1245"/>
                        </a:moveTo>
                        <a:lnTo>
                          <a:pt x="6291" y="1245"/>
                        </a:lnTo>
                        <a:cubicBezTo>
                          <a:pt x="11990" y="-1637"/>
                          <a:pt x="18870" y="656"/>
                          <a:pt x="21752" y="6355"/>
                        </a:cubicBezTo>
                        <a:lnTo>
                          <a:pt x="35968" y="34329"/>
                        </a:lnTo>
                        <a:cubicBezTo>
                          <a:pt x="38851" y="40029"/>
                          <a:pt x="36557" y="46907"/>
                          <a:pt x="30923" y="49790"/>
                        </a:cubicBezTo>
                        <a:lnTo>
                          <a:pt x="30923" y="49790"/>
                        </a:lnTo>
                        <a:cubicBezTo>
                          <a:pt x="25224" y="52672"/>
                          <a:pt x="18346" y="50379"/>
                          <a:pt x="15463" y="44745"/>
                        </a:cubicBezTo>
                        <a:lnTo>
                          <a:pt x="1247" y="16706"/>
                        </a:lnTo>
                        <a:cubicBezTo>
                          <a:pt x="-1636" y="11006"/>
                          <a:pt x="657" y="4062"/>
                          <a:pt x="6291" y="1245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97" name="Google Shape;1897;p28"/>
                <p:cNvGrpSpPr/>
                <p:nvPr/>
              </p:nvGrpSpPr>
              <p:grpSpPr>
                <a:xfrm>
                  <a:off x="7461065" y="5519020"/>
                  <a:ext cx="59882" cy="95780"/>
                  <a:chOff x="7461065" y="5519020"/>
                  <a:chExt cx="59882" cy="95780"/>
                </a:xfrm>
              </p:grpSpPr>
              <p:sp>
                <p:nvSpPr>
                  <p:cNvPr id="1898" name="Google Shape;1898;p28"/>
                  <p:cNvSpPr/>
                  <p:nvPr/>
                </p:nvSpPr>
                <p:spPr>
                  <a:xfrm>
                    <a:off x="7490414" y="5576865"/>
                    <a:ext cx="30533" cy="37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33" h="37935" extrusionOk="0">
                        <a:moveTo>
                          <a:pt x="6226" y="1247"/>
                        </a:moveTo>
                        <a:lnTo>
                          <a:pt x="6226" y="1247"/>
                        </a:lnTo>
                        <a:cubicBezTo>
                          <a:pt x="11925" y="-1636"/>
                          <a:pt x="18804" y="658"/>
                          <a:pt x="21687" y="6291"/>
                        </a:cubicBezTo>
                        <a:lnTo>
                          <a:pt x="29286" y="21228"/>
                        </a:lnTo>
                        <a:cubicBezTo>
                          <a:pt x="32169" y="26927"/>
                          <a:pt x="29876" y="33806"/>
                          <a:pt x="24242" y="36689"/>
                        </a:cubicBezTo>
                        <a:lnTo>
                          <a:pt x="24242" y="36689"/>
                        </a:lnTo>
                        <a:cubicBezTo>
                          <a:pt x="18542" y="39572"/>
                          <a:pt x="11663" y="37278"/>
                          <a:pt x="8781" y="31644"/>
                        </a:cubicBezTo>
                        <a:lnTo>
                          <a:pt x="1247" y="16708"/>
                        </a:lnTo>
                        <a:cubicBezTo>
                          <a:pt x="-1636" y="11008"/>
                          <a:pt x="658" y="4129"/>
                          <a:pt x="6291" y="1247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99" name="Google Shape;1899;p28"/>
                  <p:cNvSpPr/>
                  <p:nvPr/>
                </p:nvSpPr>
                <p:spPr>
                  <a:xfrm>
                    <a:off x="7461065" y="5519020"/>
                    <a:ext cx="37149" cy="51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49" h="51036" extrusionOk="0">
                        <a:moveTo>
                          <a:pt x="6226" y="1245"/>
                        </a:moveTo>
                        <a:lnTo>
                          <a:pt x="6226" y="1245"/>
                        </a:lnTo>
                        <a:cubicBezTo>
                          <a:pt x="11925" y="-1637"/>
                          <a:pt x="18804" y="656"/>
                          <a:pt x="21687" y="6355"/>
                        </a:cubicBezTo>
                        <a:lnTo>
                          <a:pt x="35903" y="34329"/>
                        </a:lnTo>
                        <a:cubicBezTo>
                          <a:pt x="38785" y="40028"/>
                          <a:pt x="36492" y="46907"/>
                          <a:pt x="30858" y="49790"/>
                        </a:cubicBezTo>
                        <a:lnTo>
                          <a:pt x="30858" y="49790"/>
                        </a:lnTo>
                        <a:cubicBezTo>
                          <a:pt x="25159" y="52672"/>
                          <a:pt x="18280" y="50379"/>
                          <a:pt x="15397" y="44745"/>
                        </a:cubicBezTo>
                        <a:lnTo>
                          <a:pt x="1247" y="16706"/>
                        </a:lnTo>
                        <a:cubicBezTo>
                          <a:pt x="-1636" y="11007"/>
                          <a:pt x="657" y="4128"/>
                          <a:pt x="6292" y="1245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900" name="Google Shape;1900;p28"/>
              <p:cNvGrpSpPr/>
              <p:nvPr/>
            </p:nvGrpSpPr>
            <p:grpSpPr>
              <a:xfrm>
                <a:off x="8548882" y="3911888"/>
                <a:ext cx="276998" cy="186313"/>
                <a:chOff x="7431457" y="5950613"/>
                <a:chExt cx="276998" cy="186313"/>
              </a:xfrm>
            </p:grpSpPr>
            <p:sp>
              <p:nvSpPr>
                <p:cNvPr id="1901" name="Google Shape;1901;p28"/>
                <p:cNvSpPr/>
                <p:nvPr/>
              </p:nvSpPr>
              <p:spPr>
                <a:xfrm>
                  <a:off x="7431457" y="5950613"/>
                  <a:ext cx="276982" cy="186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82" h="186313" extrusionOk="0">
                      <a:moveTo>
                        <a:pt x="239051" y="117986"/>
                      </a:moveTo>
                      <a:lnTo>
                        <a:pt x="84706" y="181663"/>
                      </a:lnTo>
                      <a:cubicBezTo>
                        <a:pt x="53391" y="194569"/>
                        <a:pt x="17556" y="179698"/>
                        <a:pt x="4650" y="148383"/>
                      </a:cubicBezTo>
                      <a:lnTo>
                        <a:pt x="4650" y="148383"/>
                      </a:lnTo>
                      <a:cubicBezTo>
                        <a:pt x="-8255" y="117069"/>
                        <a:pt x="6616" y="81234"/>
                        <a:pt x="37931" y="68328"/>
                      </a:cubicBezTo>
                      <a:lnTo>
                        <a:pt x="192276" y="4650"/>
                      </a:lnTo>
                      <a:cubicBezTo>
                        <a:pt x="223591" y="-8255"/>
                        <a:pt x="259425" y="6616"/>
                        <a:pt x="272332" y="37931"/>
                      </a:cubicBezTo>
                      <a:lnTo>
                        <a:pt x="272332" y="37931"/>
                      </a:lnTo>
                      <a:cubicBezTo>
                        <a:pt x="285237" y="69245"/>
                        <a:pt x="270366" y="105080"/>
                        <a:pt x="239051" y="11798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2" name="Google Shape;1902;p28"/>
                <p:cNvSpPr/>
                <p:nvPr/>
              </p:nvSpPr>
              <p:spPr>
                <a:xfrm>
                  <a:off x="7546560" y="5950678"/>
                  <a:ext cx="161878" cy="149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878" h="149824" extrusionOk="0">
                      <a:moveTo>
                        <a:pt x="77172" y="4585"/>
                      </a:moveTo>
                      <a:lnTo>
                        <a:pt x="0" y="36424"/>
                      </a:lnTo>
                      <a:lnTo>
                        <a:pt x="46775" y="149824"/>
                      </a:lnTo>
                      <a:lnTo>
                        <a:pt x="123948" y="117986"/>
                      </a:lnTo>
                      <a:cubicBezTo>
                        <a:pt x="155263" y="105080"/>
                        <a:pt x="170134" y="69245"/>
                        <a:pt x="157228" y="37931"/>
                      </a:cubicBezTo>
                      <a:cubicBezTo>
                        <a:pt x="144322" y="6616"/>
                        <a:pt x="108487" y="-8255"/>
                        <a:pt x="77172" y="465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3" name="Google Shape;1903;p28"/>
                <p:cNvSpPr/>
                <p:nvPr/>
              </p:nvSpPr>
              <p:spPr>
                <a:xfrm>
                  <a:off x="7443117" y="5951092"/>
                  <a:ext cx="265338" cy="185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338" h="185772" extrusionOk="0">
                      <a:moveTo>
                        <a:pt x="178716" y="4892"/>
                      </a:moveTo>
                      <a:lnTo>
                        <a:pt x="159194" y="12950"/>
                      </a:lnTo>
                      <a:lnTo>
                        <a:pt x="173737" y="48130"/>
                      </a:lnTo>
                      <a:cubicBezTo>
                        <a:pt x="181598" y="67259"/>
                        <a:pt x="172492" y="89140"/>
                        <a:pt x="153429" y="97001"/>
                      </a:cubicBezTo>
                      <a:lnTo>
                        <a:pt x="0" y="160286"/>
                      </a:lnTo>
                      <a:cubicBezTo>
                        <a:pt x="16247" y="182822"/>
                        <a:pt x="46317" y="192190"/>
                        <a:pt x="73046" y="181119"/>
                      </a:cubicBezTo>
                      <a:lnTo>
                        <a:pt x="227391" y="117441"/>
                      </a:lnTo>
                      <a:cubicBezTo>
                        <a:pt x="259034" y="104404"/>
                        <a:pt x="273970" y="67849"/>
                        <a:pt x="260212" y="36338"/>
                      </a:cubicBezTo>
                      <a:cubicBezTo>
                        <a:pt x="246783" y="5350"/>
                        <a:pt x="209900" y="-8014"/>
                        <a:pt x="178716" y="4892"/>
                      </a:cubicBezTo>
                      <a:close/>
                    </a:path>
                  </a:pathLst>
                </a:custGeom>
                <a:solidFill>
                  <a:srgbClr val="013057">
                    <a:alpha val="15189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904" name="Google Shape;1904;p28"/>
                <p:cNvGrpSpPr/>
                <p:nvPr/>
              </p:nvGrpSpPr>
              <p:grpSpPr>
                <a:xfrm>
                  <a:off x="7476645" y="6002745"/>
                  <a:ext cx="72615" cy="37173"/>
                  <a:chOff x="7476645" y="6002745"/>
                  <a:chExt cx="72615" cy="37173"/>
                </a:xfrm>
              </p:grpSpPr>
              <p:sp>
                <p:nvSpPr>
                  <p:cNvPr id="1905" name="Google Shape;1905;p28"/>
                  <p:cNvSpPr/>
                  <p:nvPr/>
                </p:nvSpPr>
                <p:spPr>
                  <a:xfrm>
                    <a:off x="7476645" y="6009689"/>
                    <a:ext cx="55583" cy="302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583" h="30229" extrusionOk="0">
                        <a:moveTo>
                          <a:pt x="473" y="26416"/>
                        </a:moveTo>
                        <a:lnTo>
                          <a:pt x="473" y="26416"/>
                        </a:lnTo>
                        <a:cubicBezTo>
                          <a:pt x="-837" y="23271"/>
                          <a:pt x="669" y="19602"/>
                          <a:pt x="3814" y="18292"/>
                        </a:cubicBezTo>
                        <a:lnTo>
                          <a:pt x="46987" y="473"/>
                        </a:lnTo>
                        <a:cubicBezTo>
                          <a:pt x="50131" y="-837"/>
                          <a:pt x="53799" y="670"/>
                          <a:pt x="55110" y="3814"/>
                        </a:cubicBezTo>
                        <a:lnTo>
                          <a:pt x="55110" y="3814"/>
                        </a:lnTo>
                        <a:cubicBezTo>
                          <a:pt x="56420" y="6959"/>
                          <a:pt x="54913" y="10627"/>
                          <a:pt x="51769" y="11938"/>
                        </a:cubicBezTo>
                        <a:lnTo>
                          <a:pt x="8597" y="29757"/>
                        </a:lnTo>
                        <a:cubicBezTo>
                          <a:pt x="5452" y="31067"/>
                          <a:pt x="1783" y="29560"/>
                          <a:pt x="473" y="26416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6" name="Google Shape;1906;p28"/>
                  <p:cNvSpPr/>
                  <p:nvPr/>
                </p:nvSpPr>
                <p:spPr>
                  <a:xfrm>
                    <a:off x="7536850" y="6002745"/>
                    <a:ext cx="12410" cy="124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10" h="12410" extrusionOk="0">
                        <a:moveTo>
                          <a:pt x="11937" y="3814"/>
                        </a:moveTo>
                        <a:cubicBezTo>
                          <a:pt x="13247" y="6959"/>
                          <a:pt x="11741" y="10627"/>
                          <a:pt x="8596" y="11938"/>
                        </a:cubicBezTo>
                        <a:cubicBezTo>
                          <a:pt x="5452" y="13248"/>
                          <a:pt x="1783" y="11741"/>
                          <a:pt x="473" y="8597"/>
                        </a:cubicBezTo>
                        <a:cubicBezTo>
                          <a:pt x="-837" y="5452"/>
                          <a:pt x="670" y="1783"/>
                          <a:pt x="3814" y="473"/>
                        </a:cubicBezTo>
                        <a:cubicBezTo>
                          <a:pt x="6959" y="-837"/>
                          <a:pt x="10628" y="669"/>
                          <a:pt x="11937" y="3814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907" name="Google Shape;1907;p28"/>
              <p:cNvGrpSpPr/>
              <p:nvPr/>
            </p:nvGrpSpPr>
            <p:grpSpPr>
              <a:xfrm rot="-2892624">
                <a:off x="7994675" y="4831061"/>
                <a:ext cx="276999" cy="186314"/>
                <a:chOff x="7431457" y="5950613"/>
                <a:chExt cx="276998" cy="186313"/>
              </a:xfrm>
            </p:grpSpPr>
            <p:sp>
              <p:nvSpPr>
                <p:cNvPr id="1908" name="Google Shape;1908;p28"/>
                <p:cNvSpPr/>
                <p:nvPr/>
              </p:nvSpPr>
              <p:spPr>
                <a:xfrm>
                  <a:off x="7431457" y="5950613"/>
                  <a:ext cx="276982" cy="186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82" h="186313" extrusionOk="0">
                      <a:moveTo>
                        <a:pt x="239051" y="117986"/>
                      </a:moveTo>
                      <a:lnTo>
                        <a:pt x="84706" y="181663"/>
                      </a:lnTo>
                      <a:cubicBezTo>
                        <a:pt x="53391" y="194569"/>
                        <a:pt x="17556" y="179698"/>
                        <a:pt x="4650" y="148383"/>
                      </a:cubicBezTo>
                      <a:lnTo>
                        <a:pt x="4650" y="148383"/>
                      </a:lnTo>
                      <a:cubicBezTo>
                        <a:pt x="-8255" y="117069"/>
                        <a:pt x="6616" y="81234"/>
                        <a:pt x="37931" y="68328"/>
                      </a:cubicBezTo>
                      <a:lnTo>
                        <a:pt x="192276" y="4650"/>
                      </a:lnTo>
                      <a:cubicBezTo>
                        <a:pt x="223591" y="-8255"/>
                        <a:pt x="259425" y="6616"/>
                        <a:pt x="272332" y="37931"/>
                      </a:cubicBezTo>
                      <a:lnTo>
                        <a:pt x="272332" y="37931"/>
                      </a:lnTo>
                      <a:cubicBezTo>
                        <a:pt x="285237" y="69245"/>
                        <a:pt x="270366" y="105080"/>
                        <a:pt x="239051" y="11798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9" name="Google Shape;1909;p28"/>
                <p:cNvSpPr/>
                <p:nvPr/>
              </p:nvSpPr>
              <p:spPr>
                <a:xfrm>
                  <a:off x="7546560" y="5950678"/>
                  <a:ext cx="161878" cy="149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878" h="149824" extrusionOk="0">
                      <a:moveTo>
                        <a:pt x="77172" y="4585"/>
                      </a:moveTo>
                      <a:lnTo>
                        <a:pt x="0" y="36424"/>
                      </a:lnTo>
                      <a:lnTo>
                        <a:pt x="46775" y="149824"/>
                      </a:lnTo>
                      <a:lnTo>
                        <a:pt x="123948" y="117986"/>
                      </a:lnTo>
                      <a:cubicBezTo>
                        <a:pt x="155263" y="105080"/>
                        <a:pt x="170134" y="69245"/>
                        <a:pt x="157228" y="37931"/>
                      </a:cubicBezTo>
                      <a:cubicBezTo>
                        <a:pt x="144322" y="6616"/>
                        <a:pt x="108487" y="-8255"/>
                        <a:pt x="77172" y="46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0" name="Google Shape;1910;p28"/>
                <p:cNvSpPr/>
                <p:nvPr/>
              </p:nvSpPr>
              <p:spPr>
                <a:xfrm>
                  <a:off x="7443117" y="5951092"/>
                  <a:ext cx="265338" cy="185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338" h="185772" extrusionOk="0">
                      <a:moveTo>
                        <a:pt x="178716" y="4892"/>
                      </a:moveTo>
                      <a:lnTo>
                        <a:pt x="159194" y="12950"/>
                      </a:lnTo>
                      <a:lnTo>
                        <a:pt x="173737" y="48130"/>
                      </a:lnTo>
                      <a:cubicBezTo>
                        <a:pt x="181598" y="67259"/>
                        <a:pt x="172492" y="89140"/>
                        <a:pt x="153429" y="97001"/>
                      </a:cubicBezTo>
                      <a:lnTo>
                        <a:pt x="0" y="160286"/>
                      </a:lnTo>
                      <a:cubicBezTo>
                        <a:pt x="16247" y="182822"/>
                        <a:pt x="46317" y="192190"/>
                        <a:pt x="73046" y="181119"/>
                      </a:cubicBezTo>
                      <a:lnTo>
                        <a:pt x="227391" y="117441"/>
                      </a:lnTo>
                      <a:cubicBezTo>
                        <a:pt x="259034" y="104404"/>
                        <a:pt x="273970" y="67849"/>
                        <a:pt x="260212" y="36338"/>
                      </a:cubicBezTo>
                      <a:cubicBezTo>
                        <a:pt x="246783" y="5350"/>
                        <a:pt x="209900" y="-8014"/>
                        <a:pt x="178716" y="4892"/>
                      </a:cubicBezTo>
                      <a:close/>
                    </a:path>
                  </a:pathLst>
                </a:custGeom>
                <a:solidFill>
                  <a:srgbClr val="013057">
                    <a:alpha val="15189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911" name="Google Shape;1911;p28"/>
                <p:cNvGrpSpPr/>
                <p:nvPr/>
              </p:nvGrpSpPr>
              <p:grpSpPr>
                <a:xfrm>
                  <a:off x="7476645" y="6002745"/>
                  <a:ext cx="72615" cy="37173"/>
                  <a:chOff x="7476645" y="6002745"/>
                  <a:chExt cx="72615" cy="37173"/>
                </a:xfrm>
              </p:grpSpPr>
              <p:sp>
                <p:nvSpPr>
                  <p:cNvPr id="1912" name="Google Shape;1912;p28"/>
                  <p:cNvSpPr/>
                  <p:nvPr/>
                </p:nvSpPr>
                <p:spPr>
                  <a:xfrm>
                    <a:off x="7476645" y="6009689"/>
                    <a:ext cx="55583" cy="302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583" h="30229" extrusionOk="0">
                        <a:moveTo>
                          <a:pt x="473" y="26416"/>
                        </a:moveTo>
                        <a:lnTo>
                          <a:pt x="473" y="26416"/>
                        </a:lnTo>
                        <a:cubicBezTo>
                          <a:pt x="-837" y="23271"/>
                          <a:pt x="669" y="19602"/>
                          <a:pt x="3814" y="18292"/>
                        </a:cubicBezTo>
                        <a:lnTo>
                          <a:pt x="46987" y="473"/>
                        </a:lnTo>
                        <a:cubicBezTo>
                          <a:pt x="50131" y="-837"/>
                          <a:pt x="53799" y="670"/>
                          <a:pt x="55110" y="3814"/>
                        </a:cubicBezTo>
                        <a:lnTo>
                          <a:pt x="55110" y="3814"/>
                        </a:lnTo>
                        <a:cubicBezTo>
                          <a:pt x="56420" y="6959"/>
                          <a:pt x="54913" y="10627"/>
                          <a:pt x="51769" y="11938"/>
                        </a:cubicBezTo>
                        <a:lnTo>
                          <a:pt x="8597" y="29757"/>
                        </a:lnTo>
                        <a:cubicBezTo>
                          <a:pt x="5452" y="31067"/>
                          <a:pt x="1783" y="29560"/>
                          <a:pt x="473" y="26416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13" name="Google Shape;1913;p28"/>
                  <p:cNvSpPr/>
                  <p:nvPr/>
                </p:nvSpPr>
                <p:spPr>
                  <a:xfrm>
                    <a:off x="7536850" y="6002745"/>
                    <a:ext cx="12410" cy="124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10" h="12410" extrusionOk="0">
                        <a:moveTo>
                          <a:pt x="11937" y="3814"/>
                        </a:moveTo>
                        <a:cubicBezTo>
                          <a:pt x="13247" y="6959"/>
                          <a:pt x="11741" y="10627"/>
                          <a:pt x="8596" y="11938"/>
                        </a:cubicBezTo>
                        <a:cubicBezTo>
                          <a:pt x="5452" y="13248"/>
                          <a:pt x="1783" y="11741"/>
                          <a:pt x="473" y="8597"/>
                        </a:cubicBezTo>
                        <a:cubicBezTo>
                          <a:pt x="-837" y="5452"/>
                          <a:pt x="670" y="1783"/>
                          <a:pt x="3814" y="473"/>
                        </a:cubicBezTo>
                        <a:cubicBezTo>
                          <a:pt x="6959" y="-837"/>
                          <a:pt x="10628" y="669"/>
                          <a:pt x="11937" y="3814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914" name="Google Shape;1914;p28"/>
            <p:cNvSpPr/>
            <p:nvPr/>
          </p:nvSpPr>
          <p:spPr>
            <a:xfrm rot="10800000" flipH="1">
              <a:off x="8708818" y="1499117"/>
              <a:ext cx="236114" cy="236260"/>
            </a:xfrm>
            <a:custGeom>
              <a:avLst/>
              <a:gdLst/>
              <a:ahLst/>
              <a:cxnLst/>
              <a:rect l="l" t="t" r="r" b="b"/>
              <a:pathLst>
                <a:path w="106718" h="106784" extrusionOk="0">
                  <a:moveTo>
                    <a:pt x="70818" y="106784"/>
                  </a:moveTo>
                  <a:lnTo>
                    <a:pt x="35901" y="106784"/>
                  </a:lnTo>
                  <a:lnTo>
                    <a:pt x="35901" y="70883"/>
                  </a:lnTo>
                  <a:lnTo>
                    <a:pt x="0" y="70883"/>
                  </a:lnTo>
                  <a:lnTo>
                    <a:pt x="0" y="35900"/>
                  </a:lnTo>
                  <a:lnTo>
                    <a:pt x="35901" y="35900"/>
                  </a:lnTo>
                  <a:lnTo>
                    <a:pt x="35901" y="0"/>
                  </a:lnTo>
                  <a:lnTo>
                    <a:pt x="70818" y="0"/>
                  </a:lnTo>
                  <a:lnTo>
                    <a:pt x="70818" y="35900"/>
                  </a:lnTo>
                  <a:lnTo>
                    <a:pt x="106719" y="35900"/>
                  </a:lnTo>
                  <a:lnTo>
                    <a:pt x="106719" y="70883"/>
                  </a:lnTo>
                  <a:lnTo>
                    <a:pt x="70818" y="70883"/>
                  </a:lnTo>
                  <a:lnTo>
                    <a:pt x="70818" y="106784"/>
                  </a:lnTo>
                  <a:close/>
                  <a:moveTo>
                    <a:pt x="41076" y="101608"/>
                  </a:moveTo>
                  <a:lnTo>
                    <a:pt x="65643" y="101608"/>
                  </a:lnTo>
                  <a:lnTo>
                    <a:pt x="65643" y="65708"/>
                  </a:lnTo>
                  <a:lnTo>
                    <a:pt x="101543" y="65708"/>
                  </a:lnTo>
                  <a:lnTo>
                    <a:pt x="101543" y="41141"/>
                  </a:lnTo>
                  <a:lnTo>
                    <a:pt x="65643" y="41141"/>
                  </a:lnTo>
                  <a:lnTo>
                    <a:pt x="65643" y="5241"/>
                  </a:lnTo>
                  <a:lnTo>
                    <a:pt x="41076" y="5241"/>
                  </a:lnTo>
                  <a:lnTo>
                    <a:pt x="41076" y="41141"/>
                  </a:lnTo>
                  <a:lnTo>
                    <a:pt x="5175" y="41141"/>
                  </a:lnTo>
                  <a:lnTo>
                    <a:pt x="5175" y="65708"/>
                  </a:lnTo>
                  <a:lnTo>
                    <a:pt x="41076" y="65708"/>
                  </a:lnTo>
                  <a:lnTo>
                    <a:pt x="41076" y="1016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15" name="Google Shape;1915;p28"/>
            <p:cNvGrpSpPr/>
            <p:nvPr/>
          </p:nvGrpSpPr>
          <p:grpSpPr>
            <a:xfrm rot="10800000">
              <a:off x="7387931" y="123323"/>
              <a:ext cx="370716" cy="394415"/>
              <a:chOff x="4121933" y="3841623"/>
              <a:chExt cx="279934" cy="297851"/>
            </a:xfrm>
          </p:grpSpPr>
          <p:sp>
            <p:nvSpPr>
              <p:cNvPr id="1916" name="Google Shape;1916;p28"/>
              <p:cNvSpPr/>
              <p:nvPr/>
            </p:nvSpPr>
            <p:spPr>
              <a:xfrm>
                <a:off x="4256431" y="3841623"/>
                <a:ext cx="145436" cy="145436"/>
              </a:xfrm>
              <a:custGeom>
                <a:avLst/>
                <a:gdLst/>
                <a:ahLst/>
                <a:cxnLst/>
                <a:rect l="l" t="t" r="r" b="b"/>
                <a:pathLst>
                  <a:path w="145436" h="145436" extrusionOk="0">
                    <a:moveTo>
                      <a:pt x="145436" y="51427"/>
                    </a:moveTo>
                    <a:lnTo>
                      <a:pt x="94009" y="51427"/>
                    </a:lnTo>
                    <a:lnTo>
                      <a:pt x="94009" y="0"/>
                    </a:lnTo>
                    <a:lnTo>
                      <a:pt x="51427" y="0"/>
                    </a:lnTo>
                    <a:lnTo>
                      <a:pt x="51427" y="51427"/>
                    </a:lnTo>
                    <a:lnTo>
                      <a:pt x="0" y="51427"/>
                    </a:lnTo>
                    <a:lnTo>
                      <a:pt x="0" y="94010"/>
                    </a:lnTo>
                    <a:lnTo>
                      <a:pt x="51427" y="94010"/>
                    </a:lnTo>
                    <a:lnTo>
                      <a:pt x="51427" y="145436"/>
                    </a:lnTo>
                    <a:lnTo>
                      <a:pt x="94009" y="145436"/>
                    </a:lnTo>
                    <a:lnTo>
                      <a:pt x="94009" y="94010"/>
                    </a:lnTo>
                    <a:lnTo>
                      <a:pt x="145436" y="94010"/>
                    </a:lnTo>
                    <a:lnTo>
                      <a:pt x="145436" y="5142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7" name="Google Shape;1917;p28"/>
              <p:cNvSpPr/>
              <p:nvPr/>
            </p:nvSpPr>
            <p:spPr>
              <a:xfrm>
                <a:off x="4121933" y="4032690"/>
                <a:ext cx="106718" cy="106784"/>
              </a:xfrm>
              <a:custGeom>
                <a:avLst/>
                <a:gdLst/>
                <a:ahLst/>
                <a:cxnLst/>
                <a:rect l="l" t="t" r="r" b="b"/>
                <a:pathLst>
                  <a:path w="106718" h="106784" extrusionOk="0">
                    <a:moveTo>
                      <a:pt x="70818" y="106784"/>
                    </a:moveTo>
                    <a:lnTo>
                      <a:pt x="35901" y="106784"/>
                    </a:lnTo>
                    <a:lnTo>
                      <a:pt x="35901" y="70883"/>
                    </a:lnTo>
                    <a:lnTo>
                      <a:pt x="0" y="70883"/>
                    </a:lnTo>
                    <a:lnTo>
                      <a:pt x="0" y="35900"/>
                    </a:lnTo>
                    <a:lnTo>
                      <a:pt x="35901" y="35900"/>
                    </a:lnTo>
                    <a:lnTo>
                      <a:pt x="35901" y="0"/>
                    </a:lnTo>
                    <a:lnTo>
                      <a:pt x="70818" y="0"/>
                    </a:lnTo>
                    <a:lnTo>
                      <a:pt x="70818" y="35900"/>
                    </a:lnTo>
                    <a:lnTo>
                      <a:pt x="106719" y="35900"/>
                    </a:lnTo>
                    <a:lnTo>
                      <a:pt x="106719" y="70883"/>
                    </a:lnTo>
                    <a:lnTo>
                      <a:pt x="70818" y="70883"/>
                    </a:lnTo>
                    <a:lnTo>
                      <a:pt x="70818" y="106784"/>
                    </a:lnTo>
                    <a:close/>
                    <a:moveTo>
                      <a:pt x="41076" y="101608"/>
                    </a:moveTo>
                    <a:lnTo>
                      <a:pt x="65643" y="101608"/>
                    </a:lnTo>
                    <a:lnTo>
                      <a:pt x="65643" y="65708"/>
                    </a:lnTo>
                    <a:lnTo>
                      <a:pt x="101543" y="65708"/>
                    </a:lnTo>
                    <a:lnTo>
                      <a:pt x="101543" y="41141"/>
                    </a:lnTo>
                    <a:lnTo>
                      <a:pt x="65643" y="41141"/>
                    </a:lnTo>
                    <a:lnTo>
                      <a:pt x="65643" y="5241"/>
                    </a:lnTo>
                    <a:lnTo>
                      <a:pt x="41076" y="5241"/>
                    </a:lnTo>
                    <a:lnTo>
                      <a:pt x="41076" y="41141"/>
                    </a:lnTo>
                    <a:lnTo>
                      <a:pt x="5175" y="41141"/>
                    </a:lnTo>
                    <a:lnTo>
                      <a:pt x="5175" y="65708"/>
                    </a:lnTo>
                    <a:lnTo>
                      <a:pt x="41076" y="65708"/>
                    </a:lnTo>
                    <a:lnTo>
                      <a:pt x="41076" y="1016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0_1_1_1_1"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20" name="Google Shape;1920;p29"/>
          <p:cNvGrpSpPr/>
          <p:nvPr/>
        </p:nvGrpSpPr>
        <p:grpSpPr>
          <a:xfrm>
            <a:off x="8030525" y="-214847"/>
            <a:ext cx="1446446" cy="1443928"/>
            <a:chOff x="8030525" y="-214847"/>
            <a:chExt cx="1446446" cy="1443928"/>
          </a:xfrm>
        </p:grpSpPr>
        <p:grpSp>
          <p:nvGrpSpPr>
            <p:cNvPr id="1921" name="Google Shape;1921;p29"/>
            <p:cNvGrpSpPr/>
            <p:nvPr/>
          </p:nvGrpSpPr>
          <p:grpSpPr>
            <a:xfrm rot="5400000">
              <a:off x="8105010" y="-289332"/>
              <a:ext cx="779672" cy="928642"/>
              <a:chOff x="-206343" y="1238230"/>
              <a:chExt cx="779672" cy="928642"/>
            </a:xfrm>
          </p:grpSpPr>
          <p:sp>
            <p:nvSpPr>
              <p:cNvPr id="1922" name="Google Shape;1922;p29"/>
              <p:cNvSpPr/>
              <p:nvPr/>
            </p:nvSpPr>
            <p:spPr>
              <a:xfrm rot="-4688137">
                <a:off x="-225321" y="1390091"/>
                <a:ext cx="817628" cy="624921"/>
              </a:xfrm>
              <a:custGeom>
                <a:avLst/>
                <a:gdLst/>
                <a:ahLst/>
                <a:cxnLst/>
                <a:rect l="l" t="t" r="r" b="b"/>
                <a:pathLst>
                  <a:path w="1344808" h="1027850" extrusionOk="0">
                    <a:moveTo>
                      <a:pt x="3709" y="1027844"/>
                    </a:moveTo>
                    <a:cubicBezTo>
                      <a:pt x="94196" y="1021939"/>
                      <a:pt x="184970" y="1015366"/>
                      <a:pt x="274790" y="1002508"/>
                    </a:cubicBezTo>
                    <a:cubicBezTo>
                      <a:pt x="300603" y="998793"/>
                      <a:pt x="331274" y="993459"/>
                      <a:pt x="347561" y="970599"/>
                    </a:cubicBezTo>
                    <a:cubicBezTo>
                      <a:pt x="364325" y="947072"/>
                      <a:pt x="354610" y="917164"/>
                      <a:pt x="356610" y="889922"/>
                    </a:cubicBezTo>
                    <a:lnTo>
                      <a:pt x="387948" y="949930"/>
                    </a:lnTo>
                    <a:cubicBezTo>
                      <a:pt x="388805" y="951644"/>
                      <a:pt x="391186" y="952787"/>
                      <a:pt x="392996" y="952216"/>
                    </a:cubicBezTo>
                    <a:cubicBezTo>
                      <a:pt x="426333" y="942024"/>
                      <a:pt x="459195" y="930308"/>
                      <a:pt x="491294" y="916592"/>
                    </a:cubicBezTo>
                    <a:cubicBezTo>
                      <a:pt x="518059" y="905162"/>
                      <a:pt x="550730" y="893542"/>
                      <a:pt x="569589" y="869920"/>
                    </a:cubicBezTo>
                    <a:cubicBezTo>
                      <a:pt x="588068" y="846679"/>
                      <a:pt x="587020" y="815722"/>
                      <a:pt x="588353" y="787624"/>
                    </a:cubicBezTo>
                    <a:cubicBezTo>
                      <a:pt x="589973" y="753905"/>
                      <a:pt x="591592" y="720187"/>
                      <a:pt x="593306" y="686468"/>
                    </a:cubicBezTo>
                    <a:cubicBezTo>
                      <a:pt x="606451" y="727426"/>
                      <a:pt x="618548" y="769526"/>
                      <a:pt x="635312" y="808769"/>
                    </a:cubicBezTo>
                    <a:cubicBezTo>
                      <a:pt x="644170" y="829438"/>
                      <a:pt x="662649" y="833153"/>
                      <a:pt x="683318" y="824962"/>
                    </a:cubicBezTo>
                    <a:cubicBezTo>
                      <a:pt x="737134" y="803530"/>
                      <a:pt x="735515" y="744094"/>
                      <a:pt x="724180" y="694850"/>
                    </a:cubicBezTo>
                    <a:cubicBezTo>
                      <a:pt x="739706" y="720758"/>
                      <a:pt x="755327" y="746761"/>
                      <a:pt x="770757" y="772669"/>
                    </a:cubicBezTo>
                    <a:cubicBezTo>
                      <a:pt x="772091" y="774860"/>
                      <a:pt x="774853" y="775717"/>
                      <a:pt x="777139" y="774574"/>
                    </a:cubicBezTo>
                    <a:cubicBezTo>
                      <a:pt x="821145" y="752191"/>
                      <a:pt x="865436" y="728664"/>
                      <a:pt x="906489" y="701232"/>
                    </a:cubicBezTo>
                    <a:cubicBezTo>
                      <a:pt x="936778" y="680944"/>
                      <a:pt x="961734" y="656274"/>
                      <a:pt x="970020" y="619793"/>
                    </a:cubicBezTo>
                    <a:cubicBezTo>
                      <a:pt x="978783" y="581217"/>
                      <a:pt x="971639" y="539212"/>
                      <a:pt x="967068" y="500635"/>
                    </a:cubicBezTo>
                    <a:cubicBezTo>
                      <a:pt x="962210" y="459487"/>
                      <a:pt x="955257" y="418625"/>
                      <a:pt x="946874" y="378049"/>
                    </a:cubicBezTo>
                    <a:cubicBezTo>
                      <a:pt x="990594" y="446057"/>
                      <a:pt x="1021741" y="520447"/>
                      <a:pt x="1039172" y="599791"/>
                    </a:cubicBezTo>
                    <a:cubicBezTo>
                      <a:pt x="1040029" y="603505"/>
                      <a:pt x="1044315" y="604077"/>
                      <a:pt x="1046982" y="601981"/>
                    </a:cubicBezTo>
                    <a:cubicBezTo>
                      <a:pt x="1130612" y="539402"/>
                      <a:pt x="1192143" y="451772"/>
                      <a:pt x="1220433" y="350998"/>
                    </a:cubicBezTo>
                    <a:cubicBezTo>
                      <a:pt x="1242912" y="270511"/>
                      <a:pt x="1248531" y="180691"/>
                      <a:pt x="1286060" y="106586"/>
                    </a:cubicBezTo>
                    <a:cubicBezTo>
                      <a:pt x="1298061" y="88393"/>
                      <a:pt x="1311492" y="71344"/>
                      <a:pt x="1326827" y="55532"/>
                    </a:cubicBezTo>
                    <a:cubicBezTo>
                      <a:pt x="1336066" y="46102"/>
                      <a:pt x="1343591" y="41911"/>
                      <a:pt x="1343210" y="32196"/>
                    </a:cubicBezTo>
                    <a:cubicBezTo>
                      <a:pt x="1343400" y="32005"/>
                      <a:pt x="1343591" y="31815"/>
                      <a:pt x="1343781" y="31624"/>
                    </a:cubicBezTo>
                    <a:cubicBezTo>
                      <a:pt x="1345877" y="29815"/>
                      <a:pt x="1344448" y="27148"/>
                      <a:pt x="1342353" y="26671"/>
                    </a:cubicBezTo>
                    <a:cubicBezTo>
                      <a:pt x="1342162" y="26005"/>
                      <a:pt x="1341971" y="25338"/>
                      <a:pt x="1341686" y="24671"/>
                    </a:cubicBezTo>
                    <a:cubicBezTo>
                      <a:pt x="1341686" y="24576"/>
                      <a:pt x="1341591" y="24481"/>
                      <a:pt x="1341400" y="24481"/>
                    </a:cubicBezTo>
                    <a:cubicBezTo>
                      <a:pt x="1341114" y="24195"/>
                      <a:pt x="1340829" y="23909"/>
                      <a:pt x="1340352" y="23814"/>
                    </a:cubicBezTo>
                    <a:cubicBezTo>
                      <a:pt x="1321969" y="20480"/>
                      <a:pt x="1303300" y="17908"/>
                      <a:pt x="1284536" y="15908"/>
                    </a:cubicBezTo>
                    <a:cubicBezTo>
                      <a:pt x="1190715" y="-5428"/>
                      <a:pt x="1093655" y="-5428"/>
                      <a:pt x="999357" y="16670"/>
                    </a:cubicBezTo>
                    <a:cubicBezTo>
                      <a:pt x="996881" y="17242"/>
                      <a:pt x="994785" y="20194"/>
                      <a:pt x="995738" y="22671"/>
                    </a:cubicBezTo>
                    <a:cubicBezTo>
                      <a:pt x="1005834" y="53818"/>
                      <a:pt x="1016026" y="85060"/>
                      <a:pt x="1026218" y="116302"/>
                    </a:cubicBezTo>
                    <a:cubicBezTo>
                      <a:pt x="1005549" y="96775"/>
                      <a:pt x="984974" y="77249"/>
                      <a:pt x="964115" y="57913"/>
                    </a:cubicBezTo>
                    <a:cubicBezTo>
                      <a:pt x="951828" y="46483"/>
                      <a:pt x="940493" y="35911"/>
                      <a:pt x="922872" y="36482"/>
                    </a:cubicBezTo>
                    <a:cubicBezTo>
                      <a:pt x="895535" y="37339"/>
                      <a:pt x="863626" y="53056"/>
                      <a:pt x="838099" y="62485"/>
                    </a:cubicBezTo>
                    <a:cubicBezTo>
                      <a:pt x="811429" y="72391"/>
                      <a:pt x="785045" y="83536"/>
                      <a:pt x="759708" y="96680"/>
                    </a:cubicBezTo>
                    <a:cubicBezTo>
                      <a:pt x="717036" y="118969"/>
                      <a:pt x="664935" y="150401"/>
                      <a:pt x="638741" y="192121"/>
                    </a:cubicBezTo>
                    <a:cubicBezTo>
                      <a:pt x="630168" y="205837"/>
                      <a:pt x="630359" y="218314"/>
                      <a:pt x="637788" y="232507"/>
                    </a:cubicBezTo>
                    <a:cubicBezTo>
                      <a:pt x="648361" y="252795"/>
                      <a:pt x="663030" y="271940"/>
                      <a:pt x="677222" y="290800"/>
                    </a:cubicBezTo>
                    <a:cubicBezTo>
                      <a:pt x="642837" y="267368"/>
                      <a:pt x="608547" y="243937"/>
                      <a:pt x="574161" y="220505"/>
                    </a:cubicBezTo>
                    <a:cubicBezTo>
                      <a:pt x="572447" y="219457"/>
                      <a:pt x="569399" y="219648"/>
                      <a:pt x="568065" y="221172"/>
                    </a:cubicBezTo>
                    <a:cubicBezTo>
                      <a:pt x="537204" y="256891"/>
                      <a:pt x="506629" y="292895"/>
                      <a:pt x="476339" y="329090"/>
                    </a:cubicBezTo>
                    <a:cubicBezTo>
                      <a:pt x="461861" y="346426"/>
                      <a:pt x="447479" y="363856"/>
                      <a:pt x="433096" y="381287"/>
                    </a:cubicBezTo>
                    <a:cubicBezTo>
                      <a:pt x="425285" y="390812"/>
                      <a:pt x="414713" y="401194"/>
                      <a:pt x="410998" y="413386"/>
                    </a:cubicBezTo>
                    <a:cubicBezTo>
                      <a:pt x="403283" y="438818"/>
                      <a:pt x="425666" y="454153"/>
                      <a:pt x="441859" y="470346"/>
                    </a:cubicBezTo>
                    <a:cubicBezTo>
                      <a:pt x="468720" y="497111"/>
                      <a:pt x="495485" y="523972"/>
                      <a:pt x="522345" y="550832"/>
                    </a:cubicBezTo>
                    <a:cubicBezTo>
                      <a:pt x="468815" y="521400"/>
                      <a:pt x="416046" y="490729"/>
                      <a:pt x="364325" y="458249"/>
                    </a:cubicBezTo>
                    <a:cubicBezTo>
                      <a:pt x="362135" y="456820"/>
                      <a:pt x="358991" y="457678"/>
                      <a:pt x="357658" y="459868"/>
                    </a:cubicBezTo>
                    <a:cubicBezTo>
                      <a:pt x="316986" y="526639"/>
                      <a:pt x="272695" y="591028"/>
                      <a:pt x="224213" y="652369"/>
                    </a:cubicBezTo>
                    <a:cubicBezTo>
                      <a:pt x="211735" y="668180"/>
                      <a:pt x="175254" y="697612"/>
                      <a:pt x="175254" y="720758"/>
                    </a:cubicBezTo>
                    <a:cubicBezTo>
                      <a:pt x="175254" y="730855"/>
                      <a:pt x="184112" y="740761"/>
                      <a:pt x="189065" y="748285"/>
                    </a:cubicBezTo>
                    <a:cubicBezTo>
                      <a:pt x="195257" y="757525"/>
                      <a:pt x="201543" y="766764"/>
                      <a:pt x="207830" y="776003"/>
                    </a:cubicBezTo>
                    <a:cubicBezTo>
                      <a:pt x="194209" y="766192"/>
                      <a:pt x="180588" y="756477"/>
                      <a:pt x="166967" y="746761"/>
                    </a:cubicBezTo>
                    <a:cubicBezTo>
                      <a:pt x="165348" y="745618"/>
                      <a:pt x="162395" y="745904"/>
                      <a:pt x="160967" y="747428"/>
                    </a:cubicBezTo>
                    <a:cubicBezTo>
                      <a:pt x="150108" y="759430"/>
                      <a:pt x="139250" y="771336"/>
                      <a:pt x="128391" y="783337"/>
                    </a:cubicBezTo>
                    <a:cubicBezTo>
                      <a:pt x="126962" y="784957"/>
                      <a:pt x="126391" y="787338"/>
                      <a:pt x="127534" y="789338"/>
                    </a:cubicBezTo>
                    <a:cubicBezTo>
                      <a:pt x="138107" y="807721"/>
                      <a:pt x="148679" y="826105"/>
                      <a:pt x="159347" y="844488"/>
                    </a:cubicBezTo>
                    <a:cubicBezTo>
                      <a:pt x="142679" y="832296"/>
                      <a:pt x="126105" y="820008"/>
                      <a:pt x="109532" y="807721"/>
                    </a:cubicBezTo>
                    <a:cubicBezTo>
                      <a:pt x="107531" y="806293"/>
                      <a:pt x="104102" y="807245"/>
                      <a:pt x="102959" y="809341"/>
                    </a:cubicBezTo>
                    <a:cubicBezTo>
                      <a:pt x="68669" y="880111"/>
                      <a:pt x="34665" y="950977"/>
                      <a:pt x="470" y="1021748"/>
                    </a:cubicBezTo>
                    <a:cubicBezTo>
                      <a:pt x="-768" y="1024225"/>
                      <a:pt x="470" y="1028035"/>
                      <a:pt x="3804" y="1027844"/>
                    </a:cubicBezTo>
                    <a:close/>
                    <a:moveTo>
                      <a:pt x="1338638" y="27910"/>
                    </a:moveTo>
                    <a:cubicBezTo>
                      <a:pt x="1337876" y="28576"/>
                      <a:pt x="1337114" y="29243"/>
                      <a:pt x="1336352" y="29910"/>
                    </a:cubicBezTo>
                    <a:cubicBezTo>
                      <a:pt x="1333304" y="28957"/>
                      <a:pt x="1330161" y="28005"/>
                      <a:pt x="1327113" y="27148"/>
                    </a:cubicBezTo>
                    <a:cubicBezTo>
                      <a:pt x="1330923" y="27433"/>
                      <a:pt x="1334828" y="27719"/>
                      <a:pt x="1338638" y="279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3" name="Google Shape;1923;p29"/>
              <p:cNvSpPr/>
              <p:nvPr/>
            </p:nvSpPr>
            <p:spPr>
              <a:xfrm rot="-4688137">
                <a:off x="-215998" y="1401411"/>
                <a:ext cx="808194" cy="599263"/>
              </a:xfrm>
              <a:custGeom>
                <a:avLst/>
                <a:gdLst/>
                <a:ahLst/>
                <a:cxnLst/>
                <a:rect l="l" t="t" r="r" b="b"/>
                <a:pathLst>
                  <a:path w="1329292" h="985649" extrusionOk="0">
                    <a:moveTo>
                      <a:pt x="76854" y="853846"/>
                    </a:moveTo>
                    <a:cubicBezTo>
                      <a:pt x="103333" y="867562"/>
                      <a:pt x="124384" y="880325"/>
                      <a:pt x="142672" y="903757"/>
                    </a:cubicBezTo>
                    <a:cubicBezTo>
                      <a:pt x="95999" y="929951"/>
                      <a:pt x="48184" y="954334"/>
                      <a:pt x="1130" y="981671"/>
                    </a:cubicBezTo>
                    <a:cubicBezTo>
                      <a:pt x="-1346" y="983100"/>
                      <a:pt x="654" y="986434"/>
                      <a:pt x="3226" y="985481"/>
                    </a:cubicBezTo>
                    <a:cubicBezTo>
                      <a:pt x="62566" y="961002"/>
                      <a:pt x="121145" y="930903"/>
                      <a:pt x="176676" y="896803"/>
                    </a:cubicBezTo>
                    <a:cubicBezTo>
                      <a:pt x="182010" y="911663"/>
                      <a:pt x="185915" y="925759"/>
                      <a:pt x="185248" y="942047"/>
                    </a:cubicBezTo>
                    <a:cubicBezTo>
                      <a:pt x="185248" y="944143"/>
                      <a:pt x="188677" y="944809"/>
                      <a:pt x="189058" y="942619"/>
                    </a:cubicBezTo>
                    <a:cubicBezTo>
                      <a:pt x="191821" y="926140"/>
                      <a:pt x="191249" y="907757"/>
                      <a:pt x="184391" y="892136"/>
                    </a:cubicBezTo>
                    <a:cubicBezTo>
                      <a:pt x="203441" y="880230"/>
                      <a:pt x="222205" y="867943"/>
                      <a:pt x="240398" y="855274"/>
                    </a:cubicBezTo>
                    <a:cubicBezTo>
                      <a:pt x="240398" y="856227"/>
                      <a:pt x="240684" y="857180"/>
                      <a:pt x="241160" y="858227"/>
                    </a:cubicBezTo>
                    <a:cubicBezTo>
                      <a:pt x="254114" y="886136"/>
                      <a:pt x="256591" y="915853"/>
                      <a:pt x="253828" y="946048"/>
                    </a:cubicBezTo>
                    <a:cubicBezTo>
                      <a:pt x="253447" y="950334"/>
                      <a:pt x="259734" y="950810"/>
                      <a:pt x="260972" y="947095"/>
                    </a:cubicBezTo>
                    <a:cubicBezTo>
                      <a:pt x="271831" y="915377"/>
                      <a:pt x="267354" y="881468"/>
                      <a:pt x="253924" y="851274"/>
                    </a:cubicBezTo>
                    <a:cubicBezTo>
                      <a:pt x="253162" y="849655"/>
                      <a:pt x="252114" y="848607"/>
                      <a:pt x="250876" y="847940"/>
                    </a:cubicBezTo>
                    <a:cubicBezTo>
                      <a:pt x="253066" y="846416"/>
                      <a:pt x="255257" y="844892"/>
                      <a:pt x="257353" y="843368"/>
                    </a:cubicBezTo>
                    <a:cubicBezTo>
                      <a:pt x="313169" y="803078"/>
                      <a:pt x="361556" y="754595"/>
                      <a:pt x="409562" y="705732"/>
                    </a:cubicBezTo>
                    <a:cubicBezTo>
                      <a:pt x="432327" y="748880"/>
                      <a:pt x="448329" y="791838"/>
                      <a:pt x="454330" y="840701"/>
                    </a:cubicBezTo>
                    <a:cubicBezTo>
                      <a:pt x="454615" y="842892"/>
                      <a:pt x="458140" y="842416"/>
                      <a:pt x="458140" y="840225"/>
                    </a:cubicBezTo>
                    <a:cubicBezTo>
                      <a:pt x="457854" y="790314"/>
                      <a:pt x="446805" y="738117"/>
                      <a:pt x="422421" y="694302"/>
                    </a:cubicBezTo>
                    <a:cubicBezTo>
                      <a:pt x="422230" y="693921"/>
                      <a:pt x="421945" y="693635"/>
                      <a:pt x="421754" y="693349"/>
                    </a:cubicBezTo>
                    <a:cubicBezTo>
                      <a:pt x="442995" y="671728"/>
                      <a:pt x="464236" y="650106"/>
                      <a:pt x="486238" y="629246"/>
                    </a:cubicBezTo>
                    <a:cubicBezTo>
                      <a:pt x="495668" y="620293"/>
                      <a:pt x="505193" y="611434"/>
                      <a:pt x="514813" y="602767"/>
                    </a:cubicBezTo>
                    <a:cubicBezTo>
                      <a:pt x="517004" y="652106"/>
                      <a:pt x="522529" y="701351"/>
                      <a:pt x="526434" y="750499"/>
                    </a:cubicBezTo>
                    <a:cubicBezTo>
                      <a:pt x="526624" y="752690"/>
                      <a:pt x="529863" y="752786"/>
                      <a:pt x="529863" y="750499"/>
                    </a:cubicBezTo>
                    <a:cubicBezTo>
                      <a:pt x="529387" y="697445"/>
                      <a:pt x="530720" y="644105"/>
                      <a:pt x="527767" y="591146"/>
                    </a:cubicBezTo>
                    <a:cubicBezTo>
                      <a:pt x="570058" y="553522"/>
                      <a:pt x="614350" y="517994"/>
                      <a:pt x="659689" y="483704"/>
                    </a:cubicBezTo>
                    <a:cubicBezTo>
                      <a:pt x="706266" y="544950"/>
                      <a:pt x="741889" y="612673"/>
                      <a:pt x="761797" y="687349"/>
                    </a:cubicBezTo>
                    <a:cubicBezTo>
                      <a:pt x="762749" y="690873"/>
                      <a:pt x="767893" y="689539"/>
                      <a:pt x="767226" y="686015"/>
                    </a:cubicBezTo>
                    <a:cubicBezTo>
                      <a:pt x="752462" y="608101"/>
                      <a:pt x="722935" y="535330"/>
                      <a:pt x="675786" y="471607"/>
                    </a:cubicBezTo>
                    <a:cubicBezTo>
                      <a:pt x="691121" y="460177"/>
                      <a:pt x="706647" y="448843"/>
                      <a:pt x="722268" y="437698"/>
                    </a:cubicBezTo>
                    <a:cubicBezTo>
                      <a:pt x="721792" y="438746"/>
                      <a:pt x="721696" y="439889"/>
                      <a:pt x="722458" y="440937"/>
                    </a:cubicBezTo>
                    <a:cubicBezTo>
                      <a:pt x="743890" y="471417"/>
                      <a:pt x="762178" y="502183"/>
                      <a:pt x="774941" y="537425"/>
                    </a:cubicBezTo>
                    <a:cubicBezTo>
                      <a:pt x="775894" y="540187"/>
                      <a:pt x="780370" y="539235"/>
                      <a:pt x="779418" y="536282"/>
                    </a:cubicBezTo>
                    <a:cubicBezTo>
                      <a:pt x="768083" y="500563"/>
                      <a:pt x="751891" y="465988"/>
                      <a:pt x="728650" y="436460"/>
                    </a:cubicBezTo>
                    <a:cubicBezTo>
                      <a:pt x="727792" y="435412"/>
                      <a:pt x="726745" y="435127"/>
                      <a:pt x="725602" y="435317"/>
                    </a:cubicBezTo>
                    <a:cubicBezTo>
                      <a:pt x="799706" y="382168"/>
                      <a:pt x="875716" y="331495"/>
                      <a:pt x="950773" y="280441"/>
                    </a:cubicBezTo>
                    <a:cubicBezTo>
                      <a:pt x="1001922" y="342067"/>
                      <a:pt x="1041832" y="409123"/>
                      <a:pt x="1074312" y="482371"/>
                    </a:cubicBezTo>
                    <a:cubicBezTo>
                      <a:pt x="1075169" y="484371"/>
                      <a:pt x="1078693" y="483037"/>
                      <a:pt x="1078027" y="480942"/>
                    </a:cubicBezTo>
                    <a:cubicBezTo>
                      <a:pt x="1051261" y="405694"/>
                      <a:pt x="1011542" y="335495"/>
                      <a:pt x="963250" y="271963"/>
                    </a:cubicBezTo>
                    <a:cubicBezTo>
                      <a:pt x="978109" y="261867"/>
                      <a:pt x="992873" y="251675"/>
                      <a:pt x="1007637" y="241579"/>
                    </a:cubicBezTo>
                    <a:cubicBezTo>
                      <a:pt x="1041355" y="218242"/>
                      <a:pt x="1075264" y="195192"/>
                      <a:pt x="1109078" y="171951"/>
                    </a:cubicBezTo>
                    <a:cubicBezTo>
                      <a:pt x="1135748" y="202907"/>
                      <a:pt x="1155370" y="234721"/>
                      <a:pt x="1163942" y="275869"/>
                    </a:cubicBezTo>
                    <a:cubicBezTo>
                      <a:pt x="1164895" y="280536"/>
                      <a:pt x="1171657" y="278631"/>
                      <a:pt x="1170991" y="274154"/>
                    </a:cubicBezTo>
                    <a:cubicBezTo>
                      <a:pt x="1165371" y="234530"/>
                      <a:pt x="1149464" y="193192"/>
                      <a:pt x="1121937" y="163093"/>
                    </a:cubicBezTo>
                    <a:cubicBezTo>
                      <a:pt x="1188898" y="117277"/>
                      <a:pt x="1255858" y="71653"/>
                      <a:pt x="1323010" y="26218"/>
                    </a:cubicBezTo>
                    <a:cubicBezTo>
                      <a:pt x="1337392" y="16503"/>
                      <a:pt x="1324534" y="-7500"/>
                      <a:pt x="1309961" y="2311"/>
                    </a:cubicBezTo>
                    <a:cubicBezTo>
                      <a:pt x="1255763" y="38601"/>
                      <a:pt x="1201661" y="75082"/>
                      <a:pt x="1147750" y="111753"/>
                    </a:cubicBezTo>
                    <a:cubicBezTo>
                      <a:pt x="1136605" y="74605"/>
                      <a:pt x="1119651" y="36315"/>
                      <a:pt x="1092600" y="8502"/>
                    </a:cubicBezTo>
                    <a:cubicBezTo>
                      <a:pt x="1089933" y="5740"/>
                      <a:pt x="1084885" y="9169"/>
                      <a:pt x="1087076" y="12598"/>
                    </a:cubicBezTo>
                    <a:cubicBezTo>
                      <a:pt x="1108697" y="46888"/>
                      <a:pt x="1127938" y="79082"/>
                      <a:pt x="1137463" y="118897"/>
                    </a:cubicBezTo>
                    <a:cubicBezTo>
                      <a:pt x="1091457" y="150234"/>
                      <a:pt x="1045642" y="181666"/>
                      <a:pt x="999826" y="213289"/>
                    </a:cubicBezTo>
                    <a:cubicBezTo>
                      <a:pt x="1000398" y="210813"/>
                      <a:pt x="999922" y="207860"/>
                      <a:pt x="997731" y="204907"/>
                    </a:cubicBezTo>
                    <a:cubicBezTo>
                      <a:pt x="958393" y="153377"/>
                      <a:pt x="909720" y="108991"/>
                      <a:pt x="853903" y="75844"/>
                    </a:cubicBezTo>
                    <a:cubicBezTo>
                      <a:pt x="849427" y="73177"/>
                      <a:pt x="845807" y="79654"/>
                      <a:pt x="849808" y="82606"/>
                    </a:cubicBezTo>
                    <a:cubicBezTo>
                      <a:pt x="901147" y="120897"/>
                      <a:pt x="945058" y="163950"/>
                      <a:pt x="982586" y="215861"/>
                    </a:cubicBezTo>
                    <a:cubicBezTo>
                      <a:pt x="984586" y="218623"/>
                      <a:pt x="987063" y="219957"/>
                      <a:pt x="989539" y="220338"/>
                    </a:cubicBezTo>
                    <a:cubicBezTo>
                      <a:pt x="938390" y="255771"/>
                      <a:pt x="887431" y="291299"/>
                      <a:pt x="836663" y="327208"/>
                    </a:cubicBezTo>
                    <a:cubicBezTo>
                      <a:pt x="836663" y="327208"/>
                      <a:pt x="836663" y="327113"/>
                      <a:pt x="836663" y="327018"/>
                    </a:cubicBezTo>
                    <a:cubicBezTo>
                      <a:pt x="819232" y="293776"/>
                      <a:pt x="788562" y="265582"/>
                      <a:pt x="762178" y="239197"/>
                    </a:cubicBezTo>
                    <a:cubicBezTo>
                      <a:pt x="735508" y="212527"/>
                      <a:pt x="707409" y="185762"/>
                      <a:pt x="675976" y="164617"/>
                    </a:cubicBezTo>
                    <a:cubicBezTo>
                      <a:pt x="674643" y="163664"/>
                      <a:pt x="673119" y="165664"/>
                      <a:pt x="674167" y="166807"/>
                    </a:cubicBezTo>
                    <a:cubicBezTo>
                      <a:pt x="700265" y="194049"/>
                      <a:pt x="728173" y="219290"/>
                      <a:pt x="753129" y="247675"/>
                    </a:cubicBezTo>
                    <a:cubicBezTo>
                      <a:pt x="777894" y="275869"/>
                      <a:pt x="797706" y="309682"/>
                      <a:pt x="823995" y="336067"/>
                    </a:cubicBezTo>
                    <a:cubicBezTo>
                      <a:pt x="803802" y="350354"/>
                      <a:pt x="783514" y="364737"/>
                      <a:pt x="763321" y="379215"/>
                    </a:cubicBezTo>
                    <a:cubicBezTo>
                      <a:pt x="713505" y="414838"/>
                      <a:pt x="663784" y="450843"/>
                      <a:pt x="615683" y="488943"/>
                    </a:cubicBezTo>
                    <a:cubicBezTo>
                      <a:pt x="615302" y="487705"/>
                      <a:pt x="614731" y="486371"/>
                      <a:pt x="613683" y="485228"/>
                    </a:cubicBezTo>
                    <a:cubicBezTo>
                      <a:pt x="573106" y="437508"/>
                      <a:pt x="517195" y="399313"/>
                      <a:pt x="460330" y="373881"/>
                    </a:cubicBezTo>
                    <a:cubicBezTo>
                      <a:pt x="457949" y="372833"/>
                      <a:pt x="455949" y="375881"/>
                      <a:pt x="458235" y="377405"/>
                    </a:cubicBezTo>
                    <a:cubicBezTo>
                      <a:pt x="511194" y="412838"/>
                      <a:pt x="555676" y="452938"/>
                      <a:pt x="600919" y="497420"/>
                    </a:cubicBezTo>
                    <a:cubicBezTo>
                      <a:pt x="601681" y="498087"/>
                      <a:pt x="602443" y="498658"/>
                      <a:pt x="603205" y="499039"/>
                    </a:cubicBezTo>
                    <a:cubicBezTo>
                      <a:pt x="575964" y="521042"/>
                      <a:pt x="549199" y="543712"/>
                      <a:pt x="523481" y="567524"/>
                    </a:cubicBezTo>
                    <a:cubicBezTo>
                      <a:pt x="513956" y="576287"/>
                      <a:pt x="504622" y="585336"/>
                      <a:pt x="495382" y="594480"/>
                    </a:cubicBezTo>
                    <a:cubicBezTo>
                      <a:pt x="495192" y="592480"/>
                      <a:pt x="494239" y="590480"/>
                      <a:pt x="492430" y="588670"/>
                    </a:cubicBezTo>
                    <a:cubicBezTo>
                      <a:pt x="453568" y="550760"/>
                      <a:pt x="406705" y="521042"/>
                      <a:pt x="354317" y="505707"/>
                    </a:cubicBezTo>
                    <a:cubicBezTo>
                      <a:pt x="350888" y="504659"/>
                      <a:pt x="348602" y="509707"/>
                      <a:pt x="351841" y="511517"/>
                    </a:cubicBezTo>
                    <a:cubicBezTo>
                      <a:pt x="398132" y="537044"/>
                      <a:pt x="439566" y="565810"/>
                      <a:pt x="477380" y="602957"/>
                    </a:cubicBezTo>
                    <a:cubicBezTo>
                      <a:pt x="479380" y="604957"/>
                      <a:pt x="481762" y="605815"/>
                      <a:pt x="483952" y="605910"/>
                    </a:cubicBezTo>
                    <a:cubicBezTo>
                      <a:pt x="436518" y="653916"/>
                      <a:pt x="392227" y="704970"/>
                      <a:pt x="344697" y="752786"/>
                    </a:cubicBezTo>
                    <a:cubicBezTo>
                      <a:pt x="345935" y="750023"/>
                      <a:pt x="345649" y="746785"/>
                      <a:pt x="342601" y="744022"/>
                    </a:cubicBezTo>
                    <a:cubicBezTo>
                      <a:pt x="306121" y="710876"/>
                      <a:pt x="259258" y="685825"/>
                      <a:pt x="212966" y="669442"/>
                    </a:cubicBezTo>
                    <a:cubicBezTo>
                      <a:pt x="209251" y="668108"/>
                      <a:pt x="206584" y="674109"/>
                      <a:pt x="210204" y="675823"/>
                    </a:cubicBezTo>
                    <a:cubicBezTo>
                      <a:pt x="255067" y="697540"/>
                      <a:pt x="291643" y="724211"/>
                      <a:pt x="329743" y="756214"/>
                    </a:cubicBezTo>
                    <a:cubicBezTo>
                      <a:pt x="333076" y="758977"/>
                      <a:pt x="336982" y="758977"/>
                      <a:pt x="340030" y="757453"/>
                    </a:cubicBezTo>
                    <a:cubicBezTo>
                      <a:pt x="328028" y="769454"/>
                      <a:pt x="315741" y="781265"/>
                      <a:pt x="303168" y="792790"/>
                    </a:cubicBezTo>
                    <a:cubicBezTo>
                      <a:pt x="256876" y="834986"/>
                      <a:pt x="206013" y="867752"/>
                      <a:pt x="153340" y="897756"/>
                    </a:cubicBezTo>
                    <a:cubicBezTo>
                      <a:pt x="135528" y="874039"/>
                      <a:pt x="108191" y="852798"/>
                      <a:pt x="78378" y="848607"/>
                    </a:cubicBezTo>
                    <a:cubicBezTo>
                      <a:pt x="75520" y="848226"/>
                      <a:pt x="74473" y="852703"/>
                      <a:pt x="76854" y="8539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4" name="Google Shape;1924;p29"/>
              <p:cNvSpPr/>
              <p:nvPr/>
            </p:nvSpPr>
            <p:spPr>
              <a:xfrm rot="-4688137">
                <a:off x="354135" y="1883281"/>
                <a:ext cx="18851" cy="53990"/>
              </a:xfrm>
              <a:custGeom>
                <a:avLst/>
                <a:gdLst/>
                <a:ahLst/>
                <a:cxnLst/>
                <a:rect l="l" t="t" r="r" b="b"/>
                <a:pathLst>
                  <a:path w="31006" h="88801" extrusionOk="0">
                    <a:moveTo>
                      <a:pt x="229" y="5202"/>
                    </a:moveTo>
                    <a:cubicBezTo>
                      <a:pt x="12135" y="31967"/>
                      <a:pt x="21374" y="59685"/>
                      <a:pt x="28709" y="87974"/>
                    </a:cubicBezTo>
                    <a:cubicBezTo>
                      <a:pt x="29090" y="89403"/>
                      <a:pt x="31185" y="88831"/>
                      <a:pt x="30995" y="87403"/>
                    </a:cubicBezTo>
                    <a:cubicBezTo>
                      <a:pt x="25851" y="58066"/>
                      <a:pt x="17374" y="29586"/>
                      <a:pt x="6420" y="1868"/>
                    </a:cubicBezTo>
                    <a:cubicBezTo>
                      <a:pt x="4801" y="-2228"/>
                      <a:pt x="-1486" y="1106"/>
                      <a:pt x="324" y="5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5" name="Google Shape;1925;p29"/>
              <p:cNvSpPr/>
              <p:nvPr/>
            </p:nvSpPr>
            <p:spPr>
              <a:xfrm rot="-4688137">
                <a:off x="180242" y="1864438"/>
                <a:ext cx="53975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88776" h="53632" extrusionOk="0">
                    <a:moveTo>
                      <a:pt x="991" y="3426"/>
                    </a:moveTo>
                    <a:cubicBezTo>
                      <a:pt x="29662" y="17523"/>
                      <a:pt x="56427" y="34096"/>
                      <a:pt x="82335" y="52765"/>
                    </a:cubicBezTo>
                    <a:cubicBezTo>
                      <a:pt x="87002" y="56194"/>
                      <a:pt x="91384" y="48574"/>
                      <a:pt x="86907" y="45145"/>
                    </a:cubicBezTo>
                    <a:cubicBezTo>
                      <a:pt x="61285" y="25429"/>
                      <a:pt x="32900" y="10570"/>
                      <a:pt x="2420" y="92"/>
                    </a:cubicBezTo>
                    <a:cubicBezTo>
                      <a:pt x="420" y="-575"/>
                      <a:pt x="-1009" y="2568"/>
                      <a:pt x="896" y="3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6" name="Google Shape;1926;p29"/>
              <p:cNvSpPr/>
              <p:nvPr/>
            </p:nvSpPr>
            <p:spPr>
              <a:xfrm rot="-4688137">
                <a:off x="267459" y="1692046"/>
                <a:ext cx="42350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69656" h="182793" extrusionOk="0">
                    <a:moveTo>
                      <a:pt x="683" y="6299"/>
                    </a:moveTo>
                    <a:cubicBezTo>
                      <a:pt x="37068" y="60782"/>
                      <a:pt x="54594" y="117361"/>
                      <a:pt x="65834" y="181369"/>
                    </a:cubicBezTo>
                    <a:cubicBezTo>
                      <a:pt x="66215" y="183560"/>
                      <a:pt x="69644" y="183083"/>
                      <a:pt x="69644" y="180893"/>
                    </a:cubicBezTo>
                    <a:cubicBezTo>
                      <a:pt x="70310" y="117837"/>
                      <a:pt x="44783" y="52781"/>
                      <a:pt x="8493" y="2013"/>
                    </a:cubicBezTo>
                    <a:cubicBezTo>
                      <a:pt x="5255" y="-2559"/>
                      <a:pt x="-2461" y="1442"/>
                      <a:pt x="778" y="62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7" name="Google Shape;1927;p29"/>
              <p:cNvSpPr/>
              <p:nvPr/>
            </p:nvSpPr>
            <p:spPr>
              <a:xfrm rot="-4688137">
                <a:off x="56541" y="1702612"/>
                <a:ext cx="51928" cy="42691"/>
              </a:xfrm>
              <a:custGeom>
                <a:avLst/>
                <a:gdLst/>
                <a:ahLst/>
                <a:cxnLst/>
                <a:rect l="l" t="t" r="r" b="b"/>
                <a:pathLst>
                  <a:path w="85410" h="70217" extrusionOk="0">
                    <a:moveTo>
                      <a:pt x="1164" y="4825"/>
                    </a:moveTo>
                    <a:cubicBezTo>
                      <a:pt x="32406" y="19684"/>
                      <a:pt x="56028" y="41401"/>
                      <a:pt x="76888" y="68642"/>
                    </a:cubicBezTo>
                    <a:cubicBezTo>
                      <a:pt x="80222" y="72929"/>
                      <a:pt x="87746" y="67595"/>
                      <a:pt x="84698" y="63023"/>
                    </a:cubicBezTo>
                    <a:cubicBezTo>
                      <a:pt x="65077" y="33495"/>
                      <a:pt x="36121" y="12731"/>
                      <a:pt x="3260" y="158"/>
                    </a:cubicBezTo>
                    <a:cubicBezTo>
                      <a:pt x="593" y="-890"/>
                      <a:pt x="-1408" y="3587"/>
                      <a:pt x="1259" y="48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8" name="Google Shape;1928;p29"/>
              <p:cNvSpPr/>
              <p:nvPr/>
            </p:nvSpPr>
            <p:spPr>
              <a:xfrm rot="-4688137">
                <a:off x="220096" y="1534874"/>
                <a:ext cx="28276" cy="101053"/>
              </a:xfrm>
              <a:custGeom>
                <a:avLst/>
                <a:gdLst/>
                <a:ahLst/>
                <a:cxnLst/>
                <a:rect l="l" t="t" r="r" b="b"/>
                <a:pathLst>
                  <a:path w="46507" h="166209" extrusionOk="0">
                    <a:moveTo>
                      <a:pt x="185" y="3657"/>
                    </a:moveTo>
                    <a:cubicBezTo>
                      <a:pt x="10186" y="29756"/>
                      <a:pt x="20664" y="55283"/>
                      <a:pt x="27522" y="82429"/>
                    </a:cubicBezTo>
                    <a:cubicBezTo>
                      <a:pt x="34475" y="109575"/>
                      <a:pt x="37237" y="137007"/>
                      <a:pt x="42000" y="164534"/>
                    </a:cubicBezTo>
                    <a:cubicBezTo>
                      <a:pt x="42476" y="167106"/>
                      <a:pt x="46381" y="166535"/>
                      <a:pt x="46476" y="164058"/>
                    </a:cubicBezTo>
                    <a:cubicBezTo>
                      <a:pt x="47334" y="110147"/>
                      <a:pt x="30570" y="49187"/>
                      <a:pt x="5805" y="1466"/>
                    </a:cubicBezTo>
                    <a:cubicBezTo>
                      <a:pt x="4281" y="-1486"/>
                      <a:pt x="-1053" y="419"/>
                      <a:pt x="185" y="36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9" name="Google Shape;1929;p29"/>
              <p:cNvSpPr/>
              <p:nvPr/>
            </p:nvSpPr>
            <p:spPr>
              <a:xfrm rot="-4688137">
                <a:off x="-11447" y="1534324"/>
                <a:ext cx="60534" cy="58960"/>
              </a:xfrm>
              <a:custGeom>
                <a:avLst/>
                <a:gdLst/>
                <a:ahLst/>
                <a:cxnLst/>
                <a:rect l="l" t="t" r="r" b="b"/>
                <a:pathLst>
                  <a:path w="99565" h="96976" extrusionOk="0">
                    <a:moveTo>
                      <a:pt x="1475" y="5731"/>
                    </a:moveTo>
                    <a:cubicBezTo>
                      <a:pt x="37098" y="30019"/>
                      <a:pt x="65387" y="59833"/>
                      <a:pt x="90248" y="94789"/>
                    </a:cubicBezTo>
                    <a:cubicBezTo>
                      <a:pt x="93772" y="99742"/>
                      <a:pt x="102249" y="95456"/>
                      <a:pt x="98725" y="90122"/>
                    </a:cubicBezTo>
                    <a:cubicBezTo>
                      <a:pt x="74531" y="53165"/>
                      <a:pt x="41956" y="23638"/>
                      <a:pt x="4523" y="492"/>
                    </a:cubicBezTo>
                    <a:cubicBezTo>
                      <a:pt x="1189" y="-1604"/>
                      <a:pt x="-1859" y="3540"/>
                      <a:pt x="1379" y="57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0" name="Google Shape;1930;p29"/>
              <p:cNvSpPr/>
              <p:nvPr/>
            </p:nvSpPr>
            <p:spPr>
              <a:xfrm rot="-4688137">
                <a:off x="102689" y="1393980"/>
                <a:ext cx="36189" cy="56792"/>
              </a:xfrm>
              <a:custGeom>
                <a:avLst/>
                <a:gdLst/>
                <a:ahLst/>
                <a:cxnLst/>
                <a:rect l="l" t="t" r="r" b="b"/>
                <a:pathLst>
                  <a:path w="59523" h="93409" extrusionOk="0">
                    <a:moveTo>
                      <a:pt x="772" y="6215"/>
                    </a:moveTo>
                    <a:cubicBezTo>
                      <a:pt x="21537" y="34028"/>
                      <a:pt x="40682" y="61175"/>
                      <a:pt x="56017" y="92417"/>
                    </a:cubicBezTo>
                    <a:cubicBezTo>
                      <a:pt x="57065" y="94607"/>
                      <a:pt x="60303" y="92798"/>
                      <a:pt x="59351" y="90607"/>
                    </a:cubicBezTo>
                    <a:cubicBezTo>
                      <a:pt x="45349" y="59079"/>
                      <a:pt x="28299" y="27742"/>
                      <a:pt x="6011" y="1262"/>
                    </a:cubicBezTo>
                    <a:cubicBezTo>
                      <a:pt x="2963" y="-2357"/>
                      <a:pt x="-1895" y="2596"/>
                      <a:pt x="772" y="62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31" name="Google Shape;1931;p29"/>
            <p:cNvGrpSpPr/>
            <p:nvPr/>
          </p:nvGrpSpPr>
          <p:grpSpPr>
            <a:xfrm rot="6336404" flipH="1">
              <a:off x="8746971" y="601843"/>
              <a:ext cx="558183" cy="564897"/>
              <a:chOff x="1798693" y="1800541"/>
              <a:chExt cx="1044296" cy="1056856"/>
            </a:xfrm>
          </p:grpSpPr>
          <p:sp>
            <p:nvSpPr>
              <p:cNvPr id="1932" name="Google Shape;1932;p29"/>
              <p:cNvSpPr/>
              <p:nvPr/>
            </p:nvSpPr>
            <p:spPr>
              <a:xfrm>
                <a:off x="1798693" y="1800541"/>
                <a:ext cx="1044296" cy="1056856"/>
              </a:xfrm>
              <a:custGeom>
                <a:avLst/>
                <a:gdLst/>
                <a:ahLst/>
                <a:cxnLst/>
                <a:rect l="l" t="t" r="r" b="b"/>
                <a:pathLst>
                  <a:path w="1044296" h="1056856" extrusionOk="0">
                    <a:moveTo>
                      <a:pt x="482979" y="70059"/>
                    </a:moveTo>
                    <a:cubicBezTo>
                      <a:pt x="479931" y="102920"/>
                      <a:pt x="498600" y="134829"/>
                      <a:pt x="508602" y="165118"/>
                    </a:cubicBezTo>
                    <a:cubicBezTo>
                      <a:pt x="514888" y="184263"/>
                      <a:pt x="520412" y="203790"/>
                      <a:pt x="524794" y="223506"/>
                    </a:cubicBezTo>
                    <a:cubicBezTo>
                      <a:pt x="527461" y="235413"/>
                      <a:pt x="530795" y="247986"/>
                      <a:pt x="531461" y="260273"/>
                    </a:cubicBezTo>
                    <a:cubicBezTo>
                      <a:pt x="531271" y="266655"/>
                      <a:pt x="530890" y="272941"/>
                      <a:pt x="530604" y="279228"/>
                    </a:cubicBezTo>
                    <a:cubicBezTo>
                      <a:pt x="525270" y="305231"/>
                      <a:pt x="509078" y="309327"/>
                      <a:pt x="482122" y="291610"/>
                    </a:cubicBezTo>
                    <a:cubicBezTo>
                      <a:pt x="481741" y="290658"/>
                      <a:pt x="480884" y="290086"/>
                      <a:pt x="480122" y="289991"/>
                    </a:cubicBezTo>
                    <a:cubicBezTo>
                      <a:pt x="479550" y="288848"/>
                      <a:pt x="479074" y="287705"/>
                      <a:pt x="478503" y="286562"/>
                    </a:cubicBezTo>
                    <a:cubicBezTo>
                      <a:pt x="474883" y="277132"/>
                      <a:pt x="472311" y="267321"/>
                      <a:pt x="469930" y="257511"/>
                    </a:cubicBezTo>
                    <a:cubicBezTo>
                      <a:pt x="465644" y="239699"/>
                      <a:pt x="463072" y="221601"/>
                      <a:pt x="459262" y="203790"/>
                    </a:cubicBezTo>
                    <a:cubicBezTo>
                      <a:pt x="452785" y="173119"/>
                      <a:pt x="443355" y="143877"/>
                      <a:pt x="424686" y="118255"/>
                    </a:cubicBezTo>
                    <a:cubicBezTo>
                      <a:pt x="410780" y="99110"/>
                      <a:pt x="377442" y="60915"/>
                      <a:pt x="348867" y="64534"/>
                    </a:cubicBezTo>
                    <a:cubicBezTo>
                      <a:pt x="348010" y="63867"/>
                      <a:pt x="346962" y="63486"/>
                      <a:pt x="345724" y="63677"/>
                    </a:cubicBezTo>
                    <a:cubicBezTo>
                      <a:pt x="270381" y="73011"/>
                      <a:pt x="169797" y="153783"/>
                      <a:pt x="198182" y="239889"/>
                    </a:cubicBezTo>
                    <a:cubicBezTo>
                      <a:pt x="211231" y="279513"/>
                      <a:pt x="251617" y="299325"/>
                      <a:pt x="286288" y="316470"/>
                    </a:cubicBezTo>
                    <a:cubicBezTo>
                      <a:pt x="315149" y="330853"/>
                      <a:pt x="343152" y="345903"/>
                      <a:pt x="368489" y="366191"/>
                    </a:cubicBezTo>
                    <a:cubicBezTo>
                      <a:pt x="380109" y="375525"/>
                      <a:pt x="391063" y="385527"/>
                      <a:pt x="401064" y="396385"/>
                    </a:cubicBezTo>
                    <a:cubicBezTo>
                      <a:pt x="412113" y="408386"/>
                      <a:pt x="437545" y="436295"/>
                      <a:pt x="434211" y="458583"/>
                    </a:cubicBezTo>
                    <a:cubicBezTo>
                      <a:pt x="431640" y="458869"/>
                      <a:pt x="429449" y="460584"/>
                      <a:pt x="429353" y="463917"/>
                    </a:cubicBezTo>
                    <a:cubicBezTo>
                      <a:pt x="423639" y="468299"/>
                      <a:pt x="418019" y="472680"/>
                      <a:pt x="412399" y="476967"/>
                    </a:cubicBezTo>
                    <a:cubicBezTo>
                      <a:pt x="403827" y="477062"/>
                      <a:pt x="395826" y="475252"/>
                      <a:pt x="388301" y="471442"/>
                    </a:cubicBezTo>
                    <a:cubicBezTo>
                      <a:pt x="379633" y="468108"/>
                      <a:pt x="373251" y="463917"/>
                      <a:pt x="366012" y="458298"/>
                    </a:cubicBezTo>
                    <a:cubicBezTo>
                      <a:pt x="353344" y="448868"/>
                      <a:pt x="342581" y="437533"/>
                      <a:pt x="331818" y="426103"/>
                    </a:cubicBezTo>
                    <a:cubicBezTo>
                      <a:pt x="311053" y="403910"/>
                      <a:pt x="289907" y="382193"/>
                      <a:pt x="265143" y="364381"/>
                    </a:cubicBezTo>
                    <a:cubicBezTo>
                      <a:pt x="234186" y="342093"/>
                      <a:pt x="170845" y="306183"/>
                      <a:pt x="133793" y="332949"/>
                    </a:cubicBezTo>
                    <a:cubicBezTo>
                      <a:pt x="133602" y="333044"/>
                      <a:pt x="133507" y="333234"/>
                      <a:pt x="133316" y="333330"/>
                    </a:cubicBezTo>
                    <a:cubicBezTo>
                      <a:pt x="131602" y="331139"/>
                      <a:pt x="128649" y="329996"/>
                      <a:pt x="126077" y="331996"/>
                    </a:cubicBezTo>
                    <a:cubicBezTo>
                      <a:pt x="87596" y="363238"/>
                      <a:pt x="57498" y="404100"/>
                      <a:pt x="38733" y="450011"/>
                    </a:cubicBezTo>
                    <a:cubicBezTo>
                      <a:pt x="24541" y="484586"/>
                      <a:pt x="9206" y="534783"/>
                      <a:pt x="38257" y="566406"/>
                    </a:cubicBezTo>
                    <a:cubicBezTo>
                      <a:pt x="65594" y="596220"/>
                      <a:pt x="112838" y="586790"/>
                      <a:pt x="148271" y="584885"/>
                    </a:cubicBezTo>
                    <a:cubicBezTo>
                      <a:pt x="190276" y="582599"/>
                      <a:pt x="321340" y="575360"/>
                      <a:pt x="338771" y="631748"/>
                    </a:cubicBezTo>
                    <a:cubicBezTo>
                      <a:pt x="328960" y="700709"/>
                      <a:pt x="192372" y="662133"/>
                      <a:pt x="151223" y="655275"/>
                    </a:cubicBezTo>
                    <a:cubicBezTo>
                      <a:pt x="109694" y="648321"/>
                      <a:pt x="44925" y="637272"/>
                      <a:pt x="13587" y="673944"/>
                    </a:cubicBezTo>
                    <a:cubicBezTo>
                      <a:pt x="-17083" y="709853"/>
                      <a:pt x="12158" y="768717"/>
                      <a:pt x="23588" y="806151"/>
                    </a:cubicBezTo>
                    <a:cubicBezTo>
                      <a:pt x="44925" y="876064"/>
                      <a:pt x="56354" y="947216"/>
                      <a:pt x="14540" y="1011986"/>
                    </a:cubicBezTo>
                    <a:cubicBezTo>
                      <a:pt x="13968" y="1012843"/>
                      <a:pt x="14540" y="1013605"/>
                      <a:pt x="15397" y="1013796"/>
                    </a:cubicBezTo>
                    <a:cubicBezTo>
                      <a:pt x="14730" y="1016558"/>
                      <a:pt x="18159" y="1019320"/>
                      <a:pt x="20636" y="1016844"/>
                    </a:cubicBezTo>
                    <a:cubicBezTo>
                      <a:pt x="71690" y="964837"/>
                      <a:pt x="142365" y="1005509"/>
                      <a:pt x="197324" y="1026654"/>
                    </a:cubicBezTo>
                    <a:cubicBezTo>
                      <a:pt x="243330" y="1044371"/>
                      <a:pt x="301528" y="1062087"/>
                      <a:pt x="351534" y="1055420"/>
                    </a:cubicBezTo>
                    <a:cubicBezTo>
                      <a:pt x="390396" y="1050276"/>
                      <a:pt x="403636" y="1022178"/>
                      <a:pt x="406874" y="986078"/>
                    </a:cubicBezTo>
                    <a:cubicBezTo>
                      <a:pt x="411923" y="929690"/>
                      <a:pt x="401445" y="873778"/>
                      <a:pt x="397445" y="817676"/>
                    </a:cubicBezTo>
                    <a:cubicBezTo>
                      <a:pt x="397921" y="816057"/>
                      <a:pt x="398493" y="814437"/>
                      <a:pt x="399159" y="812913"/>
                    </a:cubicBezTo>
                    <a:cubicBezTo>
                      <a:pt x="400207" y="811961"/>
                      <a:pt x="400969" y="810723"/>
                      <a:pt x="401160" y="809008"/>
                    </a:cubicBezTo>
                    <a:cubicBezTo>
                      <a:pt x="401160" y="808532"/>
                      <a:pt x="401350" y="808151"/>
                      <a:pt x="401445" y="807675"/>
                    </a:cubicBezTo>
                    <a:cubicBezTo>
                      <a:pt x="404207" y="801674"/>
                      <a:pt x="407636" y="795959"/>
                      <a:pt x="412494" y="791196"/>
                    </a:cubicBezTo>
                    <a:cubicBezTo>
                      <a:pt x="420972" y="782910"/>
                      <a:pt x="434021" y="779195"/>
                      <a:pt x="444022" y="785481"/>
                    </a:cubicBezTo>
                    <a:cubicBezTo>
                      <a:pt x="445070" y="786339"/>
                      <a:pt x="446213" y="787291"/>
                      <a:pt x="447261" y="788148"/>
                    </a:cubicBezTo>
                    <a:cubicBezTo>
                      <a:pt x="449832" y="796435"/>
                      <a:pt x="450404" y="811866"/>
                      <a:pt x="451642" y="820724"/>
                    </a:cubicBezTo>
                    <a:cubicBezTo>
                      <a:pt x="456786" y="855395"/>
                      <a:pt x="461834" y="890161"/>
                      <a:pt x="466977" y="924832"/>
                    </a:cubicBezTo>
                    <a:cubicBezTo>
                      <a:pt x="471644" y="957027"/>
                      <a:pt x="466691" y="1007223"/>
                      <a:pt x="508125" y="1012081"/>
                    </a:cubicBezTo>
                    <a:cubicBezTo>
                      <a:pt x="560322" y="1018082"/>
                      <a:pt x="617472" y="992364"/>
                      <a:pt x="663478" y="970933"/>
                    </a:cubicBezTo>
                    <a:cubicBezTo>
                      <a:pt x="701483" y="953217"/>
                      <a:pt x="725010" y="925308"/>
                      <a:pt x="723676" y="881874"/>
                    </a:cubicBezTo>
                    <a:cubicBezTo>
                      <a:pt x="722152" y="829582"/>
                      <a:pt x="685766" y="789958"/>
                      <a:pt x="655286" y="751001"/>
                    </a:cubicBezTo>
                    <a:cubicBezTo>
                      <a:pt x="648810" y="742714"/>
                      <a:pt x="642332" y="734332"/>
                      <a:pt x="636332" y="725474"/>
                    </a:cubicBezTo>
                    <a:cubicBezTo>
                      <a:pt x="628998" y="712901"/>
                      <a:pt x="623282" y="700137"/>
                      <a:pt x="619377" y="686802"/>
                    </a:cubicBezTo>
                    <a:cubicBezTo>
                      <a:pt x="621092" y="686326"/>
                      <a:pt x="622520" y="684326"/>
                      <a:pt x="621282" y="682516"/>
                    </a:cubicBezTo>
                    <a:cubicBezTo>
                      <a:pt x="612995" y="670800"/>
                      <a:pt x="612900" y="653274"/>
                      <a:pt x="624330" y="643368"/>
                    </a:cubicBezTo>
                    <a:cubicBezTo>
                      <a:pt x="636332" y="632986"/>
                      <a:pt x="651191" y="637558"/>
                      <a:pt x="662335" y="646226"/>
                    </a:cubicBezTo>
                    <a:cubicBezTo>
                      <a:pt x="663002" y="646702"/>
                      <a:pt x="663764" y="646988"/>
                      <a:pt x="664431" y="647178"/>
                    </a:cubicBezTo>
                    <a:cubicBezTo>
                      <a:pt x="664431" y="647178"/>
                      <a:pt x="664621" y="647178"/>
                      <a:pt x="664621" y="647369"/>
                    </a:cubicBezTo>
                    <a:cubicBezTo>
                      <a:pt x="677099" y="658037"/>
                      <a:pt x="687957" y="670705"/>
                      <a:pt x="697673" y="683850"/>
                    </a:cubicBezTo>
                    <a:cubicBezTo>
                      <a:pt x="727010" y="723093"/>
                      <a:pt x="747393" y="772623"/>
                      <a:pt x="785303" y="804817"/>
                    </a:cubicBezTo>
                    <a:cubicBezTo>
                      <a:pt x="815307" y="830344"/>
                      <a:pt x="847977" y="817962"/>
                      <a:pt x="876171" y="795768"/>
                    </a:cubicBezTo>
                    <a:cubicBezTo>
                      <a:pt x="910080" y="769098"/>
                      <a:pt x="945132" y="732808"/>
                      <a:pt x="950085" y="687850"/>
                    </a:cubicBezTo>
                    <a:cubicBezTo>
                      <a:pt x="954657" y="647464"/>
                      <a:pt x="933702" y="617079"/>
                      <a:pt x="897412" y="601554"/>
                    </a:cubicBezTo>
                    <a:cubicBezTo>
                      <a:pt x="876933" y="592791"/>
                      <a:pt x="855026" y="587361"/>
                      <a:pt x="834261" y="579456"/>
                    </a:cubicBezTo>
                    <a:cubicBezTo>
                      <a:pt x="816164" y="572598"/>
                      <a:pt x="798352" y="564978"/>
                      <a:pt x="780731" y="556691"/>
                    </a:cubicBezTo>
                    <a:cubicBezTo>
                      <a:pt x="776540" y="554691"/>
                      <a:pt x="772444" y="552595"/>
                      <a:pt x="768348" y="550595"/>
                    </a:cubicBezTo>
                    <a:cubicBezTo>
                      <a:pt x="762633" y="543832"/>
                      <a:pt x="754728" y="534117"/>
                      <a:pt x="752727" y="524401"/>
                    </a:cubicBezTo>
                    <a:cubicBezTo>
                      <a:pt x="753965" y="519067"/>
                      <a:pt x="755299" y="513828"/>
                      <a:pt x="756537" y="508494"/>
                    </a:cubicBezTo>
                    <a:cubicBezTo>
                      <a:pt x="756918" y="508018"/>
                      <a:pt x="757204" y="507637"/>
                      <a:pt x="757680" y="507161"/>
                    </a:cubicBezTo>
                    <a:cubicBezTo>
                      <a:pt x="769872" y="495064"/>
                      <a:pt x="786255" y="505637"/>
                      <a:pt x="800162" y="507447"/>
                    </a:cubicBezTo>
                    <a:cubicBezTo>
                      <a:pt x="802257" y="507732"/>
                      <a:pt x="803877" y="506780"/>
                      <a:pt x="804734" y="505542"/>
                    </a:cubicBezTo>
                    <a:cubicBezTo>
                      <a:pt x="815592" y="508875"/>
                      <a:pt x="825498" y="512590"/>
                      <a:pt x="831880" y="514590"/>
                    </a:cubicBezTo>
                    <a:cubicBezTo>
                      <a:pt x="855121" y="521925"/>
                      <a:pt x="878076" y="530497"/>
                      <a:pt x="902270" y="534307"/>
                    </a:cubicBezTo>
                    <a:cubicBezTo>
                      <a:pt x="995043" y="548785"/>
                      <a:pt x="1068576" y="457917"/>
                      <a:pt x="1036763" y="369334"/>
                    </a:cubicBezTo>
                    <a:cubicBezTo>
                      <a:pt x="1001520" y="270941"/>
                      <a:pt x="887601" y="247890"/>
                      <a:pt x="799971" y="286943"/>
                    </a:cubicBezTo>
                    <a:cubicBezTo>
                      <a:pt x="797114" y="288181"/>
                      <a:pt x="796542" y="290562"/>
                      <a:pt x="797209" y="292753"/>
                    </a:cubicBezTo>
                    <a:lnTo>
                      <a:pt x="794828" y="290372"/>
                    </a:lnTo>
                    <a:cubicBezTo>
                      <a:pt x="795495" y="289515"/>
                      <a:pt x="795971" y="288276"/>
                      <a:pt x="795971" y="286848"/>
                    </a:cubicBezTo>
                    <a:cubicBezTo>
                      <a:pt x="794637" y="218363"/>
                      <a:pt x="791018" y="142353"/>
                      <a:pt x="746345" y="86442"/>
                    </a:cubicBezTo>
                    <a:cubicBezTo>
                      <a:pt x="709865" y="40817"/>
                      <a:pt x="643285" y="5479"/>
                      <a:pt x="585087" y="431"/>
                    </a:cubicBezTo>
                    <a:cubicBezTo>
                      <a:pt x="540224" y="-3570"/>
                      <a:pt x="487551" y="20338"/>
                      <a:pt x="482884" y="701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3" name="Google Shape;1933;p29"/>
              <p:cNvSpPr/>
              <p:nvPr/>
            </p:nvSpPr>
            <p:spPr>
              <a:xfrm>
                <a:off x="1844433" y="1844821"/>
                <a:ext cx="915504" cy="963202"/>
              </a:xfrm>
              <a:custGeom>
                <a:avLst/>
                <a:gdLst/>
                <a:ahLst/>
                <a:cxnLst/>
                <a:rect l="l" t="t" r="r" b="b"/>
                <a:pathLst>
                  <a:path w="915504" h="963202" extrusionOk="0">
                    <a:moveTo>
                      <a:pt x="495151" y="1966"/>
                    </a:moveTo>
                    <a:cubicBezTo>
                      <a:pt x="484959" y="125315"/>
                      <a:pt x="558588" y="269428"/>
                      <a:pt x="659743" y="339056"/>
                    </a:cubicBezTo>
                    <a:cubicBezTo>
                      <a:pt x="661267" y="340104"/>
                      <a:pt x="662791" y="340675"/>
                      <a:pt x="664315" y="340866"/>
                    </a:cubicBezTo>
                    <a:cubicBezTo>
                      <a:pt x="644408" y="362773"/>
                      <a:pt x="624120" y="384204"/>
                      <a:pt x="603450" y="405350"/>
                    </a:cubicBezTo>
                    <a:cubicBezTo>
                      <a:pt x="602879" y="405159"/>
                      <a:pt x="602307" y="405064"/>
                      <a:pt x="601736" y="404969"/>
                    </a:cubicBezTo>
                    <a:cubicBezTo>
                      <a:pt x="599926" y="400968"/>
                      <a:pt x="597640" y="397063"/>
                      <a:pt x="595068" y="393444"/>
                    </a:cubicBezTo>
                    <a:cubicBezTo>
                      <a:pt x="591925" y="388776"/>
                      <a:pt x="588211" y="384395"/>
                      <a:pt x="584305" y="380204"/>
                    </a:cubicBezTo>
                    <a:cubicBezTo>
                      <a:pt x="574209" y="369250"/>
                      <a:pt x="562207" y="360297"/>
                      <a:pt x="549729" y="352200"/>
                    </a:cubicBezTo>
                    <a:cubicBezTo>
                      <a:pt x="517535" y="331436"/>
                      <a:pt x="481626" y="317625"/>
                      <a:pt x="451146" y="294003"/>
                    </a:cubicBezTo>
                    <a:cubicBezTo>
                      <a:pt x="384280" y="242091"/>
                      <a:pt x="349419" y="171035"/>
                      <a:pt x="329511" y="90739"/>
                    </a:cubicBezTo>
                    <a:cubicBezTo>
                      <a:pt x="328749" y="87501"/>
                      <a:pt x="323606" y="88263"/>
                      <a:pt x="323701" y="91596"/>
                    </a:cubicBezTo>
                    <a:cubicBezTo>
                      <a:pt x="326368" y="167225"/>
                      <a:pt x="367135" y="244187"/>
                      <a:pt x="421523" y="295336"/>
                    </a:cubicBezTo>
                    <a:cubicBezTo>
                      <a:pt x="449241" y="321339"/>
                      <a:pt x="480864" y="339723"/>
                      <a:pt x="513249" y="359154"/>
                    </a:cubicBezTo>
                    <a:cubicBezTo>
                      <a:pt x="530870" y="369726"/>
                      <a:pt x="549063" y="380775"/>
                      <a:pt x="562874" y="396206"/>
                    </a:cubicBezTo>
                    <a:cubicBezTo>
                      <a:pt x="571065" y="405350"/>
                      <a:pt x="575161" y="417161"/>
                      <a:pt x="582210" y="426495"/>
                    </a:cubicBezTo>
                    <a:cubicBezTo>
                      <a:pt x="554111" y="454404"/>
                      <a:pt x="525441" y="481645"/>
                      <a:pt x="496104" y="508410"/>
                    </a:cubicBezTo>
                    <a:cubicBezTo>
                      <a:pt x="497151" y="506886"/>
                      <a:pt x="497818" y="505172"/>
                      <a:pt x="497723" y="503172"/>
                    </a:cubicBezTo>
                    <a:cubicBezTo>
                      <a:pt x="494865" y="430972"/>
                      <a:pt x="440001" y="353058"/>
                      <a:pt x="391710" y="303051"/>
                    </a:cubicBezTo>
                    <a:cubicBezTo>
                      <a:pt x="338941" y="248378"/>
                      <a:pt x="266646" y="202372"/>
                      <a:pt x="191113" y="189418"/>
                    </a:cubicBezTo>
                    <a:cubicBezTo>
                      <a:pt x="190637" y="189418"/>
                      <a:pt x="190256" y="190085"/>
                      <a:pt x="190732" y="190275"/>
                    </a:cubicBezTo>
                    <a:cubicBezTo>
                      <a:pt x="261122" y="220089"/>
                      <a:pt x="323225" y="256188"/>
                      <a:pt x="374946" y="313529"/>
                    </a:cubicBezTo>
                    <a:cubicBezTo>
                      <a:pt x="400758" y="342104"/>
                      <a:pt x="422761" y="373917"/>
                      <a:pt x="440382" y="408207"/>
                    </a:cubicBezTo>
                    <a:cubicBezTo>
                      <a:pt x="457051" y="440592"/>
                      <a:pt x="464195" y="475740"/>
                      <a:pt x="478863" y="508696"/>
                    </a:cubicBezTo>
                    <a:cubicBezTo>
                      <a:pt x="479435" y="509934"/>
                      <a:pt x="480197" y="510982"/>
                      <a:pt x="481149" y="511744"/>
                    </a:cubicBezTo>
                    <a:cubicBezTo>
                      <a:pt x="481340" y="514983"/>
                      <a:pt x="481626" y="518126"/>
                      <a:pt x="482102" y="521174"/>
                    </a:cubicBezTo>
                    <a:cubicBezTo>
                      <a:pt x="462957" y="538414"/>
                      <a:pt x="443621" y="555559"/>
                      <a:pt x="424095" y="572514"/>
                    </a:cubicBezTo>
                    <a:cubicBezTo>
                      <a:pt x="424095" y="570323"/>
                      <a:pt x="423618" y="568037"/>
                      <a:pt x="422094" y="565846"/>
                    </a:cubicBezTo>
                    <a:cubicBezTo>
                      <a:pt x="382851" y="506982"/>
                      <a:pt x="314271" y="462786"/>
                      <a:pt x="250835" y="434115"/>
                    </a:cubicBezTo>
                    <a:cubicBezTo>
                      <a:pt x="192637" y="407731"/>
                      <a:pt x="107769" y="379251"/>
                      <a:pt x="44428" y="400492"/>
                    </a:cubicBezTo>
                    <a:cubicBezTo>
                      <a:pt x="42618" y="401064"/>
                      <a:pt x="43380" y="403635"/>
                      <a:pt x="45285" y="403254"/>
                    </a:cubicBezTo>
                    <a:cubicBezTo>
                      <a:pt x="113294" y="388491"/>
                      <a:pt x="197400" y="422971"/>
                      <a:pt x="256169" y="455070"/>
                    </a:cubicBezTo>
                    <a:cubicBezTo>
                      <a:pt x="315510" y="487455"/>
                      <a:pt x="356753" y="533556"/>
                      <a:pt x="402759" y="581467"/>
                    </a:cubicBezTo>
                    <a:cubicBezTo>
                      <a:pt x="404854" y="583658"/>
                      <a:pt x="407235" y="584610"/>
                      <a:pt x="409712" y="584896"/>
                    </a:cubicBezTo>
                    <a:cubicBezTo>
                      <a:pt x="405045" y="588897"/>
                      <a:pt x="400473" y="592802"/>
                      <a:pt x="395805" y="596802"/>
                    </a:cubicBezTo>
                    <a:cubicBezTo>
                      <a:pt x="334274" y="649285"/>
                      <a:pt x="271885" y="700720"/>
                      <a:pt x="209973" y="752822"/>
                    </a:cubicBezTo>
                    <a:cubicBezTo>
                      <a:pt x="209306" y="751774"/>
                      <a:pt x="208544" y="750726"/>
                      <a:pt x="207401" y="749774"/>
                    </a:cubicBezTo>
                    <a:cubicBezTo>
                      <a:pt x="152727" y="702816"/>
                      <a:pt x="70527" y="692624"/>
                      <a:pt x="3947" y="718341"/>
                    </a:cubicBezTo>
                    <a:cubicBezTo>
                      <a:pt x="1566" y="719294"/>
                      <a:pt x="2518" y="722723"/>
                      <a:pt x="5090" y="722151"/>
                    </a:cubicBezTo>
                    <a:cubicBezTo>
                      <a:pt x="74241" y="706626"/>
                      <a:pt x="135678" y="724247"/>
                      <a:pt x="191399" y="766633"/>
                    </a:cubicBezTo>
                    <a:cubicBezTo>
                      <a:pt x="191875" y="767014"/>
                      <a:pt x="192256" y="767205"/>
                      <a:pt x="192732" y="767490"/>
                    </a:cubicBezTo>
                    <a:cubicBezTo>
                      <a:pt x="176349" y="781397"/>
                      <a:pt x="159871" y="795399"/>
                      <a:pt x="143488" y="809305"/>
                    </a:cubicBezTo>
                    <a:cubicBezTo>
                      <a:pt x="142155" y="809781"/>
                      <a:pt x="141107" y="810639"/>
                      <a:pt x="140345" y="811972"/>
                    </a:cubicBezTo>
                    <a:cubicBezTo>
                      <a:pt x="129010" y="821592"/>
                      <a:pt x="117771" y="831213"/>
                      <a:pt x="106341" y="840738"/>
                    </a:cubicBezTo>
                    <a:cubicBezTo>
                      <a:pt x="70527" y="870551"/>
                      <a:pt x="30807" y="898364"/>
                      <a:pt x="137" y="933606"/>
                    </a:cubicBezTo>
                    <a:cubicBezTo>
                      <a:pt x="-244" y="934083"/>
                      <a:pt x="232" y="934749"/>
                      <a:pt x="804" y="934368"/>
                    </a:cubicBezTo>
                    <a:cubicBezTo>
                      <a:pt x="39856" y="912937"/>
                      <a:pt x="74051" y="881695"/>
                      <a:pt x="109008" y="854263"/>
                    </a:cubicBezTo>
                    <a:cubicBezTo>
                      <a:pt x="119771" y="845786"/>
                      <a:pt x="130725" y="837404"/>
                      <a:pt x="141583" y="829022"/>
                    </a:cubicBezTo>
                    <a:cubicBezTo>
                      <a:pt x="144345" y="847881"/>
                      <a:pt x="146441" y="866169"/>
                      <a:pt x="143298" y="885505"/>
                    </a:cubicBezTo>
                    <a:cubicBezTo>
                      <a:pt x="139297" y="909603"/>
                      <a:pt x="127962" y="929511"/>
                      <a:pt x="115770" y="950180"/>
                    </a:cubicBezTo>
                    <a:cubicBezTo>
                      <a:pt x="115199" y="951132"/>
                      <a:pt x="116532" y="952085"/>
                      <a:pt x="117390" y="951323"/>
                    </a:cubicBezTo>
                    <a:cubicBezTo>
                      <a:pt x="149489" y="920843"/>
                      <a:pt x="167110" y="862455"/>
                      <a:pt x="155109" y="818830"/>
                    </a:cubicBezTo>
                    <a:cubicBezTo>
                      <a:pt x="175492" y="803304"/>
                      <a:pt x="195876" y="787874"/>
                      <a:pt x="216164" y="772158"/>
                    </a:cubicBezTo>
                    <a:cubicBezTo>
                      <a:pt x="230166" y="761394"/>
                      <a:pt x="244072" y="750631"/>
                      <a:pt x="257979" y="739773"/>
                    </a:cubicBezTo>
                    <a:cubicBezTo>
                      <a:pt x="272457" y="815782"/>
                      <a:pt x="276362" y="884934"/>
                      <a:pt x="256264" y="961419"/>
                    </a:cubicBezTo>
                    <a:cubicBezTo>
                      <a:pt x="255788" y="963324"/>
                      <a:pt x="258550" y="963896"/>
                      <a:pt x="259217" y="962181"/>
                    </a:cubicBezTo>
                    <a:cubicBezTo>
                      <a:pt x="287506" y="889601"/>
                      <a:pt x="298365" y="801685"/>
                      <a:pt x="275790" y="725961"/>
                    </a:cubicBezTo>
                    <a:cubicBezTo>
                      <a:pt x="311700" y="698053"/>
                      <a:pt x="347418" y="669954"/>
                      <a:pt x="382851" y="641379"/>
                    </a:cubicBezTo>
                    <a:cubicBezTo>
                      <a:pt x="465719" y="707483"/>
                      <a:pt x="506391" y="809591"/>
                      <a:pt x="492579" y="914747"/>
                    </a:cubicBezTo>
                    <a:cubicBezTo>
                      <a:pt x="492294" y="917033"/>
                      <a:pt x="495532" y="917985"/>
                      <a:pt x="496104" y="915604"/>
                    </a:cubicBezTo>
                    <a:cubicBezTo>
                      <a:pt x="521821" y="810543"/>
                      <a:pt x="483054" y="696434"/>
                      <a:pt x="400092" y="627378"/>
                    </a:cubicBezTo>
                    <a:cubicBezTo>
                      <a:pt x="403616" y="624520"/>
                      <a:pt x="407045" y="621758"/>
                      <a:pt x="410569" y="618900"/>
                    </a:cubicBezTo>
                    <a:cubicBezTo>
                      <a:pt x="430857" y="602327"/>
                      <a:pt x="450955" y="585563"/>
                      <a:pt x="470958" y="568513"/>
                    </a:cubicBezTo>
                    <a:cubicBezTo>
                      <a:pt x="479530" y="670145"/>
                      <a:pt x="543062" y="777968"/>
                      <a:pt x="620500" y="840642"/>
                    </a:cubicBezTo>
                    <a:cubicBezTo>
                      <a:pt x="622500" y="842262"/>
                      <a:pt x="624882" y="839690"/>
                      <a:pt x="623262" y="837785"/>
                    </a:cubicBezTo>
                    <a:cubicBezTo>
                      <a:pt x="586115" y="795494"/>
                      <a:pt x="553540" y="752631"/>
                      <a:pt x="530584" y="701006"/>
                    </a:cubicBezTo>
                    <a:cubicBezTo>
                      <a:pt x="509058" y="652714"/>
                      <a:pt x="500199" y="603851"/>
                      <a:pt x="489627" y="552606"/>
                    </a:cubicBezTo>
                    <a:cubicBezTo>
                      <a:pt x="513153" y="532318"/>
                      <a:pt x="536299" y="511649"/>
                      <a:pt x="559159" y="490599"/>
                    </a:cubicBezTo>
                    <a:cubicBezTo>
                      <a:pt x="607832" y="514316"/>
                      <a:pt x="652885" y="541748"/>
                      <a:pt x="691747" y="580038"/>
                    </a:cubicBezTo>
                    <a:cubicBezTo>
                      <a:pt x="731371" y="619186"/>
                      <a:pt x="758232" y="663573"/>
                      <a:pt x="786140" y="711007"/>
                    </a:cubicBezTo>
                    <a:cubicBezTo>
                      <a:pt x="786807" y="712150"/>
                      <a:pt x="788807" y="711388"/>
                      <a:pt x="788331" y="710055"/>
                    </a:cubicBezTo>
                    <a:cubicBezTo>
                      <a:pt x="755755" y="611566"/>
                      <a:pt x="667744" y="521936"/>
                      <a:pt x="575923" y="474978"/>
                    </a:cubicBezTo>
                    <a:cubicBezTo>
                      <a:pt x="616500" y="436782"/>
                      <a:pt x="655743" y="397063"/>
                      <a:pt x="692795" y="355534"/>
                    </a:cubicBezTo>
                    <a:cubicBezTo>
                      <a:pt x="694224" y="356582"/>
                      <a:pt x="696033" y="357344"/>
                      <a:pt x="698224" y="357439"/>
                    </a:cubicBezTo>
                    <a:cubicBezTo>
                      <a:pt x="778901" y="361821"/>
                      <a:pt x="844242" y="380394"/>
                      <a:pt x="913775" y="422304"/>
                    </a:cubicBezTo>
                    <a:cubicBezTo>
                      <a:pt x="914918" y="422971"/>
                      <a:pt x="916156" y="421352"/>
                      <a:pt x="915108" y="420399"/>
                    </a:cubicBezTo>
                    <a:cubicBezTo>
                      <a:pt x="861007" y="371822"/>
                      <a:pt x="781568" y="339627"/>
                      <a:pt x="707940" y="338103"/>
                    </a:cubicBezTo>
                    <a:cubicBezTo>
                      <a:pt x="720132" y="324006"/>
                      <a:pt x="732038" y="309719"/>
                      <a:pt x="743658" y="295146"/>
                    </a:cubicBezTo>
                    <a:cubicBezTo>
                      <a:pt x="785378" y="291240"/>
                      <a:pt x="825764" y="290669"/>
                      <a:pt x="867483" y="297432"/>
                    </a:cubicBezTo>
                    <a:cubicBezTo>
                      <a:pt x="869388" y="297717"/>
                      <a:pt x="870150" y="294955"/>
                      <a:pt x="868245" y="294479"/>
                    </a:cubicBezTo>
                    <a:cubicBezTo>
                      <a:pt x="831003" y="284668"/>
                      <a:pt x="792331" y="279620"/>
                      <a:pt x="753850" y="282192"/>
                    </a:cubicBezTo>
                    <a:cubicBezTo>
                      <a:pt x="758232" y="276572"/>
                      <a:pt x="762804" y="271047"/>
                      <a:pt x="767090" y="265428"/>
                    </a:cubicBezTo>
                    <a:cubicBezTo>
                      <a:pt x="778329" y="250569"/>
                      <a:pt x="757565" y="230185"/>
                      <a:pt x="745754" y="245139"/>
                    </a:cubicBezTo>
                    <a:cubicBezTo>
                      <a:pt x="733562" y="260570"/>
                      <a:pt x="721179" y="275619"/>
                      <a:pt x="708511" y="290574"/>
                    </a:cubicBezTo>
                    <a:cubicBezTo>
                      <a:pt x="678412" y="228185"/>
                      <a:pt x="664696" y="168749"/>
                      <a:pt x="650599" y="101217"/>
                    </a:cubicBezTo>
                    <a:cubicBezTo>
                      <a:pt x="650218" y="99407"/>
                      <a:pt x="647551" y="99978"/>
                      <a:pt x="647551" y="101693"/>
                    </a:cubicBezTo>
                    <a:cubicBezTo>
                      <a:pt x="648027" y="167606"/>
                      <a:pt x="652695" y="247902"/>
                      <a:pt x="692319" y="303432"/>
                    </a:cubicBezTo>
                    <a:cubicBezTo>
                      <a:pt x="693176" y="304575"/>
                      <a:pt x="694128" y="305528"/>
                      <a:pt x="695081" y="306195"/>
                    </a:cubicBezTo>
                    <a:cubicBezTo>
                      <a:pt x="689080" y="313148"/>
                      <a:pt x="683175" y="320101"/>
                      <a:pt x="677079" y="326959"/>
                    </a:cubicBezTo>
                    <a:cubicBezTo>
                      <a:pt x="676888" y="324483"/>
                      <a:pt x="675840" y="322101"/>
                      <a:pt x="673840" y="320101"/>
                    </a:cubicBezTo>
                    <a:cubicBezTo>
                      <a:pt x="628692" y="275905"/>
                      <a:pt x="587639" y="232947"/>
                      <a:pt x="557349" y="176750"/>
                    </a:cubicBezTo>
                    <a:cubicBezTo>
                      <a:pt x="527346" y="121029"/>
                      <a:pt x="512963" y="62545"/>
                      <a:pt x="499152" y="1395"/>
                    </a:cubicBezTo>
                    <a:cubicBezTo>
                      <a:pt x="498675" y="-891"/>
                      <a:pt x="495437" y="-129"/>
                      <a:pt x="495246" y="19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34" name="Google Shape;1934;p29"/>
            <p:cNvGrpSpPr/>
            <p:nvPr/>
          </p:nvGrpSpPr>
          <p:grpSpPr>
            <a:xfrm rot="9919297">
              <a:off x="8463226" y="17459"/>
              <a:ext cx="924508" cy="823417"/>
              <a:chOff x="-975425" y="3526549"/>
              <a:chExt cx="1553475" cy="1383608"/>
            </a:xfrm>
          </p:grpSpPr>
          <p:sp>
            <p:nvSpPr>
              <p:cNvPr id="1935" name="Google Shape;1935;p29"/>
              <p:cNvSpPr/>
              <p:nvPr/>
            </p:nvSpPr>
            <p:spPr>
              <a:xfrm>
                <a:off x="-975425" y="3526549"/>
                <a:ext cx="1553475" cy="1383608"/>
              </a:xfrm>
              <a:custGeom>
                <a:avLst/>
                <a:gdLst/>
                <a:ahLst/>
                <a:cxnLst/>
                <a:rect l="l" t="t" r="r" b="b"/>
                <a:pathLst>
                  <a:path w="1553475" h="1383608" extrusionOk="0">
                    <a:moveTo>
                      <a:pt x="1114271" y="538496"/>
                    </a:moveTo>
                    <a:cubicBezTo>
                      <a:pt x="1113224" y="538115"/>
                      <a:pt x="1111985" y="538305"/>
                      <a:pt x="1110938" y="539353"/>
                    </a:cubicBezTo>
                    <a:cubicBezTo>
                      <a:pt x="1092935" y="557546"/>
                      <a:pt x="1074933" y="575834"/>
                      <a:pt x="1056931" y="594217"/>
                    </a:cubicBezTo>
                    <a:cubicBezTo>
                      <a:pt x="1088459" y="525732"/>
                      <a:pt x="1094745" y="450008"/>
                      <a:pt x="1097793" y="374570"/>
                    </a:cubicBezTo>
                    <a:cubicBezTo>
                      <a:pt x="1099793" y="325136"/>
                      <a:pt x="1100651" y="275320"/>
                      <a:pt x="1108842" y="226457"/>
                    </a:cubicBezTo>
                    <a:cubicBezTo>
                      <a:pt x="1118177" y="170259"/>
                      <a:pt x="1139132" y="117776"/>
                      <a:pt x="1160658" y="65484"/>
                    </a:cubicBezTo>
                    <a:cubicBezTo>
                      <a:pt x="1163325" y="59198"/>
                      <a:pt x="1154943" y="53292"/>
                      <a:pt x="1150276" y="58817"/>
                    </a:cubicBezTo>
                    <a:cubicBezTo>
                      <a:pt x="1022260" y="213598"/>
                      <a:pt x="939107" y="432387"/>
                      <a:pt x="1024260" y="627173"/>
                    </a:cubicBezTo>
                    <a:cubicBezTo>
                      <a:pt x="1000352" y="650986"/>
                      <a:pt x="976254" y="674608"/>
                      <a:pt x="951489" y="697563"/>
                    </a:cubicBezTo>
                    <a:cubicBezTo>
                      <a:pt x="940345" y="502586"/>
                      <a:pt x="950727" y="307514"/>
                      <a:pt x="981969" y="114728"/>
                    </a:cubicBezTo>
                    <a:cubicBezTo>
                      <a:pt x="983207" y="106823"/>
                      <a:pt x="973016" y="104441"/>
                      <a:pt x="969301" y="110728"/>
                    </a:cubicBezTo>
                    <a:cubicBezTo>
                      <a:pt x="860525" y="289417"/>
                      <a:pt x="828617" y="527732"/>
                      <a:pt x="930153" y="716994"/>
                    </a:cubicBezTo>
                    <a:cubicBezTo>
                      <a:pt x="910627" y="734615"/>
                      <a:pt x="890910" y="751856"/>
                      <a:pt x="870527" y="768429"/>
                    </a:cubicBezTo>
                    <a:cubicBezTo>
                      <a:pt x="857192" y="779192"/>
                      <a:pt x="843571" y="789479"/>
                      <a:pt x="829760" y="799576"/>
                    </a:cubicBezTo>
                    <a:cubicBezTo>
                      <a:pt x="855953" y="723662"/>
                      <a:pt x="860049" y="644985"/>
                      <a:pt x="844238" y="564689"/>
                    </a:cubicBezTo>
                    <a:cubicBezTo>
                      <a:pt x="823283" y="458486"/>
                      <a:pt x="804995" y="357521"/>
                      <a:pt x="810710" y="248555"/>
                    </a:cubicBezTo>
                    <a:cubicBezTo>
                      <a:pt x="811186" y="241316"/>
                      <a:pt x="801470" y="237125"/>
                      <a:pt x="797946" y="244459"/>
                    </a:cubicBezTo>
                    <a:cubicBezTo>
                      <a:pt x="708602" y="428101"/>
                      <a:pt x="700029" y="645366"/>
                      <a:pt x="780992" y="833390"/>
                    </a:cubicBezTo>
                    <a:cubicBezTo>
                      <a:pt x="744035" y="857488"/>
                      <a:pt x="705649" y="879205"/>
                      <a:pt x="666215" y="898922"/>
                    </a:cubicBezTo>
                    <a:cubicBezTo>
                      <a:pt x="703268" y="716708"/>
                      <a:pt x="600683" y="536972"/>
                      <a:pt x="636212" y="353901"/>
                    </a:cubicBezTo>
                    <a:cubicBezTo>
                      <a:pt x="637640" y="346376"/>
                      <a:pt x="626210" y="342566"/>
                      <a:pt x="623162" y="349805"/>
                    </a:cubicBezTo>
                    <a:cubicBezTo>
                      <a:pt x="581729" y="451437"/>
                      <a:pt x="554201" y="559927"/>
                      <a:pt x="561250" y="670417"/>
                    </a:cubicBezTo>
                    <a:cubicBezTo>
                      <a:pt x="564488" y="719566"/>
                      <a:pt x="574394" y="768334"/>
                      <a:pt x="592111" y="814340"/>
                    </a:cubicBezTo>
                    <a:cubicBezTo>
                      <a:pt x="604970" y="847868"/>
                      <a:pt x="620686" y="885396"/>
                      <a:pt x="650213" y="907018"/>
                    </a:cubicBezTo>
                    <a:cubicBezTo>
                      <a:pt x="634307" y="914733"/>
                      <a:pt x="618209" y="922163"/>
                      <a:pt x="601826" y="929116"/>
                    </a:cubicBezTo>
                    <a:cubicBezTo>
                      <a:pt x="562964" y="945785"/>
                      <a:pt x="523626" y="960358"/>
                      <a:pt x="483812" y="973502"/>
                    </a:cubicBezTo>
                    <a:cubicBezTo>
                      <a:pt x="532103" y="910637"/>
                      <a:pt x="530960" y="821769"/>
                      <a:pt x="520578" y="744998"/>
                    </a:cubicBezTo>
                    <a:cubicBezTo>
                      <a:pt x="505052" y="629174"/>
                      <a:pt x="465714" y="515159"/>
                      <a:pt x="488288" y="397621"/>
                    </a:cubicBezTo>
                    <a:cubicBezTo>
                      <a:pt x="489812" y="390001"/>
                      <a:pt x="478097" y="386096"/>
                      <a:pt x="475049" y="393430"/>
                    </a:cubicBezTo>
                    <a:cubicBezTo>
                      <a:pt x="431138" y="497348"/>
                      <a:pt x="404278" y="607838"/>
                      <a:pt x="398468" y="720804"/>
                    </a:cubicBezTo>
                    <a:cubicBezTo>
                      <a:pt x="393800" y="811196"/>
                      <a:pt x="398182" y="905494"/>
                      <a:pt x="440187" y="987218"/>
                    </a:cubicBezTo>
                    <a:cubicBezTo>
                      <a:pt x="390371" y="1002077"/>
                      <a:pt x="339984" y="1014746"/>
                      <a:pt x="289311" y="1025985"/>
                    </a:cubicBezTo>
                    <a:cubicBezTo>
                      <a:pt x="324935" y="958929"/>
                      <a:pt x="345699" y="884920"/>
                      <a:pt x="348842" y="808910"/>
                    </a:cubicBezTo>
                    <a:cubicBezTo>
                      <a:pt x="352748" y="715089"/>
                      <a:pt x="310076" y="623744"/>
                      <a:pt x="322839" y="530971"/>
                    </a:cubicBezTo>
                    <a:cubicBezTo>
                      <a:pt x="323792" y="523827"/>
                      <a:pt x="313790" y="520493"/>
                      <a:pt x="310647" y="527161"/>
                    </a:cubicBezTo>
                    <a:cubicBezTo>
                      <a:pt x="235876" y="682704"/>
                      <a:pt x="215969" y="864917"/>
                      <a:pt x="266451" y="1031033"/>
                    </a:cubicBezTo>
                    <a:cubicBezTo>
                      <a:pt x="181583" y="1049131"/>
                      <a:pt x="95858" y="1063609"/>
                      <a:pt x="10324" y="1077706"/>
                    </a:cubicBezTo>
                    <a:cubicBezTo>
                      <a:pt x="9848" y="1077706"/>
                      <a:pt x="9562" y="1078087"/>
                      <a:pt x="9086" y="1078182"/>
                    </a:cubicBezTo>
                    <a:cubicBezTo>
                      <a:pt x="8419" y="1075801"/>
                      <a:pt x="4228" y="1075515"/>
                      <a:pt x="3466" y="1078563"/>
                    </a:cubicBezTo>
                    <a:cubicBezTo>
                      <a:pt x="2418" y="1082183"/>
                      <a:pt x="323" y="1085802"/>
                      <a:pt x="37" y="1089612"/>
                    </a:cubicBezTo>
                    <a:cubicBezTo>
                      <a:pt x="-249" y="1093803"/>
                      <a:pt x="1180" y="1099042"/>
                      <a:pt x="2609" y="1102947"/>
                    </a:cubicBezTo>
                    <a:cubicBezTo>
                      <a:pt x="5085" y="1109805"/>
                      <a:pt x="9371" y="1115901"/>
                      <a:pt x="15086" y="1120473"/>
                    </a:cubicBezTo>
                    <a:cubicBezTo>
                      <a:pt x="15944" y="1122664"/>
                      <a:pt x="17849" y="1124569"/>
                      <a:pt x="20897" y="1124283"/>
                    </a:cubicBezTo>
                    <a:cubicBezTo>
                      <a:pt x="114718" y="1117616"/>
                      <a:pt x="207682" y="1102280"/>
                      <a:pt x="298455" y="1078754"/>
                    </a:cubicBezTo>
                    <a:cubicBezTo>
                      <a:pt x="295788" y="1098947"/>
                      <a:pt x="320934" y="1131236"/>
                      <a:pt x="330364" y="1145143"/>
                    </a:cubicBezTo>
                    <a:cubicBezTo>
                      <a:pt x="354462" y="1180766"/>
                      <a:pt x="385609" y="1211246"/>
                      <a:pt x="419708" y="1237154"/>
                    </a:cubicBezTo>
                    <a:cubicBezTo>
                      <a:pt x="503909" y="1301353"/>
                      <a:pt x="605636" y="1336595"/>
                      <a:pt x="699934" y="1382982"/>
                    </a:cubicBezTo>
                    <a:cubicBezTo>
                      <a:pt x="704792" y="1385459"/>
                      <a:pt x="710411" y="1380125"/>
                      <a:pt x="708506" y="1375076"/>
                    </a:cubicBezTo>
                    <a:cubicBezTo>
                      <a:pt x="646594" y="1213247"/>
                      <a:pt x="494670" y="1089517"/>
                      <a:pt x="320458" y="1073039"/>
                    </a:cubicBezTo>
                    <a:cubicBezTo>
                      <a:pt x="379037" y="1056846"/>
                      <a:pt x="436568" y="1037415"/>
                      <a:pt x="492956" y="1014460"/>
                    </a:cubicBezTo>
                    <a:cubicBezTo>
                      <a:pt x="490003" y="1017032"/>
                      <a:pt x="489336" y="1022937"/>
                      <a:pt x="493813" y="1025795"/>
                    </a:cubicBezTo>
                    <a:cubicBezTo>
                      <a:pt x="659072" y="1130093"/>
                      <a:pt x="828521" y="1233630"/>
                      <a:pt x="1020069" y="1280493"/>
                    </a:cubicBezTo>
                    <a:cubicBezTo>
                      <a:pt x="1025975" y="1281922"/>
                      <a:pt x="1029499" y="1273635"/>
                      <a:pt x="1024927" y="1270016"/>
                    </a:cubicBezTo>
                    <a:cubicBezTo>
                      <a:pt x="940726" y="1202198"/>
                      <a:pt x="857477" y="1128188"/>
                      <a:pt x="766418" y="1069514"/>
                    </a:cubicBezTo>
                    <a:cubicBezTo>
                      <a:pt x="685646" y="1017317"/>
                      <a:pt x="596207" y="1012555"/>
                      <a:pt x="502671" y="1016174"/>
                    </a:cubicBezTo>
                    <a:cubicBezTo>
                      <a:pt x="501528" y="1015508"/>
                      <a:pt x="500385" y="1014746"/>
                      <a:pt x="499242" y="1014079"/>
                    </a:cubicBezTo>
                    <a:cubicBezTo>
                      <a:pt x="498004" y="1013317"/>
                      <a:pt x="496766" y="1013126"/>
                      <a:pt x="495718" y="1013222"/>
                    </a:cubicBezTo>
                    <a:cubicBezTo>
                      <a:pt x="543533" y="993695"/>
                      <a:pt x="590492" y="971788"/>
                      <a:pt x="636307" y="947404"/>
                    </a:cubicBezTo>
                    <a:cubicBezTo>
                      <a:pt x="657738" y="935974"/>
                      <a:pt x="679074" y="923877"/>
                      <a:pt x="700315" y="911399"/>
                    </a:cubicBezTo>
                    <a:cubicBezTo>
                      <a:pt x="699077" y="913685"/>
                      <a:pt x="699172" y="916543"/>
                      <a:pt x="701744" y="918734"/>
                    </a:cubicBezTo>
                    <a:cubicBezTo>
                      <a:pt x="764799" y="972359"/>
                      <a:pt x="837475" y="1028843"/>
                      <a:pt x="915485" y="1058751"/>
                    </a:cubicBezTo>
                    <a:cubicBezTo>
                      <a:pt x="993875" y="1088755"/>
                      <a:pt x="1084553" y="1094565"/>
                      <a:pt x="1166849" y="1108472"/>
                    </a:cubicBezTo>
                    <a:cubicBezTo>
                      <a:pt x="1172469" y="1109424"/>
                      <a:pt x="1176755" y="1101518"/>
                      <a:pt x="1171707" y="1097994"/>
                    </a:cubicBezTo>
                    <a:cubicBezTo>
                      <a:pt x="1103699" y="1049131"/>
                      <a:pt x="1036643" y="992076"/>
                      <a:pt x="961014" y="955310"/>
                    </a:cubicBezTo>
                    <a:cubicBezTo>
                      <a:pt x="885671" y="918638"/>
                      <a:pt x="796136" y="911590"/>
                      <a:pt x="713459" y="907685"/>
                    </a:cubicBezTo>
                    <a:cubicBezTo>
                      <a:pt x="711935" y="907685"/>
                      <a:pt x="710888" y="908637"/>
                      <a:pt x="710411" y="909875"/>
                    </a:cubicBezTo>
                    <a:cubicBezTo>
                      <a:pt x="710221" y="909685"/>
                      <a:pt x="709935" y="909494"/>
                      <a:pt x="709745" y="909304"/>
                    </a:cubicBezTo>
                    <a:cubicBezTo>
                      <a:pt x="708697" y="908351"/>
                      <a:pt x="707554" y="908066"/>
                      <a:pt x="706411" y="907875"/>
                    </a:cubicBezTo>
                    <a:cubicBezTo>
                      <a:pt x="738986" y="888444"/>
                      <a:pt x="771276" y="868061"/>
                      <a:pt x="802804" y="846153"/>
                    </a:cubicBezTo>
                    <a:cubicBezTo>
                      <a:pt x="803375" y="846820"/>
                      <a:pt x="804233" y="847487"/>
                      <a:pt x="805185" y="847677"/>
                    </a:cubicBezTo>
                    <a:cubicBezTo>
                      <a:pt x="816806" y="850725"/>
                      <a:pt x="828617" y="851773"/>
                      <a:pt x="840523" y="850916"/>
                    </a:cubicBezTo>
                    <a:cubicBezTo>
                      <a:pt x="840523" y="850916"/>
                      <a:pt x="840523" y="850916"/>
                      <a:pt x="840713" y="850916"/>
                    </a:cubicBezTo>
                    <a:cubicBezTo>
                      <a:pt x="871955" y="863489"/>
                      <a:pt x="900626" y="894159"/>
                      <a:pt x="931487" y="907494"/>
                    </a:cubicBezTo>
                    <a:cubicBezTo>
                      <a:pt x="967205" y="923020"/>
                      <a:pt x="1005782" y="931307"/>
                      <a:pt x="1044358" y="935688"/>
                    </a:cubicBezTo>
                    <a:cubicBezTo>
                      <a:pt x="1136274" y="946166"/>
                      <a:pt x="1229048" y="934831"/>
                      <a:pt x="1320964" y="948071"/>
                    </a:cubicBezTo>
                    <a:cubicBezTo>
                      <a:pt x="1326488" y="948833"/>
                      <a:pt x="1331060" y="941117"/>
                      <a:pt x="1325917" y="937403"/>
                    </a:cubicBezTo>
                    <a:cubicBezTo>
                      <a:pt x="1184947" y="838152"/>
                      <a:pt x="1007401" y="797099"/>
                      <a:pt x="838999" y="836533"/>
                    </a:cubicBezTo>
                    <a:cubicBezTo>
                      <a:pt x="835475" y="835485"/>
                      <a:pt x="831950" y="834628"/>
                      <a:pt x="828140" y="834056"/>
                    </a:cubicBezTo>
                    <a:cubicBezTo>
                      <a:pt x="826331" y="833866"/>
                      <a:pt x="824902" y="834437"/>
                      <a:pt x="823664" y="835295"/>
                    </a:cubicBezTo>
                    <a:cubicBezTo>
                      <a:pt x="822044" y="834914"/>
                      <a:pt x="820330" y="834723"/>
                      <a:pt x="818615" y="834628"/>
                    </a:cubicBezTo>
                    <a:cubicBezTo>
                      <a:pt x="866717" y="800433"/>
                      <a:pt x="913103" y="763667"/>
                      <a:pt x="956728" y="723947"/>
                    </a:cubicBezTo>
                    <a:cubicBezTo>
                      <a:pt x="957204" y="724328"/>
                      <a:pt x="957680" y="724709"/>
                      <a:pt x="958252" y="725090"/>
                    </a:cubicBezTo>
                    <a:cubicBezTo>
                      <a:pt x="1123130" y="804148"/>
                      <a:pt x="1300485" y="701849"/>
                      <a:pt x="1471554" y="721852"/>
                    </a:cubicBezTo>
                    <a:cubicBezTo>
                      <a:pt x="1478507" y="722709"/>
                      <a:pt x="1481174" y="713851"/>
                      <a:pt x="1475174" y="710422"/>
                    </a:cubicBezTo>
                    <a:cubicBezTo>
                      <a:pt x="1397354" y="666512"/>
                      <a:pt x="1312201" y="653081"/>
                      <a:pt x="1226285" y="657272"/>
                    </a:cubicBezTo>
                    <a:cubicBezTo>
                      <a:pt x="1140275" y="661559"/>
                      <a:pt x="1053502" y="683276"/>
                      <a:pt x="972635" y="709374"/>
                    </a:cubicBezTo>
                    <a:cubicBezTo>
                      <a:pt x="996352" y="686990"/>
                      <a:pt x="1019307" y="663845"/>
                      <a:pt x="1041215" y="639842"/>
                    </a:cubicBezTo>
                    <a:cubicBezTo>
                      <a:pt x="1042929" y="640413"/>
                      <a:pt x="1044834" y="640413"/>
                      <a:pt x="1046644" y="638889"/>
                    </a:cubicBezTo>
                    <a:cubicBezTo>
                      <a:pt x="1060646" y="627935"/>
                      <a:pt x="1103222" y="642223"/>
                      <a:pt x="1119034" y="644033"/>
                    </a:cubicBezTo>
                    <a:cubicBezTo>
                      <a:pt x="1137703" y="646128"/>
                      <a:pt x="1156372" y="647271"/>
                      <a:pt x="1175136" y="647557"/>
                    </a:cubicBezTo>
                    <a:cubicBezTo>
                      <a:pt x="1191900" y="647843"/>
                      <a:pt x="1208664" y="647462"/>
                      <a:pt x="1225333" y="646319"/>
                    </a:cubicBezTo>
                    <a:cubicBezTo>
                      <a:pt x="1251622" y="644604"/>
                      <a:pt x="1277911" y="640985"/>
                      <a:pt x="1303724" y="635746"/>
                    </a:cubicBezTo>
                    <a:cubicBezTo>
                      <a:pt x="1342014" y="628031"/>
                      <a:pt x="1379733" y="616601"/>
                      <a:pt x="1415833" y="601456"/>
                    </a:cubicBezTo>
                    <a:cubicBezTo>
                      <a:pt x="1459267" y="583263"/>
                      <a:pt x="1499177" y="558879"/>
                      <a:pt x="1547945" y="560403"/>
                    </a:cubicBezTo>
                    <a:cubicBezTo>
                      <a:pt x="1554993" y="560594"/>
                      <a:pt x="1555469" y="548687"/>
                      <a:pt x="1548421" y="547925"/>
                    </a:cubicBezTo>
                    <a:cubicBezTo>
                      <a:pt x="1463363" y="539543"/>
                      <a:pt x="1377733" y="513254"/>
                      <a:pt x="1292103" y="529828"/>
                    </a:cubicBezTo>
                    <a:cubicBezTo>
                      <a:pt x="1211998" y="545258"/>
                      <a:pt x="1133607" y="584787"/>
                      <a:pt x="1060741" y="621077"/>
                    </a:cubicBezTo>
                    <a:cubicBezTo>
                      <a:pt x="1059693" y="621077"/>
                      <a:pt x="1058645" y="621268"/>
                      <a:pt x="1057598" y="621458"/>
                    </a:cubicBezTo>
                    <a:cubicBezTo>
                      <a:pt x="1076076" y="600313"/>
                      <a:pt x="1093793" y="578786"/>
                      <a:pt x="1110461" y="556498"/>
                    </a:cubicBezTo>
                    <a:cubicBezTo>
                      <a:pt x="1111033" y="556498"/>
                      <a:pt x="1111604" y="556498"/>
                      <a:pt x="1112271" y="556212"/>
                    </a:cubicBezTo>
                    <a:cubicBezTo>
                      <a:pt x="1344681" y="468677"/>
                      <a:pt x="1385162" y="181118"/>
                      <a:pt x="1530228" y="9382"/>
                    </a:cubicBezTo>
                    <a:cubicBezTo>
                      <a:pt x="1534705" y="4143"/>
                      <a:pt x="1527942" y="-2429"/>
                      <a:pt x="1522513" y="905"/>
                    </a:cubicBezTo>
                    <a:cubicBezTo>
                      <a:pt x="1331537" y="113681"/>
                      <a:pt x="1139703" y="307038"/>
                      <a:pt x="1113890" y="5385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36" name="Google Shape;1936;p29"/>
              <p:cNvGrpSpPr/>
              <p:nvPr/>
            </p:nvGrpSpPr>
            <p:grpSpPr>
              <a:xfrm>
                <a:off x="-711164" y="3533620"/>
                <a:ext cx="1282461" cy="1364167"/>
                <a:chOff x="5583840" y="2745555"/>
                <a:chExt cx="1282461" cy="1364167"/>
              </a:xfrm>
            </p:grpSpPr>
            <p:sp>
              <p:nvSpPr>
                <p:cNvPr id="1937" name="Google Shape;1937;p29"/>
                <p:cNvSpPr/>
                <p:nvPr/>
              </p:nvSpPr>
              <p:spPr>
                <a:xfrm>
                  <a:off x="6431888" y="2745555"/>
                  <a:ext cx="413683" cy="552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683" h="552278" extrusionOk="0">
                      <a:moveTo>
                        <a:pt x="11774" y="550189"/>
                      </a:moveTo>
                      <a:cubicBezTo>
                        <a:pt x="87688" y="474179"/>
                        <a:pt x="141218" y="375310"/>
                        <a:pt x="195892" y="283775"/>
                      </a:cubicBezTo>
                      <a:cubicBezTo>
                        <a:pt x="257614" y="180428"/>
                        <a:pt x="321241" y="84512"/>
                        <a:pt x="412681" y="5073"/>
                      </a:cubicBezTo>
                      <a:cubicBezTo>
                        <a:pt x="415253" y="2787"/>
                        <a:pt x="412395" y="-1594"/>
                        <a:pt x="409538" y="596"/>
                      </a:cubicBezTo>
                      <a:cubicBezTo>
                        <a:pt x="323908" y="64700"/>
                        <a:pt x="261043" y="156616"/>
                        <a:pt x="204750" y="246056"/>
                      </a:cubicBezTo>
                      <a:cubicBezTo>
                        <a:pt x="140456" y="348164"/>
                        <a:pt x="79592" y="448938"/>
                        <a:pt x="1677" y="541616"/>
                      </a:cubicBezTo>
                      <a:cubicBezTo>
                        <a:pt x="-3943" y="548284"/>
                        <a:pt x="5868" y="556094"/>
                        <a:pt x="11869" y="5501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8" name="Google Shape;1938;p29"/>
                <p:cNvSpPr/>
                <p:nvPr/>
              </p:nvSpPr>
              <p:spPr>
                <a:xfrm>
                  <a:off x="6342995" y="2803669"/>
                  <a:ext cx="127818" cy="551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18" h="551212" extrusionOk="0">
                      <a:moveTo>
                        <a:pt x="22942" y="545320"/>
                      </a:moveTo>
                      <a:cubicBezTo>
                        <a:pt x="4464" y="353392"/>
                        <a:pt x="32658" y="171845"/>
                        <a:pt x="127622" y="2110"/>
                      </a:cubicBezTo>
                      <a:cubicBezTo>
                        <a:pt x="128575" y="300"/>
                        <a:pt x="125812" y="-843"/>
                        <a:pt x="124765" y="776"/>
                      </a:cubicBezTo>
                      <a:cubicBezTo>
                        <a:pt x="24276" y="158320"/>
                        <a:pt x="-24206" y="361202"/>
                        <a:pt x="11893" y="546463"/>
                      </a:cubicBezTo>
                      <a:cubicBezTo>
                        <a:pt x="13227" y="553321"/>
                        <a:pt x="23514" y="552559"/>
                        <a:pt x="22847" y="5454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9" name="Google Shape;1939;p29"/>
                <p:cNvSpPr/>
                <p:nvPr/>
              </p:nvSpPr>
              <p:spPr>
                <a:xfrm>
                  <a:off x="6216846" y="2847843"/>
                  <a:ext cx="85982" cy="581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82" h="581662" extrusionOk="0">
                      <a:moveTo>
                        <a:pt x="49555" y="573441"/>
                      </a:moveTo>
                      <a:cubicBezTo>
                        <a:pt x="-7118" y="385988"/>
                        <a:pt x="4502" y="184344"/>
                        <a:pt x="85560" y="5941"/>
                      </a:cubicBezTo>
                      <a:cubicBezTo>
                        <a:pt x="87846" y="988"/>
                        <a:pt x="80226" y="-2536"/>
                        <a:pt x="77845" y="2321"/>
                      </a:cubicBezTo>
                      <a:cubicBezTo>
                        <a:pt x="-9023" y="181773"/>
                        <a:pt x="-24454" y="388275"/>
                        <a:pt x="37935" y="577727"/>
                      </a:cubicBezTo>
                      <a:cubicBezTo>
                        <a:pt x="40411" y="585252"/>
                        <a:pt x="51746" y="580965"/>
                        <a:pt x="49460" y="5734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0" name="Google Shape;1940;p29"/>
                <p:cNvSpPr/>
                <p:nvPr/>
              </p:nvSpPr>
              <p:spPr>
                <a:xfrm>
                  <a:off x="6074947" y="2989393"/>
                  <a:ext cx="49955" cy="563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55" h="563871" extrusionOk="0">
                      <a:moveTo>
                        <a:pt x="47627" y="556192"/>
                      </a:moveTo>
                      <a:cubicBezTo>
                        <a:pt x="34482" y="465228"/>
                        <a:pt x="19433" y="374550"/>
                        <a:pt x="15813" y="282634"/>
                      </a:cubicBezTo>
                      <a:cubicBezTo>
                        <a:pt x="12003" y="185098"/>
                        <a:pt x="26005" y="95563"/>
                        <a:pt x="49913" y="1551"/>
                      </a:cubicBezTo>
                      <a:cubicBezTo>
                        <a:pt x="50294" y="27"/>
                        <a:pt x="48008" y="-640"/>
                        <a:pt x="47341" y="789"/>
                      </a:cubicBezTo>
                      <a:cubicBezTo>
                        <a:pt x="-30002" y="169096"/>
                        <a:pt x="4098" y="382075"/>
                        <a:pt x="33054" y="557621"/>
                      </a:cubicBezTo>
                      <a:cubicBezTo>
                        <a:pt x="34578" y="566765"/>
                        <a:pt x="48865" y="565526"/>
                        <a:pt x="47532" y="5561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1" name="Google Shape;1941;p29"/>
                <p:cNvSpPr/>
                <p:nvPr/>
              </p:nvSpPr>
              <p:spPr>
                <a:xfrm>
                  <a:off x="5914420" y="3093482"/>
                  <a:ext cx="65535" cy="54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35" h="545765" extrusionOk="0">
                      <a:moveTo>
                        <a:pt x="65184" y="536970"/>
                      </a:moveTo>
                      <a:cubicBezTo>
                        <a:pt x="38038" y="450960"/>
                        <a:pt x="21464" y="362187"/>
                        <a:pt x="17083" y="272080"/>
                      </a:cubicBezTo>
                      <a:cubicBezTo>
                        <a:pt x="12606" y="180640"/>
                        <a:pt x="24988" y="93486"/>
                        <a:pt x="35656" y="3189"/>
                      </a:cubicBezTo>
                      <a:cubicBezTo>
                        <a:pt x="36133" y="-525"/>
                        <a:pt x="31180" y="-1192"/>
                        <a:pt x="30132" y="2237"/>
                      </a:cubicBezTo>
                      <a:cubicBezTo>
                        <a:pt x="-22732" y="173211"/>
                        <a:pt x="-253" y="373902"/>
                        <a:pt x="52897" y="541542"/>
                      </a:cubicBezTo>
                      <a:cubicBezTo>
                        <a:pt x="55468" y="549639"/>
                        <a:pt x="67756" y="544971"/>
                        <a:pt x="65184" y="5369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2" name="Google Shape;1942;p29"/>
                <p:cNvSpPr/>
                <p:nvPr/>
              </p:nvSpPr>
              <p:spPr>
                <a:xfrm>
                  <a:off x="5760290" y="3142414"/>
                  <a:ext cx="44462" cy="57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62" h="571994" extrusionOk="0">
                      <a:moveTo>
                        <a:pt x="31480" y="564238"/>
                      </a:moveTo>
                      <a:cubicBezTo>
                        <a:pt x="23575" y="472513"/>
                        <a:pt x="15669" y="380501"/>
                        <a:pt x="15288" y="288299"/>
                      </a:cubicBezTo>
                      <a:cubicBezTo>
                        <a:pt x="14812" y="190858"/>
                        <a:pt x="27385" y="97990"/>
                        <a:pt x="44434" y="2454"/>
                      </a:cubicBezTo>
                      <a:cubicBezTo>
                        <a:pt x="44815" y="168"/>
                        <a:pt x="41196" y="-1070"/>
                        <a:pt x="40434" y="1216"/>
                      </a:cubicBezTo>
                      <a:cubicBezTo>
                        <a:pt x="-21098" y="178571"/>
                        <a:pt x="1953" y="382501"/>
                        <a:pt x="17002" y="565667"/>
                      </a:cubicBezTo>
                      <a:cubicBezTo>
                        <a:pt x="17764" y="575002"/>
                        <a:pt x="32242" y="573573"/>
                        <a:pt x="31480" y="56423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3" name="Google Shape;1943;p29"/>
                <p:cNvSpPr/>
                <p:nvPr/>
              </p:nvSpPr>
              <p:spPr>
                <a:xfrm>
                  <a:off x="5583840" y="3263245"/>
                  <a:ext cx="51832" cy="503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32" h="503747" extrusionOk="0">
                      <a:moveTo>
                        <a:pt x="12573" y="499891"/>
                      </a:moveTo>
                      <a:cubicBezTo>
                        <a:pt x="42291" y="429882"/>
                        <a:pt x="36861" y="353587"/>
                        <a:pt x="34480" y="279387"/>
                      </a:cubicBezTo>
                      <a:cubicBezTo>
                        <a:pt x="31527" y="185851"/>
                        <a:pt x="40957" y="94792"/>
                        <a:pt x="51816" y="2114"/>
                      </a:cubicBezTo>
                      <a:cubicBezTo>
                        <a:pt x="52101" y="-267"/>
                        <a:pt x="48768" y="-839"/>
                        <a:pt x="48196" y="1447"/>
                      </a:cubicBezTo>
                      <a:cubicBezTo>
                        <a:pt x="29622" y="77171"/>
                        <a:pt x="23145" y="156800"/>
                        <a:pt x="22288" y="234619"/>
                      </a:cubicBezTo>
                      <a:cubicBezTo>
                        <a:pt x="21336" y="322726"/>
                        <a:pt x="32004" y="409784"/>
                        <a:pt x="476" y="494271"/>
                      </a:cubicBezTo>
                      <a:cubicBezTo>
                        <a:pt x="-2477" y="502177"/>
                        <a:pt x="9144" y="507892"/>
                        <a:pt x="12477" y="49989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4" name="Google Shape;1944;p29"/>
                <p:cNvSpPr/>
                <p:nvPr/>
              </p:nvSpPr>
              <p:spPr>
                <a:xfrm>
                  <a:off x="6376633" y="3280161"/>
                  <a:ext cx="489668" cy="95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668" h="95535" extrusionOk="0">
                      <a:moveTo>
                        <a:pt x="223048" y="74163"/>
                      </a:moveTo>
                      <a:cubicBezTo>
                        <a:pt x="262863" y="62351"/>
                        <a:pt x="301725" y="47492"/>
                        <a:pt x="341158" y="34538"/>
                      </a:cubicBezTo>
                      <a:cubicBezTo>
                        <a:pt x="390212" y="18536"/>
                        <a:pt x="436980" y="13869"/>
                        <a:pt x="487462" y="7202"/>
                      </a:cubicBezTo>
                      <a:cubicBezTo>
                        <a:pt x="490225" y="6821"/>
                        <a:pt x="490510" y="2630"/>
                        <a:pt x="487653" y="2153"/>
                      </a:cubicBezTo>
                      <a:cubicBezTo>
                        <a:pt x="419835" y="-8515"/>
                        <a:pt x="341349" y="22823"/>
                        <a:pt x="278198" y="44159"/>
                      </a:cubicBezTo>
                      <a:cubicBezTo>
                        <a:pt x="189901" y="74067"/>
                        <a:pt x="99414" y="100642"/>
                        <a:pt x="7593" y="69876"/>
                      </a:cubicBezTo>
                      <a:cubicBezTo>
                        <a:pt x="1306" y="67781"/>
                        <a:pt x="-3361" y="77020"/>
                        <a:pt x="3116" y="79497"/>
                      </a:cubicBezTo>
                      <a:cubicBezTo>
                        <a:pt x="74744" y="106833"/>
                        <a:pt x="151325" y="95308"/>
                        <a:pt x="223048" y="740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5" name="Google Shape;1945;p29"/>
                <p:cNvSpPr/>
                <p:nvPr/>
              </p:nvSpPr>
              <p:spPr>
                <a:xfrm>
                  <a:off x="6297734" y="3430118"/>
                  <a:ext cx="495230" cy="40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230" h="40890" extrusionOk="0">
                      <a:moveTo>
                        <a:pt x="228986" y="22503"/>
                      </a:moveTo>
                      <a:cubicBezTo>
                        <a:pt x="317664" y="9549"/>
                        <a:pt x="402532" y="12406"/>
                        <a:pt x="491686" y="18407"/>
                      </a:cubicBezTo>
                      <a:cubicBezTo>
                        <a:pt x="495591" y="18693"/>
                        <a:pt x="496734" y="13168"/>
                        <a:pt x="492733" y="12311"/>
                      </a:cubicBezTo>
                      <a:cubicBezTo>
                        <a:pt x="329856" y="-25503"/>
                        <a:pt x="167359" y="36504"/>
                        <a:pt x="3624" y="29646"/>
                      </a:cubicBezTo>
                      <a:cubicBezTo>
                        <a:pt x="-281" y="29456"/>
                        <a:pt x="-1614" y="35171"/>
                        <a:pt x="2577" y="35933"/>
                      </a:cubicBezTo>
                      <a:cubicBezTo>
                        <a:pt x="77824" y="48982"/>
                        <a:pt x="154405" y="33361"/>
                        <a:pt x="228986" y="225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6" name="Google Shape;1946;p29"/>
                <p:cNvSpPr/>
                <p:nvPr/>
              </p:nvSpPr>
              <p:spPr>
                <a:xfrm>
                  <a:off x="6163007" y="3568878"/>
                  <a:ext cx="479508" cy="10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508" h="109175" extrusionOk="0">
                      <a:moveTo>
                        <a:pt x="477536" y="109105"/>
                      </a:moveTo>
                      <a:cubicBezTo>
                        <a:pt x="479441" y="109676"/>
                        <a:pt x="480298" y="106628"/>
                        <a:pt x="478584" y="105771"/>
                      </a:cubicBezTo>
                      <a:cubicBezTo>
                        <a:pt x="409528" y="72529"/>
                        <a:pt x="333137" y="45192"/>
                        <a:pt x="257604" y="31190"/>
                      </a:cubicBezTo>
                      <a:cubicBezTo>
                        <a:pt x="175498" y="15950"/>
                        <a:pt x="89964" y="27952"/>
                        <a:pt x="10049" y="425"/>
                      </a:cubicBezTo>
                      <a:cubicBezTo>
                        <a:pt x="1667" y="-2433"/>
                        <a:pt x="-4429" y="9950"/>
                        <a:pt x="4144" y="13093"/>
                      </a:cubicBezTo>
                      <a:cubicBezTo>
                        <a:pt x="78058" y="40049"/>
                        <a:pt x="156067" y="29476"/>
                        <a:pt x="232744" y="39477"/>
                      </a:cubicBezTo>
                      <a:cubicBezTo>
                        <a:pt x="318183" y="50621"/>
                        <a:pt x="395907" y="84245"/>
                        <a:pt x="477536" y="1091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7" name="Google Shape;1947;p29"/>
                <p:cNvSpPr/>
                <p:nvPr/>
              </p:nvSpPr>
              <p:spPr>
                <a:xfrm>
                  <a:off x="6034954" y="3652657"/>
                  <a:ext cx="452218" cy="184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218" h="184374" extrusionOk="0">
                      <a:moveTo>
                        <a:pt x="450618" y="178964"/>
                      </a:moveTo>
                      <a:cubicBezTo>
                        <a:pt x="298218" y="129529"/>
                        <a:pt x="154771" y="68760"/>
                        <a:pt x="9801" y="751"/>
                      </a:cubicBezTo>
                      <a:cubicBezTo>
                        <a:pt x="1514" y="-3154"/>
                        <a:pt x="-4106" y="9228"/>
                        <a:pt x="3800" y="13515"/>
                      </a:cubicBezTo>
                      <a:cubicBezTo>
                        <a:pt x="141627" y="89524"/>
                        <a:pt x="296313" y="146198"/>
                        <a:pt x="448903" y="184298"/>
                      </a:cubicBezTo>
                      <a:cubicBezTo>
                        <a:pt x="451951" y="185060"/>
                        <a:pt x="453666" y="179917"/>
                        <a:pt x="450618" y="1789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8" name="Google Shape;1948;p29"/>
                <p:cNvSpPr/>
                <p:nvPr/>
              </p:nvSpPr>
              <p:spPr>
                <a:xfrm>
                  <a:off x="5830737" y="3757713"/>
                  <a:ext cx="505138" cy="253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138" h="253295" extrusionOk="0">
                      <a:moveTo>
                        <a:pt x="504339" y="249549"/>
                      </a:moveTo>
                      <a:cubicBezTo>
                        <a:pt x="364988" y="134011"/>
                        <a:pt x="185061" y="41904"/>
                        <a:pt x="8753" y="184"/>
                      </a:cubicBezTo>
                      <a:cubicBezTo>
                        <a:pt x="657" y="-1721"/>
                        <a:pt x="-3820" y="11710"/>
                        <a:pt x="4277" y="14377"/>
                      </a:cubicBezTo>
                      <a:cubicBezTo>
                        <a:pt x="90478" y="42285"/>
                        <a:pt x="175346" y="69622"/>
                        <a:pt x="257356" y="108674"/>
                      </a:cubicBezTo>
                      <a:cubicBezTo>
                        <a:pt x="343271" y="149632"/>
                        <a:pt x="422615" y="200019"/>
                        <a:pt x="501482" y="252883"/>
                      </a:cubicBezTo>
                      <a:cubicBezTo>
                        <a:pt x="503768" y="254407"/>
                        <a:pt x="506530" y="251359"/>
                        <a:pt x="504339" y="24954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9" name="Google Shape;1949;p29"/>
                <p:cNvSpPr/>
                <p:nvPr/>
              </p:nvSpPr>
              <p:spPr>
                <a:xfrm>
                  <a:off x="5622573" y="3815015"/>
                  <a:ext cx="399657" cy="294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657" h="294707" extrusionOk="0">
                      <a:moveTo>
                        <a:pt x="398560" y="289878"/>
                      </a:moveTo>
                      <a:cubicBezTo>
                        <a:pt x="273973" y="189580"/>
                        <a:pt x="143290" y="95282"/>
                        <a:pt x="13559" y="1652"/>
                      </a:cubicBezTo>
                      <a:cubicBezTo>
                        <a:pt x="5177" y="-4444"/>
                        <a:pt x="-5300" y="7843"/>
                        <a:pt x="3082" y="14034"/>
                      </a:cubicBezTo>
                      <a:cubicBezTo>
                        <a:pt x="131764" y="109475"/>
                        <a:pt x="261400" y="205582"/>
                        <a:pt x="394940" y="294165"/>
                      </a:cubicBezTo>
                      <a:cubicBezTo>
                        <a:pt x="397893" y="296165"/>
                        <a:pt x="401512" y="292164"/>
                        <a:pt x="398560" y="2898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950" name="Google Shape;1950;p29"/>
          <p:cNvGrpSpPr/>
          <p:nvPr/>
        </p:nvGrpSpPr>
        <p:grpSpPr>
          <a:xfrm>
            <a:off x="-365828" y="3095539"/>
            <a:ext cx="1876633" cy="2065203"/>
            <a:chOff x="-430510" y="2755415"/>
            <a:chExt cx="2185690" cy="2405315"/>
          </a:xfrm>
        </p:grpSpPr>
        <p:grpSp>
          <p:nvGrpSpPr>
            <p:cNvPr id="1951" name="Google Shape;1951;p29"/>
            <p:cNvGrpSpPr/>
            <p:nvPr/>
          </p:nvGrpSpPr>
          <p:grpSpPr>
            <a:xfrm rot="-3209947">
              <a:off x="-195004" y="3851838"/>
              <a:ext cx="989982" cy="1084928"/>
              <a:chOff x="7365606" y="5619867"/>
              <a:chExt cx="990041" cy="1084992"/>
            </a:xfrm>
          </p:grpSpPr>
          <p:grpSp>
            <p:nvGrpSpPr>
              <p:cNvPr id="1952" name="Google Shape;1952;p29"/>
              <p:cNvGrpSpPr/>
              <p:nvPr/>
            </p:nvGrpSpPr>
            <p:grpSpPr>
              <a:xfrm>
                <a:off x="8036414" y="5619867"/>
                <a:ext cx="319233" cy="325831"/>
                <a:chOff x="8036414" y="5619867"/>
                <a:chExt cx="319233" cy="325831"/>
              </a:xfrm>
            </p:grpSpPr>
            <p:sp>
              <p:nvSpPr>
                <p:cNvPr id="1953" name="Google Shape;1953;p29"/>
                <p:cNvSpPr/>
                <p:nvPr/>
              </p:nvSpPr>
              <p:spPr>
                <a:xfrm rot="-2912686">
                  <a:off x="8062916" y="5687396"/>
                  <a:ext cx="266230" cy="190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043" h="190639" extrusionOk="0">
                      <a:moveTo>
                        <a:pt x="0" y="0"/>
                      </a:moveTo>
                      <a:lnTo>
                        <a:pt x="266043" y="0"/>
                      </a:lnTo>
                      <a:lnTo>
                        <a:pt x="266043" y="190639"/>
                      </a:lnTo>
                      <a:lnTo>
                        <a:pt x="0" y="19063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954" name="Google Shape;1954;p29"/>
                <p:cNvGrpSpPr/>
                <p:nvPr/>
              </p:nvGrpSpPr>
              <p:grpSpPr>
                <a:xfrm>
                  <a:off x="8145847" y="5644947"/>
                  <a:ext cx="158963" cy="166136"/>
                  <a:chOff x="8145847" y="5644947"/>
                  <a:chExt cx="158963" cy="166136"/>
                </a:xfrm>
              </p:grpSpPr>
              <p:sp>
                <p:nvSpPr>
                  <p:cNvPr id="1955" name="Google Shape;1955;p29"/>
                  <p:cNvSpPr/>
                  <p:nvPr/>
                </p:nvSpPr>
                <p:spPr>
                  <a:xfrm>
                    <a:off x="8206294" y="5687548"/>
                    <a:ext cx="28108" cy="281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108" h="28108" extrusionOk="0">
                        <a:moveTo>
                          <a:pt x="24602" y="23357"/>
                        </a:moveTo>
                        <a:cubicBezTo>
                          <a:pt x="19426" y="29188"/>
                          <a:pt x="10517" y="29712"/>
                          <a:pt x="4752" y="24602"/>
                        </a:cubicBezTo>
                        <a:cubicBezTo>
                          <a:pt x="-1079" y="19426"/>
                          <a:pt x="-1603" y="10582"/>
                          <a:pt x="3507" y="4752"/>
                        </a:cubicBezTo>
                        <a:cubicBezTo>
                          <a:pt x="8682" y="-1079"/>
                          <a:pt x="17593" y="-1603"/>
                          <a:pt x="23357" y="3507"/>
                        </a:cubicBezTo>
                        <a:cubicBezTo>
                          <a:pt x="29187" y="8683"/>
                          <a:pt x="29712" y="17527"/>
                          <a:pt x="24602" y="23357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6" name="Google Shape;1956;p29"/>
                  <p:cNvSpPr/>
                  <p:nvPr/>
                </p:nvSpPr>
                <p:spPr>
                  <a:xfrm>
                    <a:off x="8201463" y="5744953"/>
                    <a:ext cx="18771" cy="187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71" h="18771" extrusionOk="0">
                        <a:moveTo>
                          <a:pt x="16396" y="15610"/>
                        </a:moveTo>
                        <a:cubicBezTo>
                          <a:pt x="12923" y="19475"/>
                          <a:pt x="7027" y="19868"/>
                          <a:pt x="3162" y="16396"/>
                        </a:cubicBezTo>
                        <a:cubicBezTo>
                          <a:pt x="-703" y="12989"/>
                          <a:pt x="-1096" y="7028"/>
                          <a:pt x="2376" y="3162"/>
                        </a:cubicBezTo>
                        <a:cubicBezTo>
                          <a:pt x="5783" y="-703"/>
                          <a:pt x="11745" y="-1096"/>
                          <a:pt x="15610" y="2376"/>
                        </a:cubicBezTo>
                        <a:cubicBezTo>
                          <a:pt x="19475" y="5848"/>
                          <a:pt x="19868" y="11744"/>
                          <a:pt x="16396" y="1561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7" name="Google Shape;1957;p29"/>
                  <p:cNvSpPr/>
                  <p:nvPr/>
                </p:nvSpPr>
                <p:spPr>
                  <a:xfrm>
                    <a:off x="8255428" y="5750177"/>
                    <a:ext cx="12254" cy="122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54" h="12254" extrusionOk="0">
                        <a:moveTo>
                          <a:pt x="10713" y="10189"/>
                        </a:moveTo>
                        <a:cubicBezTo>
                          <a:pt x="8486" y="12744"/>
                          <a:pt x="4555" y="12940"/>
                          <a:pt x="2065" y="10713"/>
                        </a:cubicBezTo>
                        <a:cubicBezTo>
                          <a:pt x="-489" y="8486"/>
                          <a:pt x="-686" y="4621"/>
                          <a:pt x="1541" y="2066"/>
                        </a:cubicBezTo>
                        <a:cubicBezTo>
                          <a:pt x="3768" y="-489"/>
                          <a:pt x="7634" y="-686"/>
                          <a:pt x="10189" y="1541"/>
                        </a:cubicBezTo>
                        <a:cubicBezTo>
                          <a:pt x="12744" y="3769"/>
                          <a:pt x="12940" y="7634"/>
                          <a:pt x="10713" y="1018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8" name="Google Shape;1958;p29"/>
                  <p:cNvSpPr/>
                  <p:nvPr/>
                </p:nvSpPr>
                <p:spPr>
                  <a:xfrm>
                    <a:off x="8286039" y="5732113"/>
                    <a:ext cx="18771" cy="187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71" h="18771" extrusionOk="0">
                        <a:moveTo>
                          <a:pt x="16396" y="15610"/>
                        </a:moveTo>
                        <a:cubicBezTo>
                          <a:pt x="12989" y="19475"/>
                          <a:pt x="7028" y="19868"/>
                          <a:pt x="3163" y="16396"/>
                        </a:cubicBezTo>
                        <a:cubicBezTo>
                          <a:pt x="-703" y="12924"/>
                          <a:pt x="-1096" y="7027"/>
                          <a:pt x="2376" y="3162"/>
                        </a:cubicBezTo>
                        <a:cubicBezTo>
                          <a:pt x="5848" y="-703"/>
                          <a:pt x="11744" y="-1096"/>
                          <a:pt x="15610" y="2376"/>
                        </a:cubicBezTo>
                        <a:cubicBezTo>
                          <a:pt x="19475" y="5783"/>
                          <a:pt x="19868" y="11744"/>
                          <a:pt x="16396" y="1561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9" name="Google Shape;1959;p29"/>
                  <p:cNvSpPr/>
                  <p:nvPr/>
                </p:nvSpPr>
                <p:spPr>
                  <a:xfrm>
                    <a:off x="8256183" y="5700423"/>
                    <a:ext cx="26008" cy="260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6008" extrusionOk="0">
                        <a:moveTo>
                          <a:pt x="22733" y="21619"/>
                        </a:moveTo>
                        <a:cubicBezTo>
                          <a:pt x="18016" y="26991"/>
                          <a:pt x="9761" y="27515"/>
                          <a:pt x="4390" y="22733"/>
                        </a:cubicBezTo>
                        <a:cubicBezTo>
                          <a:pt x="-983" y="18016"/>
                          <a:pt x="-1506" y="9762"/>
                          <a:pt x="3276" y="4390"/>
                        </a:cubicBezTo>
                        <a:cubicBezTo>
                          <a:pt x="8058" y="-982"/>
                          <a:pt x="16247" y="-1507"/>
                          <a:pt x="21619" y="3276"/>
                        </a:cubicBezTo>
                        <a:cubicBezTo>
                          <a:pt x="26991" y="8058"/>
                          <a:pt x="27515" y="16247"/>
                          <a:pt x="22733" y="2161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0" name="Google Shape;1960;p29"/>
                  <p:cNvSpPr/>
                  <p:nvPr/>
                </p:nvSpPr>
                <p:spPr>
                  <a:xfrm>
                    <a:off x="8203459" y="5644947"/>
                    <a:ext cx="20937" cy="209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37" h="20937" extrusionOk="0">
                        <a:moveTo>
                          <a:pt x="18330" y="17413"/>
                        </a:moveTo>
                        <a:cubicBezTo>
                          <a:pt x="14465" y="21737"/>
                          <a:pt x="7914" y="22130"/>
                          <a:pt x="3525" y="18330"/>
                        </a:cubicBezTo>
                        <a:cubicBezTo>
                          <a:pt x="-799" y="14465"/>
                          <a:pt x="-1192" y="7848"/>
                          <a:pt x="2607" y="3524"/>
                        </a:cubicBezTo>
                        <a:cubicBezTo>
                          <a:pt x="6473" y="-799"/>
                          <a:pt x="13024" y="-1192"/>
                          <a:pt x="17413" y="2608"/>
                        </a:cubicBezTo>
                        <a:cubicBezTo>
                          <a:pt x="21737" y="6407"/>
                          <a:pt x="22130" y="13024"/>
                          <a:pt x="18330" y="1741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1" name="Google Shape;1961;p29"/>
                  <p:cNvSpPr/>
                  <p:nvPr/>
                </p:nvSpPr>
                <p:spPr>
                  <a:xfrm>
                    <a:off x="8167602" y="5701395"/>
                    <a:ext cx="20263" cy="202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63" h="20263" extrusionOk="0">
                        <a:moveTo>
                          <a:pt x="17699" y="16847"/>
                        </a:moveTo>
                        <a:cubicBezTo>
                          <a:pt x="14030" y="21039"/>
                          <a:pt x="7609" y="21433"/>
                          <a:pt x="3417" y="17698"/>
                        </a:cubicBezTo>
                        <a:cubicBezTo>
                          <a:pt x="-776" y="13964"/>
                          <a:pt x="-1169" y="7610"/>
                          <a:pt x="2565" y="3417"/>
                        </a:cubicBezTo>
                        <a:cubicBezTo>
                          <a:pt x="6300" y="-776"/>
                          <a:pt x="12654" y="-1169"/>
                          <a:pt x="16847" y="2565"/>
                        </a:cubicBezTo>
                        <a:cubicBezTo>
                          <a:pt x="21040" y="6234"/>
                          <a:pt x="21432" y="12654"/>
                          <a:pt x="17699" y="16847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2" name="Google Shape;1962;p29"/>
                  <p:cNvSpPr/>
                  <p:nvPr/>
                </p:nvSpPr>
                <p:spPr>
                  <a:xfrm>
                    <a:off x="8145847" y="5737226"/>
                    <a:ext cx="14113" cy="14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13" h="14113" extrusionOk="0">
                        <a:moveTo>
                          <a:pt x="12331" y="11741"/>
                        </a:moveTo>
                        <a:cubicBezTo>
                          <a:pt x="9776" y="14623"/>
                          <a:pt x="5321" y="14951"/>
                          <a:pt x="2373" y="12330"/>
                        </a:cubicBezTo>
                        <a:cubicBezTo>
                          <a:pt x="-510" y="9776"/>
                          <a:pt x="-837" y="5321"/>
                          <a:pt x="1783" y="2373"/>
                        </a:cubicBezTo>
                        <a:cubicBezTo>
                          <a:pt x="4338" y="-510"/>
                          <a:pt x="8793" y="-837"/>
                          <a:pt x="11741" y="1783"/>
                        </a:cubicBezTo>
                        <a:cubicBezTo>
                          <a:pt x="14623" y="4338"/>
                          <a:pt x="14951" y="8793"/>
                          <a:pt x="12331" y="1174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3" name="Google Shape;1963;p29"/>
                  <p:cNvSpPr/>
                  <p:nvPr/>
                </p:nvSpPr>
                <p:spPr>
                  <a:xfrm>
                    <a:off x="8173755" y="5767623"/>
                    <a:ext cx="7916" cy="7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16" h="7890" extrusionOk="0">
                        <a:moveTo>
                          <a:pt x="6959" y="6566"/>
                        </a:moveTo>
                        <a:cubicBezTo>
                          <a:pt x="5518" y="8204"/>
                          <a:pt x="2963" y="8335"/>
                          <a:pt x="1325" y="6894"/>
                        </a:cubicBezTo>
                        <a:cubicBezTo>
                          <a:pt x="-313" y="5452"/>
                          <a:pt x="-444" y="2897"/>
                          <a:pt x="998" y="1325"/>
                        </a:cubicBezTo>
                        <a:cubicBezTo>
                          <a:pt x="2439" y="-313"/>
                          <a:pt x="4994" y="-444"/>
                          <a:pt x="6566" y="997"/>
                        </a:cubicBezTo>
                        <a:cubicBezTo>
                          <a:pt x="8204" y="2438"/>
                          <a:pt x="8400" y="4928"/>
                          <a:pt x="6893" y="663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4" name="Google Shape;1964;p29"/>
                  <p:cNvSpPr/>
                  <p:nvPr/>
                </p:nvSpPr>
                <p:spPr>
                  <a:xfrm>
                    <a:off x="8211798" y="5791997"/>
                    <a:ext cx="19131" cy="190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31" h="19086" extrusionOk="0">
                        <a:moveTo>
                          <a:pt x="16739" y="15865"/>
                        </a:moveTo>
                        <a:cubicBezTo>
                          <a:pt x="13267" y="19796"/>
                          <a:pt x="7175" y="20189"/>
                          <a:pt x="3244" y="16717"/>
                        </a:cubicBezTo>
                        <a:cubicBezTo>
                          <a:pt x="-752" y="13244"/>
                          <a:pt x="-1080" y="7152"/>
                          <a:pt x="2392" y="3221"/>
                        </a:cubicBezTo>
                        <a:cubicBezTo>
                          <a:pt x="5864" y="-709"/>
                          <a:pt x="11957" y="-1102"/>
                          <a:pt x="15888" y="2370"/>
                        </a:cubicBezTo>
                        <a:cubicBezTo>
                          <a:pt x="19884" y="5842"/>
                          <a:pt x="20212" y="11935"/>
                          <a:pt x="16739" y="1586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5" name="Google Shape;1965;p29"/>
                  <p:cNvSpPr/>
                  <p:nvPr/>
                </p:nvSpPr>
                <p:spPr>
                  <a:xfrm>
                    <a:off x="8240639" y="5783474"/>
                    <a:ext cx="18771" cy="187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71" h="18771" extrusionOk="0">
                        <a:moveTo>
                          <a:pt x="16396" y="15610"/>
                        </a:moveTo>
                        <a:cubicBezTo>
                          <a:pt x="12923" y="19475"/>
                          <a:pt x="7027" y="19868"/>
                          <a:pt x="3162" y="16396"/>
                        </a:cubicBezTo>
                        <a:cubicBezTo>
                          <a:pt x="-703" y="12924"/>
                          <a:pt x="-1096" y="7027"/>
                          <a:pt x="2376" y="3162"/>
                        </a:cubicBezTo>
                        <a:cubicBezTo>
                          <a:pt x="5848" y="-703"/>
                          <a:pt x="11745" y="-1096"/>
                          <a:pt x="15610" y="2376"/>
                        </a:cubicBezTo>
                        <a:cubicBezTo>
                          <a:pt x="19475" y="5783"/>
                          <a:pt x="19868" y="11744"/>
                          <a:pt x="16396" y="1561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6" name="Google Shape;1966;p29"/>
                  <p:cNvSpPr/>
                  <p:nvPr/>
                </p:nvSpPr>
                <p:spPr>
                  <a:xfrm>
                    <a:off x="8280816" y="5791232"/>
                    <a:ext cx="15844" cy="158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44" h="15899" extrusionOk="0">
                        <a:moveTo>
                          <a:pt x="13889" y="13223"/>
                        </a:moveTo>
                        <a:cubicBezTo>
                          <a:pt x="11007" y="16499"/>
                          <a:pt x="5962" y="16827"/>
                          <a:pt x="2686" y="13879"/>
                        </a:cubicBezTo>
                        <a:cubicBezTo>
                          <a:pt x="-589" y="10996"/>
                          <a:pt x="-917" y="5951"/>
                          <a:pt x="1966" y="2676"/>
                        </a:cubicBezTo>
                        <a:cubicBezTo>
                          <a:pt x="4848" y="-600"/>
                          <a:pt x="9893" y="-927"/>
                          <a:pt x="13168" y="2021"/>
                        </a:cubicBezTo>
                        <a:cubicBezTo>
                          <a:pt x="16444" y="4969"/>
                          <a:pt x="16772" y="9948"/>
                          <a:pt x="13823" y="1322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967" name="Google Shape;1967;p29"/>
              <p:cNvSpPr/>
              <p:nvPr/>
            </p:nvSpPr>
            <p:spPr>
              <a:xfrm>
                <a:off x="7365606" y="5779430"/>
                <a:ext cx="852121" cy="925429"/>
              </a:xfrm>
              <a:custGeom>
                <a:avLst/>
                <a:gdLst/>
                <a:ahLst/>
                <a:cxnLst/>
                <a:rect l="l" t="t" r="r" b="b"/>
                <a:pathLst>
                  <a:path w="852121" h="925429" extrusionOk="0">
                    <a:moveTo>
                      <a:pt x="672685" y="65"/>
                    </a:moveTo>
                    <a:lnTo>
                      <a:pt x="30081" y="726263"/>
                    </a:lnTo>
                    <a:cubicBezTo>
                      <a:pt x="-13747" y="775790"/>
                      <a:pt x="-9161" y="851522"/>
                      <a:pt x="40431" y="895349"/>
                    </a:cubicBezTo>
                    <a:lnTo>
                      <a:pt x="40431" y="895349"/>
                    </a:lnTo>
                    <a:cubicBezTo>
                      <a:pt x="89959" y="939176"/>
                      <a:pt x="165690" y="934590"/>
                      <a:pt x="209517" y="884998"/>
                    </a:cubicBezTo>
                    <a:lnTo>
                      <a:pt x="852122" y="158800"/>
                    </a:lnTo>
                    <a:lnTo>
                      <a:pt x="67268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8" name="Google Shape;1968;p29"/>
              <p:cNvSpPr/>
              <p:nvPr/>
            </p:nvSpPr>
            <p:spPr>
              <a:xfrm>
                <a:off x="7994923" y="5779495"/>
                <a:ext cx="222805" cy="171378"/>
              </a:xfrm>
              <a:custGeom>
                <a:avLst/>
                <a:gdLst/>
                <a:ahLst/>
                <a:cxnLst/>
                <a:rect l="l" t="t" r="r" b="b"/>
                <a:pathLst>
                  <a:path w="222805" h="171378" extrusionOk="0">
                    <a:moveTo>
                      <a:pt x="0" y="49003"/>
                    </a:moveTo>
                    <a:lnTo>
                      <a:pt x="211603" y="171379"/>
                    </a:lnTo>
                    <a:lnTo>
                      <a:pt x="222806" y="158735"/>
                    </a:lnTo>
                    <a:lnTo>
                      <a:pt x="43369" y="0"/>
                    </a:lnTo>
                    <a:lnTo>
                      <a:pt x="0" y="49003"/>
                    </a:lnTo>
                    <a:close/>
                  </a:path>
                </a:pathLst>
              </a:custGeom>
              <a:solidFill>
                <a:srgbClr val="013057">
                  <a:alpha val="101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9" name="Google Shape;1969;p29"/>
              <p:cNvSpPr/>
              <p:nvPr/>
            </p:nvSpPr>
            <p:spPr>
              <a:xfrm>
                <a:off x="7406110" y="6091986"/>
                <a:ext cx="528541" cy="572369"/>
              </a:xfrm>
              <a:custGeom>
                <a:avLst/>
                <a:gdLst/>
                <a:ahLst/>
                <a:cxnLst/>
                <a:rect l="l" t="t" r="r" b="b"/>
                <a:pathLst>
                  <a:path w="528541" h="572369" extrusionOk="0">
                    <a:moveTo>
                      <a:pt x="26721" y="552526"/>
                    </a:moveTo>
                    <a:cubicBezTo>
                      <a:pt x="-6034" y="523505"/>
                      <a:pt x="-9113" y="473257"/>
                      <a:pt x="19908" y="440501"/>
                    </a:cubicBezTo>
                    <a:lnTo>
                      <a:pt x="409703" y="0"/>
                    </a:lnTo>
                    <a:lnTo>
                      <a:pt x="528542" y="105146"/>
                    </a:lnTo>
                    <a:lnTo>
                      <a:pt x="138747" y="545648"/>
                    </a:lnTo>
                    <a:cubicBezTo>
                      <a:pt x="109725" y="578404"/>
                      <a:pt x="59477" y="581482"/>
                      <a:pt x="26721" y="5524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0" name="Google Shape;1970;p29"/>
              <p:cNvSpPr/>
              <p:nvPr/>
            </p:nvSpPr>
            <p:spPr>
              <a:xfrm>
                <a:off x="8022741" y="5708739"/>
                <a:ext cx="262684" cy="241478"/>
              </a:xfrm>
              <a:custGeom>
                <a:avLst/>
                <a:gdLst/>
                <a:ahLst/>
                <a:cxnLst/>
                <a:rect l="l" t="t" r="r" b="b"/>
                <a:pathLst>
                  <a:path w="262684" h="241478" extrusionOk="0">
                    <a:moveTo>
                      <a:pt x="249689" y="173086"/>
                    </a:moveTo>
                    <a:lnTo>
                      <a:pt x="64946" y="9635"/>
                    </a:lnTo>
                    <a:cubicBezTo>
                      <a:pt x="49092" y="-4385"/>
                      <a:pt x="24788" y="-2944"/>
                      <a:pt x="10768" y="12910"/>
                    </a:cubicBezTo>
                    <a:lnTo>
                      <a:pt x="9654" y="14220"/>
                    </a:lnTo>
                    <a:cubicBezTo>
                      <a:pt x="-4430" y="30074"/>
                      <a:pt x="-2924" y="54379"/>
                      <a:pt x="12995" y="68398"/>
                    </a:cubicBezTo>
                    <a:lnTo>
                      <a:pt x="197739" y="231850"/>
                    </a:lnTo>
                    <a:cubicBezTo>
                      <a:pt x="213592" y="245870"/>
                      <a:pt x="237898" y="244428"/>
                      <a:pt x="251917" y="228509"/>
                    </a:cubicBezTo>
                    <a:lnTo>
                      <a:pt x="253030" y="227199"/>
                    </a:lnTo>
                    <a:cubicBezTo>
                      <a:pt x="267116" y="211345"/>
                      <a:pt x="265609" y="187040"/>
                      <a:pt x="249689" y="17302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71" name="Google Shape;1971;p29"/>
              <p:cNvGrpSpPr/>
              <p:nvPr/>
            </p:nvGrpSpPr>
            <p:grpSpPr>
              <a:xfrm>
                <a:off x="7568219" y="5994546"/>
                <a:ext cx="343398" cy="382376"/>
                <a:chOff x="7568219" y="5994546"/>
                <a:chExt cx="343398" cy="382376"/>
              </a:xfrm>
            </p:grpSpPr>
            <p:sp>
              <p:nvSpPr>
                <p:cNvPr id="1972" name="Google Shape;1972;p29"/>
                <p:cNvSpPr/>
                <p:nvPr/>
              </p:nvSpPr>
              <p:spPr>
                <a:xfrm>
                  <a:off x="7694985" y="5994546"/>
                  <a:ext cx="216632" cy="239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32" h="239036" extrusionOk="0">
                      <a:moveTo>
                        <a:pt x="209204" y="5528"/>
                      </a:moveTo>
                      <a:cubicBezTo>
                        <a:pt x="200098" y="-2530"/>
                        <a:pt x="186144" y="-1678"/>
                        <a:pt x="178021" y="7428"/>
                      </a:cubicBezTo>
                      <a:lnTo>
                        <a:pt x="5528" y="202325"/>
                      </a:lnTo>
                      <a:cubicBezTo>
                        <a:pt x="-2530" y="211432"/>
                        <a:pt x="-1678" y="225386"/>
                        <a:pt x="7428" y="233509"/>
                      </a:cubicBezTo>
                      <a:cubicBezTo>
                        <a:pt x="16534" y="241567"/>
                        <a:pt x="30488" y="240715"/>
                        <a:pt x="38611" y="231609"/>
                      </a:cubicBezTo>
                      <a:lnTo>
                        <a:pt x="211104" y="36646"/>
                      </a:lnTo>
                      <a:cubicBezTo>
                        <a:pt x="219162" y="27540"/>
                        <a:pt x="218311" y="13586"/>
                        <a:pt x="209204" y="546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3" name="Google Shape;1973;p29"/>
                <p:cNvSpPr/>
                <p:nvPr/>
              </p:nvSpPr>
              <p:spPr>
                <a:xfrm>
                  <a:off x="7568219" y="6254693"/>
                  <a:ext cx="113188" cy="122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88" h="122229" extrusionOk="0">
                      <a:moveTo>
                        <a:pt x="105827" y="5528"/>
                      </a:moveTo>
                      <a:cubicBezTo>
                        <a:pt x="96720" y="-2530"/>
                        <a:pt x="82766" y="-1678"/>
                        <a:pt x="74643" y="7428"/>
                      </a:cubicBezTo>
                      <a:lnTo>
                        <a:pt x="5528" y="85518"/>
                      </a:lnTo>
                      <a:cubicBezTo>
                        <a:pt x="-2530" y="94624"/>
                        <a:pt x="-1678" y="108578"/>
                        <a:pt x="7428" y="116701"/>
                      </a:cubicBezTo>
                      <a:cubicBezTo>
                        <a:pt x="16534" y="124759"/>
                        <a:pt x="30488" y="123908"/>
                        <a:pt x="38546" y="114801"/>
                      </a:cubicBezTo>
                      <a:lnTo>
                        <a:pt x="107661" y="36711"/>
                      </a:lnTo>
                      <a:cubicBezTo>
                        <a:pt x="115719" y="27605"/>
                        <a:pt x="114867" y="13651"/>
                        <a:pt x="105761" y="552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974" name="Google Shape;1974;p29"/>
            <p:cNvGrpSpPr/>
            <p:nvPr/>
          </p:nvGrpSpPr>
          <p:grpSpPr>
            <a:xfrm>
              <a:off x="183406" y="3375996"/>
              <a:ext cx="237572" cy="237608"/>
              <a:chOff x="8372781" y="5925246"/>
              <a:chExt cx="237572" cy="237608"/>
            </a:xfrm>
          </p:grpSpPr>
          <p:sp>
            <p:nvSpPr>
              <p:cNvPr id="1975" name="Google Shape;1975;p29"/>
              <p:cNvSpPr/>
              <p:nvPr/>
            </p:nvSpPr>
            <p:spPr>
              <a:xfrm>
                <a:off x="8372781" y="5925246"/>
                <a:ext cx="237572" cy="237572"/>
              </a:xfrm>
              <a:custGeom>
                <a:avLst/>
                <a:gdLst/>
                <a:ahLst/>
                <a:cxnLst/>
                <a:rect l="l" t="t" r="r" b="b"/>
                <a:pathLst>
                  <a:path w="237572" h="237572" extrusionOk="0">
                    <a:moveTo>
                      <a:pt x="223343" y="62512"/>
                    </a:moveTo>
                    <a:cubicBezTo>
                      <a:pt x="254461" y="120293"/>
                      <a:pt x="232842" y="192290"/>
                      <a:pt x="175061" y="223343"/>
                    </a:cubicBezTo>
                    <a:cubicBezTo>
                      <a:pt x="117279" y="254461"/>
                      <a:pt x="45282" y="232842"/>
                      <a:pt x="14229" y="175061"/>
                    </a:cubicBezTo>
                    <a:cubicBezTo>
                      <a:pt x="-16889" y="117345"/>
                      <a:pt x="4731" y="45282"/>
                      <a:pt x="62512" y="14230"/>
                    </a:cubicBezTo>
                    <a:cubicBezTo>
                      <a:pt x="120228" y="-16889"/>
                      <a:pt x="192291" y="4730"/>
                      <a:pt x="223343" y="625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6" name="Google Shape;1976;p29"/>
              <p:cNvSpPr/>
              <p:nvPr/>
            </p:nvSpPr>
            <p:spPr>
              <a:xfrm>
                <a:off x="8383603" y="5981206"/>
                <a:ext cx="226720" cy="181648"/>
              </a:xfrm>
              <a:custGeom>
                <a:avLst/>
                <a:gdLst/>
                <a:ahLst/>
                <a:cxnLst/>
                <a:rect l="l" t="t" r="r" b="b"/>
                <a:pathLst>
                  <a:path w="226720" h="181648" extrusionOk="0">
                    <a:moveTo>
                      <a:pt x="157032" y="153953"/>
                    </a:moveTo>
                    <a:cubicBezTo>
                      <a:pt x="101543" y="183826"/>
                      <a:pt x="32887" y="165024"/>
                      <a:pt x="0" y="112287"/>
                    </a:cubicBezTo>
                    <a:cubicBezTo>
                      <a:pt x="1048" y="114580"/>
                      <a:pt x="2162" y="116873"/>
                      <a:pt x="3407" y="119166"/>
                    </a:cubicBezTo>
                    <a:cubicBezTo>
                      <a:pt x="34459" y="176947"/>
                      <a:pt x="106522" y="198501"/>
                      <a:pt x="164238" y="167448"/>
                    </a:cubicBezTo>
                    <a:cubicBezTo>
                      <a:pt x="222019" y="136330"/>
                      <a:pt x="243573" y="64333"/>
                      <a:pt x="212521" y="6617"/>
                    </a:cubicBezTo>
                    <a:cubicBezTo>
                      <a:pt x="211275" y="4389"/>
                      <a:pt x="210031" y="2162"/>
                      <a:pt x="208656" y="0"/>
                    </a:cubicBezTo>
                    <a:cubicBezTo>
                      <a:pt x="234598" y="56471"/>
                      <a:pt x="212521" y="124145"/>
                      <a:pt x="157032" y="1540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7" name="Google Shape;1977;p29"/>
              <p:cNvSpPr/>
              <p:nvPr/>
            </p:nvSpPr>
            <p:spPr>
              <a:xfrm>
                <a:off x="8419808" y="5951291"/>
                <a:ext cx="33478" cy="27942"/>
              </a:xfrm>
              <a:custGeom>
                <a:avLst/>
                <a:gdLst/>
                <a:ahLst/>
                <a:cxnLst/>
                <a:rect l="l" t="t" r="r" b="b"/>
                <a:pathLst>
                  <a:path w="33478" h="27942" extrusionOk="0">
                    <a:moveTo>
                      <a:pt x="11291" y="27033"/>
                    </a:moveTo>
                    <a:cubicBezTo>
                      <a:pt x="8212" y="28671"/>
                      <a:pt x="4347" y="28081"/>
                      <a:pt x="1923" y="25395"/>
                    </a:cubicBezTo>
                    <a:cubicBezTo>
                      <a:pt x="-894" y="22251"/>
                      <a:pt x="-566" y="17403"/>
                      <a:pt x="2578" y="14586"/>
                    </a:cubicBezTo>
                    <a:cubicBezTo>
                      <a:pt x="8540" y="9345"/>
                      <a:pt x="15157" y="4693"/>
                      <a:pt x="22232" y="894"/>
                    </a:cubicBezTo>
                    <a:cubicBezTo>
                      <a:pt x="25966" y="-1072"/>
                      <a:pt x="30552" y="304"/>
                      <a:pt x="32582" y="4038"/>
                    </a:cubicBezTo>
                    <a:cubicBezTo>
                      <a:pt x="34548" y="7773"/>
                      <a:pt x="33173" y="12359"/>
                      <a:pt x="29504" y="14389"/>
                    </a:cubicBezTo>
                    <a:cubicBezTo>
                      <a:pt x="23477" y="17665"/>
                      <a:pt x="17777" y="21596"/>
                      <a:pt x="12667" y="26116"/>
                    </a:cubicBezTo>
                    <a:cubicBezTo>
                      <a:pt x="12208" y="26509"/>
                      <a:pt x="11750" y="26836"/>
                      <a:pt x="11226" y="2709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8" name="Google Shape;1978;p29"/>
              <p:cNvSpPr/>
              <p:nvPr/>
            </p:nvSpPr>
            <p:spPr>
              <a:xfrm>
                <a:off x="8387242" y="5983442"/>
                <a:ext cx="31009" cy="86669"/>
              </a:xfrm>
              <a:custGeom>
                <a:avLst/>
                <a:gdLst/>
                <a:ahLst/>
                <a:cxnLst/>
                <a:rect l="l" t="t" r="r" b="b"/>
                <a:pathLst>
                  <a:path w="31009" h="86669" extrusionOk="0">
                    <a:moveTo>
                      <a:pt x="13002" y="85747"/>
                    </a:moveTo>
                    <a:cubicBezTo>
                      <a:pt x="12347" y="86074"/>
                      <a:pt x="11626" y="86402"/>
                      <a:pt x="10840" y="86533"/>
                    </a:cubicBezTo>
                    <a:cubicBezTo>
                      <a:pt x="6713" y="87319"/>
                      <a:pt x="2717" y="84633"/>
                      <a:pt x="1865" y="80506"/>
                    </a:cubicBezTo>
                    <a:cubicBezTo>
                      <a:pt x="-3245" y="54105"/>
                      <a:pt x="2258" y="26066"/>
                      <a:pt x="16998" y="3464"/>
                    </a:cubicBezTo>
                    <a:cubicBezTo>
                      <a:pt x="19291" y="-74"/>
                      <a:pt x="24008" y="-1056"/>
                      <a:pt x="27545" y="1237"/>
                    </a:cubicBezTo>
                    <a:cubicBezTo>
                      <a:pt x="31083" y="3530"/>
                      <a:pt x="32066" y="8246"/>
                      <a:pt x="29773" y="11784"/>
                    </a:cubicBezTo>
                    <a:cubicBezTo>
                      <a:pt x="17195" y="31044"/>
                      <a:pt x="12478" y="55022"/>
                      <a:pt x="16867" y="77558"/>
                    </a:cubicBezTo>
                    <a:cubicBezTo>
                      <a:pt x="17522" y="80899"/>
                      <a:pt x="15885" y="84175"/>
                      <a:pt x="13002" y="857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9" name="Google Shape;1979;p29"/>
              <p:cNvSpPr/>
              <p:nvPr/>
            </p:nvSpPr>
            <p:spPr>
              <a:xfrm>
                <a:off x="8383276" y="5980420"/>
                <a:ext cx="216581" cy="127223"/>
              </a:xfrm>
              <a:custGeom>
                <a:avLst/>
                <a:gdLst/>
                <a:ahLst/>
                <a:cxnLst/>
                <a:rect l="l" t="t" r="r" b="b"/>
                <a:pathLst>
                  <a:path w="216581" h="127223" extrusionOk="0">
                    <a:moveTo>
                      <a:pt x="3734" y="119886"/>
                    </a:moveTo>
                    <a:cubicBezTo>
                      <a:pt x="5110" y="122376"/>
                      <a:pt x="6551" y="124800"/>
                      <a:pt x="8058" y="127224"/>
                    </a:cubicBezTo>
                    <a:lnTo>
                      <a:pt x="216581" y="14936"/>
                    </a:lnTo>
                    <a:cubicBezTo>
                      <a:pt x="215403" y="12381"/>
                      <a:pt x="214223" y="9827"/>
                      <a:pt x="212848" y="7337"/>
                    </a:cubicBezTo>
                    <a:cubicBezTo>
                      <a:pt x="211472" y="4848"/>
                      <a:pt x="210030" y="2424"/>
                      <a:pt x="208524" y="0"/>
                    </a:cubicBezTo>
                    <a:lnTo>
                      <a:pt x="0" y="112287"/>
                    </a:lnTo>
                    <a:cubicBezTo>
                      <a:pt x="1179" y="114842"/>
                      <a:pt x="2358" y="117397"/>
                      <a:pt x="3734" y="11988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0" name="Google Shape;1980;p29"/>
            <p:cNvGrpSpPr/>
            <p:nvPr/>
          </p:nvGrpSpPr>
          <p:grpSpPr>
            <a:xfrm>
              <a:off x="490052" y="3837475"/>
              <a:ext cx="175788" cy="175795"/>
              <a:chOff x="8786752" y="5531588"/>
              <a:chExt cx="175788" cy="175795"/>
            </a:xfrm>
          </p:grpSpPr>
          <p:sp>
            <p:nvSpPr>
              <p:cNvPr id="1981" name="Google Shape;1981;p29"/>
              <p:cNvSpPr/>
              <p:nvPr/>
            </p:nvSpPr>
            <p:spPr>
              <a:xfrm>
                <a:off x="8786752" y="5531588"/>
                <a:ext cx="175788" cy="175789"/>
              </a:xfrm>
              <a:custGeom>
                <a:avLst/>
                <a:gdLst/>
                <a:ahLst/>
                <a:cxnLst/>
                <a:rect l="l" t="t" r="r" b="b"/>
                <a:pathLst>
                  <a:path w="175788" h="175789" extrusionOk="0">
                    <a:moveTo>
                      <a:pt x="112298" y="172307"/>
                    </a:moveTo>
                    <a:cubicBezTo>
                      <a:pt x="65653" y="185802"/>
                      <a:pt x="16978" y="158877"/>
                      <a:pt x="3483" y="112298"/>
                    </a:cubicBezTo>
                    <a:cubicBezTo>
                      <a:pt x="-10013" y="65653"/>
                      <a:pt x="16913" y="16913"/>
                      <a:pt x="63492" y="3483"/>
                    </a:cubicBezTo>
                    <a:cubicBezTo>
                      <a:pt x="110136" y="-10013"/>
                      <a:pt x="158811" y="16913"/>
                      <a:pt x="172307" y="63492"/>
                    </a:cubicBezTo>
                    <a:cubicBezTo>
                      <a:pt x="185802" y="110136"/>
                      <a:pt x="158877" y="158877"/>
                      <a:pt x="112232" y="1723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2" name="Google Shape;1982;p29"/>
              <p:cNvSpPr/>
              <p:nvPr/>
            </p:nvSpPr>
            <p:spPr>
              <a:xfrm>
                <a:off x="8786813" y="5533696"/>
                <a:ext cx="117674" cy="173687"/>
              </a:xfrm>
              <a:custGeom>
                <a:avLst/>
                <a:gdLst/>
                <a:ahLst/>
                <a:cxnLst/>
                <a:rect l="l" t="t" r="r" b="b"/>
                <a:pathLst>
                  <a:path w="117674" h="173687" extrusionOk="0">
                    <a:moveTo>
                      <a:pt x="14297" y="107046"/>
                    </a:moveTo>
                    <a:cubicBezTo>
                      <a:pt x="1325" y="62236"/>
                      <a:pt x="25696" y="15526"/>
                      <a:pt x="69000" y="0"/>
                    </a:cubicBezTo>
                    <a:cubicBezTo>
                      <a:pt x="67165" y="393"/>
                      <a:pt x="65331" y="852"/>
                      <a:pt x="63497" y="1375"/>
                    </a:cubicBezTo>
                    <a:cubicBezTo>
                      <a:pt x="16852" y="14871"/>
                      <a:pt x="-10008" y="63546"/>
                      <a:pt x="3488" y="110191"/>
                    </a:cubicBezTo>
                    <a:cubicBezTo>
                      <a:pt x="16983" y="156835"/>
                      <a:pt x="65658" y="183695"/>
                      <a:pt x="112303" y="170199"/>
                    </a:cubicBezTo>
                    <a:cubicBezTo>
                      <a:pt x="114137" y="169675"/>
                      <a:pt x="115906" y="169086"/>
                      <a:pt x="117674" y="168430"/>
                    </a:cubicBezTo>
                    <a:cubicBezTo>
                      <a:pt x="72733" y="178388"/>
                      <a:pt x="27269" y="151856"/>
                      <a:pt x="14363" y="1069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3" name="Google Shape;1983;p29"/>
              <p:cNvSpPr/>
              <p:nvPr/>
            </p:nvSpPr>
            <p:spPr>
              <a:xfrm>
                <a:off x="8931451" y="5578781"/>
                <a:ext cx="17607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17607" h="26475" extrusionOk="0">
                    <a:moveTo>
                      <a:pt x="224" y="7193"/>
                    </a:moveTo>
                    <a:cubicBezTo>
                      <a:pt x="-496" y="4704"/>
                      <a:pt x="552" y="2018"/>
                      <a:pt x="2910" y="707"/>
                    </a:cubicBezTo>
                    <a:cubicBezTo>
                      <a:pt x="5662" y="-799"/>
                      <a:pt x="9068" y="183"/>
                      <a:pt x="10576" y="2869"/>
                    </a:cubicBezTo>
                    <a:cubicBezTo>
                      <a:pt x="13458" y="7979"/>
                      <a:pt x="15750" y="13548"/>
                      <a:pt x="17388" y="19247"/>
                    </a:cubicBezTo>
                    <a:cubicBezTo>
                      <a:pt x="18240" y="22261"/>
                      <a:pt x="16537" y="25406"/>
                      <a:pt x="13523" y="26257"/>
                    </a:cubicBezTo>
                    <a:cubicBezTo>
                      <a:pt x="10510" y="27109"/>
                      <a:pt x="7430" y="25406"/>
                      <a:pt x="6514" y="22392"/>
                    </a:cubicBezTo>
                    <a:cubicBezTo>
                      <a:pt x="5072" y="17478"/>
                      <a:pt x="3107" y="12761"/>
                      <a:pt x="683" y="8438"/>
                    </a:cubicBezTo>
                    <a:cubicBezTo>
                      <a:pt x="486" y="8045"/>
                      <a:pt x="290" y="7652"/>
                      <a:pt x="159" y="72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4" name="Google Shape;1984;p29"/>
              <p:cNvSpPr/>
              <p:nvPr/>
            </p:nvSpPr>
            <p:spPr>
              <a:xfrm>
                <a:off x="8870535" y="5542211"/>
                <a:ext cx="60795" cy="32609"/>
              </a:xfrm>
              <a:custGeom>
                <a:avLst/>
                <a:gdLst/>
                <a:ahLst/>
                <a:cxnLst/>
                <a:rect l="l" t="t" r="r" b="b"/>
                <a:pathLst>
                  <a:path w="60795" h="32609" extrusionOk="0">
                    <a:moveTo>
                      <a:pt x="214" y="7273"/>
                    </a:moveTo>
                    <a:cubicBezTo>
                      <a:pt x="83" y="6749"/>
                      <a:pt x="-48" y="6159"/>
                      <a:pt x="17" y="5570"/>
                    </a:cubicBezTo>
                    <a:cubicBezTo>
                      <a:pt x="17" y="2425"/>
                      <a:pt x="2638" y="-64"/>
                      <a:pt x="5783" y="1"/>
                    </a:cubicBezTo>
                    <a:cubicBezTo>
                      <a:pt x="25698" y="394"/>
                      <a:pt x="45155" y="8780"/>
                      <a:pt x="59175" y="22996"/>
                    </a:cubicBezTo>
                    <a:cubicBezTo>
                      <a:pt x="61336" y="25223"/>
                      <a:pt x="61336" y="28761"/>
                      <a:pt x="59175" y="30988"/>
                    </a:cubicBezTo>
                    <a:cubicBezTo>
                      <a:pt x="56947" y="33150"/>
                      <a:pt x="53344" y="33150"/>
                      <a:pt x="51182" y="30988"/>
                    </a:cubicBezTo>
                    <a:cubicBezTo>
                      <a:pt x="39193" y="18869"/>
                      <a:pt x="22619" y="11728"/>
                      <a:pt x="5651" y="11400"/>
                    </a:cubicBezTo>
                    <a:cubicBezTo>
                      <a:pt x="3096" y="11400"/>
                      <a:pt x="1000" y="9631"/>
                      <a:pt x="345" y="733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5" name="Google Shape;1985;p29"/>
              <p:cNvSpPr/>
              <p:nvPr/>
            </p:nvSpPr>
            <p:spPr>
              <a:xfrm>
                <a:off x="8844283" y="5533564"/>
                <a:ext cx="60729" cy="171902"/>
              </a:xfrm>
              <a:custGeom>
                <a:avLst/>
                <a:gdLst/>
                <a:ahLst/>
                <a:cxnLst/>
                <a:rect l="l" t="t" r="r" b="b"/>
                <a:pathLst>
                  <a:path w="60729" h="171902" extrusionOk="0">
                    <a:moveTo>
                      <a:pt x="5962" y="1507"/>
                    </a:moveTo>
                    <a:cubicBezTo>
                      <a:pt x="3931" y="2096"/>
                      <a:pt x="1966" y="2751"/>
                      <a:pt x="0" y="3472"/>
                    </a:cubicBezTo>
                    <a:lnTo>
                      <a:pt x="48675" y="171903"/>
                    </a:lnTo>
                    <a:cubicBezTo>
                      <a:pt x="50706" y="171444"/>
                      <a:pt x="52737" y="170986"/>
                      <a:pt x="54768" y="170396"/>
                    </a:cubicBezTo>
                    <a:cubicBezTo>
                      <a:pt x="56799" y="169806"/>
                      <a:pt x="58764" y="169151"/>
                      <a:pt x="60730" y="168431"/>
                    </a:cubicBezTo>
                    <a:lnTo>
                      <a:pt x="12054" y="0"/>
                    </a:lnTo>
                    <a:cubicBezTo>
                      <a:pt x="10023" y="459"/>
                      <a:pt x="7992" y="917"/>
                      <a:pt x="5962" y="15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6" name="Google Shape;1986;p29"/>
            <p:cNvGrpSpPr/>
            <p:nvPr/>
          </p:nvGrpSpPr>
          <p:grpSpPr>
            <a:xfrm rot="-5400000">
              <a:off x="511377" y="4424374"/>
              <a:ext cx="768637" cy="704075"/>
              <a:chOff x="9477427" y="4898399"/>
              <a:chExt cx="768637" cy="704075"/>
            </a:xfrm>
          </p:grpSpPr>
          <p:grpSp>
            <p:nvGrpSpPr>
              <p:cNvPr id="1987" name="Google Shape;1987;p29"/>
              <p:cNvGrpSpPr/>
              <p:nvPr/>
            </p:nvGrpSpPr>
            <p:grpSpPr>
              <a:xfrm>
                <a:off x="9477427" y="4898399"/>
                <a:ext cx="768637" cy="704075"/>
                <a:chOff x="9477427" y="4898399"/>
                <a:chExt cx="768637" cy="704075"/>
              </a:xfrm>
            </p:grpSpPr>
            <p:sp>
              <p:nvSpPr>
                <p:cNvPr id="1988" name="Google Shape;1988;p29"/>
                <p:cNvSpPr/>
                <p:nvPr/>
              </p:nvSpPr>
              <p:spPr>
                <a:xfrm>
                  <a:off x="9477492" y="4898399"/>
                  <a:ext cx="768572" cy="70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572" h="704075" extrusionOk="0">
                      <a:moveTo>
                        <a:pt x="740376" y="51980"/>
                      </a:moveTo>
                      <a:lnTo>
                        <a:pt x="728976" y="38943"/>
                      </a:lnTo>
                      <a:cubicBezTo>
                        <a:pt x="717184" y="25448"/>
                        <a:pt x="702902" y="15490"/>
                        <a:pt x="687442" y="8939"/>
                      </a:cubicBezTo>
                      <a:cubicBezTo>
                        <a:pt x="648528" y="-7439"/>
                        <a:pt x="602015" y="-1477"/>
                        <a:pt x="568145" y="28199"/>
                      </a:cubicBezTo>
                      <a:lnTo>
                        <a:pt x="38941" y="491237"/>
                      </a:lnTo>
                      <a:cubicBezTo>
                        <a:pt x="-8424" y="532705"/>
                        <a:pt x="-13272" y="604703"/>
                        <a:pt x="28197" y="652133"/>
                      </a:cubicBezTo>
                      <a:lnTo>
                        <a:pt x="39596" y="665170"/>
                      </a:lnTo>
                      <a:cubicBezTo>
                        <a:pt x="44903" y="671263"/>
                        <a:pt x="50733" y="676635"/>
                        <a:pt x="56957" y="681286"/>
                      </a:cubicBezTo>
                      <a:cubicBezTo>
                        <a:pt x="99147" y="712994"/>
                        <a:pt x="159155" y="712011"/>
                        <a:pt x="200427" y="675849"/>
                      </a:cubicBezTo>
                      <a:lnTo>
                        <a:pt x="729632" y="212812"/>
                      </a:lnTo>
                      <a:cubicBezTo>
                        <a:pt x="776996" y="171343"/>
                        <a:pt x="781844" y="99345"/>
                        <a:pt x="740376" y="5198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9" name="Google Shape;1989;p29"/>
                <p:cNvSpPr/>
                <p:nvPr/>
              </p:nvSpPr>
              <p:spPr>
                <a:xfrm>
                  <a:off x="9477427" y="4898502"/>
                  <a:ext cx="711615" cy="695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615" h="695136" extrusionOk="0">
                      <a:moveTo>
                        <a:pt x="52305" y="665919"/>
                      </a:moveTo>
                      <a:cubicBezTo>
                        <a:pt x="10837" y="618553"/>
                        <a:pt x="15685" y="546490"/>
                        <a:pt x="63049" y="505087"/>
                      </a:cubicBezTo>
                      <a:lnTo>
                        <a:pt x="592254" y="42050"/>
                      </a:lnTo>
                      <a:cubicBezTo>
                        <a:pt x="626188" y="12373"/>
                        <a:pt x="672701" y="6412"/>
                        <a:pt x="711616" y="22789"/>
                      </a:cubicBezTo>
                      <a:cubicBezTo>
                        <a:pt x="669426" y="-8918"/>
                        <a:pt x="609418" y="-7936"/>
                        <a:pt x="568145" y="28227"/>
                      </a:cubicBezTo>
                      <a:lnTo>
                        <a:pt x="38941" y="491264"/>
                      </a:lnTo>
                      <a:cubicBezTo>
                        <a:pt x="-8424" y="532733"/>
                        <a:pt x="-13272" y="604730"/>
                        <a:pt x="28197" y="652095"/>
                      </a:cubicBezTo>
                      <a:lnTo>
                        <a:pt x="39596" y="665132"/>
                      </a:lnTo>
                      <a:cubicBezTo>
                        <a:pt x="51388" y="678628"/>
                        <a:pt x="65670" y="688585"/>
                        <a:pt x="81131" y="695137"/>
                      </a:cubicBezTo>
                      <a:cubicBezTo>
                        <a:pt x="74907" y="690486"/>
                        <a:pt x="69076" y="685048"/>
                        <a:pt x="63770" y="679021"/>
                      </a:cubicBezTo>
                      <a:lnTo>
                        <a:pt x="52371" y="665984"/>
                      </a:lnTo>
                      <a:close/>
                    </a:path>
                  </a:pathLst>
                </a:custGeom>
                <a:solidFill>
                  <a:srgbClr val="013057">
                    <a:alpha val="101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90" name="Google Shape;1990;p29"/>
              <p:cNvSpPr/>
              <p:nvPr/>
            </p:nvSpPr>
            <p:spPr>
              <a:xfrm rot="-2468728">
                <a:off x="9688133" y="5156230"/>
                <a:ext cx="346765" cy="187228"/>
              </a:xfrm>
              <a:custGeom>
                <a:avLst/>
                <a:gdLst/>
                <a:ahLst/>
                <a:cxnLst/>
                <a:rect l="l" t="t" r="r" b="b"/>
                <a:pathLst>
                  <a:path w="347015" h="187363" extrusionOk="0">
                    <a:moveTo>
                      <a:pt x="325659" y="0"/>
                    </a:moveTo>
                    <a:cubicBezTo>
                      <a:pt x="337454" y="0"/>
                      <a:pt x="347016" y="9561"/>
                      <a:pt x="347016" y="21357"/>
                    </a:cubicBezTo>
                    <a:lnTo>
                      <a:pt x="347016" y="166007"/>
                    </a:lnTo>
                    <a:cubicBezTo>
                      <a:pt x="347016" y="177802"/>
                      <a:pt x="337454" y="187364"/>
                      <a:pt x="325659" y="187364"/>
                    </a:cubicBezTo>
                    <a:lnTo>
                      <a:pt x="21357" y="187364"/>
                    </a:lnTo>
                    <a:cubicBezTo>
                      <a:pt x="9563" y="187364"/>
                      <a:pt x="1" y="177802"/>
                      <a:pt x="1" y="166007"/>
                    </a:cubicBezTo>
                    <a:lnTo>
                      <a:pt x="1" y="21357"/>
                    </a:lnTo>
                    <a:cubicBezTo>
                      <a:pt x="1" y="9561"/>
                      <a:pt x="9563" y="0"/>
                      <a:pt x="213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1" name="Google Shape;1991;p29"/>
              <p:cNvSpPr/>
              <p:nvPr/>
            </p:nvSpPr>
            <p:spPr>
              <a:xfrm rot="-2468728">
                <a:off x="9714315" y="5183205"/>
                <a:ext cx="294918" cy="136100"/>
              </a:xfrm>
              <a:custGeom>
                <a:avLst/>
                <a:gdLst/>
                <a:ahLst/>
                <a:cxnLst/>
                <a:rect l="l" t="t" r="r" b="b"/>
                <a:pathLst>
                  <a:path w="295130" h="136198" extrusionOk="0">
                    <a:moveTo>
                      <a:pt x="0" y="0"/>
                    </a:moveTo>
                    <a:lnTo>
                      <a:pt x="295131" y="0"/>
                    </a:lnTo>
                    <a:lnTo>
                      <a:pt x="295131" y="136199"/>
                    </a:lnTo>
                    <a:lnTo>
                      <a:pt x="0" y="13619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92" name="Google Shape;1992;p29"/>
              <p:cNvGrpSpPr/>
              <p:nvPr/>
            </p:nvGrpSpPr>
            <p:grpSpPr>
              <a:xfrm>
                <a:off x="10003342" y="4973989"/>
                <a:ext cx="164906" cy="160911"/>
                <a:chOff x="10003342" y="4973989"/>
                <a:chExt cx="164906" cy="160911"/>
              </a:xfrm>
            </p:grpSpPr>
            <p:sp>
              <p:nvSpPr>
                <p:cNvPr id="1993" name="Google Shape;1993;p29"/>
                <p:cNvSpPr/>
                <p:nvPr/>
              </p:nvSpPr>
              <p:spPr>
                <a:xfrm>
                  <a:off x="10140851" y="5030263"/>
                  <a:ext cx="27397" cy="27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7" h="27398" extrusionOk="0">
                      <a:moveTo>
                        <a:pt x="3380" y="22707"/>
                      </a:moveTo>
                      <a:cubicBezTo>
                        <a:pt x="-1598" y="17007"/>
                        <a:pt x="-1008" y="8360"/>
                        <a:pt x="4691" y="3381"/>
                      </a:cubicBezTo>
                      <a:cubicBezTo>
                        <a:pt x="10391" y="-1598"/>
                        <a:pt x="19038" y="-1008"/>
                        <a:pt x="24017" y="4691"/>
                      </a:cubicBezTo>
                      <a:cubicBezTo>
                        <a:pt x="28996" y="10391"/>
                        <a:pt x="28406" y="19038"/>
                        <a:pt x="22707" y="24017"/>
                      </a:cubicBezTo>
                      <a:cubicBezTo>
                        <a:pt x="17007" y="28996"/>
                        <a:pt x="8359" y="28406"/>
                        <a:pt x="3380" y="2270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4" name="Google Shape;1994;p29"/>
                <p:cNvSpPr/>
                <p:nvPr/>
              </p:nvSpPr>
              <p:spPr>
                <a:xfrm>
                  <a:off x="10091652" y="4973989"/>
                  <a:ext cx="27397" cy="27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7" h="27404" extrusionOk="0">
                      <a:moveTo>
                        <a:pt x="3381" y="22707"/>
                      </a:moveTo>
                      <a:cubicBezTo>
                        <a:pt x="-1598" y="17007"/>
                        <a:pt x="-1008" y="8360"/>
                        <a:pt x="4691" y="3381"/>
                      </a:cubicBezTo>
                      <a:cubicBezTo>
                        <a:pt x="10390" y="-1598"/>
                        <a:pt x="19038" y="-1008"/>
                        <a:pt x="24017" y="4691"/>
                      </a:cubicBezTo>
                      <a:cubicBezTo>
                        <a:pt x="28996" y="10391"/>
                        <a:pt x="28406" y="19038"/>
                        <a:pt x="22707" y="24017"/>
                      </a:cubicBezTo>
                      <a:cubicBezTo>
                        <a:pt x="17007" y="28996"/>
                        <a:pt x="8359" y="28406"/>
                        <a:pt x="3381" y="2277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5" name="Google Shape;1995;p29"/>
                <p:cNvSpPr/>
                <p:nvPr/>
              </p:nvSpPr>
              <p:spPr>
                <a:xfrm>
                  <a:off x="10096762" y="5068850"/>
                  <a:ext cx="27398" cy="27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8" h="27398" extrusionOk="0">
                      <a:moveTo>
                        <a:pt x="3381" y="22707"/>
                      </a:moveTo>
                      <a:cubicBezTo>
                        <a:pt x="-1598" y="17007"/>
                        <a:pt x="-1008" y="8360"/>
                        <a:pt x="4691" y="3381"/>
                      </a:cubicBezTo>
                      <a:cubicBezTo>
                        <a:pt x="10391" y="-1598"/>
                        <a:pt x="19038" y="-1009"/>
                        <a:pt x="24017" y="4691"/>
                      </a:cubicBezTo>
                      <a:cubicBezTo>
                        <a:pt x="28996" y="10391"/>
                        <a:pt x="28407" y="19038"/>
                        <a:pt x="22707" y="24017"/>
                      </a:cubicBezTo>
                      <a:cubicBezTo>
                        <a:pt x="17008" y="28996"/>
                        <a:pt x="8360" y="28407"/>
                        <a:pt x="3381" y="2270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6" name="Google Shape;1996;p29"/>
                <p:cNvSpPr/>
                <p:nvPr/>
              </p:nvSpPr>
              <p:spPr>
                <a:xfrm>
                  <a:off x="10047497" y="5012575"/>
                  <a:ext cx="27420" cy="27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0" h="27398" extrusionOk="0">
                      <a:moveTo>
                        <a:pt x="3380" y="22707"/>
                      </a:moveTo>
                      <a:cubicBezTo>
                        <a:pt x="-1598" y="17007"/>
                        <a:pt x="-1008" y="8360"/>
                        <a:pt x="4691" y="3381"/>
                      </a:cubicBezTo>
                      <a:cubicBezTo>
                        <a:pt x="10391" y="-1598"/>
                        <a:pt x="19038" y="-1008"/>
                        <a:pt x="24017" y="4691"/>
                      </a:cubicBezTo>
                      <a:cubicBezTo>
                        <a:pt x="28996" y="10391"/>
                        <a:pt x="28472" y="19038"/>
                        <a:pt x="22707" y="24017"/>
                      </a:cubicBezTo>
                      <a:cubicBezTo>
                        <a:pt x="17007" y="28996"/>
                        <a:pt x="8359" y="28406"/>
                        <a:pt x="3380" y="2270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7" name="Google Shape;1997;p29"/>
                <p:cNvSpPr/>
                <p:nvPr/>
              </p:nvSpPr>
              <p:spPr>
                <a:xfrm>
                  <a:off x="10052607" y="5107502"/>
                  <a:ext cx="27398" cy="27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8" h="27398" extrusionOk="0">
                      <a:moveTo>
                        <a:pt x="3381" y="22707"/>
                      </a:moveTo>
                      <a:cubicBezTo>
                        <a:pt x="-1598" y="17007"/>
                        <a:pt x="-1008" y="8360"/>
                        <a:pt x="4691" y="3381"/>
                      </a:cubicBezTo>
                      <a:cubicBezTo>
                        <a:pt x="10391" y="-1598"/>
                        <a:pt x="19038" y="-1008"/>
                        <a:pt x="24017" y="4691"/>
                      </a:cubicBezTo>
                      <a:cubicBezTo>
                        <a:pt x="28996" y="10391"/>
                        <a:pt x="28407" y="19038"/>
                        <a:pt x="22707" y="24017"/>
                      </a:cubicBezTo>
                      <a:cubicBezTo>
                        <a:pt x="17008" y="28996"/>
                        <a:pt x="8360" y="28406"/>
                        <a:pt x="3381" y="2270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8" name="Google Shape;1998;p29"/>
                <p:cNvSpPr/>
                <p:nvPr/>
              </p:nvSpPr>
              <p:spPr>
                <a:xfrm>
                  <a:off x="10003342" y="5051227"/>
                  <a:ext cx="27398" cy="27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8" h="27398" extrusionOk="0">
                      <a:moveTo>
                        <a:pt x="3381" y="22707"/>
                      </a:moveTo>
                      <a:cubicBezTo>
                        <a:pt x="-1598" y="17007"/>
                        <a:pt x="-1008" y="8360"/>
                        <a:pt x="4691" y="3381"/>
                      </a:cubicBezTo>
                      <a:cubicBezTo>
                        <a:pt x="10391" y="-1598"/>
                        <a:pt x="19038" y="-1009"/>
                        <a:pt x="24017" y="4691"/>
                      </a:cubicBezTo>
                      <a:cubicBezTo>
                        <a:pt x="28996" y="10391"/>
                        <a:pt x="28407" y="19038"/>
                        <a:pt x="22707" y="24017"/>
                      </a:cubicBezTo>
                      <a:cubicBezTo>
                        <a:pt x="17008" y="28996"/>
                        <a:pt x="8360" y="28407"/>
                        <a:pt x="3381" y="2270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99" name="Google Shape;1999;p29"/>
              <p:cNvGrpSpPr/>
              <p:nvPr/>
            </p:nvGrpSpPr>
            <p:grpSpPr>
              <a:xfrm>
                <a:off x="9555438" y="5365906"/>
                <a:ext cx="164842" cy="160884"/>
                <a:chOff x="9555438" y="5365906"/>
                <a:chExt cx="164842" cy="160884"/>
              </a:xfrm>
            </p:grpSpPr>
            <p:sp>
              <p:nvSpPr>
                <p:cNvPr id="2000" name="Google Shape;2000;p29"/>
                <p:cNvSpPr/>
                <p:nvPr/>
              </p:nvSpPr>
              <p:spPr>
                <a:xfrm>
                  <a:off x="9604638" y="5499419"/>
                  <a:ext cx="27398" cy="27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8" h="27371" extrusionOk="0">
                      <a:moveTo>
                        <a:pt x="24017" y="4665"/>
                      </a:moveTo>
                      <a:cubicBezTo>
                        <a:pt x="19038" y="-1035"/>
                        <a:pt x="10391" y="-1559"/>
                        <a:pt x="4691" y="3354"/>
                      </a:cubicBezTo>
                      <a:cubicBezTo>
                        <a:pt x="-1008" y="8333"/>
                        <a:pt x="-1598" y="16981"/>
                        <a:pt x="3381" y="22680"/>
                      </a:cubicBezTo>
                      <a:cubicBezTo>
                        <a:pt x="8360" y="28380"/>
                        <a:pt x="17008" y="28970"/>
                        <a:pt x="22707" y="23991"/>
                      </a:cubicBezTo>
                      <a:cubicBezTo>
                        <a:pt x="28407" y="19012"/>
                        <a:pt x="28996" y="10364"/>
                        <a:pt x="24017" y="466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1" name="Google Shape;2001;p29"/>
                <p:cNvSpPr/>
                <p:nvPr/>
              </p:nvSpPr>
              <p:spPr>
                <a:xfrm>
                  <a:off x="9555438" y="5443118"/>
                  <a:ext cx="27398" cy="27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8" h="27398" extrusionOk="0">
                      <a:moveTo>
                        <a:pt x="24017" y="4691"/>
                      </a:moveTo>
                      <a:cubicBezTo>
                        <a:pt x="19038" y="-1008"/>
                        <a:pt x="10391" y="-1598"/>
                        <a:pt x="4691" y="3381"/>
                      </a:cubicBezTo>
                      <a:cubicBezTo>
                        <a:pt x="-1008" y="8360"/>
                        <a:pt x="-1598" y="17007"/>
                        <a:pt x="3381" y="22707"/>
                      </a:cubicBezTo>
                      <a:cubicBezTo>
                        <a:pt x="8360" y="28407"/>
                        <a:pt x="17008" y="28996"/>
                        <a:pt x="22707" y="24017"/>
                      </a:cubicBezTo>
                      <a:cubicBezTo>
                        <a:pt x="28407" y="19038"/>
                        <a:pt x="28996" y="10391"/>
                        <a:pt x="24017" y="469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2" name="Google Shape;2002;p29"/>
                <p:cNvSpPr/>
                <p:nvPr/>
              </p:nvSpPr>
              <p:spPr>
                <a:xfrm>
                  <a:off x="9648727" y="5460768"/>
                  <a:ext cx="27397" cy="27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7" h="27371" extrusionOk="0">
                      <a:moveTo>
                        <a:pt x="24017" y="4664"/>
                      </a:moveTo>
                      <a:cubicBezTo>
                        <a:pt x="19038" y="-1035"/>
                        <a:pt x="10391" y="-1559"/>
                        <a:pt x="4691" y="3355"/>
                      </a:cubicBezTo>
                      <a:cubicBezTo>
                        <a:pt x="-1008" y="8333"/>
                        <a:pt x="-1598" y="16981"/>
                        <a:pt x="3380" y="22680"/>
                      </a:cubicBezTo>
                      <a:cubicBezTo>
                        <a:pt x="8359" y="28380"/>
                        <a:pt x="17007" y="28969"/>
                        <a:pt x="22707" y="23991"/>
                      </a:cubicBezTo>
                      <a:cubicBezTo>
                        <a:pt x="28406" y="19012"/>
                        <a:pt x="28996" y="10364"/>
                        <a:pt x="24017" y="46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3" name="Google Shape;2003;p29"/>
                <p:cNvSpPr/>
                <p:nvPr/>
              </p:nvSpPr>
              <p:spPr>
                <a:xfrm>
                  <a:off x="9599528" y="5404543"/>
                  <a:ext cx="27397" cy="27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7" h="27453" extrusionOk="0">
                      <a:moveTo>
                        <a:pt x="24017" y="4681"/>
                      </a:moveTo>
                      <a:cubicBezTo>
                        <a:pt x="19038" y="-1019"/>
                        <a:pt x="10390" y="-1609"/>
                        <a:pt x="4691" y="3436"/>
                      </a:cubicBezTo>
                      <a:cubicBezTo>
                        <a:pt x="-1008" y="8415"/>
                        <a:pt x="-1598" y="17062"/>
                        <a:pt x="3381" y="22762"/>
                      </a:cubicBezTo>
                      <a:cubicBezTo>
                        <a:pt x="8359" y="28462"/>
                        <a:pt x="17007" y="29051"/>
                        <a:pt x="22707" y="24072"/>
                      </a:cubicBezTo>
                      <a:cubicBezTo>
                        <a:pt x="28406" y="19093"/>
                        <a:pt x="28996" y="10446"/>
                        <a:pt x="24017" y="474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4" name="Google Shape;2004;p29"/>
                <p:cNvSpPr/>
                <p:nvPr/>
              </p:nvSpPr>
              <p:spPr>
                <a:xfrm>
                  <a:off x="9692909" y="5422155"/>
                  <a:ext cx="27371" cy="27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71" h="27397" extrusionOk="0">
                      <a:moveTo>
                        <a:pt x="23990" y="4691"/>
                      </a:moveTo>
                      <a:cubicBezTo>
                        <a:pt x="19011" y="-1008"/>
                        <a:pt x="10364" y="-1598"/>
                        <a:pt x="4664" y="3381"/>
                      </a:cubicBezTo>
                      <a:cubicBezTo>
                        <a:pt x="-1035" y="8360"/>
                        <a:pt x="-1559" y="17007"/>
                        <a:pt x="3355" y="22707"/>
                      </a:cubicBezTo>
                      <a:cubicBezTo>
                        <a:pt x="8333" y="28406"/>
                        <a:pt x="16981" y="28996"/>
                        <a:pt x="22680" y="24017"/>
                      </a:cubicBezTo>
                      <a:cubicBezTo>
                        <a:pt x="28380" y="19038"/>
                        <a:pt x="28969" y="10391"/>
                        <a:pt x="23990" y="469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5" name="Google Shape;2005;p29"/>
                <p:cNvSpPr/>
                <p:nvPr/>
              </p:nvSpPr>
              <p:spPr>
                <a:xfrm>
                  <a:off x="9643709" y="5365906"/>
                  <a:ext cx="27371" cy="27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71" h="27371" extrusionOk="0">
                      <a:moveTo>
                        <a:pt x="23990" y="4665"/>
                      </a:moveTo>
                      <a:cubicBezTo>
                        <a:pt x="19011" y="-1035"/>
                        <a:pt x="10364" y="-1559"/>
                        <a:pt x="4664" y="3354"/>
                      </a:cubicBezTo>
                      <a:cubicBezTo>
                        <a:pt x="-1035" y="8333"/>
                        <a:pt x="-1559" y="16981"/>
                        <a:pt x="3355" y="22680"/>
                      </a:cubicBezTo>
                      <a:cubicBezTo>
                        <a:pt x="8334" y="28380"/>
                        <a:pt x="16981" y="28970"/>
                        <a:pt x="22680" y="23991"/>
                      </a:cubicBezTo>
                      <a:cubicBezTo>
                        <a:pt x="28380" y="19012"/>
                        <a:pt x="28969" y="10364"/>
                        <a:pt x="23990" y="466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006" name="Google Shape;2006;p29"/>
            <p:cNvGrpSpPr/>
            <p:nvPr/>
          </p:nvGrpSpPr>
          <p:grpSpPr>
            <a:xfrm rot="10800000" flipH="1">
              <a:off x="183389" y="2755415"/>
              <a:ext cx="370716" cy="394415"/>
              <a:chOff x="4121933" y="3841623"/>
              <a:chExt cx="279934" cy="297851"/>
            </a:xfrm>
          </p:grpSpPr>
          <p:sp>
            <p:nvSpPr>
              <p:cNvPr id="2007" name="Google Shape;2007;p29"/>
              <p:cNvSpPr/>
              <p:nvPr/>
            </p:nvSpPr>
            <p:spPr>
              <a:xfrm>
                <a:off x="4256431" y="3841623"/>
                <a:ext cx="145436" cy="145436"/>
              </a:xfrm>
              <a:custGeom>
                <a:avLst/>
                <a:gdLst/>
                <a:ahLst/>
                <a:cxnLst/>
                <a:rect l="l" t="t" r="r" b="b"/>
                <a:pathLst>
                  <a:path w="145436" h="145436" extrusionOk="0">
                    <a:moveTo>
                      <a:pt x="145436" y="51427"/>
                    </a:moveTo>
                    <a:lnTo>
                      <a:pt x="94009" y="51427"/>
                    </a:lnTo>
                    <a:lnTo>
                      <a:pt x="94009" y="0"/>
                    </a:lnTo>
                    <a:lnTo>
                      <a:pt x="51427" y="0"/>
                    </a:lnTo>
                    <a:lnTo>
                      <a:pt x="51427" y="51427"/>
                    </a:lnTo>
                    <a:lnTo>
                      <a:pt x="0" y="51427"/>
                    </a:lnTo>
                    <a:lnTo>
                      <a:pt x="0" y="94010"/>
                    </a:lnTo>
                    <a:lnTo>
                      <a:pt x="51427" y="94010"/>
                    </a:lnTo>
                    <a:lnTo>
                      <a:pt x="51427" y="145436"/>
                    </a:lnTo>
                    <a:lnTo>
                      <a:pt x="94009" y="145436"/>
                    </a:lnTo>
                    <a:lnTo>
                      <a:pt x="94009" y="94010"/>
                    </a:lnTo>
                    <a:lnTo>
                      <a:pt x="145436" y="94010"/>
                    </a:lnTo>
                    <a:lnTo>
                      <a:pt x="145436" y="5142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8" name="Google Shape;2008;p29"/>
              <p:cNvSpPr/>
              <p:nvPr/>
            </p:nvSpPr>
            <p:spPr>
              <a:xfrm>
                <a:off x="4121933" y="4032690"/>
                <a:ext cx="106718" cy="106784"/>
              </a:xfrm>
              <a:custGeom>
                <a:avLst/>
                <a:gdLst/>
                <a:ahLst/>
                <a:cxnLst/>
                <a:rect l="l" t="t" r="r" b="b"/>
                <a:pathLst>
                  <a:path w="106718" h="106784" extrusionOk="0">
                    <a:moveTo>
                      <a:pt x="70818" y="106784"/>
                    </a:moveTo>
                    <a:lnTo>
                      <a:pt x="35901" y="106784"/>
                    </a:lnTo>
                    <a:lnTo>
                      <a:pt x="35901" y="70883"/>
                    </a:lnTo>
                    <a:lnTo>
                      <a:pt x="0" y="70883"/>
                    </a:lnTo>
                    <a:lnTo>
                      <a:pt x="0" y="35900"/>
                    </a:lnTo>
                    <a:lnTo>
                      <a:pt x="35901" y="35900"/>
                    </a:lnTo>
                    <a:lnTo>
                      <a:pt x="35901" y="0"/>
                    </a:lnTo>
                    <a:lnTo>
                      <a:pt x="70818" y="0"/>
                    </a:lnTo>
                    <a:lnTo>
                      <a:pt x="70818" y="35900"/>
                    </a:lnTo>
                    <a:lnTo>
                      <a:pt x="106719" y="35900"/>
                    </a:lnTo>
                    <a:lnTo>
                      <a:pt x="106719" y="70883"/>
                    </a:lnTo>
                    <a:lnTo>
                      <a:pt x="70818" y="70883"/>
                    </a:lnTo>
                    <a:lnTo>
                      <a:pt x="70818" y="106784"/>
                    </a:lnTo>
                    <a:close/>
                    <a:moveTo>
                      <a:pt x="41076" y="101608"/>
                    </a:moveTo>
                    <a:lnTo>
                      <a:pt x="65643" y="101608"/>
                    </a:lnTo>
                    <a:lnTo>
                      <a:pt x="65643" y="65708"/>
                    </a:lnTo>
                    <a:lnTo>
                      <a:pt x="101543" y="65708"/>
                    </a:lnTo>
                    <a:lnTo>
                      <a:pt x="101543" y="41141"/>
                    </a:lnTo>
                    <a:lnTo>
                      <a:pt x="65643" y="41141"/>
                    </a:lnTo>
                    <a:lnTo>
                      <a:pt x="65643" y="5241"/>
                    </a:lnTo>
                    <a:lnTo>
                      <a:pt x="41076" y="5241"/>
                    </a:lnTo>
                    <a:lnTo>
                      <a:pt x="41076" y="41141"/>
                    </a:lnTo>
                    <a:lnTo>
                      <a:pt x="5175" y="41141"/>
                    </a:lnTo>
                    <a:lnTo>
                      <a:pt x="5175" y="65708"/>
                    </a:lnTo>
                    <a:lnTo>
                      <a:pt x="41076" y="65708"/>
                    </a:lnTo>
                    <a:lnTo>
                      <a:pt x="41076" y="1016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9" name="Google Shape;2009;p29"/>
            <p:cNvGrpSpPr/>
            <p:nvPr/>
          </p:nvGrpSpPr>
          <p:grpSpPr>
            <a:xfrm rot="10800000" flipH="1">
              <a:off x="1384464" y="4663640"/>
              <a:ext cx="370716" cy="394415"/>
              <a:chOff x="4121933" y="3841623"/>
              <a:chExt cx="279934" cy="297851"/>
            </a:xfrm>
          </p:grpSpPr>
          <p:sp>
            <p:nvSpPr>
              <p:cNvPr id="2010" name="Google Shape;2010;p29"/>
              <p:cNvSpPr/>
              <p:nvPr/>
            </p:nvSpPr>
            <p:spPr>
              <a:xfrm>
                <a:off x="4256431" y="3841623"/>
                <a:ext cx="145436" cy="145436"/>
              </a:xfrm>
              <a:custGeom>
                <a:avLst/>
                <a:gdLst/>
                <a:ahLst/>
                <a:cxnLst/>
                <a:rect l="l" t="t" r="r" b="b"/>
                <a:pathLst>
                  <a:path w="145436" h="145436" extrusionOk="0">
                    <a:moveTo>
                      <a:pt x="145436" y="51427"/>
                    </a:moveTo>
                    <a:lnTo>
                      <a:pt x="94009" y="51427"/>
                    </a:lnTo>
                    <a:lnTo>
                      <a:pt x="94009" y="0"/>
                    </a:lnTo>
                    <a:lnTo>
                      <a:pt x="51427" y="0"/>
                    </a:lnTo>
                    <a:lnTo>
                      <a:pt x="51427" y="51427"/>
                    </a:lnTo>
                    <a:lnTo>
                      <a:pt x="0" y="51427"/>
                    </a:lnTo>
                    <a:lnTo>
                      <a:pt x="0" y="94010"/>
                    </a:lnTo>
                    <a:lnTo>
                      <a:pt x="51427" y="94010"/>
                    </a:lnTo>
                    <a:lnTo>
                      <a:pt x="51427" y="145436"/>
                    </a:lnTo>
                    <a:lnTo>
                      <a:pt x="94009" y="145436"/>
                    </a:lnTo>
                    <a:lnTo>
                      <a:pt x="94009" y="94010"/>
                    </a:lnTo>
                    <a:lnTo>
                      <a:pt x="145436" y="94010"/>
                    </a:lnTo>
                    <a:lnTo>
                      <a:pt x="145436" y="5142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1" name="Google Shape;2011;p29"/>
              <p:cNvSpPr/>
              <p:nvPr/>
            </p:nvSpPr>
            <p:spPr>
              <a:xfrm>
                <a:off x="4121933" y="4032690"/>
                <a:ext cx="106718" cy="106784"/>
              </a:xfrm>
              <a:custGeom>
                <a:avLst/>
                <a:gdLst/>
                <a:ahLst/>
                <a:cxnLst/>
                <a:rect l="l" t="t" r="r" b="b"/>
                <a:pathLst>
                  <a:path w="106718" h="106784" extrusionOk="0">
                    <a:moveTo>
                      <a:pt x="70818" y="106784"/>
                    </a:moveTo>
                    <a:lnTo>
                      <a:pt x="35901" y="106784"/>
                    </a:lnTo>
                    <a:lnTo>
                      <a:pt x="35901" y="70883"/>
                    </a:lnTo>
                    <a:lnTo>
                      <a:pt x="0" y="70883"/>
                    </a:lnTo>
                    <a:lnTo>
                      <a:pt x="0" y="35900"/>
                    </a:lnTo>
                    <a:lnTo>
                      <a:pt x="35901" y="35900"/>
                    </a:lnTo>
                    <a:lnTo>
                      <a:pt x="35901" y="0"/>
                    </a:lnTo>
                    <a:lnTo>
                      <a:pt x="70818" y="0"/>
                    </a:lnTo>
                    <a:lnTo>
                      <a:pt x="70818" y="35900"/>
                    </a:lnTo>
                    <a:lnTo>
                      <a:pt x="106719" y="35900"/>
                    </a:lnTo>
                    <a:lnTo>
                      <a:pt x="106719" y="70883"/>
                    </a:lnTo>
                    <a:lnTo>
                      <a:pt x="70818" y="70883"/>
                    </a:lnTo>
                    <a:lnTo>
                      <a:pt x="70818" y="106784"/>
                    </a:lnTo>
                    <a:close/>
                    <a:moveTo>
                      <a:pt x="41076" y="101608"/>
                    </a:moveTo>
                    <a:lnTo>
                      <a:pt x="65643" y="101608"/>
                    </a:lnTo>
                    <a:lnTo>
                      <a:pt x="65643" y="65708"/>
                    </a:lnTo>
                    <a:lnTo>
                      <a:pt x="101543" y="65708"/>
                    </a:lnTo>
                    <a:lnTo>
                      <a:pt x="101543" y="41141"/>
                    </a:lnTo>
                    <a:lnTo>
                      <a:pt x="65643" y="41141"/>
                    </a:lnTo>
                    <a:lnTo>
                      <a:pt x="65643" y="5241"/>
                    </a:lnTo>
                    <a:lnTo>
                      <a:pt x="41076" y="5241"/>
                    </a:lnTo>
                    <a:lnTo>
                      <a:pt x="41076" y="41141"/>
                    </a:lnTo>
                    <a:lnTo>
                      <a:pt x="5175" y="41141"/>
                    </a:lnTo>
                    <a:lnTo>
                      <a:pt x="5175" y="65708"/>
                    </a:lnTo>
                    <a:lnTo>
                      <a:pt x="41076" y="65708"/>
                    </a:lnTo>
                    <a:lnTo>
                      <a:pt x="41076" y="1016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0_1_1_1_1_1"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014" name="Google Shape;2014;p30"/>
          <p:cNvGrpSpPr/>
          <p:nvPr/>
        </p:nvGrpSpPr>
        <p:grpSpPr>
          <a:xfrm rot="10800000">
            <a:off x="-549678" y="3961425"/>
            <a:ext cx="1557789" cy="1285142"/>
            <a:chOff x="7172747" y="2312450"/>
            <a:chExt cx="1557789" cy="1285142"/>
          </a:xfrm>
        </p:grpSpPr>
        <p:grpSp>
          <p:nvGrpSpPr>
            <p:cNvPr id="2015" name="Google Shape;2015;p30"/>
            <p:cNvGrpSpPr/>
            <p:nvPr/>
          </p:nvGrpSpPr>
          <p:grpSpPr>
            <a:xfrm rot="6597999">
              <a:off x="7723565" y="2610917"/>
              <a:ext cx="924424" cy="823342"/>
              <a:chOff x="-975425" y="3526549"/>
              <a:chExt cx="1553475" cy="1383608"/>
            </a:xfrm>
          </p:grpSpPr>
          <p:sp>
            <p:nvSpPr>
              <p:cNvPr id="2016" name="Google Shape;2016;p30"/>
              <p:cNvSpPr/>
              <p:nvPr/>
            </p:nvSpPr>
            <p:spPr>
              <a:xfrm>
                <a:off x="-975425" y="3526549"/>
                <a:ext cx="1553475" cy="1383608"/>
              </a:xfrm>
              <a:custGeom>
                <a:avLst/>
                <a:gdLst/>
                <a:ahLst/>
                <a:cxnLst/>
                <a:rect l="l" t="t" r="r" b="b"/>
                <a:pathLst>
                  <a:path w="1553475" h="1383608" extrusionOk="0">
                    <a:moveTo>
                      <a:pt x="1114271" y="538496"/>
                    </a:moveTo>
                    <a:cubicBezTo>
                      <a:pt x="1113224" y="538115"/>
                      <a:pt x="1111985" y="538305"/>
                      <a:pt x="1110938" y="539353"/>
                    </a:cubicBezTo>
                    <a:cubicBezTo>
                      <a:pt x="1092935" y="557546"/>
                      <a:pt x="1074933" y="575834"/>
                      <a:pt x="1056931" y="594217"/>
                    </a:cubicBezTo>
                    <a:cubicBezTo>
                      <a:pt x="1088459" y="525732"/>
                      <a:pt x="1094745" y="450008"/>
                      <a:pt x="1097793" y="374570"/>
                    </a:cubicBezTo>
                    <a:cubicBezTo>
                      <a:pt x="1099793" y="325136"/>
                      <a:pt x="1100651" y="275320"/>
                      <a:pt x="1108842" y="226457"/>
                    </a:cubicBezTo>
                    <a:cubicBezTo>
                      <a:pt x="1118177" y="170259"/>
                      <a:pt x="1139132" y="117776"/>
                      <a:pt x="1160658" y="65484"/>
                    </a:cubicBezTo>
                    <a:cubicBezTo>
                      <a:pt x="1163325" y="59198"/>
                      <a:pt x="1154943" y="53292"/>
                      <a:pt x="1150276" y="58817"/>
                    </a:cubicBezTo>
                    <a:cubicBezTo>
                      <a:pt x="1022260" y="213598"/>
                      <a:pt x="939107" y="432387"/>
                      <a:pt x="1024260" y="627173"/>
                    </a:cubicBezTo>
                    <a:cubicBezTo>
                      <a:pt x="1000352" y="650986"/>
                      <a:pt x="976254" y="674608"/>
                      <a:pt x="951489" y="697563"/>
                    </a:cubicBezTo>
                    <a:cubicBezTo>
                      <a:pt x="940345" y="502586"/>
                      <a:pt x="950727" y="307514"/>
                      <a:pt x="981969" y="114728"/>
                    </a:cubicBezTo>
                    <a:cubicBezTo>
                      <a:pt x="983207" y="106823"/>
                      <a:pt x="973016" y="104441"/>
                      <a:pt x="969301" y="110728"/>
                    </a:cubicBezTo>
                    <a:cubicBezTo>
                      <a:pt x="860525" y="289417"/>
                      <a:pt x="828617" y="527732"/>
                      <a:pt x="930153" y="716994"/>
                    </a:cubicBezTo>
                    <a:cubicBezTo>
                      <a:pt x="910627" y="734615"/>
                      <a:pt x="890910" y="751856"/>
                      <a:pt x="870527" y="768429"/>
                    </a:cubicBezTo>
                    <a:cubicBezTo>
                      <a:pt x="857192" y="779192"/>
                      <a:pt x="843571" y="789479"/>
                      <a:pt x="829760" y="799576"/>
                    </a:cubicBezTo>
                    <a:cubicBezTo>
                      <a:pt x="855953" y="723662"/>
                      <a:pt x="860049" y="644985"/>
                      <a:pt x="844238" y="564689"/>
                    </a:cubicBezTo>
                    <a:cubicBezTo>
                      <a:pt x="823283" y="458486"/>
                      <a:pt x="804995" y="357521"/>
                      <a:pt x="810710" y="248555"/>
                    </a:cubicBezTo>
                    <a:cubicBezTo>
                      <a:pt x="811186" y="241316"/>
                      <a:pt x="801470" y="237125"/>
                      <a:pt x="797946" y="244459"/>
                    </a:cubicBezTo>
                    <a:cubicBezTo>
                      <a:pt x="708602" y="428101"/>
                      <a:pt x="700029" y="645366"/>
                      <a:pt x="780992" y="833390"/>
                    </a:cubicBezTo>
                    <a:cubicBezTo>
                      <a:pt x="744035" y="857488"/>
                      <a:pt x="705649" y="879205"/>
                      <a:pt x="666215" y="898922"/>
                    </a:cubicBezTo>
                    <a:cubicBezTo>
                      <a:pt x="703268" y="716708"/>
                      <a:pt x="600683" y="536972"/>
                      <a:pt x="636212" y="353901"/>
                    </a:cubicBezTo>
                    <a:cubicBezTo>
                      <a:pt x="637640" y="346376"/>
                      <a:pt x="626210" y="342566"/>
                      <a:pt x="623162" y="349805"/>
                    </a:cubicBezTo>
                    <a:cubicBezTo>
                      <a:pt x="581729" y="451437"/>
                      <a:pt x="554201" y="559927"/>
                      <a:pt x="561250" y="670417"/>
                    </a:cubicBezTo>
                    <a:cubicBezTo>
                      <a:pt x="564488" y="719566"/>
                      <a:pt x="574394" y="768334"/>
                      <a:pt x="592111" y="814340"/>
                    </a:cubicBezTo>
                    <a:cubicBezTo>
                      <a:pt x="604970" y="847868"/>
                      <a:pt x="620686" y="885396"/>
                      <a:pt x="650213" y="907018"/>
                    </a:cubicBezTo>
                    <a:cubicBezTo>
                      <a:pt x="634307" y="914733"/>
                      <a:pt x="618209" y="922163"/>
                      <a:pt x="601826" y="929116"/>
                    </a:cubicBezTo>
                    <a:cubicBezTo>
                      <a:pt x="562964" y="945785"/>
                      <a:pt x="523626" y="960358"/>
                      <a:pt x="483812" y="973502"/>
                    </a:cubicBezTo>
                    <a:cubicBezTo>
                      <a:pt x="532103" y="910637"/>
                      <a:pt x="530960" y="821769"/>
                      <a:pt x="520578" y="744998"/>
                    </a:cubicBezTo>
                    <a:cubicBezTo>
                      <a:pt x="505052" y="629174"/>
                      <a:pt x="465714" y="515159"/>
                      <a:pt x="488288" y="397621"/>
                    </a:cubicBezTo>
                    <a:cubicBezTo>
                      <a:pt x="489812" y="390001"/>
                      <a:pt x="478097" y="386096"/>
                      <a:pt x="475049" y="393430"/>
                    </a:cubicBezTo>
                    <a:cubicBezTo>
                      <a:pt x="431138" y="497348"/>
                      <a:pt x="404278" y="607838"/>
                      <a:pt x="398468" y="720804"/>
                    </a:cubicBezTo>
                    <a:cubicBezTo>
                      <a:pt x="393800" y="811196"/>
                      <a:pt x="398182" y="905494"/>
                      <a:pt x="440187" y="987218"/>
                    </a:cubicBezTo>
                    <a:cubicBezTo>
                      <a:pt x="390371" y="1002077"/>
                      <a:pt x="339984" y="1014746"/>
                      <a:pt x="289311" y="1025985"/>
                    </a:cubicBezTo>
                    <a:cubicBezTo>
                      <a:pt x="324935" y="958929"/>
                      <a:pt x="345699" y="884920"/>
                      <a:pt x="348842" y="808910"/>
                    </a:cubicBezTo>
                    <a:cubicBezTo>
                      <a:pt x="352748" y="715089"/>
                      <a:pt x="310076" y="623744"/>
                      <a:pt x="322839" y="530971"/>
                    </a:cubicBezTo>
                    <a:cubicBezTo>
                      <a:pt x="323792" y="523827"/>
                      <a:pt x="313790" y="520493"/>
                      <a:pt x="310647" y="527161"/>
                    </a:cubicBezTo>
                    <a:cubicBezTo>
                      <a:pt x="235876" y="682704"/>
                      <a:pt x="215969" y="864917"/>
                      <a:pt x="266451" y="1031033"/>
                    </a:cubicBezTo>
                    <a:cubicBezTo>
                      <a:pt x="181583" y="1049131"/>
                      <a:pt x="95858" y="1063609"/>
                      <a:pt x="10324" y="1077706"/>
                    </a:cubicBezTo>
                    <a:cubicBezTo>
                      <a:pt x="9848" y="1077706"/>
                      <a:pt x="9562" y="1078087"/>
                      <a:pt x="9086" y="1078182"/>
                    </a:cubicBezTo>
                    <a:cubicBezTo>
                      <a:pt x="8419" y="1075801"/>
                      <a:pt x="4228" y="1075515"/>
                      <a:pt x="3466" y="1078563"/>
                    </a:cubicBezTo>
                    <a:cubicBezTo>
                      <a:pt x="2418" y="1082183"/>
                      <a:pt x="323" y="1085802"/>
                      <a:pt x="37" y="1089612"/>
                    </a:cubicBezTo>
                    <a:cubicBezTo>
                      <a:pt x="-249" y="1093803"/>
                      <a:pt x="1180" y="1099042"/>
                      <a:pt x="2609" y="1102947"/>
                    </a:cubicBezTo>
                    <a:cubicBezTo>
                      <a:pt x="5085" y="1109805"/>
                      <a:pt x="9371" y="1115901"/>
                      <a:pt x="15086" y="1120473"/>
                    </a:cubicBezTo>
                    <a:cubicBezTo>
                      <a:pt x="15944" y="1122664"/>
                      <a:pt x="17849" y="1124569"/>
                      <a:pt x="20897" y="1124283"/>
                    </a:cubicBezTo>
                    <a:cubicBezTo>
                      <a:pt x="114718" y="1117616"/>
                      <a:pt x="207682" y="1102280"/>
                      <a:pt x="298455" y="1078754"/>
                    </a:cubicBezTo>
                    <a:cubicBezTo>
                      <a:pt x="295788" y="1098947"/>
                      <a:pt x="320934" y="1131236"/>
                      <a:pt x="330364" y="1145143"/>
                    </a:cubicBezTo>
                    <a:cubicBezTo>
                      <a:pt x="354462" y="1180766"/>
                      <a:pt x="385609" y="1211246"/>
                      <a:pt x="419708" y="1237154"/>
                    </a:cubicBezTo>
                    <a:cubicBezTo>
                      <a:pt x="503909" y="1301353"/>
                      <a:pt x="605636" y="1336595"/>
                      <a:pt x="699934" y="1382982"/>
                    </a:cubicBezTo>
                    <a:cubicBezTo>
                      <a:pt x="704792" y="1385459"/>
                      <a:pt x="710411" y="1380125"/>
                      <a:pt x="708506" y="1375076"/>
                    </a:cubicBezTo>
                    <a:cubicBezTo>
                      <a:pt x="646594" y="1213247"/>
                      <a:pt x="494670" y="1089517"/>
                      <a:pt x="320458" y="1073039"/>
                    </a:cubicBezTo>
                    <a:cubicBezTo>
                      <a:pt x="379037" y="1056846"/>
                      <a:pt x="436568" y="1037415"/>
                      <a:pt x="492956" y="1014460"/>
                    </a:cubicBezTo>
                    <a:cubicBezTo>
                      <a:pt x="490003" y="1017032"/>
                      <a:pt x="489336" y="1022937"/>
                      <a:pt x="493813" y="1025795"/>
                    </a:cubicBezTo>
                    <a:cubicBezTo>
                      <a:pt x="659072" y="1130093"/>
                      <a:pt x="828521" y="1233630"/>
                      <a:pt x="1020069" y="1280493"/>
                    </a:cubicBezTo>
                    <a:cubicBezTo>
                      <a:pt x="1025975" y="1281922"/>
                      <a:pt x="1029499" y="1273635"/>
                      <a:pt x="1024927" y="1270016"/>
                    </a:cubicBezTo>
                    <a:cubicBezTo>
                      <a:pt x="940726" y="1202198"/>
                      <a:pt x="857477" y="1128188"/>
                      <a:pt x="766418" y="1069514"/>
                    </a:cubicBezTo>
                    <a:cubicBezTo>
                      <a:pt x="685646" y="1017317"/>
                      <a:pt x="596207" y="1012555"/>
                      <a:pt x="502671" y="1016174"/>
                    </a:cubicBezTo>
                    <a:cubicBezTo>
                      <a:pt x="501528" y="1015508"/>
                      <a:pt x="500385" y="1014746"/>
                      <a:pt x="499242" y="1014079"/>
                    </a:cubicBezTo>
                    <a:cubicBezTo>
                      <a:pt x="498004" y="1013317"/>
                      <a:pt x="496766" y="1013126"/>
                      <a:pt x="495718" y="1013222"/>
                    </a:cubicBezTo>
                    <a:cubicBezTo>
                      <a:pt x="543533" y="993695"/>
                      <a:pt x="590492" y="971788"/>
                      <a:pt x="636307" y="947404"/>
                    </a:cubicBezTo>
                    <a:cubicBezTo>
                      <a:pt x="657738" y="935974"/>
                      <a:pt x="679074" y="923877"/>
                      <a:pt x="700315" y="911399"/>
                    </a:cubicBezTo>
                    <a:cubicBezTo>
                      <a:pt x="699077" y="913685"/>
                      <a:pt x="699172" y="916543"/>
                      <a:pt x="701744" y="918734"/>
                    </a:cubicBezTo>
                    <a:cubicBezTo>
                      <a:pt x="764799" y="972359"/>
                      <a:pt x="837475" y="1028843"/>
                      <a:pt x="915485" y="1058751"/>
                    </a:cubicBezTo>
                    <a:cubicBezTo>
                      <a:pt x="993875" y="1088755"/>
                      <a:pt x="1084553" y="1094565"/>
                      <a:pt x="1166849" y="1108472"/>
                    </a:cubicBezTo>
                    <a:cubicBezTo>
                      <a:pt x="1172469" y="1109424"/>
                      <a:pt x="1176755" y="1101518"/>
                      <a:pt x="1171707" y="1097994"/>
                    </a:cubicBezTo>
                    <a:cubicBezTo>
                      <a:pt x="1103699" y="1049131"/>
                      <a:pt x="1036643" y="992076"/>
                      <a:pt x="961014" y="955310"/>
                    </a:cubicBezTo>
                    <a:cubicBezTo>
                      <a:pt x="885671" y="918638"/>
                      <a:pt x="796136" y="911590"/>
                      <a:pt x="713459" y="907685"/>
                    </a:cubicBezTo>
                    <a:cubicBezTo>
                      <a:pt x="711935" y="907685"/>
                      <a:pt x="710888" y="908637"/>
                      <a:pt x="710411" y="909875"/>
                    </a:cubicBezTo>
                    <a:cubicBezTo>
                      <a:pt x="710221" y="909685"/>
                      <a:pt x="709935" y="909494"/>
                      <a:pt x="709745" y="909304"/>
                    </a:cubicBezTo>
                    <a:cubicBezTo>
                      <a:pt x="708697" y="908351"/>
                      <a:pt x="707554" y="908066"/>
                      <a:pt x="706411" y="907875"/>
                    </a:cubicBezTo>
                    <a:cubicBezTo>
                      <a:pt x="738986" y="888444"/>
                      <a:pt x="771276" y="868061"/>
                      <a:pt x="802804" y="846153"/>
                    </a:cubicBezTo>
                    <a:cubicBezTo>
                      <a:pt x="803375" y="846820"/>
                      <a:pt x="804233" y="847487"/>
                      <a:pt x="805185" y="847677"/>
                    </a:cubicBezTo>
                    <a:cubicBezTo>
                      <a:pt x="816806" y="850725"/>
                      <a:pt x="828617" y="851773"/>
                      <a:pt x="840523" y="850916"/>
                    </a:cubicBezTo>
                    <a:cubicBezTo>
                      <a:pt x="840523" y="850916"/>
                      <a:pt x="840523" y="850916"/>
                      <a:pt x="840713" y="850916"/>
                    </a:cubicBezTo>
                    <a:cubicBezTo>
                      <a:pt x="871955" y="863489"/>
                      <a:pt x="900626" y="894159"/>
                      <a:pt x="931487" y="907494"/>
                    </a:cubicBezTo>
                    <a:cubicBezTo>
                      <a:pt x="967205" y="923020"/>
                      <a:pt x="1005782" y="931307"/>
                      <a:pt x="1044358" y="935688"/>
                    </a:cubicBezTo>
                    <a:cubicBezTo>
                      <a:pt x="1136274" y="946166"/>
                      <a:pt x="1229048" y="934831"/>
                      <a:pt x="1320964" y="948071"/>
                    </a:cubicBezTo>
                    <a:cubicBezTo>
                      <a:pt x="1326488" y="948833"/>
                      <a:pt x="1331060" y="941117"/>
                      <a:pt x="1325917" y="937403"/>
                    </a:cubicBezTo>
                    <a:cubicBezTo>
                      <a:pt x="1184947" y="838152"/>
                      <a:pt x="1007401" y="797099"/>
                      <a:pt x="838999" y="836533"/>
                    </a:cubicBezTo>
                    <a:cubicBezTo>
                      <a:pt x="835475" y="835485"/>
                      <a:pt x="831950" y="834628"/>
                      <a:pt x="828140" y="834056"/>
                    </a:cubicBezTo>
                    <a:cubicBezTo>
                      <a:pt x="826331" y="833866"/>
                      <a:pt x="824902" y="834437"/>
                      <a:pt x="823664" y="835295"/>
                    </a:cubicBezTo>
                    <a:cubicBezTo>
                      <a:pt x="822044" y="834914"/>
                      <a:pt x="820330" y="834723"/>
                      <a:pt x="818615" y="834628"/>
                    </a:cubicBezTo>
                    <a:cubicBezTo>
                      <a:pt x="866717" y="800433"/>
                      <a:pt x="913103" y="763667"/>
                      <a:pt x="956728" y="723947"/>
                    </a:cubicBezTo>
                    <a:cubicBezTo>
                      <a:pt x="957204" y="724328"/>
                      <a:pt x="957680" y="724709"/>
                      <a:pt x="958252" y="725090"/>
                    </a:cubicBezTo>
                    <a:cubicBezTo>
                      <a:pt x="1123130" y="804148"/>
                      <a:pt x="1300485" y="701849"/>
                      <a:pt x="1471554" y="721852"/>
                    </a:cubicBezTo>
                    <a:cubicBezTo>
                      <a:pt x="1478507" y="722709"/>
                      <a:pt x="1481174" y="713851"/>
                      <a:pt x="1475174" y="710422"/>
                    </a:cubicBezTo>
                    <a:cubicBezTo>
                      <a:pt x="1397354" y="666512"/>
                      <a:pt x="1312201" y="653081"/>
                      <a:pt x="1226285" y="657272"/>
                    </a:cubicBezTo>
                    <a:cubicBezTo>
                      <a:pt x="1140275" y="661559"/>
                      <a:pt x="1053502" y="683276"/>
                      <a:pt x="972635" y="709374"/>
                    </a:cubicBezTo>
                    <a:cubicBezTo>
                      <a:pt x="996352" y="686990"/>
                      <a:pt x="1019307" y="663845"/>
                      <a:pt x="1041215" y="639842"/>
                    </a:cubicBezTo>
                    <a:cubicBezTo>
                      <a:pt x="1042929" y="640413"/>
                      <a:pt x="1044834" y="640413"/>
                      <a:pt x="1046644" y="638889"/>
                    </a:cubicBezTo>
                    <a:cubicBezTo>
                      <a:pt x="1060646" y="627935"/>
                      <a:pt x="1103222" y="642223"/>
                      <a:pt x="1119034" y="644033"/>
                    </a:cubicBezTo>
                    <a:cubicBezTo>
                      <a:pt x="1137703" y="646128"/>
                      <a:pt x="1156372" y="647271"/>
                      <a:pt x="1175136" y="647557"/>
                    </a:cubicBezTo>
                    <a:cubicBezTo>
                      <a:pt x="1191900" y="647843"/>
                      <a:pt x="1208664" y="647462"/>
                      <a:pt x="1225333" y="646319"/>
                    </a:cubicBezTo>
                    <a:cubicBezTo>
                      <a:pt x="1251622" y="644604"/>
                      <a:pt x="1277911" y="640985"/>
                      <a:pt x="1303724" y="635746"/>
                    </a:cubicBezTo>
                    <a:cubicBezTo>
                      <a:pt x="1342014" y="628031"/>
                      <a:pt x="1379733" y="616601"/>
                      <a:pt x="1415833" y="601456"/>
                    </a:cubicBezTo>
                    <a:cubicBezTo>
                      <a:pt x="1459267" y="583263"/>
                      <a:pt x="1499177" y="558879"/>
                      <a:pt x="1547945" y="560403"/>
                    </a:cubicBezTo>
                    <a:cubicBezTo>
                      <a:pt x="1554993" y="560594"/>
                      <a:pt x="1555469" y="548687"/>
                      <a:pt x="1548421" y="547925"/>
                    </a:cubicBezTo>
                    <a:cubicBezTo>
                      <a:pt x="1463363" y="539543"/>
                      <a:pt x="1377733" y="513254"/>
                      <a:pt x="1292103" y="529828"/>
                    </a:cubicBezTo>
                    <a:cubicBezTo>
                      <a:pt x="1211998" y="545258"/>
                      <a:pt x="1133607" y="584787"/>
                      <a:pt x="1060741" y="621077"/>
                    </a:cubicBezTo>
                    <a:cubicBezTo>
                      <a:pt x="1059693" y="621077"/>
                      <a:pt x="1058645" y="621268"/>
                      <a:pt x="1057598" y="621458"/>
                    </a:cubicBezTo>
                    <a:cubicBezTo>
                      <a:pt x="1076076" y="600313"/>
                      <a:pt x="1093793" y="578786"/>
                      <a:pt x="1110461" y="556498"/>
                    </a:cubicBezTo>
                    <a:cubicBezTo>
                      <a:pt x="1111033" y="556498"/>
                      <a:pt x="1111604" y="556498"/>
                      <a:pt x="1112271" y="556212"/>
                    </a:cubicBezTo>
                    <a:cubicBezTo>
                      <a:pt x="1344681" y="468677"/>
                      <a:pt x="1385162" y="181118"/>
                      <a:pt x="1530228" y="9382"/>
                    </a:cubicBezTo>
                    <a:cubicBezTo>
                      <a:pt x="1534705" y="4143"/>
                      <a:pt x="1527942" y="-2429"/>
                      <a:pt x="1522513" y="905"/>
                    </a:cubicBezTo>
                    <a:cubicBezTo>
                      <a:pt x="1331537" y="113681"/>
                      <a:pt x="1139703" y="307038"/>
                      <a:pt x="1113890" y="5385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17" name="Google Shape;2017;p30"/>
              <p:cNvGrpSpPr/>
              <p:nvPr/>
            </p:nvGrpSpPr>
            <p:grpSpPr>
              <a:xfrm>
                <a:off x="-711164" y="3533620"/>
                <a:ext cx="1282461" cy="1364167"/>
                <a:chOff x="5583840" y="2745555"/>
                <a:chExt cx="1282461" cy="1364167"/>
              </a:xfrm>
            </p:grpSpPr>
            <p:sp>
              <p:nvSpPr>
                <p:cNvPr id="2018" name="Google Shape;2018;p30"/>
                <p:cNvSpPr/>
                <p:nvPr/>
              </p:nvSpPr>
              <p:spPr>
                <a:xfrm>
                  <a:off x="6431888" y="2745555"/>
                  <a:ext cx="413683" cy="552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683" h="552278" extrusionOk="0">
                      <a:moveTo>
                        <a:pt x="11774" y="550189"/>
                      </a:moveTo>
                      <a:cubicBezTo>
                        <a:pt x="87688" y="474179"/>
                        <a:pt x="141218" y="375310"/>
                        <a:pt x="195892" y="283775"/>
                      </a:cubicBezTo>
                      <a:cubicBezTo>
                        <a:pt x="257614" y="180428"/>
                        <a:pt x="321241" y="84512"/>
                        <a:pt x="412681" y="5073"/>
                      </a:cubicBezTo>
                      <a:cubicBezTo>
                        <a:pt x="415253" y="2787"/>
                        <a:pt x="412395" y="-1594"/>
                        <a:pt x="409538" y="596"/>
                      </a:cubicBezTo>
                      <a:cubicBezTo>
                        <a:pt x="323908" y="64700"/>
                        <a:pt x="261043" y="156616"/>
                        <a:pt x="204750" y="246056"/>
                      </a:cubicBezTo>
                      <a:cubicBezTo>
                        <a:pt x="140456" y="348164"/>
                        <a:pt x="79592" y="448938"/>
                        <a:pt x="1677" y="541616"/>
                      </a:cubicBezTo>
                      <a:cubicBezTo>
                        <a:pt x="-3943" y="548284"/>
                        <a:pt x="5868" y="556094"/>
                        <a:pt x="11869" y="5501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9" name="Google Shape;2019;p30"/>
                <p:cNvSpPr/>
                <p:nvPr/>
              </p:nvSpPr>
              <p:spPr>
                <a:xfrm>
                  <a:off x="6342995" y="2803669"/>
                  <a:ext cx="127818" cy="551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18" h="551212" extrusionOk="0">
                      <a:moveTo>
                        <a:pt x="22942" y="545320"/>
                      </a:moveTo>
                      <a:cubicBezTo>
                        <a:pt x="4464" y="353392"/>
                        <a:pt x="32658" y="171845"/>
                        <a:pt x="127622" y="2110"/>
                      </a:cubicBezTo>
                      <a:cubicBezTo>
                        <a:pt x="128575" y="300"/>
                        <a:pt x="125812" y="-843"/>
                        <a:pt x="124765" y="776"/>
                      </a:cubicBezTo>
                      <a:cubicBezTo>
                        <a:pt x="24276" y="158320"/>
                        <a:pt x="-24206" y="361202"/>
                        <a:pt x="11893" y="546463"/>
                      </a:cubicBezTo>
                      <a:cubicBezTo>
                        <a:pt x="13227" y="553321"/>
                        <a:pt x="23514" y="552559"/>
                        <a:pt x="22847" y="5454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0" name="Google Shape;2020;p30"/>
                <p:cNvSpPr/>
                <p:nvPr/>
              </p:nvSpPr>
              <p:spPr>
                <a:xfrm>
                  <a:off x="6216846" y="2847843"/>
                  <a:ext cx="85982" cy="581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82" h="581662" extrusionOk="0">
                      <a:moveTo>
                        <a:pt x="49555" y="573441"/>
                      </a:moveTo>
                      <a:cubicBezTo>
                        <a:pt x="-7118" y="385988"/>
                        <a:pt x="4502" y="184344"/>
                        <a:pt x="85560" y="5941"/>
                      </a:cubicBezTo>
                      <a:cubicBezTo>
                        <a:pt x="87846" y="988"/>
                        <a:pt x="80226" y="-2536"/>
                        <a:pt x="77845" y="2321"/>
                      </a:cubicBezTo>
                      <a:cubicBezTo>
                        <a:pt x="-9023" y="181773"/>
                        <a:pt x="-24454" y="388275"/>
                        <a:pt x="37935" y="577727"/>
                      </a:cubicBezTo>
                      <a:cubicBezTo>
                        <a:pt x="40411" y="585252"/>
                        <a:pt x="51746" y="580965"/>
                        <a:pt x="49460" y="5734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1" name="Google Shape;2021;p30"/>
                <p:cNvSpPr/>
                <p:nvPr/>
              </p:nvSpPr>
              <p:spPr>
                <a:xfrm>
                  <a:off x="6074947" y="2989393"/>
                  <a:ext cx="49955" cy="563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55" h="563871" extrusionOk="0">
                      <a:moveTo>
                        <a:pt x="47627" y="556192"/>
                      </a:moveTo>
                      <a:cubicBezTo>
                        <a:pt x="34482" y="465228"/>
                        <a:pt x="19433" y="374550"/>
                        <a:pt x="15813" y="282634"/>
                      </a:cubicBezTo>
                      <a:cubicBezTo>
                        <a:pt x="12003" y="185098"/>
                        <a:pt x="26005" y="95563"/>
                        <a:pt x="49913" y="1551"/>
                      </a:cubicBezTo>
                      <a:cubicBezTo>
                        <a:pt x="50294" y="27"/>
                        <a:pt x="48008" y="-640"/>
                        <a:pt x="47341" y="789"/>
                      </a:cubicBezTo>
                      <a:cubicBezTo>
                        <a:pt x="-30002" y="169096"/>
                        <a:pt x="4098" y="382075"/>
                        <a:pt x="33054" y="557621"/>
                      </a:cubicBezTo>
                      <a:cubicBezTo>
                        <a:pt x="34578" y="566765"/>
                        <a:pt x="48865" y="565526"/>
                        <a:pt x="47532" y="5561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2" name="Google Shape;2022;p30"/>
                <p:cNvSpPr/>
                <p:nvPr/>
              </p:nvSpPr>
              <p:spPr>
                <a:xfrm>
                  <a:off x="5914420" y="3093482"/>
                  <a:ext cx="65535" cy="54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35" h="545765" extrusionOk="0">
                      <a:moveTo>
                        <a:pt x="65184" y="536970"/>
                      </a:moveTo>
                      <a:cubicBezTo>
                        <a:pt x="38038" y="450960"/>
                        <a:pt x="21464" y="362187"/>
                        <a:pt x="17083" y="272080"/>
                      </a:cubicBezTo>
                      <a:cubicBezTo>
                        <a:pt x="12606" y="180640"/>
                        <a:pt x="24988" y="93486"/>
                        <a:pt x="35656" y="3189"/>
                      </a:cubicBezTo>
                      <a:cubicBezTo>
                        <a:pt x="36133" y="-525"/>
                        <a:pt x="31180" y="-1192"/>
                        <a:pt x="30132" y="2237"/>
                      </a:cubicBezTo>
                      <a:cubicBezTo>
                        <a:pt x="-22732" y="173211"/>
                        <a:pt x="-253" y="373902"/>
                        <a:pt x="52897" y="541542"/>
                      </a:cubicBezTo>
                      <a:cubicBezTo>
                        <a:pt x="55468" y="549639"/>
                        <a:pt x="67756" y="544971"/>
                        <a:pt x="65184" y="5369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3" name="Google Shape;2023;p30"/>
                <p:cNvSpPr/>
                <p:nvPr/>
              </p:nvSpPr>
              <p:spPr>
                <a:xfrm>
                  <a:off x="5760290" y="3142414"/>
                  <a:ext cx="44462" cy="57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62" h="571994" extrusionOk="0">
                      <a:moveTo>
                        <a:pt x="31480" y="564238"/>
                      </a:moveTo>
                      <a:cubicBezTo>
                        <a:pt x="23575" y="472513"/>
                        <a:pt x="15669" y="380501"/>
                        <a:pt x="15288" y="288299"/>
                      </a:cubicBezTo>
                      <a:cubicBezTo>
                        <a:pt x="14812" y="190858"/>
                        <a:pt x="27385" y="97990"/>
                        <a:pt x="44434" y="2454"/>
                      </a:cubicBezTo>
                      <a:cubicBezTo>
                        <a:pt x="44815" y="168"/>
                        <a:pt x="41196" y="-1070"/>
                        <a:pt x="40434" y="1216"/>
                      </a:cubicBezTo>
                      <a:cubicBezTo>
                        <a:pt x="-21098" y="178571"/>
                        <a:pt x="1953" y="382501"/>
                        <a:pt x="17002" y="565667"/>
                      </a:cubicBezTo>
                      <a:cubicBezTo>
                        <a:pt x="17764" y="575002"/>
                        <a:pt x="32242" y="573573"/>
                        <a:pt x="31480" y="56423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4" name="Google Shape;2024;p30"/>
                <p:cNvSpPr/>
                <p:nvPr/>
              </p:nvSpPr>
              <p:spPr>
                <a:xfrm>
                  <a:off x="5583840" y="3263245"/>
                  <a:ext cx="51832" cy="503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32" h="503747" extrusionOk="0">
                      <a:moveTo>
                        <a:pt x="12573" y="499891"/>
                      </a:moveTo>
                      <a:cubicBezTo>
                        <a:pt x="42291" y="429882"/>
                        <a:pt x="36861" y="353587"/>
                        <a:pt x="34480" y="279387"/>
                      </a:cubicBezTo>
                      <a:cubicBezTo>
                        <a:pt x="31527" y="185851"/>
                        <a:pt x="40957" y="94792"/>
                        <a:pt x="51816" y="2114"/>
                      </a:cubicBezTo>
                      <a:cubicBezTo>
                        <a:pt x="52101" y="-267"/>
                        <a:pt x="48768" y="-839"/>
                        <a:pt x="48196" y="1447"/>
                      </a:cubicBezTo>
                      <a:cubicBezTo>
                        <a:pt x="29622" y="77171"/>
                        <a:pt x="23145" y="156800"/>
                        <a:pt x="22288" y="234619"/>
                      </a:cubicBezTo>
                      <a:cubicBezTo>
                        <a:pt x="21336" y="322726"/>
                        <a:pt x="32004" y="409784"/>
                        <a:pt x="476" y="494271"/>
                      </a:cubicBezTo>
                      <a:cubicBezTo>
                        <a:pt x="-2477" y="502177"/>
                        <a:pt x="9144" y="507892"/>
                        <a:pt x="12477" y="49989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5" name="Google Shape;2025;p30"/>
                <p:cNvSpPr/>
                <p:nvPr/>
              </p:nvSpPr>
              <p:spPr>
                <a:xfrm>
                  <a:off x="6376633" y="3280161"/>
                  <a:ext cx="489668" cy="95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668" h="95535" extrusionOk="0">
                      <a:moveTo>
                        <a:pt x="223048" y="74163"/>
                      </a:moveTo>
                      <a:cubicBezTo>
                        <a:pt x="262863" y="62351"/>
                        <a:pt x="301725" y="47492"/>
                        <a:pt x="341158" y="34538"/>
                      </a:cubicBezTo>
                      <a:cubicBezTo>
                        <a:pt x="390212" y="18536"/>
                        <a:pt x="436980" y="13869"/>
                        <a:pt x="487462" y="7202"/>
                      </a:cubicBezTo>
                      <a:cubicBezTo>
                        <a:pt x="490225" y="6821"/>
                        <a:pt x="490510" y="2630"/>
                        <a:pt x="487653" y="2153"/>
                      </a:cubicBezTo>
                      <a:cubicBezTo>
                        <a:pt x="419835" y="-8515"/>
                        <a:pt x="341349" y="22823"/>
                        <a:pt x="278198" y="44159"/>
                      </a:cubicBezTo>
                      <a:cubicBezTo>
                        <a:pt x="189901" y="74067"/>
                        <a:pt x="99414" y="100642"/>
                        <a:pt x="7593" y="69876"/>
                      </a:cubicBezTo>
                      <a:cubicBezTo>
                        <a:pt x="1306" y="67781"/>
                        <a:pt x="-3361" y="77020"/>
                        <a:pt x="3116" y="79497"/>
                      </a:cubicBezTo>
                      <a:cubicBezTo>
                        <a:pt x="74744" y="106833"/>
                        <a:pt x="151325" y="95308"/>
                        <a:pt x="223048" y="740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6" name="Google Shape;2026;p30"/>
                <p:cNvSpPr/>
                <p:nvPr/>
              </p:nvSpPr>
              <p:spPr>
                <a:xfrm>
                  <a:off x="6297734" y="3430118"/>
                  <a:ext cx="495230" cy="40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230" h="40890" extrusionOk="0">
                      <a:moveTo>
                        <a:pt x="228986" y="22503"/>
                      </a:moveTo>
                      <a:cubicBezTo>
                        <a:pt x="317664" y="9549"/>
                        <a:pt x="402532" y="12406"/>
                        <a:pt x="491686" y="18407"/>
                      </a:cubicBezTo>
                      <a:cubicBezTo>
                        <a:pt x="495591" y="18693"/>
                        <a:pt x="496734" y="13168"/>
                        <a:pt x="492733" y="12311"/>
                      </a:cubicBezTo>
                      <a:cubicBezTo>
                        <a:pt x="329856" y="-25503"/>
                        <a:pt x="167359" y="36504"/>
                        <a:pt x="3624" y="29646"/>
                      </a:cubicBezTo>
                      <a:cubicBezTo>
                        <a:pt x="-281" y="29456"/>
                        <a:pt x="-1614" y="35171"/>
                        <a:pt x="2577" y="35933"/>
                      </a:cubicBezTo>
                      <a:cubicBezTo>
                        <a:pt x="77824" y="48982"/>
                        <a:pt x="154405" y="33361"/>
                        <a:pt x="228986" y="225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7" name="Google Shape;2027;p30"/>
                <p:cNvSpPr/>
                <p:nvPr/>
              </p:nvSpPr>
              <p:spPr>
                <a:xfrm>
                  <a:off x="6163007" y="3568878"/>
                  <a:ext cx="479508" cy="10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508" h="109175" extrusionOk="0">
                      <a:moveTo>
                        <a:pt x="477536" y="109105"/>
                      </a:moveTo>
                      <a:cubicBezTo>
                        <a:pt x="479441" y="109676"/>
                        <a:pt x="480298" y="106628"/>
                        <a:pt x="478584" y="105771"/>
                      </a:cubicBezTo>
                      <a:cubicBezTo>
                        <a:pt x="409528" y="72529"/>
                        <a:pt x="333137" y="45192"/>
                        <a:pt x="257604" y="31190"/>
                      </a:cubicBezTo>
                      <a:cubicBezTo>
                        <a:pt x="175498" y="15950"/>
                        <a:pt x="89964" y="27952"/>
                        <a:pt x="10049" y="425"/>
                      </a:cubicBezTo>
                      <a:cubicBezTo>
                        <a:pt x="1667" y="-2433"/>
                        <a:pt x="-4429" y="9950"/>
                        <a:pt x="4144" y="13093"/>
                      </a:cubicBezTo>
                      <a:cubicBezTo>
                        <a:pt x="78058" y="40049"/>
                        <a:pt x="156067" y="29476"/>
                        <a:pt x="232744" y="39477"/>
                      </a:cubicBezTo>
                      <a:cubicBezTo>
                        <a:pt x="318183" y="50621"/>
                        <a:pt x="395907" y="84245"/>
                        <a:pt x="477536" y="1091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8" name="Google Shape;2028;p30"/>
                <p:cNvSpPr/>
                <p:nvPr/>
              </p:nvSpPr>
              <p:spPr>
                <a:xfrm>
                  <a:off x="6034954" y="3652657"/>
                  <a:ext cx="452218" cy="184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218" h="184374" extrusionOk="0">
                      <a:moveTo>
                        <a:pt x="450618" y="178964"/>
                      </a:moveTo>
                      <a:cubicBezTo>
                        <a:pt x="298218" y="129529"/>
                        <a:pt x="154771" y="68760"/>
                        <a:pt x="9801" y="751"/>
                      </a:cubicBezTo>
                      <a:cubicBezTo>
                        <a:pt x="1514" y="-3154"/>
                        <a:pt x="-4106" y="9228"/>
                        <a:pt x="3800" y="13515"/>
                      </a:cubicBezTo>
                      <a:cubicBezTo>
                        <a:pt x="141627" y="89524"/>
                        <a:pt x="296313" y="146198"/>
                        <a:pt x="448903" y="184298"/>
                      </a:cubicBezTo>
                      <a:cubicBezTo>
                        <a:pt x="451951" y="185060"/>
                        <a:pt x="453666" y="179917"/>
                        <a:pt x="450618" y="1789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9" name="Google Shape;2029;p30"/>
                <p:cNvSpPr/>
                <p:nvPr/>
              </p:nvSpPr>
              <p:spPr>
                <a:xfrm>
                  <a:off x="5830737" y="3757713"/>
                  <a:ext cx="505138" cy="253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138" h="253295" extrusionOk="0">
                      <a:moveTo>
                        <a:pt x="504339" y="249549"/>
                      </a:moveTo>
                      <a:cubicBezTo>
                        <a:pt x="364988" y="134011"/>
                        <a:pt x="185061" y="41904"/>
                        <a:pt x="8753" y="184"/>
                      </a:cubicBezTo>
                      <a:cubicBezTo>
                        <a:pt x="657" y="-1721"/>
                        <a:pt x="-3820" y="11710"/>
                        <a:pt x="4277" y="14377"/>
                      </a:cubicBezTo>
                      <a:cubicBezTo>
                        <a:pt x="90478" y="42285"/>
                        <a:pt x="175346" y="69622"/>
                        <a:pt x="257356" y="108674"/>
                      </a:cubicBezTo>
                      <a:cubicBezTo>
                        <a:pt x="343271" y="149632"/>
                        <a:pt x="422615" y="200019"/>
                        <a:pt x="501482" y="252883"/>
                      </a:cubicBezTo>
                      <a:cubicBezTo>
                        <a:pt x="503768" y="254407"/>
                        <a:pt x="506530" y="251359"/>
                        <a:pt x="504339" y="24954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0" name="Google Shape;2030;p30"/>
                <p:cNvSpPr/>
                <p:nvPr/>
              </p:nvSpPr>
              <p:spPr>
                <a:xfrm>
                  <a:off x="5622573" y="3815015"/>
                  <a:ext cx="399657" cy="294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657" h="294707" extrusionOk="0">
                      <a:moveTo>
                        <a:pt x="398560" y="289878"/>
                      </a:moveTo>
                      <a:cubicBezTo>
                        <a:pt x="273973" y="189580"/>
                        <a:pt x="143290" y="95282"/>
                        <a:pt x="13559" y="1652"/>
                      </a:cubicBezTo>
                      <a:cubicBezTo>
                        <a:pt x="5177" y="-4444"/>
                        <a:pt x="-5300" y="7843"/>
                        <a:pt x="3082" y="14034"/>
                      </a:cubicBezTo>
                      <a:cubicBezTo>
                        <a:pt x="131764" y="109475"/>
                        <a:pt x="261400" y="205582"/>
                        <a:pt x="394940" y="294165"/>
                      </a:cubicBezTo>
                      <a:cubicBezTo>
                        <a:pt x="397893" y="296165"/>
                        <a:pt x="401512" y="292164"/>
                        <a:pt x="398560" y="2898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031" name="Google Shape;2031;p30"/>
            <p:cNvGrpSpPr/>
            <p:nvPr/>
          </p:nvGrpSpPr>
          <p:grpSpPr>
            <a:xfrm flipH="1">
              <a:off x="7172747" y="2312450"/>
              <a:ext cx="1089503" cy="1192437"/>
              <a:chOff x="-270968" y="-180282"/>
              <a:chExt cx="1055004" cy="1154679"/>
            </a:xfrm>
          </p:grpSpPr>
          <p:grpSp>
            <p:nvGrpSpPr>
              <p:cNvPr id="2032" name="Google Shape;2032;p30"/>
              <p:cNvGrpSpPr/>
              <p:nvPr/>
            </p:nvGrpSpPr>
            <p:grpSpPr>
              <a:xfrm rot="291299">
                <a:off x="-180817" y="-141683"/>
                <a:ext cx="939370" cy="642015"/>
                <a:chOff x="-98491" y="4156616"/>
                <a:chExt cx="1568101" cy="1071724"/>
              </a:xfrm>
            </p:grpSpPr>
            <p:sp>
              <p:nvSpPr>
                <p:cNvPr id="2033" name="Google Shape;2033;p30"/>
                <p:cNvSpPr/>
                <p:nvPr/>
              </p:nvSpPr>
              <p:spPr>
                <a:xfrm rot="-5227826">
                  <a:off x="187123" y="3932428"/>
                  <a:ext cx="996874" cy="152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119" h="1522000" extrusionOk="0">
                      <a:moveTo>
                        <a:pt x="668977" y="83697"/>
                      </a:moveTo>
                      <a:cubicBezTo>
                        <a:pt x="634116" y="95603"/>
                        <a:pt x="596016" y="101127"/>
                        <a:pt x="564488" y="121130"/>
                      </a:cubicBezTo>
                      <a:cubicBezTo>
                        <a:pt x="507909" y="156944"/>
                        <a:pt x="519149" y="218380"/>
                        <a:pt x="508100" y="275626"/>
                      </a:cubicBezTo>
                      <a:cubicBezTo>
                        <a:pt x="491717" y="360208"/>
                        <a:pt x="401325" y="356874"/>
                        <a:pt x="341698" y="395450"/>
                      </a:cubicBezTo>
                      <a:cubicBezTo>
                        <a:pt x="298836" y="423168"/>
                        <a:pt x="288453" y="468316"/>
                        <a:pt x="295788" y="516322"/>
                      </a:cubicBezTo>
                      <a:cubicBezTo>
                        <a:pt x="304265" y="571377"/>
                        <a:pt x="338079" y="636052"/>
                        <a:pt x="315123" y="691297"/>
                      </a:cubicBezTo>
                      <a:cubicBezTo>
                        <a:pt x="297312" y="734350"/>
                        <a:pt x="250353" y="749209"/>
                        <a:pt x="212349" y="769306"/>
                      </a:cubicBezTo>
                      <a:cubicBezTo>
                        <a:pt x="183583" y="784546"/>
                        <a:pt x="158342" y="804168"/>
                        <a:pt x="139101" y="830647"/>
                      </a:cubicBezTo>
                      <a:cubicBezTo>
                        <a:pt x="99763" y="884559"/>
                        <a:pt x="97191" y="943328"/>
                        <a:pt x="107478" y="1006764"/>
                      </a:cubicBezTo>
                      <a:cubicBezTo>
                        <a:pt x="114908" y="1052675"/>
                        <a:pt x="112717" y="1090585"/>
                        <a:pt x="89952" y="1131733"/>
                      </a:cubicBezTo>
                      <a:cubicBezTo>
                        <a:pt x="72903" y="1162594"/>
                        <a:pt x="50424" y="1189835"/>
                        <a:pt x="32326" y="1220029"/>
                      </a:cubicBezTo>
                      <a:cubicBezTo>
                        <a:pt x="-27300" y="1319470"/>
                        <a:pt x="-7679" y="1479205"/>
                        <a:pt x="118337" y="1516828"/>
                      </a:cubicBezTo>
                      <a:cubicBezTo>
                        <a:pt x="176630" y="1534259"/>
                        <a:pt x="233589" y="1505589"/>
                        <a:pt x="271404" y="1461488"/>
                      </a:cubicBezTo>
                      <a:cubicBezTo>
                        <a:pt x="296645" y="1431960"/>
                        <a:pt x="312266" y="1393765"/>
                        <a:pt x="343032" y="1369000"/>
                      </a:cubicBezTo>
                      <a:cubicBezTo>
                        <a:pt x="379512" y="1339568"/>
                        <a:pt x="429042" y="1341664"/>
                        <a:pt x="472286" y="1330138"/>
                      </a:cubicBezTo>
                      <a:cubicBezTo>
                        <a:pt x="522006" y="1316899"/>
                        <a:pt x="552963" y="1284895"/>
                        <a:pt x="561059" y="1234031"/>
                      </a:cubicBezTo>
                      <a:cubicBezTo>
                        <a:pt x="569631" y="1179739"/>
                        <a:pt x="553248" y="1119350"/>
                        <a:pt x="577442" y="1067820"/>
                      </a:cubicBezTo>
                      <a:cubicBezTo>
                        <a:pt x="611065" y="996097"/>
                        <a:pt x="707458" y="995906"/>
                        <a:pt x="764703" y="952282"/>
                      </a:cubicBezTo>
                      <a:cubicBezTo>
                        <a:pt x="808137" y="919134"/>
                        <a:pt x="818520" y="867604"/>
                        <a:pt x="818996" y="815693"/>
                      </a:cubicBezTo>
                      <a:cubicBezTo>
                        <a:pt x="819758" y="748828"/>
                        <a:pt x="804518" y="667579"/>
                        <a:pt x="859382" y="616525"/>
                      </a:cubicBezTo>
                      <a:cubicBezTo>
                        <a:pt x="910531" y="568805"/>
                        <a:pt x="987969" y="552613"/>
                        <a:pt x="997113" y="472222"/>
                      </a:cubicBezTo>
                      <a:cubicBezTo>
                        <a:pt x="1005114" y="402689"/>
                        <a:pt x="963871" y="337729"/>
                        <a:pt x="927200" y="282769"/>
                      </a:cubicBezTo>
                      <a:cubicBezTo>
                        <a:pt x="869859" y="196854"/>
                        <a:pt x="800613" y="113129"/>
                        <a:pt x="794802" y="5497"/>
                      </a:cubicBezTo>
                      <a:cubicBezTo>
                        <a:pt x="794517" y="1115"/>
                        <a:pt x="790707" y="-218"/>
                        <a:pt x="787373" y="829"/>
                      </a:cubicBezTo>
                      <a:cubicBezTo>
                        <a:pt x="784896" y="-504"/>
                        <a:pt x="781658" y="-409"/>
                        <a:pt x="779467" y="2449"/>
                      </a:cubicBezTo>
                      <a:cubicBezTo>
                        <a:pt x="750892" y="40739"/>
                        <a:pt x="714316" y="68076"/>
                        <a:pt x="668977" y="8350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4" name="Google Shape;2034;p30"/>
                <p:cNvSpPr/>
                <p:nvPr/>
              </p:nvSpPr>
              <p:spPr>
                <a:xfrm rot="-5227826">
                  <a:off x="302179" y="4043064"/>
                  <a:ext cx="720566" cy="143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466" h="1432351" extrusionOk="0">
                      <a:moveTo>
                        <a:pt x="697764" y="7677"/>
                      </a:moveTo>
                      <a:cubicBezTo>
                        <a:pt x="666332" y="71590"/>
                        <a:pt x="646615" y="143218"/>
                        <a:pt x="622422" y="210274"/>
                      </a:cubicBezTo>
                      <a:cubicBezTo>
                        <a:pt x="599466" y="273806"/>
                        <a:pt x="576702" y="337433"/>
                        <a:pt x="554127" y="401060"/>
                      </a:cubicBezTo>
                      <a:cubicBezTo>
                        <a:pt x="509741" y="525837"/>
                        <a:pt x="468117" y="651377"/>
                        <a:pt x="411443" y="771296"/>
                      </a:cubicBezTo>
                      <a:cubicBezTo>
                        <a:pt x="355912" y="888835"/>
                        <a:pt x="290475" y="1001420"/>
                        <a:pt x="219895" y="1110482"/>
                      </a:cubicBezTo>
                      <a:cubicBezTo>
                        <a:pt x="185986" y="1162869"/>
                        <a:pt x="150648" y="1214495"/>
                        <a:pt x="115215" y="1265930"/>
                      </a:cubicBezTo>
                      <a:cubicBezTo>
                        <a:pt x="77592" y="1320508"/>
                        <a:pt x="35205" y="1372991"/>
                        <a:pt x="344" y="1429379"/>
                      </a:cubicBezTo>
                      <a:cubicBezTo>
                        <a:pt x="-990" y="1431569"/>
                        <a:pt x="1868" y="1433474"/>
                        <a:pt x="3582" y="1431569"/>
                      </a:cubicBezTo>
                      <a:cubicBezTo>
                        <a:pt x="47969" y="1382611"/>
                        <a:pt x="86355" y="1326318"/>
                        <a:pt x="125788" y="1273264"/>
                      </a:cubicBezTo>
                      <a:cubicBezTo>
                        <a:pt x="163031" y="1223067"/>
                        <a:pt x="198845" y="1172013"/>
                        <a:pt x="233611" y="1120007"/>
                      </a:cubicBezTo>
                      <a:cubicBezTo>
                        <a:pt x="304477" y="1014088"/>
                        <a:pt x="370104" y="904456"/>
                        <a:pt x="426397" y="789965"/>
                      </a:cubicBezTo>
                      <a:cubicBezTo>
                        <a:pt x="485643" y="669379"/>
                        <a:pt x="531934" y="543077"/>
                        <a:pt x="578035" y="417062"/>
                      </a:cubicBezTo>
                      <a:cubicBezTo>
                        <a:pt x="602038" y="351530"/>
                        <a:pt x="625851" y="285902"/>
                        <a:pt x="649568" y="220275"/>
                      </a:cubicBezTo>
                      <a:cubicBezTo>
                        <a:pt x="673761" y="153314"/>
                        <a:pt x="704337" y="85496"/>
                        <a:pt x="721005" y="16250"/>
                      </a:cubicBezTo>
                      <a:cubicBezTo>
                        <a:pt x="724720" y="819"/>
                        <a:pt x="705003" y="-6706"/>
                        <a:pt x="697955" y="767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5" name="Google Shape;2035;p30"/>
                <p:cNvSpPr/>
                <p:nvPr/>
              </p:nvSpPr>
              <p:spPr>
                <a:xfrm rot="-5227826">
                  <a:off x="1320320" y="4987787"/>
                  <a:ext cx="41960" cy="105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12" h="106056" extrusionOk="0">
                      <a:moveTo>
                        <a:pt x="1091" y="7981"/>
                      </a:moveTo>
                      <a:cubicBezTo>
                        <a:pt x="11092" y="21792"/>
                        <a:pt x="18427" y="34841"/>
                        <a:pt x="20808" y="51891"/>
                      </a:cubicBezTo>
                      <a:cubicBezTo>
                        <a:pt x="22903" y="66750"/>
                        <a:pt x="19951" y="80847"/>
                        <a:pt x="20141" y="95611"/>
                      </a:cubicBezTo>
                      <a:cubicBezTo>
                        <a:pt x="20236" y="105803"/>
                        <a:pt x="34714" y="110851"/>
                        <a:pt x="38620" y="99897"/>
                      </a:cubicBezTo>
                      <a:cubicBezTo>
                        <a:pt x="50050" y="67798"/>
                        <a:pt x="30714" y="25031"/>
                        <a:pt x="8711" y="1694"/>
                      </a:cubicBezTo>
                      <a:cubicBezTo>
                        <a:pt x="4330" y="-2973"/>
                        <a:pt x="-2719" y="2933"/>
                        <a:pt x="1091" y="817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6" name="Google Shape;2036;p30"/>
                <p:cNvSpPr/>
                <p:nvPr/>
              </p:nvSpPr>
              <p:spPr>
                <a:xfrm rot="-5227826">
                  <a:off x="1243092" y="4913812"/>
                  <a:ext cx="53470" cy="114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37" h="114817" extrusionOk="0">
                      <a:moveTo>
                        <a:pt x="1334" y="11147"/>
                      </a:moveTo>
                      <a:cubicBezTo>
                        <a:pt x="21432" y="41627"/>
                        <a:pt x="30481" y="71059"/>
                        <a:pt x="34672" y="107064"/>
                      </a:cubicBezTo>
                      <a:cubicBezTo>
                        <a:pt x="35910" y="117636"/>
                        <a:pt x="53436" y="117351"/>
                        <a:pt x="53531" y="106492"/>
                      </a:cubicBezTo>
                      <a:cubicBezTo>
                        <a:pt x="53912" y="68678"/>
                        <a:pt x="37815" y="29721"/>
                        <a:pt x="11812" y="2384"/>
                      </a:cubicBezTo>
                      <a:cubicBezTo>
                        <a:pt x="5620" y="-4093"/>
                        <a:pt x="-3428" y="3908"/>
                        <a:pt x="1334" y="1114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7" name="Google Shape;2037;p30"/>
                <p:cNvSpPr/>
                <p:nvPr/>
              </p:nvSpPr>
              <p:spPr>
                <a:xfrm rot="-5227826">
                  <a:off x="1158762" y="4826576"/>
                  <a:ext cx="66087" cy="122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70" h="122158" extrusionOk="0">
                      <a:moveTo>
                        <a:pt x="699" y="4752"/>
                      </a:moveTo>
                      <a:cubicBezTo>
                        <a:pt x="27655" y="35137"/>
                        <a:pt x="41657" y="74285"/>
                        <a:pt x="46419" y="114004"/>
                      </a:cubicBezTo>
                      <a:cubicBezTo>
                        <a:pt x="47943" y="126958"/>
                        <a:pt x="67088" y="123434"/>
                        <a:pt x="66136" y="110765"/>
                      </a:cubicBezTo>
                      <a:cubicBezTo>
                        <a:pt x="62707" y="64664"/>
                        <a:pt x="39847" y="28755"/>
                        <a:pt x="4509" y="561"/>
                      </a:cubicBezTo>
                      <a:cubicBezTo>
                        <a:pt x="1937" y="-1439"/>
                        <a:pt x="-1492" y="2371"/>
                        <a:pt x="699" y="475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8" name="Google Shape;2038;p30"/>
                <p:cNvSpPr/>
                <p:nvPr/>
              </p:nvSpPr>
              <p:spPr>
                <a:xfrm rot="-5227826">
                  <a:off x="1070123" y="4696200"/>
                  <a:ext cx="106922" cy="180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56" h="180627" extrusionOk="0">
                      <a:moveTo>
                        <a:pt x="2296" y="10414"/>
                      </a:moveTo>
                      <a:cubicBezTo>
                        <a:pt x="28299" y="31559"/>
                        <a:pt x="48492" y="55848"/>
                        <a:pt x="62780" y="86328"/>
                      </a:cubicBezTo>
                      <a:cubicBezTo>
                        <a:pt x="75924" y="114522"/>
                        <a:pt x="78401" y="141764"/>
                        <a:pt x="84402" y="171577"/>
                      </a:cubicBezTo>
                      <a:cubicBezTo>
                        <a:pt x="86878" y="183769"/>
                        <a:pt x="105261" y="183769"/>
                        <a:pt x="106500" y="170815"/>
                      </a:cubicBezTo>
                      <a:cubicBezTo>
                        <a:pt x="112881" y="103282"/>
                        <a:pt x="63447" y="35274"/>
                        <a:pt x="8868" y="984"/>
                      </a:cubicBezTo>
                      <a:cubicBezTo>
                        <a:pt x="2582" y="-2921"/>
                        <a:pt x="-3419" y="5746"/>
                        <a:pt x="2296" y="1041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9" name="Google Shape;2039;p30"/>
                <p:cNvSpPr/>
                <p:nvPr/>
              </p:nvSpPr>
              <p:spPr>
                <a:xfrm rot="-5227826">
                  <a:off x="955315" y="4676146"/>
                  <a:ext cx="74044" cy="123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36" h="123192" extrusionOk="0">
                      <a:moveTo>
                        <a:pt x="1709" y="11365"/>
                      </a:moveTo>
                      <a:cubicBezTo>
                        <a:pt x="16377" y="27748"/>
                        <a:pt x="29903" y="42703"/>
                        <a:pt x="39523" y="62801"/>
                      </a:cubicBezTo>
                      <a:cubicBezTo>
                        <a:pt x="48000" y="80517"/>
                        <a:pt x="51334" y="99472"/>
                        <a:pt x="57049" y="118046"/>
                      </a:cubicBezTo>
                      <a:cubicBezTo>
                        <a:pt x="59716" y="126618"/>
                        <a:pt x="73813" y="123665"/>
                        <a:pt x="74099" y="115188"/>
                      </a:cubicBezTo>
                      <a:cubicBezTo>
                        <a:pt x="75337" y="72421"/>
                        <a:pt x="46095" y="24510"/>
                        <a:pt x="11043" y="1174"/>
                      </a:cubicBezTo>
                      <a:cubicBezTo>
                        <a:pt x="4661" y="-3112"/>
                        <a:pt x="-3625" y="5269"/>
                        <a:pt x="1709" y="1136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0" name="Google Shape;2040;p30"/>
                <p:cNvSpPr/>
                <p:nvPr/>
              </p:nvSpPr>
              <p:spPr>
                <a:xfrm rot="-5227826">
                  <a:off x="835654" y="4599325"/>
                  <a:ext cx="100781" cy="12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07" h="128400" extrusionOk="0">
                      <a:moveTo>
                        <a:pt x="2423" y="10234"/>
                      </a:moveTo>
                      <a:cubicBezTo>
                        <a:pt x="22616" y="22998"/>
                        <a:pt x="40523" y="38714"/>
                        <a:pt x="54143" y="58431"/>
                      </a:cubicBezTo>
                      <a:cubicBezTo>
                        <a:pt x="68145" y="78624"/>
                        <a:pt x="72717" y="100627"/>
                        <a:pt x="81861" y="122820"/>
                      </a:cubicBezTo>
                      <a:cubicBezTo>
                        <a:pt x="85576" y="131773"/>
                        <a:pt x="100340" y="129392"/>
                        <a:pt x="100816" y="119677"/>
                      </a:cubicBezTo>
                      <a:cubicBezTo>
                        <a:pt x="103292" y="66146"/>
                        <a:pt x="55096" y="16902"/>
                        <a:pt x="7661" y="328"/>
                      </a:cubicBezTo>
                      <a:cubicBezTo>
                        <a:pt x="1756" y="-1767"/>
                        <a:pt x="-3102" y="6710"/>
                        <a:pt x="2423" y="103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1" name="Google Shape;2041;p30"/>
                <p:cNvSpPr/>
                <p:nvPr/>
              </p:nvSpPr>
              <p:spPr>
                <a:xfrm rot="-5227826">
                  <a:off x="721000" y="4483180"/>
                  <a:ext cx="134074" cy="169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41" h="169649" extrusionOk="0">
                      <a:moveTo>
                        <a:pt x="1944" y="9903"/>
                      </a:moveTo>
                      <a:cubicBezTo>
                        <a:pt x="53665" y="52003"/>
                        <a:pt x="86240" y="100771"/>
                        <a:pt x="110053" y="162588"/>
                      </a:cubicBezTo>
                      <a:cubicBezTo>
                        <a:pt x="115101" y="175638"/>
                        <a:pt x="137390" y="169065"/>
                        <a:pt x="133865" y="155349"/>
                      </a:cubicBezTo>
                      <a:cubicBezTo>
                        <a:pt x="116720" y="87912"/>
                        <a:pt x="68905" y="31143"/>
                        <a:pt x="6897" y="568"/>
                      </a:cubicBezTo>
                      <a:cubicBezTo>
                        <a:pt x="1182" y="-2289"/>
                        <a:pt x="-2437" y="6378"/>
                        <a:pt x="1944" y="999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2" name="Google Shape;2042;p30"/>
                <p:cNvSpPr/>
                <p:nvPr/>
              </p:nvSpPr>
              <p:spPr>
                <a:xfrm rot="-5227826">
                  <a:off x="596816" y="4426497"/>
                  <a:ext cx="145035" cy="158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6" h="158654" extrusionOk="0">
                      <a:moveTo>
                        <a:pt x="2756" y="10661"/>
                      </a:moveTo>
                      <a:cubicBezTo>
                        <a:pt x="62097" y="44379"/>
                        <a:pt x="98768" y="87908"/>
                        <a:pt x="122295" y="151821"/>
                      </a:cubicBezTo>
                      <a:cubicBezTo>
                        <a:pt x="126962" y="164489"/>
                        <a:pt x="147727" y="158012"/>
                        <a:pt x="144964" y="144868"/>
                      </a:cubicBezTo>
                      <a:cubicBezTo>
                        <a:pt x="130867" y="77717"/>
                        <a:pt x="74860" y="17423"/>
                        <a:pt x="8281" y="183"/>
                      </a:cubicBezTo>
                      <a:cubicBezTo>
                        <a:pt x="2280" y="-1341"/>
                        <a:pt x="-3626" y="7041"/>
                        <a:pt x="2756" y="1066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3" name="Google Shape;2043;p30"/>
                <p:cNvSpPr/>
                <p:nvPr/>
              </p:nvSpPr>
              <p:spPr>
                <a:xfrm rot="-5227826">
                  <a:off x="462399" y="4395747"/>
                  <a:ext cx="114143" cy="125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286" h="125681" extrusionOk="0">
                      <a:moveTo>
                        <a:pt x="3151" y="12244"/>
                      </a:moveTo>
                      <a:cubicBezTo>
                        <a:pt x="24296" y="24341"/>
                        <a:pt x="43537" y="37676"/>
                        <a:pt x="59348" y="56535"/>
                      </a:cubicBezTo>
                      <a:cubicBezTo>
                        <a:pt x="75445" y="75776"/>
                        <a:pt x="82399" y="97398"/>
                        <a:pt x="93067" y="119400"/>
                      </a:cubicBezTo>
                      <a:cubicBezTo>
                        <a:pt x="98686" y="130926"/>
                        <a:pt x="115546" y="125306"/>
                        <a:pt x="114212" y="112923"/>
                      </a:cubicBezTo>
                      <a:cubicBezTo>
                        <a:pt x="108783" y="61012"/>
                        <a:pt x="57634" y="13673"/>
                        <a:pt x="9437" y="243"/>
                      </a:cubicBezTo>
                      <a:cubicBezTo>
                        <a:pt x="2484" y="-1662"/>
                        <a:pt x="-4088" y="8148"/>
                        <a:pt x="3151" y="1224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4" name="Google Shape;2044;p30"/>
                <p:cNvSpPr/>
                <p:nvPr/>
              </p:nvSpPr>
              <p:spPr>
                <a:xfrm rot="-5227826">
                  <a:off x="295286" y="4282297"/>
                  <a:ext cx="178150" cy="178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73" h="178264" extrusionOk="0">
                      <a:moveTo>
                        <a:pt x="3294" y="13241"/>
                      </a:moveTo>
                      <a:cubicBezTo>
                        <a:pt x="74827" y="51436"/>
                        <a:pt x="119309" y="99823"/>
                        <a:pt x="156075" y="171451"/>
                      </a:cubicBezTo>
                      <a:cubicBezTo>
                        <a:pt x="163219" y="185453"/>
                        <a:pt x="182174" y="175737"/>
                        <a:pt x="177697" y="161545"/>
                      </a:cubicBezTo>
                      <a:cubicBezTo>
                        <a:pt x="154266" y="87250"/>
                        <a:pt x="84162" y="22289"/>
                        <a:pt x="10152" y="287"/>
                      </a:cubicBezTo>
                      <a:cubicBezTo>
                        <a:pt x="2723" y="-1904"/>
                        <a:pt x="-4421" y="9050"/>
                        <a:pt x="3390" y="132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5" name="Google Shape;2045;p30"/>
                <p:cNvSpPr/>
                <p:nvPr/>
              </p:nvSpPr>
              <p:spPr>
                <a:xfrm rot="-5227826">
                  <a:off x="164155" y="4275911"/>
                  <a:ext cx="113752" cy="110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94" h="110503" extrusionOk="0">
                      <a:moveTo>
                        <a:pt x="4495" y="14461"/>
                      </a:moveTo>
                      <a:cubicBezTo>
                        <a:pt x="44309" y="32463"/>
                        <a:pt x="74885" y="61991"/>
                        <a:pt x="90220" y="103139"/>
                      </a:cubicBezTo>
                      <a:cubicBezTo>
                        <a:pt x="95840" y="118284"/>
                        <a:pt x="118700" y="107711"/>
                        <a:pt x="112985" y="92661"/>
                      </a:cubicBezTo>
                      <a:cubicBezTo>
                        <a:pt x="95173" y="45608"/>
                        <a:pt x="57263" y="10365"/>
                        <a:pt x="7733" y="174"/>
                      </a:cubicBezTo>
                      <a:cubicBezTo>
                        <a:pt x="-934" y="-1636"/>
                        <a:pt x="-2744" y="11223"/>
                        <a:pt x="4495" y="1446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6" name="Google Shape;2046;p30"/>
                <p:cNvSpPr/>
                <p:nvPr/>
              </p:nvSpPr>
              <p:spPr>
                <a:xfrm rot="-5227826">
                  <a:off x="1202345" y="5138720"/>
                  <a:ext cx="76108" cy="22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03" h="22885" extrusionOk="0">
                      <a:moveTo>
                        <a:pt x="12205" y="22064"/>
                      </a:moveTo>
                      <a:cubicBezTo>
                        <a:pt x="33160" y="12349"/>
                        <a:pt x="51448" y="14063"/>
                        <a:pt x="73831" y="14063"/>
                      </a:cubicBezTo>
                      <a:cubicBezTo>
                        <a:pt x="75927" y="14063"/>
                        <a:pt x="77165" y="11491"/>
                        <a:pt x="75260" y="10063"/>
                      </a:cubicBezTo>
                      <a:cubicBezTo>
                        <a:pt x="55829" y="-4225"/>
                        <a:pt x="26397" y="-1272"/>
                        <a:pt x="4966" y="6443"/>
                      </a:cubicBezTo>
                      <a:cubicBezTo>
                        <a:pt x="-5321" y="10158"/>
                        <a:pt x="2013" y="26731"/>
                        <a:pt x="12109" y="220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7" name="Google Shape;2047;p30"/>
                <p:cNvSpPr/>
                <p:nvPr/>
              </p:nvSpPr>
              <p:spPr>
                <a:xfrm rot="-5227826">
                  <a:off x="1093772" y="5090322"/>
                  <a:ext cx="114901" cy="3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39855" extrusionOk="0">
                      <a:moveTo>
                        <a:pt x="10047" y="21312"/>
                      </a:moveTo>
                      <a:cubicBezTo>
                        <a:pt x="43670" y="14168"/>
                        <a:pt x="76150" y="19598"/>
                        <a:pt x="105106" y="38648"/>
                      </a:cubicBezTo>
                      <a:cubicBezTo>
                        <a:pt x="112155" y="43315"/>
                        <a:pt x="118822" y="33314"/>
                        <a:pt x="112536" y="28075"/>
                      </a:cubicBezTo>
                      <a:cubicBezTo>
                        <a:pt x="83770" y="3881"/>
                        <a:pt x="43861" y="-5739"/>
                        <a:pt x="7189" y="3405"/>
                      </a:cubicBezTo>
                      <a:cubicBezTo>
                        <a:pt x="-4050" y="6263"/>
                        <a:pt x="-1383" y="23789"/>
                        <a:pt x="10142" y="2131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8" name="Google Shape;2048;p30"/>
                <p:cNvSpPr/>
                <p:nvPr/>
              </p:nvSpPr>
              <p:spPr>
                <a:xfrm rot="-5227826">
                  <a:off x="1002049" y="5004658"/>
                  <a:ext cx="110101" cy="3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39" h="31385" extrusionOk="0">
                      <a:moveTo>
                        <a:pt x="4057" y="12568"/>
                      </a:moveTo>
                      <a:cubicBezTo>
                        <a:pt x="-6135" y="19331"/>
                        <a:pt x="4914" y="32951"/>
                        <a:pt x="14820" y="29522"/>
                      </a:cubicBezTo>
                      <a:cubicBezTo>
                        <a:pt x="30060" y="24189"/>
                        <a:pt x="42824" y="18569"/>
                        <a:pt x="59492" y="19140"/>
                      </a:cubicBezTo>
                      <a:cubicBezTo>
                        <a:pt x="74637" y="19616"/>
                        <a:pt x="88162" y="24569"/>
                        <a:pt x="101878" y="30761"/>
                      </a:cubicBezTo>
                      <a:cubicBezTo>
                        <a:pt x="108927" y="33999"/>
                        <a:pt x="113213" y="23807"/>
                        <a:pt x="107784" y="19426"/>
                      </a:cubicBezTo>
                      <a:cubicBezTo>
                        <a:pt x="80828" y="-2767"/>
                        <a:pt x="33489" y="-7149"/>
                        <a:pt x="4057" y="1256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9" name="Google Shape;2049;p30"/>
                <p:cNvSpPr/>
                <p:nvPr/>
              </p:nvSpPr>
              <p:spPr>
                <a:xfrm rot="-5227826">
                  <a:off x="870365" y="4960665"/>
                  <a:ext cx="176074" cy="54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294" h="54088" extrusionOk="0">
                      <a:moveTo>
                        <a:pt x="13323" y="27913"/>
                      </a:moveTo>
                      <a:cubicBezTo>
                        <a:pt x="66949" y="18578"/>
                        <a:pt x="119527" y="25531"/>
                        <a:pt x="167056" y="53154"/>
                      </a:cubicBezTo>
                      <a:cubicBezTo>
                        <a:pt x="173629" y="56964"/>
                        <a:pt x="179915" y="48201"/>
                        <a:pt x="173819" y="43438"/>
                      </a:cubicBezTo>
                      <a:cubicBezTo>
                        <a:pt x="127432" y="7339"/>
                        <a:pt x="67330" y="-8378"/>
                        <a:pt x="9513" y="4386"/>
                      </a:cubicBezTo>
                      <a:cubicBezTo>
                        <a:pt x="-5346" y="7720"/>
                        <a:pt x="-1822" y="30484"/>
                        <a:pt x="13323" y="278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0" name="Google Shape;2050;p30"/>
                <p:cNvSpPr/>
                <p:nvPr/>
              </p:nvSpPr>
              <p:spPr>
                <a:xfrm rot="-5227826">
                  <a:off x="723269" y="4911124"/>
                  <a:ext cx="224118" cy="7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398" h="72115" extrusionOk="0">
                      <a:moveTo>
                        <a:pt x="13269" y="36999"/>
                      </a:moveTo>
                      <a:cubicBezTo>
                        <a:pt x="80802" y="18901"/>
                        <a:pt x="161955" y="6328"/>
                        <a:pt x="210627" y="69098"/>
                      </a:cubicBezTo>
                      <a:cubicBezTo>
                        <a:pt x="217009" y="77290"/>
                        <a:pt x="228630" y="67098"/>
                        <a:pt x="222819" y="58811"/>
                      </a:cubicBezTo>
                      <a:cubicBezTo>
                        <a:pt x="173766" y="-11674"/>
                        <a:pt x="83373" y="-7483"/>
                        <a:pt x="9364" y="13377"/>
                      </a:cubicBezTo>
                      <a:cubicBezTo>
                        <a:pt x="-5304" y="17473"/>
                        <a:pt x="-1780" y="41095"/>
                        <a:pt x="13269" y="3709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1" name="Google Shape;2051;p30"/>
                <p:cNvSpPr/>
                <p:nvPr/>
              </p:nvSpPr>
              <p:spPr>
                <a:xfrm rot="-5227826">
                  <a:off x="660069" y="4816853"/>
                  <a:ext cx="168852" cy="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063" h="65385" extrusionOk="0">
                      <a:moveTo>
                        <a:pt x="11393" y="22143"/>
                      </a:moveTo>
                      <a:cubicBezTo>
                        <a:pt x="65495" y="18333"/>
                        <a:pt x="115215" y="29287"/>
                        <a:pt x="158173" y="63767"/>
                      </a:cubicBezTo>
                      <a:cubicBezTo>
                        <a:pt x="165507" y="69673"/>
                        <a:pt x="173223" y="57957"/>
                        <a:pt x="166460" y="51956"/>
                      </a:cubicBezTo>
                      <a:cubicBezTo>
                        <a:pt x="124074" y="14428"/>
                        <a:pt x="64828" y="-7289"/>
                        <a:pt x="8154" y="2236"/>
                      </a:cubicBezTo>
                      <a:cubicBezTo>
                        <a:pt x="-4800" y="4427"/>
                        <a:pt x="-1275" y="23000"/>
                        <a:pt x="11393" y="2204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2" name="Google Shape;2052;p30"/>
                <p:cNvSpPr/>
                <p:nvPr/>
              </p:nvSpPr>
              <p:spPr>
                <a:xfrm rot="-5227826">
                  <a:off x="586963" y="4754686"/>
                  <a:ext cx="115583" cy="27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27" h="27669" extrusionOk="0">
                      <a:moveTo>
                        <a:pt x="8995" y="21111"/>
                      </a:moveTo>
                      <a:cubicBezTo>
                        <a:pt x="43951" y="14158"/>
                        <a:pt x="74527" y="13967"/>
                        <a:pt x="108245" y="27207"/>
                      </a:cubicBezTo>
                      <a:cubicBezTo>
                        <a:pt x="115294" y="29969"/>
                        <a:pt x="118818" y="19587"/>
                        <a:pt x="112246" y="16348"/>
                      </a:cubicBezTo>
                      <a:cubicBezTo>
                        <a:pt x="80908" y="1013"/>
                        <a:pt x="40237" y="-5273"/>
                        <a:pt x="6328" y="5109"/>
                      </a:cubicBezTo>
                      <a:cubicBezTo>
                        <a:pt x="-3293" y="8062"/>
                        <a:pt x="-1578" y="23206"/>
                        <a:pt x="8995" y="2111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3" name="Google Shape;2053;p30"/>
                <p:cNvSpPr/>
                <p:nvPr/>
              </p:nvSpPr>
              <p:spPr>
                <a:xfrm rot="-5227826">
                  <a:off x="411600" y="4715817"/>
                  <a:ext cx="187071" cy="66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305" h="66578" extrusionOk="0">
                      <a:moveTo>
                        <a:pt x="12287" y="22932"/>
                      </a:moveTo>
                      <a:cubicBezTo>
                        <a:pt x="71247" y="15312"/>
                        <a:pt x="130397" y="30838"/>
                        <a:pt x="178594" y="65413"/>
                      </a:cubicBezTo>
                      <a:cubicBezTo>
                        <a:pt x="184690" y="69795"/>
                        <a:pt x="190595" y="60746"/>
                        <a:pt x="185166" y="55984"/>
                      </a:cubicBezTo>
                      <a:cubicBezTo>
                        <a:pt x="136017" y="12740"/>
                        <a:pt x="73724" y="-5834"/>
                        <a:pt x="8763" y="1596"/>
                      </a:cubicBezTo>
                      <a:cubicBezTo>
                        <a:pt x="-5048" y="3120"/>
                        <a:pt x="-1524" y="24646"/>
                        <a:pt x="12287" y="229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4" name="Google Shape;2054;p30"/>
                <p:cNvSpPr/>
                <p:nvPr/>
              </p:nvSpPr>
              <p:spPr>
                <a:xfrm rot="-5227826">
                  <a:off x="272625" y="4665800"/>
                  <a:ext cx="194473" cy="63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16" h="63139" extrusionOk="0">
                      <a:moveTo>
                        <a:pt x="12011" y="25391"/>
                      </a:moveTo>
                      <a:cubicBezTo>
                        <a:pt x="74590" y="16342"/>
                        <a:pt x="132693" y="28439"/>
                        <a:pt x="186319" y="62158"/>
                      </a:cubicBezTo>
                      <a:cubicBezTo>
                        <a:pt x="192415" y="65968"/>
                        <a:pt x="197844" y="57776"/>
                        <a:pt x="192605" y="53204"/>
                      </a:cubicBezTo>
                      <a:cubicBezTo>
                        <a:pt x="143266" y="9389"/>
                        <a:pt x="73257" y="-9185"/>
                        <a:pt x="8582" y="4341"/>
                      </a:cubicBezTo>
                      <a:cubicBezTo>
                        <a:pt x="-4848" y="7198"/>
                        <a:pt x="-1610" y="27391"/>
                        <a:pt x="12011" y="2539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5" name="Google Shape;2055;p30"/>
                <p:cNvSpPr/>
                <p:nvPr/>
              </p:nvSpPr>
              <p:spPr>
                <a:xfrm rot="-5227826">
                  <a:off x="199814" y="4565947"/>
                  <a:ext cx="89232" cy="32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3" h="32297" extrusionOk="0">
                      <a:moveTo>
                        <a:pt x="9389" y="18711"/>
                      </a:moveTo>
                      <a:cubicBezTo>
                        <a:pt x="36535" y="13758"/>
                        <a:pt x="58347" y="16139"/>
                        <a:pt x="81874" y="31569"/>
                      </a:cubicBezTo>
                      <a:cubicBezTo>
                        <a:pt x="86065" y="34332"/>
                        <a:pt x="91971" y="28617"/>
                        <a:pt x="88065" y="24807"/>
                      </a:cubicBezTo>
                      <a:cubicBezTo>
                        <a:pt x="67206" y="4137"/>
                        <a:pt x="33011" y="-5483"/>
                        <a:pt x="4722" y="3185"/>
                      </a:cubicBezTo>
                      <a:cubicBezTo>
                        <a:pt x="-4137" y="5947"/>
                        <a:pt x="626" y="20235"/>
                        <a:pt x="9484" y="186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6" name="Google Shape;2056;p30"/>
                <p:cNvSpPr/>
                <p:nvPr/>
              </p:nvSpPr>
              <p:spPr>
                <a:xfrm rot="-5227826">
                  <a:off x="38029" y="4530392"/>
                  <a:ext cx="115514" cy="33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58" h="33137" extrusionOk="0">
                      <a:moveTo>
                        <a:pt x="10567" y="19433"/>
                      </a:moveTo>
                      <a:cubicBezTo>
                        <a:pt x="44285" y="13813"/>
                        <a:pt x="76861" y="18671"/>
                        <a:pt x="107912" y="32673"/>
                      </a:cubicBezTo>
                      <a:cubicBezTo>
                        <a:pt x="113818" y="35340"/>
                        <a:pt x="118866" y="25815"/>
                        <a:pt x="113151" y="22576"/>
                      </a:cubicBezTo>
                      <a:cubicBezTo>
                        <a:pt x="80861" y="4098"/>
                        <a:pt x="44381" y="-2856"/>
                        <a:pt x="7519" y="1050"/>
                      </a:cubicBezTo>
                      <a:cubicBezTo>
                        <a:pt x="-4292" y="2288"/>
                        <a:pt x="-1339" y="21338"/>
                        <a:pt x="10472" y="1933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57" name="Google Shape;2057;p30"/>
              <p:cNvGrpSpPr/>
              <p:nvPr/>
            </p:nvGrpSpPr>
            <p:grpSpPr>
              <a:xfrm>
                <a:off x="-270968" y="45755"/>
                <a:ext cx="779672" cy="928642"/>
                <a:chOff x="-206343" y="1238230"/>
                <a:chExt cx="779672" cy="928642"/>
              </a:xfrm>
            </p:grpSpPr>
            <p:sp>
              <p:nvSpPr>
                <p:cNvPr id="2058" name="Google Shape;2058;p30"/>
                <p:cNvSpPr/>
                <p:nvPr/>
              </p:nvSpPr>
              <p:spPr>
                <a:xfrm rot="-4688137">
                  <a:off x="-225321" y="1390091"/>
                  <a:ext cx="817628" cy="624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808" h="1027850" extrusionOk="0">
                      <a:moveTo>
                        <a:pt x="3709" y="1027844"/>
                      </a:moveTo>
                      <a:cubicBezTo>
                        <a:pt x="94196" y="1021939"/>
                        <a:pt x="184970" y="1015366"/>
                        <a:pt x="274790" y="1002508"/>
                      </a:cubicBezTo>
                      <a:cubicBezTo>
                        <a:pt x="300603" y="998793"/>
                        <a:pt x="331274" y="993459"/>
                        <a:pt x="347561" y="970599"/>
                      </a:cubicBezTo>
                      <a:cubicBezTo>
                        <a:pt x="364325" y="947072"/>
                        <a:pt x="354610" y="917164"/>
                        <a:pt x="356610" y="889922"/>
                      </a:cubicBezTo>
                      <a:lnTo>
                        <a:pt x="387948" y="949930"/>
                      </a:lnTo>
                      <a:cubicBezTo>
                        <a:pt x="388805" y="951644"/>
                        <a:pt x="391186" y="952787"/>
                        <a:pt x="392996" y="952216"/>
                      </a:cubicBezTo>
                      <a:cubicBezTo>
                        <a:pt x="426333" y="942024"/>
                        <a:pt x="459195" y="930308"/>
                        <a:pt x="491294" y="916592"/>
                      </a:cubicBezTo>
                      <a:cubicBezTo>
                        <a:pt x="518059" y="905162"/>
                        <a:pt x="550730" y="893542"/>
                        <a:pt x="569589" y="869920"/>
                      </a:cubicBezTo>
                      <a:cubicBezTo>
                        <a:pt x="588068" y="846679"/>
                        <a:pt x="587020" y="815722"/>
                        <a:pt x="588353" y="787624"/>
                      </a:cubicBezTo>
                      <a:cubicBezTo>
                        <a:pt x="589973" y="753905"/>
                        <a:pt x="591592" y="720187"/>
                        <a:pt x="593306" y="686468"/>
                      </a:cubicBezTo>
                      <a:cubicBezTo>
                        <a:pt x="606451" y="727426"/>
                        <a:pt x="618548" y="769526"/>
                        <a:pt x="635312" y="808769"/>
                      </a:cubicBezTo>
                      <a:cubicBezTo>
                        <a:pt x="644170" y="829438"/>
                        <a:pt x="662649" y="833153"/>
                        <a:pt x="683318" y="824962"/>
                      </a:cubicBezTo>
                      <a:cubicBezTo>
                        <a:pt x="737134" y="803530"/>
                        <a:pt x="735515" y="744094"/>
                        <a:pt x="724180" y="694850"/>
                      </a:cubicBezTo>
                      <a:cubicBezTo>
                        <a:pt x="739706" y="720758"/>
                        <a:pt x="755327" y="746761"/>
                        <a:pt x="770757" y="772669"/>
                      </a:cubicBezTo>
                      <a:cubicBezTo>
                        <a:pt x="772091" y="774860"/>
                        <a:pt x="774853" y="775717"/>
                        <a:pt x="777139" y="774574"/>
                      </a:cubicBezTo>
                      <a:cubicBezTo>
                        <a:pt x="821145" y="752191"/>
                        <a:pt x="865436" y="728664"/>
                        <a:pt x="906489" y="701232"/>
                      </a:cubicBezTo>
                      <a:cubicBezTo>
                        <a:pt x="936778" y="680944"/>
                        <a:pt x="961734" y="656274"/>
                        <a:pt x="970020" y="619793"/>
                      </a:cubicBezTo>
                      <a:cubicBezTo>
                        <a:pt x="978783" y="581217"/>
                        <a:pt x="971639" y="539212"/>
                        <a:pt x="967068" y="500635"/>
                      </a:cubicBezTo>
                      <a:cubicBezTo>
                        <a:pt x="962210" y="459487"/>
                        <a:pt x="955257" y="418625"/>
                        <a:pt x="946874" y="378049"/>
                      </a:cubicBezTo>
                      <a:cubicBezTo>
                        <a:pt x="990594" y="446057"/>
                        <a:pt x="1021741" y="520447"/>
                        <a:pt x="1039172" y="599791"/>
                      </a:cubicBezTo>
                      <a:cubicBezTo>
                        <a:pt x="1040029" y="603505"/>
                        <a:pt x="1044315" y="604077"/>
                        <a:pt x="1046982" y="601981"/>
                      </a:cubicBezTo>
                      <a:cubicBezTo>
                        <a:pt x="1130612" y="539402"/>
                        <a:pt x="1192143" y="451772"/>
                        <a:pt x="1220433" y="350998"/>
                      </a:cubicBezTo>
                      <a:cubicBezTo>
                        <a:pt x="1242912" y="270511"/>
                        <a:pt x="1248531" y="180691"/>
                        <a:pt x="1286060" y="106586"/>
                      </a:cubicBezTo>
                      <a:cubicBezTo>
                        <a:pt x="1298061" y="88393"/>
                        <a:pt x="1311492" y="71344"/>
                        <a:pt x="1326827" y="55532"/>
                      </a:cubicBezTo>
                      <a:cubicBezTo>
                        <a:pt x="1336066" y="46102"/>
                        <a:pt x="1343591" y="41911"/>
                        <a:pt x="1343210" y="32196"/>
                      </a:cubicBezTo>
                      <a:cubicBezTo>
                        <a:pt x="1343400" y="32005"/>
                        <a:pt x="1343591" y="31815"/>
                        <a:pt x="1343781" y="31624"/>
                      </a:cubicBezTo>
                      <a:cubicBezTo>
                        <a:pt x="1345877" y="29815"/>
                        <a:pt x="1344448" y="27148"/>
                        <a:pt x="1342353" y="26671"/>
                      </a:cubicBezTo>
                      <a:cubicBezTo>
                        <a:pt x="1342162" y="26005"/>
                        <a:pt x="1341971" y="25338"/>
                        <a:pt x="1341686" y="24671"/>
                      </a:cubicBezTo>
                      <a:cubicBezTo>
                        <a:pt x="1341686" y="24576"/>
                        <a:pt x="1341591" y="24481"/>
                        <a:pt x="1341400" y="24481"/>
                      </a:cubicBezTo>
                      <a:cubicBezTo>
                        <a:pt x="1341114" y="24195"/>
                        <a:pt x="1340829" y="23909"/>
                        <a:pt x="1340352" y="23814"/>
                      </a:cubicBezTo>
                      <a:cubicBezTo>
                        <a:pt x="1321969" y="20480"/>
                        <a:pt x="1303300" y="17908"/>
                        <a:pt x="1284536" y="15908"/>
                      </a:cubicBezTo>
                      <a:cubicBezTo>
                        <a:pt x="1190715" y="-5428"/>
                        <a:pt x="1093655" y="-5428"/>
                        <a:pt x="999357" y="16670"/>
                      </a:cubicBezTo>
                      <a:cubicBezTo>
                        <a:pt x="996881" y="17242"/>
                        <a:pt x="994785" y="20194"/>
                        <a:pt x="995738" y="22671"/>
                      </a:cubicBezTo>
                      <a:cubicBezTo>
                        <a:pt x="1005834" y="53818"/>
                        <a:pt x="1016026" y="85060"/>
                        <a:pt x="1026218" y="116302"/>
                      </a:cubicBezTo>
                      <a:cubicBezTo>
                        <a:pt x="1005549" y="96775"/>
                        <a:pt x="984974" y="77249"/>
                        <a:pt x="964115" y="57913"/>
                      </a:cubicBezTo>
                      <a:cubicBezTo>
                        <a:pt x="951828" y="46483"/>
                        <a:pt x="940493" y="35911"/>
                        <a:pt x="922872" y="36482"/>
                      </a:cubicBezTo>
                      <a:cubicBezTo>
                        <a:pt x="895535" y="37339"/>
                        <a:pt x="863626" y="53056"/>
                        <a:pt x="838099" y="62485"/>
                      </a:cubicBezTo>
                      <a:cubicBezTo>
                        <a:pt x="811429" y="72391"/>
                        <a:pt x="785045" y="83536"/>
                        <a:pt x="759708" y="96680"/>
                      </a:cubicBezTo>
                      <a:cubicBezTo>
                        <a:pt x="717036" y="118969"/>
                        <a:pt x="664935" y="150401"/>
                        <a:pt x="638741" y="192121"/>
                      </a:cubicBezTo>
                      <a:cubicBezTo>
                        <a:pt x="630168" y="205837"/>
                        <a:pt x="630359" y="218314"/>
                        <a:pt x="637788" y="232507"/>
                      </a:cubicBezTo>
                      <a:cubicBezTo>
                        <a:pt x="648361" y="252795"/>
                        <a:pt x="663030" y="271940"/>
                        <a:pt x="677222" y="290800"/>
                      </a:cubicBezTo>
                      <a:cubicBezTo>
                        <a:pt x="642837" y="267368"/>
                        <a:pt x="608547" y="243937"/>
                        <a:pt x="574161" y="220505"/>
                      </a:cubicBezTo>
                      <a:cubicBezTo>
                        <a:pt x="572447" y="219457"/>
                        <a:pt x="569399" y="219648"/>
                        <a:pt x="568065" y="221172"/>
                      </a:cubicBezTo>
                      <a:cubicBezTo>
                        <a:pt x="537204" y="256891"/>
                        <a:pt x="506629" y="292895"/>
                        <a:pt x="476339" y="329090"/>
                      </a:cubicBezTo>
                      <a:cubicBezTo>
                        <a:pt x="461861" y="346426"/>
                        <a:pt x="447479" y="363856"/>
                        <a:pt x="433096" y="381287"/>
                      </a:cubicBezTo>
                      <a:cubicBezTo>
                        <a:pt x="425285" y="390812"/>
                        <a:pt x="414713" y="401194"/>
                        <a:pt x="410998" y="413386"/>
                      </a:cubicBezTo>
                      <a:cubicBezTo>
                        <a:pt x="403283" y="438818"/>
                        <a:pt x="425666" y="454153"/>
                        <a:pt x="441859" y="470346"/>
                      </a:cubicBezTo>
                      <a:cubicBezTo>
                        <a:pt x="468720" y="497111"/>
                        <a:pt x="495485" y="523972"/>
                        <a:pt x="522345" y="550832"/>
                      </a:cubicBezTo>
                      <a:cubicBezTo>
                        <a:pt x="468815" y="521400"/>
                        <a:pt x="416046" y="490729"/>
                        <a:pt x="364325" y="458249"/>
                      </a:cubicBezTo>
                      <a:cubicBezTo>
                        <a:pt x="362135" y="456820"/>
                        <a:pt x="358991" y="457678"/>
                        <a:pt x="357658" y="459868"/>
                      </a:cubicBezTo>
                      <a:cubicBezTo>
                        <a:pt x="316986" y="526639"/>
                        <a:pt x="272695" y="591028"/>
                        <a:pt x="224213" y="652369"/>
                      </a:cubicBezTo>
                      <a:cubicBezTo>
                        <a:pt x="211735" y="668180"/>
                        <a:pt x="175254" y="697612"/>
                        <a:pt x="175254" y="720758"/>
                      </a:cubicBezTo>
                      <a:cubicBezTo>
                        <a:pt x="175254" y="730855"/>
                        <a:pt x="184112" y="740761"/>
                        <a:pt x="189065" y="748285"/>
                      </a:cubicBezTo>
                      <a:cubicBezTo>
                        <a:pt x="195257" y="757525"/>
                        <a:pt x="201543" y="766764"/>
                        <a:pt x="207830" y="776003"/>
                      </a:cubicBezTo>
                      <a:cubicBezTo>
                        <a:pt x="194209" y="766192"/>
                        <a:pt x="180588" y="756477"/>
                        <a:pt x="166967" y="746761"/>
                      </a:cubicBezTo>
                      <a:cubicBezTo>
                        <a:pt x="165348" y="745618"/>
                        <a:pt x="162395" y="745904"/>
                        <a:pt x="160967" y="747428"/>
                      </a:cubicBezTo>
                      <a:cubicBezTo>
                        <a:pt x="150108" y="759430"/>
                        <a:pt x="139250" y="771336"/>
                        <a:pt x="128391" y="783337"/>
                      </a:cubicBezTo>
                      <a:cubicBezTo>
                        <a:pt x="126962" y="784957"/>
                        <a:pt x="126391" y="787338"/>
                        <a:pt x="127534" y="789338"/>
                      </a:cubicBezTo>
                      <a:cubicBezTo>
                        <a:pt x="138107" y="807721"/>
                        <a:pt x="148679" y="826105"/>
                        <a:pt x="159347" y="844488"/>
                      </a:cubicBezTo>
                      <a:cubicBezTo>
                        <a:pt x="142679" y="832296"/>
                        <a:pt x="126105" y="820008"/>
                        <a:pt x="109532" y="807721"/>
                      </a:cubicBezTo>
                      <a:cubicBezTo>
                        <a:pt x="107531" y="806293"/>
                        <a:pt x="104102" y="807245"/>
                        <a:pt x="102959" y="809341"/>
                      </a:cubicBezTo>
                      <a:cubicBezTo>
                        <a:pt x="68669" y="880111"/>
                        <a:pt x="34665" y="950977"/>
                        <a:pt x="470" y="1021748"/>
                      </a:cubicBezTo>
                      <a:cubicBezTo>
                        <a:pt x="-768" y="1024225"/>
                        <a:pt x="470" y="1028035"/>
                        <a:pt x="3804" y="1027844"/>
                      </a:cubicBezTo>
                      <a:close/>
                      <a:moveTo>
                        <a:pt x="1338638" y="27910"/>
                      </a:moveTo>
                      <a:cubicBezTo>
                        <a:pt x="1337876" y="28576"/>
                        <a:pt x="1337114" y="29243"/>
                        <a:pt x="1336352" y="29910"/>
                      </a:cubicBezTo>
                      <a:cubicBezTo>
                        <a:pt x="1333304" y="28957"/>
                        <a:pt x="1330161" y="28005"/>
                        <a:pt x="1327113" y="27148"/>
                      </a:cubicBezTo>
                      <a:cubicBezTo>
                        <a:pt x="1330923" y="27433"/>
                        <a:pt x="1334828" y="27719"/>
                        <a:pt x="1338638" y="2791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9" name="Google Shape;2059;p30"/>
                <p:cNvSpPr/>
                <p:nvPr/>
              </p:nvSpPr>
              <p:spPr>
                <a:xfrm rot="-4688137">
                  <a:off x="-215998" y="1401411"/>
                  <a:ext cx="808194" cy="599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9292" h="985649" extrusionOk="0">
                      <a:moveTo>
                        <a:pt x="76854" y="853846"/>
                      </a:moveTo>
                      <a:cubicBezTo>
                        <a:pt x="103333" y="867562"/>
                        <a:pt x="124384" y="880325"/>
                        <a:pt x="142672" y="903757"/>
                      </a:cubicBezTo>
                      <a:cubicBezTo>
                        <a:pt x="95999" y="929951"/>
                        <a:pt x="48184" y="954334"/>
                        <a:pt x="1130" y="981671"/>
                      </a:cubicBezTo>
                      <a:cubicBezTo>
                        <a:pt x="-1346" y="983100"/>
                        <a:pt x="654" y="986434"/>
                        <a:pt x="3226" y="985481"/>
                      </a:cubicBezTo>
                      <a:cubicBezTo>
                        <a:pt x="62566" y="961002"/>
                        <a:pt x="121145" y="930903"/>
                        <a:pt x="176676" y="896803"/>
                      </a:cubicBezTo>
                      <a:cubicBezTo>
                        <a:pt x="182010" y="911663"/>
                        <a:pt x="185915" y="925759"/>
                        <a:pt x="185248" y="942047"/>
                      </a:cubicBezTo>
                      <a:cubicBezTo>
                        <a:pt x="185248" y="944143"/>
                        <a:pt x="188677" y="944809"/>
                        <a:pt x="189058" y="942619"/>
                      </a:cubicBezTo>
                      <a:cubicBezTo>
                        <a:pt x="191821" y="926140"/>
                        <a:pt x="191249" y="907757"/>
                        <a:pt x="184391" y="892136"/>
                      </a:cubicBezTo>
                      <a:cubicBezTo>
                        <a:pt x="203441" y="880230"/>
                        <a:pt x="222205" y="867943"/>
                        <a:pt x="240398" y="855274"/>
                      </a:cubicBezTo>
                      <a:cubicBezTo>
                        <a:pt x="240398" y="856227"/>
                        <a:pt x="240684" y="857180"/>
                        <a:pt x="241160" y="858227"/>
                      </a:cubicBezTo>
                      <a:cubicBezTo>
                        <a:pt x="254114" y="886136"/>
                        <a:pt x="256591" y="915853"/>
                        <a:pt x="253828" y="946048"/>
                      </a:cubicBezTo>
                      <a:cubicBezTo>
                        <a:pt x="253447" y="950334"/>
                        <a:pt x="259734" y="950810"/>
                        <a:pt x="260972" y="947095"/>
                      </a:cubicBezTo>
                      <a:cubicBezTo>
                        <a:pt x="271831" y="915377"/>
                        <a:pt x="267354" y="881468"/>
                        <a:pt x="253924" y="851274"/>
                      </a:cubicBezTo>
                      <a:cubicBezTo>
                        <a:pt x="253162" y="849655"/>
                        <a:pt x="252114" y="848607"/>
                        <a:pt x="250876" y="847940"/>
                      </a:cubicBezTo>
                      <a:cubicBezTo>
                        <a:pt x="253066" y="846416"/>
                        <a:pt x="255257" y="844892"/>
                        <a:pt x="257353" y="843368"/>
                      </a:cubicBezTo>
                      <a:cubicBezTo>
                        <a:pt x="313169" y="803078"/>
                        <a:pt x="361556" y="754595"/>
                        <a:pt x="409562" y="705732"/>
                      </a:cubicBezTo>
                      <a:cubicBezTo>
                        <a:pt x="432327" y="748880"/>
                        <a:pt x="448329" y="791838"/>
                        <a:pt x="454330" y="840701"/>
                      </a:cubicBezTo>
                      <a:cubicBezTo>
                        <a:pt x="454615" y="842892"/>
                        <a:pt x="458140" y="842416"/>
                        <a:pt x="458140" y="840225"/>
                      </a:cubicBezTo>
                      <a:cubicBezTo>
                        <a:pt x="457854" y="790314"/>
                        <a:pt x="446805" y="738117"/>
                        <a:pt x="422421" y="694302"/>
                      </a:cubicBezTo>
                      <a:cubicBezTo>
                        <a:pt x="422230" y="693921"/>
                        <a:pt x="421945" y="693635"/>
                        <a:pt x="421754" y="693349"/>
                      </a:cubicBezTo>
                      <a:cubicBezTo>
                        <a:pt x="442995" y="671728"/>
                        <a:pt x="464236" y="650106"/>
                        <a:pt x="486238" y="629246"/>
                      </a:cubicBezTo>
                      <a:cubicBezTo>
                        <a:pt x="495668" y="620293"/>
                        <a:pt x="505193" y="611434"/>
                        <a:pt x="514813" y="602767"/>
                      </a:cubicBezTo>
                      <a:cubicBezTo>
                        <a:pt x="517004" y="652106"/>
                        <a:pt x="522529" y="701351"/>
                        <a:pt x="526434" y="750499"/>
                      </a:cubicBezTo>
                      <a:cubicBezTo>
                        <a:pt x="526624" y="752690"/>
                        <a:pt x="529863" y="752786"/>
                        <a:pt x="529863" y="750499"/>
                      </a:cubicBezTo>
                      <a:cubicBezTo>
                        <a:pt x="529387" y="697445"/>
                        <a:pt x="530720" y="644105"/>
                        <a:pt x="527767" y="591146"/>
                      </a:cubicBezTo>
                      <a:cubicBezTo>
                        <a:pt x="570058" y="553522"/>
                        <a:pt x="614350" y="517994"/>
                        <a:pt x="659689" y="483704"/>
                      </a:cubicBezTo>
                      <a:cubicBezTo>
                        <a:pt x="706266" y="544950"/>
                        <a:pt x="741889" y="612673"/>
                        <a:pt x="761797" y="687349"/>
                      </a:cubicBezTo>
                      <a:cubicBezTo>
                        <a:pt x="762749" y="690873"/>
                        <a:pt x="767893" y="689539"/>
                        <a:pt x="767226" y="686015"/>
                      </a:cubicBezTo>
                      <a:cubicBezTo>
                        <a:pt x="752462" y="608101"/>
                        <a:pt x="722935" y="535330"/>
                        <a:pt x="675786" y="471607"/>
                      </a:cubicBezTo>
                      <a:cubicBezTo>
                        <a:pt x="691121" y="460177"/>
                        <a:pt x="706647" y="448843"/>
                        <a:pt x="722268" y="437698"/>
                      </a:cubicBezTo>
                      <a:cubicBezTo>
                        <a:pt x="721792" y="438746"/>
                        <a:pt x="721696" y="439889"/>
                        <a:pt x="722458" y="440937"/>
                      </a:cubicBezTo>
                      <a:cubicBezTo>
                        <a:pt x="743890" y="471417"/>
                        <a:pt x="762178" y="502183"/>
                        <a:pt x="774941" y="537425"/>
                      </a:cubicBezTo>
                      <a:cubicBezTo>
                        <a:pt x="775894" y="540187"/>
                        <a:pt x="780370" y="539235"/>
                        <a:pt x="779418" y="536282"/>
                      </a:cubicBezTo>
                      <a:cubicBezTo>
                        <a:pt x="768083" y="500563"/>
                        <a:pt x="751891" y="465988"/>
                        <a:pt x="728650" y="436460"/>
                      </a:cubicBezTo>
                      <a:cubicBezTo>
                        <a:pt x="727792" y="435412"/>
                        <a:pt x="726745" y="435127"/>
                        <a:pt x="725602" y="435317"/>
                      </a:cubicBezTo>
                      <a:cubicBezTo>
                        <a:pt x="799706" y="382168"/>
                        <a:pt x="875716" y="331495"/>
                        <a:pt x="950773" y="280441"/>
                      </a:cubicBezTo>
                      <a:cubicBezTo>
                        <a:pt x="1001922" y="342067"/>
                        <a:pt x="1041832" y="409123"/>
                        <a:pt x="1074312" y="482371"/>
                      </a:cubicBezTo>
                      <a:cubicBezTo>
                        <a:pt x="1075169" y="484371"/>
                        <a:pt x="1078693" y="483037"/>
                        <a:pt x="1078027" y="480942"/>
                      </a:cubicBezTo>
                      <a:cubicBezTo>
                        <a:pt x="1051261" y="405694"/>
                        <a:pt x="1011542" y="335495"/>
                        <a:pt x="963250" y="271963"/>
                      </a:cubicBezTo>
                      <a:cubicBezTo>
                        <a:pt x="978109" y="261867"/>
                        <a:pt x="992873" y="251675"/>
                        <a:pt x="1007637" y="241579"/>
                      </a:cubicBezTo>
                      <a:cubicBezTo>
                        <a:pt x="1041355" y="218242"/>
                        <a:pt x="1075264" y="195192"/>
                        <a:pt x="1109078" y="171951"/>
                      </a:cubicBezTo>
                      <a:cubicBezTo>
                        <a:pt x="1135748" y="202907"/>
                        <a:pt x="1155370" y="234721"/>
                        <a:pt x="1163942" y="275869"/>
                      </a:cubicBezTo>
                      <a:cubicBezTo>
                        <a:pt x="1164895" y="280536"/>
                        <a:pt x="1171657" y="278631"/>
                        <a:pt x="1170991" y="274154"/>
                      </a:cubicBezTo>
                      <a:cubicBezTo>
                        <a:pt x="1165371" y="234530"/>
                        <a:pt x="1149464" y="193192"/>
                        <a:pt x="1121937" y="163093"/>
                      </a:cubicBezTo>
                      <a:cubicBezTo>
                        <a:pt x="1188898" y="117277"/>
                        <a:pt x="1255858" y="71653"/>
                        <a:pt x="1323010" y="26218"/>
                      </a:cubicBezTo>
                      <a:cubicBezTo>
                        <a:pt x="1337392" y="16503"/>
                        <a:pt x="1324534" y="-7500"/>
                        <a:pt x="1309961" y="2311"/>
                      </a:cubicBezTo>
                      <a:cubicBezTo>
                        <a:pt x="1255763" y="38601"/>
                        <a:pt x="1201661" y="75082"/>
                        <a:pt x="1147750" y="111753"/>
                      </a:cubicBezTo>
                      <a:cubicBezTo>
                        <a:pt x="1136605" y="74605"/>
                        <a:pt x="1119651" y="36315"/>
                        <a:pt x="1092600" y="8502"/>
                      </a:cubicBezTo>
                      <a:cubicBezTo>
                        <a:pt x="1089933" y="5740"/>
                        <a:pt x="1084885" y="9169"/>
                        <a:pt x="1087076" y="12598"/>
                      </a:cubicBezTo>
                      <a:cubicBezTo>
                        <a:pt x="1108697" y="46888"/>
                        <a:pt x="1127938" y="79082"/>
                        <a:pt x="1137463" y="118897"/>
                      </a:cubicBezTo>
                      <a:cubicBezTo>
                        <a:pt x="1091457" y="150234"/>
                        <a:pt x="1045642" y="181666"/>
                        <a:pt x="999826" y="213289"/>
                      </a:cubicBezTo>
                      <a:cubicBezTo>
                        <a:pt x="1000398" y="210813"/>
                        <a:pt x="999922" y="207860"/>
                        <a:pt x="997731" y="204907"/>
                      </a:cubicBezTo>
                      <a:cubicBezTo>
                        <a:pt x="958393" y="153377"/>
                        <a:pt x="909720" y="108991"/>
                        <a:pt x="853903" y="75844"/>
                      </a:cubicBezTo>
                      <a:cubicBezTo>
                        <a:pt x="849427" y="73177"/>
                        <a:pt x="845807" y="79654"/>
                        <a:pt x="849808" y="82606"/>
                      </a:cubicBezTo>
                      <a:cubicBezTo>
                        <a:pt x="901147" y="120897"/>
                        <a:pt x="945058" y="163950"/>
                        <a:pt x="982586" y="215861"/>
                      </a:cubicBezTo>
                      <a:cubicBezTo>
                        <a:pt x="984586" y="218623"/>
                        <a:pt x="987063" y="219957"/>
                        <a:pt x="989539" y="220338"/>
                      </a:cubicBezTo>
                      <a:cubicBezTo>
                        <a:pt x="938390" y="255771"/>
                        <a:pt x="887431" y="291299"/>
                        <a:pt x="836663" y="327208"/>
                      </a:cubicBezTo>
                      <a:cubicBezTo>
                        <a:pt x="836663" y="327208"/>
                        <a:pt x="836663" y="327113"/>
                        <a:pt x="836663" y="327018"/>
                      </a:cubicBezTo>
                      <a:cubicBezTo>
                        <a:pt x="819232" y="293776"/>
                        <a:pt x="788562" y="265582"/>
                        <a:pt x="762178" y="239197"/>
                      </a:cubicBezTo>
                      <a:cubicBezTo>
                        <a:pt x="735508" y="212527"/>
                        <a:pt x="707409" y="185762"/>
                        <a:pt x="675976" y="164617"/>
                      </a:cubicBezTo>
                      <a:cubicBezTo>
                        <a:pt x="674643" y="163664"/>
                        <a:pt x="673119" y="165664"/>
                        <a:pt x="674167" y="166807"/>
                      </a:cubicBezTo>
                      <a:cubicBezTo>
                        <a:pt x="700265" y="194049"/>
                        <a:pt x="728173" y="219290"/>
                        <a:pt x="753129" y="247675"/>
                      </a:cubicBezTo>
                      <a:cubicBezTo>
                        <a:pt x="777894" y="275869"/>
                        <a:pt x="797706" y="309682"/>
                        <a:pt x="823995" y="336067"/>
                      </a:cubicBezTo>
                      <a:cubicBezTo>
                        <a:pt x="803802" y="350354"/>
                        <a:pt x="783514" y="364737"/>
                        <a:pt x="763321" y="379215"/>
                      </a:cubicBezTo>
                      <a:cubicBezTo>
                        <a:pt x="713505" y="414838"/>
                        <a:pt x="663784" y="450843"/>
                        <a:pt x="615683" y="488943"/>
                      </a:cubicBezTo>
                      <a:cubicBezTo>
                        <a:pt x="615302" y="487705"/>
                        <a:pt x="614731" y="486371"/>
                        <a:pt x="613683" y="485228"/>
                      </a:cubicBezTo>
                      <a:cubicBezTo>
                        <a:pt x="573106" y="437508"/>
                        <a:pt x="517195" y="399313"/>
                        <a:pt x="460330" y="373881"/>
                      </a:cubicBezTo>
                      <a:cubicBezTo>
                        <a:pt x="457949" y="372833"/>
                        <a:pt x="455949" y="375881"/>
                        <a:pt x="458235" y="377405"/>
                      </a:cubicBezTo>
                      <a:cubicBezTo>
                        <a:pt x="511194" y="412838"/>
                        <a:pt x="555676" y="452938"/>
                        <a:pt x="600919" y="497420"/>
                      </a:cubicBezTo>
                      <a:cubicBezTo>
                        <a:pt x="601681" y="498087"/>
                        <a:pt x="602443" y="498658"/>
                        <a:pt x="603205" y="499039"/>
                      </a:cubicBezTo>
                      <a:cubicBezTo>
                        <a:pt x="575964" y="521042"/>
                        <a:pt x="549199" y="543712"/>
                        <a:pt x="523481" y="567524"/>
                      </a:cubicBezTo>
                      <a:cubicBezTo>
                        <a:pt x="513956" y="576287"/>
                        <a:pt x="504622" y="585336"/>
                        <a:pt x="495382" y="594480"/>
                      </a:cubicBezTo>
                      <a:cubicBezTo>
                        <a:pt x="495192" y="592480"/>
                        <a:pt x="494239" y="590480"/>
                        <a:pt x="492430" y="588670"/>
                      </a:cubicBezTo>
                      <a:cubicBezTo>
                        <a:pt x="453568" y="550760"/>
                        <a:pt x="406705" y="521042"/>
                        <a:pt x="354317" y="505707"/>
                      </a:cubicBezTo>
                      <a:cubicBezTo>
                        <a:pt x="350888" y="504659"/>
                        <a:pt x="348602" y="509707"/>
                        <a:pt x="351841" y="511517"/>
                      </a:cubicBezTo>
                      <a:cubicBezTo>
                        <a:pt x="398132" y="537044"/>
                        <a:pt x="439566" y="565810"/>
                        <a:pt x="477380" y="602957"/>
                      </a:cubicBezTo>
                      <a:cubicBezTo>
                        <a:pt x="479380" y="604957"/>
                        <a:pt x="481762" y="605815"/>
                        <a:pt x="483952" y="605910"/>
                      </a:cubicBezTo>
                      <a:cubicBezTo>
                        <a:pt x="436518" y="653916"/>
                        <a:pt x="392227" y="704970"/>
                        <a:pt x="344697" y="752786"/>
                      </a:cubicBezTo>
                      <a:cubicBezTo>
                        <a:pt x="345935" y="750023"/>
                        <a:pt x="345649" y="746785"/>
                        <a:pt x="342601" y="744022"/>
                      </a:cubicBezTo>
                      <a:cubicBezTo>
                        <a:pt x="306121" y="710876"/>
                        <a:pt x="259258" y="685825"/>
                        <a:pt x="212966" y="669442"/>
                      </a:cubicBezTo>
                      <a:cubicBezTo>
                        <a:pt x="209251" y="668108"/>
                        <a:pt x="206584" y="674109"/>
                        <a:pt x="210204" y="675823"/>
                      </a:cubicBezTo>
                      <a:cubicBezTo>
                        <a:pt x="255067" y="697540"/>
                        <a:pt x="291643" y="724211"/>
                        <a:pt x="329743" y="756214"/>
                      </a:cubicBezTo>
                      <a:cubicBezTo>
                        <a:pt x="333076" y="758977"/>
                        <a:pt x="336982" y="758977"/>
                        <a:pt x="340030" y="757453"/>
                      </a:cubicBezTo>
                      <a:cubicBezTo>
                        <a:pt x="328028" y="769454"/>
                        <a:pt x="315741" y="781265"/>
                        <a:pt x="303168" y="792790"/>
                      </a:cubicBezTo>
                      <a:cubicBezTo>
                        <a:pt x="256876" y="834986"/>
                        <a:pt x="206013" y="867752"/>
                        <a:pt x="153340" y="897756"/>
                      </a:cubicBezTo>
                      <a:cubicBezTo>
                        <a:pt x="135528" y="874039"/>
                        <a:pt x="108191" y="852798"/>
                        <a:pt x="78378" y="848607"/>
                      </a:cubicBezTo>
                      <a:cubicBezTo>
                        <a:pt x="75520" y="848226"/>
                        <a:pt x="74473" y="852703"/>
                        <a:pt x="76854" y="8539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0" name="Google Shape;2060;p30"/>
                <p:cNvSpPr/>
                <p:nvPr/>
              </p:nvSpPr>
              <p:spPr>
                <a:xfrm rot="-4688137">
                  <a:off x="354135" y="1883281"/>
                  <a:ext cx="18851" cy="53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06" h="88801" extrusionOk="0">
                      <a:moveTo>
                        <a:pt x="229" y="5202"/>
                      </a:moveTo>
                      <a:cubicBezTo>
                        <a:pt x="12135" y="31967"/>
                        <a:pt x="21374" y="59685"/>
                        <a:pt x="28709" y="87974"/>
                      </a:cubicBezTo>
                      <a:cubicBezTo>
                        <a:pt x="29090" y="89403"/>
                        <a:pt x="31185" y="88831"/>
                        <a:pt x="30995" y="87403"/>
                      </a:cubicBezTo>
                      <a:cubicBezTo>
                        <a:pt x="25851" y="58066"/>
                        <a:pt x="17374" y="29586"/>
                        <a:pt x="6420" y="1868"/>
                      </a:cubicBezTo>
                      <a:cubicBezTo>
                        <a:pt x="4801" y="-2228"/>
                        <a:pt x="-1486" y="1106"/>
                        <a:pt x="324" y="52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1" name="Google Shape;2061;p30"/>
                <p:cNvSpPr/>
                <p:nvPr/>
              </p:nvSpPr>
              <p:spPr>
                <a:xfrm rot="-4688137">
                  <a:off x="180242" y="1864438"/>
                  <a:ext cx="53975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76" h="53632" extrusionOk="0">
                      <a:moveTo>
                        <a:pt x="991" y="3426"/>
                      </a:moveTo>
                      <a:cubicBezTo>
                        <a:pt x="29662" y="17523"/>
                        <a:pt x="56427" y="34096"/>
                        <a:pt x="82335" y="52765"/>
                      </a:cubicBezTo>
                      <a:cubicBezTo>
                        <a:pt x="87002" y="56194"/>
                        <a:pt x="91384" y="48574"/>
                        <a:pt x="86907" y="45145"/>
                      </a:cubicBezTo>
                      <a:cubicBezTo>
                        <a:pt x="61285" y="25429"/>
                        <a:pt x="32900" y="10570"/>
                        <a:pt x="2420" y="92"/>
                      </a:cubicBezTo>
                      <a:cubicBezTo>
                        <a:pt x="420" y="-575"/>
                        <a:pt x="-1009" y="2568"/>
                        <a:pt x="896" y="352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2" name="Google Shape;2062;p30"/>
                <p:cNvSpPr/>
                <p:nvPr/>
              </p:nvSpPr>
              <p:spPr>
                <a:xfrm rot="-4688137">
                  <a:off x="267459" y="1692046"/>
                  <a:ext cx="42350" cy="111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56" h="182793" extrusionOk="0">
                      <a:moveTo>
                        <a:pt x="683" y="6299"/>
                      </a:moveTo>
                      <a:cubicBezTo>
                        <a:pt x="37068" y="60782"/>
                        <a:pt x="54594" y="117361"/>
                        <a:pt x="65834" y="181369"/>
                      </a:cubicBezTo>
                      <a:cubicBezTo>
                        <a:pt x="66215" y="183560"/>
                        <a:pt x="69644" y="183083"/>
                        <a:pt x="69644" y="180893"/>
                      </a:cubicBezTo>
                      <a:cubicBezTo>
                        <a:pt x="70310" y="117837"/>
                        <a:pt x="44783" y="52781"/>
                        <a:pt x="8493" y="2013"/>
                      </a:cubicBezTo>
                      <a:cubicBezTo>
                        <a:pt x="5255" y="-2559"/>
                        <a:pt x="-2461" y="1442"/>
                        <a:pt x="778" y="620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3" name="Google Shape;2063;p30"/>
                <p:cNvSpPr/>
                <p:nvPr/>
              </p:nvSpPr>
              <p:spPr>
                <a:xfrm rot="-4688137">
                  <a:off x="56541" y="1702612"/>
                  <a:ext cx="51928" cy="42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10" h="70217" extrusionOk="0">
                      <a:moveTo>
                        <a:pt x="1164" y="4825"/>
                      </a:moveTo>
                      <a:cubicBezTo>
                        <a:pt x="32406" y="19684"/>
                        <a:pt x="56028" y="41401"/>
                        <a:pt x="76888" y="68642"/>
                      </a:cubicBezTo>
                      <a:cubicBezTo>
                        <a:pt x="80222" y="72929"/>
                        <a:pt x="87746" y="67595"/>
                        <a:pt x="84698" y="63023"/>
                      </a:cubicBezTo>
                      <a:cubicBezTo>
                        <a:pt x="65077" y="33495"/>
                        <a:pt x="36121" y="12731"/>
                        <a:pt x="3260" y="158"/>
                      </a:cubicBezTo>
                      <a:cubicBezTo>
                        <a:pt x="593" y="-890"/>
                        <a:pt x="-1408" y="3587"/>
                        <a:pt x="1259" y="482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4" name="Google Shape;2064;p30"/>
                <p:cNvSpPr/>
                <p:nvPr/>
              </p:nvSpPr>
              <p:spPr>
                <a:xfrm rot="-4688137">
                  <a:off x="220096" y="1534874"/>
                  <a:ext cx="28276" cy="101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07" h="166209" extrusionOk="0">
                      <a:moveTo>
                        <a:pt x="185" y="3657"/>
                      </a:moveTo>
                      <a:cubicBezTo>
                        <a:pt x="10186" y="29756"/>
                        <a:pt x="20664" y="55283"/>
                        <a:pt x="27522" y="82429"/>
                      </a:cubicBezTo>
                      <a:cubicBezTo>
                        <a:pt x="34475" y="109575"/>
                        <a:pt x="37237" y="137007"/>
                        <a:pt x="42000" y="164534"/>
                      </a:cubicBezTo>
                      <a:cubicBezTo>
                        <a:pt x="42476" y="167106"/>
                        <a:pt x="46381" y="166535"/>
                        <a:pt x="46476" y="164058"/>
                      </a:cubicBezTo>
                      <a:cubicBezTo>
                        <a:pt x="47334" y="110147"/>
                        <a:pt x="30570" y="49187"/>
                        <a:pt x="5805" y="1466"/>
                      </a:cubicBezTo>
                      <a:cubicBezTo>
                        <a:pt x="4281" y="-1486"/>
                        <a:pt x="-1053" y="419"/>
                        <a:pt x="185" y="365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5" name="Google Shape;2065;p30"/>
                <p:cNvSpPr/>
                <p:nvPr/>
              </p:nvSpPr>
              <p:spPr>
                <a:xfrm rot="-4688137">
                  <a:off x="-11447" y="1534324"/>
                  <a:ext cx="60534" cy="58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65" h="96976" extrusionOk="0">
                      <a:moveTo>
                        <a:pt x="1475" y="5731"/>
                      </a:moveTo>
                      <a:cubicBezTo>
                        <a:pt x="37098" y="30019"/>
                        <a:pt x="65387" y="59833"/>
                        <a:pt x="90248" y="94789"/>
                      </a:cubicBezTo>
                      <a:cubicBezTo>
                        <a:pt x="93772" y="99742"/>
                        <a:pt x="102249" y="95456"/>
                        <a:pt x="98725" y="90122"/>
                      </a:cubicBezTo>
                      <a:cubicBezTo>
                        <a:pt x="74531" y="53165"/>
                        <a:pt x="41956" y="23638"/>
                        <a:pt x="4523" y="492"/>
                      </a:cubicBezTo>
                      <a:cubicBezTo>
                        <a:pt x="1189" y="-1604"/>
                        <a:pt x="-1859" y="3540"/>
                        <a:pt x="1379" y="573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6" name="Google Shape;2066;p30"/>
                <p:cNvSpPr/>
                <p:nvPr/>
              </p:nvSpPr>
              <p:spPr>
                <a:xfrm rot="-4688137">
                  <a:off x="102689" y="1393980"/>
                  <a:ext cx="36189" cy="56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23" h="93409" extrusionOk="0">
                      <a:moveTo>
                        <a:pt x="772" y="6215"/>
                      </a:moveTo>
                      <a:cubicBezTo>
                        <a:pt x="21537" y="34028"/>
                        <a:pt x="40682" y="61175"/>
                        <a:pt x="56017" y="92417"/>
                      </a:cubicBezTo>
                      <a:cubicBezTo>
                        <a:pt x="57065" y="94607"/>
                        <a:pt x="60303" y="92798"/>
                        <a:pt x="59351" y="90607"/>
                      </a:cubicBezTo>
                      <a:cubicBezTo>
                        <a:pt x="45349" y="59079"/>
                        <a:pt x="28299" y="27742"/>
                        <a:pt x="6011" y="1262"/>
                      </a:cubicBezTo>
                      <a:cubicBezTo>
                        <a:pt x="2963" y="-2357"/>
                        <a:pt x="-1895" y="2596"/>
                        <a:pt x="772" y="62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067" name="Google Shape;2067;p30"/>
          <p:cNvGrpSpPr/>
          <p:nvPr/>
        </p:nvGrpSpPr>
        <p:grpSpPr>
          <a:xfrm>
            <a:off x="7289816" y="52472"/>
            <a:ext cx="1797273" cy="1952528"/>
            <a:chOff x="7289816" y="52472"/>
            <a:chExt cx="1797273" cy="1952528"/>
          </a:xfrm>
        </p:grpSpPr>
        <p:grpSp>
          <p:nvGrpSpPr>
            <p:cNvPr id="2068" name="Google Shape;2068;p30"/>
            <p:cNvGrpSpPr/>
            <p:nvPr/>
          </p:nvGrpSpPr>
          <p:grpSpPr>
            <a:xfrm>
              <a:off x="8450489" y="841215"/>
              <a:ext cx="563787" cy="682339"/>
              <a:chOff x="4325906" y="4613160"/>
              <a:chExt cx="345733" cy="418408"/>
            </a:xfrm>
          </p:grpSpPr>
          <p:sp>
            <p:nvSpPr>
              <p:cNvPr id="2069" name="Google Shape;2069;p30"/>
              <p:cNvSpPr/>
              <p:nvPr/>
            </p:nvSpPr>
            <p:spPr>
              <a:xfrm>
                <a:off x="4345903" y="4651756"/>
                <a:ext cx="291805" cy="338519"/>
              </a:xfrm>
              <a:custGeom>
                <a:avLst/>
                <a:gdLst/>
                <a:ahLst/>
                <a:cxnLst/>
                <a:rect l="l" t="t" r="r" b="b"/>
                <a:pathLst>
                  <a:path w="291805" h="338519" extrusionOk="0">
                    <a:moveTo>
                      <a:pt x="291805" y="246017"/>
                    </a:moveTo>
                    <a:lnTo>
                      <a:pt x="71423" y="3296"/>
                    </a:lnTo>
                    <a:cubicBezTo>
                      <a:pt x="67951" y="-504"/>
                      <a:pt x="62186" y="-1094"/>
                      <a:pt x="58059" y="1920"/>
                    </a:cubicBezTo>
                    <a:lnTo>
                      <a:pt x="4143" y="41227"/>
                    </a:lnTo>
                    <a:cubicBezTo>
                      <a:pt x="15" y="44241"/>
                      <a:pt x="-1229" y="49940"/>
                      <a:pt x="1326" y="54395"/>
                    </a:cubicBezTo>
                    <a:lnTo>
                      <a:pt x="164909" y="338520"/>
                    </a:lnTo>
                    <a:lnTo>
                      <a:pt x="291739" y="24608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30"/>
              <p:cNvSpPr/>
              <p:nvPr/>
            </p:nvSpPr>
            <p:spPr>
              <a:xfrm rot="-2169224">
                <a:off x="4499880" y="4939215"/>
                <a:ext cx="175388" cy="44945"/>
              </a:xfrm>
              <a:custGeom>
                <a:avLst/>
                <a:gdLst/>
                <a:ahLst/>
                <a:cxnLst/>
                <a:rect l="l" t="t" r="r" b="b"/>
                <a:pathLst>
                  <a:path w="175374" h="44941" extrusionOk="0">
                    <a:moveTo>
                      <a:pt x="171968" y="0"/>
                    </a:moveTo>
                    <a:cubicBezTo>
                      <a:pt x="173850" y="0"/>
                      <a:pt x="175375" y="1525"/>
                      <a:pt x="175375" y="3407"/>
                    </a:cubicBezTo>
                    <a:lnTo>
                      <a:pt x="175375" y="41534"/>
                    </a:lnTo>
                    <a:cubicBezTo>
                      <a:pt x="175375" y="43416"/>
                      <a:pt x="173850" y="44941"/>
                      <a:pt x="171968" y="44941"/>
                    </a:cubicBezTo>
                    <a:lnTo>
                      <a:pt x="3407" y="44941"/>
                    </a:lnTo>
                    <a:cubicBezTo>
                      <a:pt x="1525" y="44941"/>
                      <a:pt x="0" y="43416"/>
                      <a:pt x="0" y="41534"/>
                    </a:cubicBezTo>
                    <a:lnTo>
                      <a:pt x="0" y="3407"/>
                    </a:lnTo>
                    <a:cubicBezTo>
                      <a:pt x="0" y="1525"/>
                      <a:pt x="1525" y="0"/>
                      <a:pt x="34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30"/>
              <p:cNvSpPr/>
              <p:nvPr/>
            </p:nvSpPr>
            <p:spPr>
              <a:xfrm>
                <a:off x="4378346" y="4748996"/>
                <a:ext cx="216581" cy="115693"/>
              </a:xfrm>
              <a:custGeom>
                <a:avLst/>
                <a:gdLst/>
                <a:ahLst/>
                <a:cxnLst/>
                <a:rect l="l" t="t" r="r" b="b"/>
                <a:pathLst>
                  <a:path w="216581" h="115693" extrusionOk="0">
                    <a:moveTo>
                      <a:pt x="216582" y="101674"/>
                    </a:moveTo>
                    <a:lnTo>
                      <a:pt x="124276" y="0"/>
                    </a:lnTo>
                    <a:lnTo>
                      <a:pt x="0" y="11137"/>
                    </a:lnTo>
                    <a:lnTo>
                      <a:pt x="60205" y="115694"/>
                    </a:lnTo>
                    <a:lnTo>
                      <a:pt x="216582" y="10167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2" name="Google Shape;2072;p30"/>
              <p:cNvSpPr/>
              <p:nvPr/>
            </p:nvSpPr>
            <p:spPr>
              <a:xfrm>
                <a:off x="4506226" y="4910942"/>
                <a:ext cx="52014" cy="40942"/>
              </a:xfrm>
              <a:custGeom>
                <a:avLst/>
                <a:gdLst/>
                <a:ahLst/>
                <a:cxnLst/>
                <a:rect l="l" t="t" r="r" b="b"/>
                <a:pathLst>
                  <a:path w="52014" h="40942" extrusionOk="0">
                    <a:moveTo>
                      <a:pt x="50967" y="2226"/>
                    </a:moveTo>
                    <a:lnTo>
                      <a:pt x="50967" y="2226"/>
                    </a:lnTo>
                    <a:cubicBezTo>
                      <a:pt x="52736" y="4716"/>
                      <a:pt x="52212" y="8188"/>
                      <a:pt x="49788" y="9957"/>
                    </a:cubicBezTo>
                    <a:lnTo>
                      <a:pt x="8778" y="39896"/>
                    </a:lnTo>
                    <a:cubicBezTo>
                      <a:pt x="6354" y="41665"/>
                      <a:pt x="2816" y="41140"/>
                      <a:pt x="1047" y="38716"/>
                    </a:cubicBezTo>
                    <a:lnTo>
                      <a:pt x="1047" y="38716"/>
                    </a:lnTo>
                    <a:cubicBezTo>
                      <a:pt x="-722" y="36227"/>
                      <a:pt x="-198" y="32755"/>
                      <a:pt x="2226" y="30986"/>
                    </a:cubicBezTo>
                    <a:lnTo>
                      <a:pt x="43237" y="1047"/>
                    </a:lnTo>
                    <a:cubicBezTo>
                      <a:pt x="45726" y="-722"/>
                      <a:pt x="49199" y="-198"/>
                      <a:pt x="50967" y="22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3" name="Google Shape;2073;p30"/>
              <p:cNvSpPr/>
              <p:nvPr/>
            </p:nvSpPr>
            <p:spPr>
              <a:xfrm>
                <a:off x="4494631" y="4895022"/>
                <a:ext cx="52014" cy="40942"/>
              </a:xfrm>
              <a:custGeom>
                <a:avLst/>
                <a:gdLst/>
                <a:ahLst/>
                <a:cxnLst/>
                <a:rect l="l" t="t" r="r" b="b"/>
                <a:pathLst>
                  <a:path w="52014" h="40942" extrusionOk="0">
                    <a:moveTo>
                      <a:pt x="50967" y="2226"/>
                    </a:moveTo>
                    <a:lnTo>
                      <a:pt x="50967" y="2226"/>
                    </a:lnTo>
                    <a:cubicBezTo>
                      <a:pt x="52736" y="4716"/>
                      <a:pt x="52212" y="8188"/>
                      <a:pt x="49788" y="9957"/>
                    </a:cubicBezTo>
                    <a:lnTo>
                      <a:pt x="8778" y="39896"/>
                    </a:lnTo>
                    <a:cubicBezTo>
                      <a:pt x="6288" y="41665"/>
                      <a:pt x="2816" y="41140"/>
                      <a:pt x="1047" y="38716"/>
                    </a:cubicBezTo>
                    <a:lnTo>
                      <a:pt x="1047" y="38716"/>
                    </a:lnTo>
                    <a:cubicBezTo>
                      <a:pt x="-722" y="36293"/>
                      <a:pt x="-197" y="32755"/>
                      <a:pt x="2226" y="30986"/>
                    </a:cubicBezTo>
                    <a:lnTo>
                      <a:pt x="43236" y="1047"/>
                    </a:lnTo>
                    <a:cubicBezTo>
                      <a:pt x="45661" y="-722"/>
                      <a:pt x="49198" y="-198"/>
                      <a:pt x="50967" y="22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4" name="Google Shape;2074;p30"/>
              <p:cNvSpPr/>
              <p:nvPr/>
            </p:nvSpPr>
            <p:spPr>
              <a:xfrm rot="-2169224">
                <a:off x="4355454" y="4663902"/>
                <a:ext cx="37082" cy="10286"/>
              </a:xfrm>
              <a:custGeom>
                <a:avLst/>
                <a:gdLst/>
                <a:ahLst/>
                <a:cxnLst/>
                <a:rect l="l" t="t" r="r" b="b"/>
                <a:pathLst>
                  <a:path w="37079" h="10285" extrusionOk="0">
                    <a:moveTo>
                      <a:pt x="0" y="0"/>
                    </a:moveTo>
                    <a:lnTo>
                      <a:pt x="37079" y="0"/>
                    </a:lnTo>
                    <a:lnTo>
                      <a:pt x="37079" y="10286"/>
                    </a:lnTo>
                    <a:lnTo>
                      <a:pt x="0" y="1028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5" name="Google Shape;2075;p30"/>
              <p:cNvSpPr/>
              <p:nvPr/>
            </p:nvSpPr>
            <p:spPr>
              <a:xfrm>
                <a:off x="4325906" y="4613160"/>
                <a:ext cx="65123" cy="66159"/>
              </a:xfrm>
              <a:custGeom>
                <a:avLst/>
                <a:gdLst/>
                <a:ahLst/>
                <a:cxnLst/>
                <a:rect l="l" t="t" r="r" b="b"/>
                <a:pathLst>
                  <a:path w="65123" h="66159" extrusionOk="0">
                    <a:moveTo>
                      <a:pt x="32066" y="619"/>
                    </a:moveTo>
                    <a:lnTo>
                      <a:pt x="64626" y="34292"/>
                    </a:lnTo>
                    <a:cubicBezTo>
                      <a:pt x="65608" y="35341"/>
                      <a:pt x="65084" y="37241"/>
                      <a:pt x="63512" y="38420"/>
                    </a:cubicBezTo>
                    <a:lnTo>
                      <a:pt x="26563" y="65345"/>
                    </a:lnTo>
                    <a:cubicBezTo>
                      <a:pt x="24991" y="66524"/>
                      <a:pt x="23026" y="66393"/>
                      <a:pt x="22305" y="65149"/>
                    </a:cubicBezTo>
                    <a:lnTo>
                      <a:pt x="228" y="23876"/>
                    </a:lnTo>
                    <a:cubicBezTo>
                      <a:pt x="-362" y="22762"/>
                      <a:pt x="228" y="21190"/>
                      <a:pt x="1603" y="20142"/>
                    </a:cubicBezTo>
                    <a:lnTo>
                      <a:pt x="28070" y="816"/>
                    </a:lnTo>
                    <a:cubicBezTo>
                      <a:pt x="29446" y="-167"/>
                      <a:pt x="31149" y="-298"/>
                      <a:pt x="32001" y="6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6" name="Google Shape;2076;p30"/>
              <p:cNvSpPr/>
              <p:nvPr/>
            </p:nvSpPr>
            <p:spPr>
              <a:xfrm>
                <a:off x="4446808" y="4779592"/>
                <a:ext cx="56074" cy="56074"/>
              </a:xfrm>
              <a:custGeom>
                <a:avLst/>
                <a:gdLst/>
                <a:ahLst/>
                <a:cxnLst/>
                <a:rect l="l" t="t" r="r" b="b"/>
                <a:pathLst>
                  <a:path w="56074" h="56074" extrusionOk="0">
                    <a:moveTo>
                      <a:pt x="11528" y="5370"/>
                    </a:moveTo>
                    <a:cubicBezTo>
                      <a:pt x="-985" y="14476"/>
                      <a:pt x="-3736" y="32033"/>
                      <a:pt x="5370" y="44546"/>
                    </a:cubicBezTo>
                    <a:cubicBezTo>
                      <a:pt x="14476" y="57059"/>
                      <a:pt x="32033" y="59810"/>
                      <a:pt x="44546" y="50704"/>
                    </a:cubicBezTo>
                    <a:cubicBezTo>
                      <a:pt x="57059" y="41598"/>
                      <a:pt x="59810" y="24041"/>
                      <a:pt x="50704" y="11528"/>
                    </a:cubicBezTo>
                    <a:cubicBezTo>
                      <a:pt x="41598" y="-985"/>
                      <a:pt x="24041" y="-3736"/>
                      <a:pt x="11528" y="537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7" name="Google Shape;2077;p30"/>
              <p:cNvSpPr/>
              <p:nvPr/>
            </p:nvSpPr>
            <p:spPr>
              <a:xfrm>
                <a:off x="4453916" y="4786634"/>
                <a:ext cx="41989" cy="41989"/>
              </a:xfrm>
              <a:custGeom>
                <a:avLst/>
                <a:gdLst/>
                <a:ahLst/>
                <a:cxnLst/>
                <a:rect l="l" t="t" r="r" b="b"/>
                <a:pathLst>
                  <a:path w="41989" h="41989" extrusionOk="0">
                    <a:moveTo>
                      <a:pt x="8613" y="4027"/>
                    </a:moveTo>
                    <a:cubicBezTo>
                      <a:pt x="-755" y="10841"/>
                      <a:pt x="-2786" y="24008"/>
                      <a:pt x="4027" y="33377"/>
                    </a:cubicBezTo>
                    <a:cubicBezTo>
                      <a:pt x="10840" y="42745"/>
                      <a:pt x="24008" y="44776"/>
                      <a:pt x="33377" y="37963"/>
                    </a:cubicBezTo>
                    <a:cubicBezTo>
                      <a:pt x="42745" y="31149"/>
                      <a:pt x="44776" y="17981"/>
                      <a:pt x="37962" y="8613"/>
                    </a:cubicBezTo>
                    <a:cubicBezTo>
                      <a:pt x="31149" y="-755"/>
                      <a:pt x="17981" y="-2786"/>
                      <a:pt x="8613" y="40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8" name="Google Shape;2078;p30"/>
              <p:cNvSpPr/>
              <p:nvPr/>
            </p:nvSpPr>
            <p:spPr>
              <a:xfrm>
                <a:off x="4345837" y="4651756"/>
                <a:ext cx="291805" cy="267963"/>
              </a:xfrm>
              <a:custGeom>
                <a:avLst/>
                <a:gdLst/>
                <a:ahLst/>
                <a:cxnLst/>
                <a:rect l="l" t="t" r="r" b="b"/>
                <a:pathLst>
                  <a:path w="291805" h="267963" extrusionOk="0">
                    <a:moveTo>
                      <a:pt x="71227" y="66187"/>
                    </a:moveTo>
                    <a:lnTo>
                      <a:pt x="261669" y="267963"/>
                    </a:lnTo>
                    <a:lnTo>
                      <a:pt x="291805" y="246017"/>
                    </a:lnTo>
                    <a:lnTo>
                      <a:pt x="71423" y="3296"/>
                    </a:lnTo>
                    <a:cubicBezTo>
                      <a:pt x="67951" y="-504"/>
                      <a:pt x="62186" y="-1094"/>
                      <a:pt x="58059" y="1920"/>
                    </a:cubicBezTo>
                    <a:lnTo>
                      <a:pt x="4143" y="41227"/>
                    </a:lnTo>
                    <a:cubicBezTo>
                      <a:pt x="15" y="44241"/>
                      <a:pt x="-1229" y="49940"/>
                      <a:pt x="1326" y="54395"/>
                    </a:cubicBezTo>
                    <a:lnTo>
                      <a:pt x="19735" y="86430"/>
                    </a:lnTo>
                    <a:lnTo>
                      <a:pt x="19735" y="86430"/>
                    </a:lnTo>
                    <a:lnTo>
                      <a:pt x="50132" y="64287"/>
                    </a:lnTo>
                    <a:cubicBezTo>
                      <a:pt x="56618" y="59570"/>
                      <a:pt x="65593" y="60356"/>
                      <a:pt x="71161" y="66253"/>
                    </a:cubicBezTo>
                    <a:close/>
                  </a:path>
                </a:pathLst>
              </a:custGeom>
              <a:solidFill>
                <a:srgbClr val="013057">
                  <a:alpha val="101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9" name="Google Shape;2079;p30"/>
              <p:cNvSpPr/>
              <p:nvPr/>
            </p:nvSpPr>
            <p:spPr>
              <a:xfrm>
                <a:off x="4504778" y="4893770"/>
                <a:ext cx="165495" cy="136932"/>
              </a:xfrm>
              <a:custGeom>
                <a:avLst/>
                <a:gdLst/>
                <a:ahLst/>
                <a:cxnLst/>
                <a:rect l="l" t="t" r="r" b="b"/>
                <a:pathLst>
                  <a:path w="165495" h="136932" extrusionOk="0">
                    <a:moveTo>
                      <a:pt x="137581" y="596"/>
                    </a:moveTo>
                    <a:lnTo>
                      <a:pt x="1382" y="99912"/>
                    </a:lnTo>
                    <a:cubicBezTo>
                      <a:pt x="-125" y="101025"/>
                      <a:pt x="-452" y="103122"/>
                      <a:pt x="662" y="104694"/>
                    </a:cubicBezTo>
                    <a:lnTo>
                      <a:pt x="6689" y="112949"/>
                    </a:lnTo>
                    <a:lnTo>
                      <a:pt x="105480" y="40951"/>
                    </a:lnTo>
                    <a:cubicBezTo>
                      <a:pt x="109280" y="38134"/>
                      <a:pt x="114652" y="38986"/>
                      <a:pt x="117469" y="42851"/>
                    </a:cubicBezTo>
                    <a:lnTo>
                      <a:pt x="117469" y="42851"/>
                    </a:lnTo>
                    <a:cubicBezTo>
                      <a:pt x="120286" y="46651"/>
                      <a:pt x="119434" y="52023"/>
                      <a:pt x="115569" y="54840"/>
                    </a:cubicBezTo>
                    <a:lnTo>
                      <a:pt x="16777" y="126837"/>
                    </a:lnTo>
                    <a:lnTo>
                      <a:pt x="23132" y="135550"/>
                    </a:lnTo>
                    <a:cubicBezTo>
                      <a:pt x="24246" y="137057"/>
                      <a:pt x="26342" y="137384"/>
                      <a:pt x="27914" y="136271"/>
                    </a:cubicBezTo>
                    <a:lnTo>
                      <a:pt x="164113" y="36955"/>
                    </a:lnTo>
                    <a:cubicBezTo>
                      <a:pt x="165620" y="35841"/>
                      <a:pt x="165948" y="33745"/>
                      <a:pt x="164834" y="32172"/>
                    </a:cubicBezTo>
                    <a:lnTo>
                      <a:pt x="142363" y="1382"/>
                    </a:lnTo>
                    <a:cubicBezTo>
                      <a:pt x="141250" y="-125"/>
                      <a:pt x="139153" y="-452"/>
                      <a:pt x="137581" y="6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0" name="Google Shape;2080;p30"/>
              <p:cNvSpPr/>
              <p:nvPr/>
            </p:nvSpPr>
            <p:spPr>
              <a:xfrm>
                <a:off x="4325971" y="4613160"/>
                <a:ext cx="65058" cy="66159"/>
              </a:xfrm>
              <a:custGeom>
                <a:avLst/>
                <a:gdLst/>
                <a:ahLst/>
                <a:cxnLst/>
                <a:rect l="l" t="t" r="r" b="b"/>
                <a:pathLst>
                  <a:path w="65058" h="66159" extrusionOk="0">
                    <a:moveTo>
                      <a:pt x="162" y="23811"/>
                    </a:moveTo>
                    <a:lnTo>
                      <a:pt x="4945" y="32720"/>
                    </a:lnTo>
                    <a:lnTo>
                      <a:pt x="12741" y="27021"/>
                    </a:lnTo>
                    <a:cubicBezTo>
                      <a:pt x="17523" y="23548"/>
                      <a:pt x="24140" y="24138"/>
                      <a:pt x="28136" y="28462"/>
                    </a:cubicBezTo>
                    <a:lnTo>
                      <a:pt x="28594" y="28920"/>
                    </a:lnTo>
                    <a:cubicBezTo>
                      <a:pt x="33442" y="34031"/>
                      <a:pt x="32656" y="42285"/>
                      <a:pt x="26956" y="46412"/>
                    </a:cubicBezTo>
                    <a:lnTo>
                      <a:pt x="16344" y="54143"/>
                    </a:lnTo>
                    <a:lnTo>
                      <a:pt x="22240" y="65149"/>
                    </a:lnTo>
                    <a:cubicBezTo>
                      <a:pt x="22895" y="66393"/>
                      <a:pt x="24926" y="66524"/>
                      <a:pt x="26498" y="65345"/>
                    </a:cubicBezTo>
                    <a:lnTo>
                      <a:pt x="63447" y="38420"/>
                    </a:lnTo>
                    <a:cubicBezTo>
                      <a:pt x="65019" y="37241"/>
                      <a:pt x="65543" y="35341"/>
                      <a:pt x="64560" y="34292"/>
                    </a:cubicBezTo>
                    <a:lnTo>
                      <a:pt x="32001" y="619"/>
                    </a:lnTo>
                    <a:cubicBezTo>
                      <a:pt x="31149" y="-298"/>
                      <a:pt x="29446" y="-167"/>
                      <a:pt x="28070" y="816"/>
                    </a:cubicBezTo>
                    <a:lnTo>
                      <a:pt x="1603" y="20142"/>
                    </a:lnTo>
                    <a:cubicBezTo>
                      <a:pt x="228" y="21125"/>
                      <a:pt x="-362" y="22762"/>
                      <a:pt x="228" y="238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1" name="Google Shape;2081;p30"/>
            <p:cNvGrpSpPr/>
            <p:nvPr/>
          </p:nvGrpSpPr>
          <p:grpSpPr>
            <a:xfrm>
              <a:off x="8618261" y="401936"/>
              <a:ext cx="468828" cy="475204"/>
              <a:chOff x="4556863" y="4497493"/>
              <a:chExt cx="287501" cy="291393"/>
            </a:xfrm>
          </p:grpSpPr>
          <p:grpSp>
            <p:nvGrpSpPr>
              <p:cNvPr id="2082" name="Google Shape;2082;p30"/>
              <p:cNvGrpSpPr/>
              <p:nvPr/>
            </p:nvGrpSpPr>
            <p:grpSpPr>
              <a:xfrm>
                <a:off x="4597059" y="4642574"/>
                <a:ext cx="146349" cy="146312"/>
                <a:chOff x="4597059" y="4642574"/>
                <a:chExt cx="146349" cy="146312"/>
              </a:xfrm>
            </p:grpSpPr>
            <p:sp>
              <p:nvSpPr>
                <p:cNvPr id="2083" name="Google Shape;2083;p30"/>
                <p:cNvSpPr/>
                <p:nvPr/>
              </p:nvSpPr>
              <p:spPr>
                <a:xfrm>
                  <a:off x="4597059" y="4642574"/>
                  <a:ext cx="146283" cy="146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83" h="146312" extrusionOk="0">
                      <a:moveTo>
                        <a:pt x="137540" y="38486"/>
                      </a:moveTo>
                      <a:cubicBezTo>
                        <a:pt x="156669" y="74059"/>
                        <a:pt x="143371" y="118345"/>
                        <a:pt x="107798" y="137540"/>
                      </a:cubicBezTo>
                      <a:cubicBezTo>
                        <a:pt x="72224" y="156735"/>
                        <a:pt x="27939" y="143371"/>
                        <a:pt x="8744" y="107798"/>
                      </a:cubicBezTo>
                      <a:cubicBezTo>
                        <a:pt x="-10386" y="72225"/>
                        <a:pt x="2913" y="27939"/>
                        <a:pt x="38486" y="8744"/>
                      </a:cubicBezTo>
                      <a:cubicBezTo>
                        <a:pt x="74059" y="-10386"/>
                        <a:pt x="118345" y="2913"/>
                        <a:pt x="137540" y="3848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4" name="Google Shape;2084;p30"/>
                <p:cNvSpPr/>
                <p:nvPr/>
              </p:nvSpPr>
              <p:spPr>
                <a:xfrm>
                  <a:off x="4603772" y="4676933"/>
                  <a:ext cx="139636" cy="111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36" h="111859" extrusionOk="0">
                      <a:moveTo>
                        <a:pt x="96630" y="94861"/>
                      </a:moveTo>
                      <a:cubicBezTo>
                        <a:pt x="62498" y="113270"/>
                        <a:pt x="20243" y="101674"/>
                        <a:pt x="0" y="69180"/>
                      </a:cubicBezTo>
                      <a:cubicBezTo>
                        <a:pt x="655" y="70622"/>
                        <a:pt x="1310" y="71997"/>
                        <a:pt x="2096" y="73373"/>
                      </a:cubicBezTo>
                      <a:cubicBezTo>
                        <a:pt x="21226" y="108946"/>
                        <a:pt x="65577" y="122245"/>
                        <a:pt x="101150" y="103115"/>
                      </a:cubicBezTo>
                      <a:cubicBezTo>
                        <a:pt x="136723" y="83986"/>
                        <a:pt x="150022" y="39635"/>
                        <a:pt x="130893" y="4062"/>
                      </a:cubicBezTo>
                      <a:cubicBezTo>
                        <a:pt x="130172" y="2686"/>
                        <a:pt x="129321" y="1310"/>
                        <a:pt x="128534" y="0"/>
                      </a:cubicBezTo>
                      <a:cubicBezTo>
                        <a:pt x="144519" y="34787"/>
                        <a:pt x="130893" y="76452"/>
                        <a:pt x="96761" y="9479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5" name="Google Shape;2085;p30"/>
                <p:cNvSpPr/>
                <p:nvPr/>
              </p:nvSpPr>
              <p:spPr>
                <a:xfrm>
                  <a:off x="4626062" y="4658606"/>
                  <a:ext cx="20603" cy="17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3" h="17237" extrusionOk="0">
                      <a:moveTo>
                        <a:pt x="6929" y="16688"/>
                      </a:moveTo>
                      <a:cubicBezTo>
                        <a:pt x="5029" y="17671"/>
                        <a:pt x="2671" y="17344"/>
                        <a:pt x="1164" y="15640"/>
                      </a:cubicBezTo>
                      <a:cubicBezTo>
                        <a:pt x="-540" y="13675"/>
                        <a:pt x="-343" y="10727"/>
                        <a:pt x="1557" y="9024"/>
                      </a:cubicBezTo>
                      <a:cubicBezTo>
                        <a:pt x="5225" y="5748"/>
                        <a:pt x="9287" y="2931"/>
                        <a:pt x="13677" y="573"/>
                      </a:cubicBezTo>
                      <a:cubicBezTo>
                        <a:pt x="15969" y="-672"/>
                        <a:pt x="18786" y="179"/>
                        <a:pt x="20031" y="2473"/>
                      </a:cubicBezTo>
                      <a:cubicBezTo>
                        <a:pt x="21276" y="4765"/>
                        <a:pt x="20424" y="7582"/>
                        <a:pt x="18131" y="8827"/>
                      </a:cubicBezTo>
                      <a:cubicBezTo>
                        <a:pt x="14397" y="10858"/>
                        <a:pt x="10925" y="13282"/>
                        <a:pt x="7780" y="16034"/>
                      </a:cubicBezTo>
                      <a:cubicBezTo>
                        <a:pt x="7519" y="16295"/>
                        <a:pt x="7191" y="16492"/>
                        <a:pt x="6929" y="1662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6" name="Google Shape;2086;p30"/>
                <p:cNvSpPr/>
                <p:nvPr/>
              </p:nvSpPr>
              <p:spPr>
                <a:xfrm>
                  <a:off x="4606025" y="4678420"/>
                  <a:ext cx="19058" cy="5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8" h="53375" extrusionOk="0">
                      <a:moveTo>
                        <a:pt x="7967" y="52822"/>
                      </a:moveTo>
                      <a:cubicBezTo>
                        <a:pt x="7574" y="53018"/>
                        <a:pt x="7116" y="53215"/>
                        <a:pt x="6657" y="53280"/>
                      </a:cubicBezTo>
                      <a:cubicBezTo>
                        <a:pt x="4102" y="53804"/>
                        <a:pt x="1613" y="52101"/>
                        <a:pt x="1154" y="49546"/>
                      </a:cubicBezTo>
                      <a:cubicBezTo>
                        <a:pt x="-1991" y="33299"/>
                        <a:pt x="1351" y="16004"/>
                        <a:pt x="10456" y="2116"/>
                      </a:cubicBezTo>
                      <a:cubicBezTo>
                        <a:pt x="11898" y="-46"/>
                        <a:pt x="14780" y="-636"/>
                        <a:pt x="16942" y="740"/>
                      </a:cubicBezTo>
                      <a:cubicBezTo>
                        <a:pt x="19104" y="2181"/>
                        <a:pt x="19694" y="5064"/>
                        <a:pt x="18318" y="7226"/>
                      </a:cubicBezTo>
                      <a:cubicBezTo>
                        <a:pt x="10588" y="19083"/>
                        <a:pt x="7705" y="33823"/>
                        <a:pt x="10391" y="47712"/>
                      </a:cubicBezTo>
                      <a:cubicBezTo>
                        <a:pt x="10784" y="49808"/>
                        <a:pt x="9736" y="51774"/>
                        <a:pt x="8033" y="5275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7" name="Google Shape;2087;p30"/>
                <p:cNvSpPr/>
                <p:nvPr/>
              </p:nvSpPr>
              <p:spPr>
                <a:xfrm>
                  <a:off x="4603576" y="4676540"/>
                  <a:ext cx="133381" cy="78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81" h="78352" extrusionOk="0">
                      <a:moveTo>
                        <a:pt x="2293" y="73832"/>
                      </a:moveTo>
                      <a:cubicBezTo>
                        <a:pt x="3144" y="75404"/>
                        <a:pt x="3996" y="76845"/>
                        <a:pt x="4979" y="78352"/>
                      </a:cubicBezTo>
                      <a:lnTo>
                        <a:pt x="133382" y="9237"/>
                      </a:lnTo>
                      <a:cubicBezTo>
                        <a:pt x="132661" y="7665"/>
                        <a:pt x="131941" y="6093"/>
                        <a:pt x="131089" y="4520"/>
                      </a:cubicBezTo>
                      <a:cubicBezTo>
                        <a:pt x="130237" y="2948"/>
                        <a:pt x="129386" y="1507"/>
                        <a:pt x="128403" y="0"/>
                      </a:cubicBezTo>
                      <a:lnTo>
                        <a:pt x="0" y="69115"/>
                      </a:lnTo>
                      <a:cubicBezTo>
                        <a:pt x="721" y="70687"/>
                        <a:pt x="1441" y="72260"/>
                        <a:pt x="2293" y="7383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88" name="Google Shape;2088;p30"/>
              <p:cNvGrpSpPr/>
              <p:nvPr/>
            </p:nvGrpSpPr>
            <p:grpSpPr>
              <a:xfrm>
                <a:off x="4736112" y="4497791"/>
                <a:ext cx="108252" cy="108251"/>
                <a:chOff x="4736112" y="4497791"/>
                <a:chExt cx="108252" cy="108251"/>
              </a:xfrm>
            </p:grpSpPr>
            <p:sp>
              <p:nvSpPr>
                <p:cNvPr id="2089" name="Google Shape;2089;p30"/>
                <p:cNvSpPr/>
                <p:nvPr/>
              </p:nvSpPr>
              <p:spPr>
                <a:xfrm>
                  <a:off x="4736138" y="4497791"/>
                  <a:ext cx="108226" cy="10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26" h="108225" extrusionOk="0">
                      <a:moveTo>
                        <a:pt x="104983" y="72554"/>
                      </a:moveTo>
                      <a:cubicBezTo>
                        <a:pt x="94829" y="100659"/>
                        <a:pt x="63776" y="115137"/>
                        <a:pt x="35672" y="104983"/>
                      </a:cubicBezTo>
                      <a:cubicBezTo>
                        <a:pt x="7567" y="94828"/>
                        <a:pt x="-6911" y="63776"/>
                        <a:pt x="3243" y="35672"/>
                      </a:cubicBezTo>
                      <a:cubicBezTo>
                        <a:pt x="13397" y="7567"/>
                        <a:pt x="44450" y="-6911"/>
                        <a:pt x="72555" y="3243"/>
                      </a:cubicBezTo>
                      <a:cubicBezTo>
                        <a:pt x="100659" y="13397"/>
                        <a:pt x="115137" y="44450"/>
                        <a:pt x="104983" y="725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0" name="Google Shape;2090;p30"/>
                <p:cNvSpPr/>
                <p:nvPr/>
              </p:nvSpPr>
              <p:spPr>
                <a:xfrm>
                  <a:off x="4736112" y="4530252"/>
                  <a:ext cx="106057" cy="75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57" h="75790" extrusionOk="0">
                      <a:moveTo>
                        <a:pt x="38056" y="65970"/>
                      </a:moveTo>
                      <a:cubicBezTo>
                        <a:pt x="11065" y="56209"/>
                        <a:pt x="-3347" y="27122"/>
                        <a:pt x="4580" y="0"/>
                      </a:cubicBezTo>
                      <a:cubicBezTo>
                        <a:pt x="4121" y="1048"/>
                        <a:pt x="3662" y="2096"/>
                        <a:pt x="3269" y="3210"/>
                      </a:cubicBezTo>
                      <a:cubicBezTo>
                        <a:pt x="-6951" y="31315"/>
                        <a:pt x="7593" y="62302"/>
                        <a:pt x="35698" y="72522"/>
                      </a:cubicBezTo>
                      <a:cubicBezTo>
                        <a:pt x="63802" y="82741"/>
                        <a:pt x="94855" y="68198"/>
                        <a:pt x="105009" y="40093"/>
                      </a:cubicBezTo>
                      <a:cubicBezTo>
                        <a:pt x="105402" y="38980"/>
                        <a:pt x="105795" y="37866"/>
                        <a:pt x="106057" y="36752"/>
                      </a:cubicBezTo>
                      <a:cubicBezTo>
                        <a:pt x="94724" y="62695"/>
                        <a:pt x="65047" y="75732"/>
                        <a:pt x="38056" y="659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1" name="Google Shape;2091;p30"/>
                <p:cNvSpPr/>
                <p:nvPr/>
              </p:nvSpPr>
              <p:spPr>
                <a:xfrm>
                  <a:off x="4791897" y="4504670"/>
                  <a:ext cx="16810" cy="9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0" h="9342" extrusionOk="0">
                      <a:moveTo>
                        <a:pt x="2318" y="6714"/>
                      </a:moveTo>
                      <a:cubicBezTo>
                        <a:pt x="811" y="6190"/>
                        <a:pt x="-172" y="4683"/>
                        <a:pt x="25" y="3045"/>
                      </a:cubicBezTo>
                      <a:cubicBezTo>
                        <a:pt x="287" y="1146"/>
                        <a:pt x="1990" y="-230"/>
                        <a:pt x="3890" y="32"/>
                      </a:cubicBezTo>
                      <a:cubicBezTo>
                        <a:pt x="7493" y="491"/>
                        <a:pt x="11097" y="1342"/>
                        <a:pt x="14503" y="2587"/>
                      </a:cubicBezTo>
                      <a:cubicBezTo>
                        <a:pt x="16337" y="3242"/>
                        <a:pt x="17255" y="5207"/>
                        <a:pt x="16599" y="7042"/>
                      </a:cubicBezTo>
                      <a:cubicBezTo>
                        <a:pt x="15944" y="8810"/>
                        <a:pt x="13979" y="9793"/>
                        <a:pt x="12145" y="9138"/>
                      </a:cubicBezTo>
                      <a:cubicBezTo>
                        <a:pt x="9197" y="8090"/>
                        <a:pt x="6118" y="7369"/>
                        <a:pt x="3039" y="6976"/>
                      </a:cubicBezTo>
                      <a:cubicBezTo>
                        <a:pt x="2776" y="6976"/>
                        <a:pt x="2514" y="6911"/>
                        <a:pt x="2253" y="678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2" name="Google Shape;2092;p30"/>
                <p:cNvSpPr/>
                <p:nvPr/>
              </p:nvSpPr>
              <p:spPr>
                <a:xfrm>
                  <a:off x="4751705" y="4504800"/>
                  <a:ext cx="35533" cy="23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33" h="23868" extrusionOk="0">
                      <a:moveTo>
                        <a:pt x="2286" y="23683"/>
                      </a:moveTo>
                      <a:cubicBezTo>
                        <a:pt x="2286" y="23683"/>
                        <a:pt x="1630" y="23421"/>
                        <a:pt x="1368" y="23159"/>
                      </a:cubicBezTo>
                      <a:cubicBezTo>
                        <a:pt x="-138" y="21980"/>
                        <a:pt x="-466" y="19818"/>
                        <a:pt x="713" y="18311"/>
                      </a:cubicBezTo>
                      <a:cubicBezTo>
                        <a:pt x="8116" y="8550"/>
                        <a:pt x="19319" y="1933"/>
                        <a:pt x="31504" y="33"/>
                      </a:cubicBezTo>
                      <a:cubicBezTo>
                        <a:pt x="33404" y="-229"/>
                        <a:pt x="35172" y="1082"/>
                        <a:pt x="35500" y="2981"/>
                      </a:cubicBezTo>
                      <a:cubicBezTo>
                        <a:pt x="35762" y="4882"/>
                        <a:pt x="34452" y="6650"/>
                        <a:pt x="32552" y="6912"/>
                      </a:cubicBezTo>
                      <a:cubicBezTo>
                        <a:pt x="22201" y="8485"/>
                        <a:pt x="12636" y="14184"/>
                        <a:pt x="6282" y="22504"/>
                      </a:cubicBezTo>
                      <a:cubicBezTo>
                        <a:pt x="5299" y="23749"/>
                        <a:pt x="3727" y="24142"/>
                        <a:pt x="2351" y="2368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3" name="Google Shape;2093;p30"/>
                <p:cNvSpPr/>
                <p:nvPr/>
              </p:nvSpPr>
              <p:spPr>
                <a:xfrm>
                  <a:off x="4738202" y="4529859"/>
                  <a:ext cx="104098" cy="4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98" h="44024" extrusionOk="0">
                      <a:moveTo>
                        <a:pt x="1179" y="3603"/>
                      </a:moveTo>
                      <a:cubicBezTo>
                        <a:pt x="721" y="4848"/>
                        <a:pt x="327" y="6027"/>
                        <a:pt x="0" y="7272"/>
                      </a:cubicBezTo>
                      <a:lnTo>
                        <a:pt x="101478" y="44024"/>
                      </a:lnTo>
                      <a:cubicBezTo>
                        <a:pt x="102002" y="42845"/>
                        <a:pt x="102460" y="41666"/>
                        <a:pt x="102919" y="40421"/>
                      </a:cubicBezTo>
                      <a:cubicBezTo>
                        <a:pt x="103378" y="39176"/>
                        <a:pt x="103771" y="37997"/>
                        <a:pt x="104098" y="36752"/>
                      </a:cubicBezTo>
                      <a:lnTo>
                        <a:pt x="2621" y="0"/>
                      </a:lnTo>
                      <a:cubicBezTo>
                        <a:pt x="2096" y="1179"/>
                        <a:pt x="1572" y="2359"/>
                        <a:pt x="1179" y="36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94" name="Google Shape;2094;p30"/>
              <p:cNvGrpSpPr/>
              <p:nvPr/>
            </p:nvGrpSpPr>
            <p:grpSpPr>
              <a:xfrm>
                <a:off x="4556863" y="4497493"/>
                <a:ext cx="98208" cy="98273"/>
                <a:chOff x="4556863" y="4497493"/>
                <a:chExt cx="98208" cy="98273"/>
              </a:xfrm>
            </p:grpSpPr>
            <p:sp>
              <p:nvSpPr>
                <p:cNvPr id="2095" name="Google Shape;2095;p30"/>
                <p:cNvSpPr/>
                <p:nvPr/>
              </p:nvSpPr>
              <p:spPr>
                <a:xfrm>
                  <a:off x="4556863" y="4497493"/>
                  <a:ext cx="98208" cy="98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08" h="98208" extrusionOk="0">
                      <a:moveTo>
                        <a:pt x="95257" y="65843"/>
                      </a:moveTo>
                      <a:cubicBezTo>
                        <a:pt x="86020" y="91327"/>
                        <a:pt x="57850" y="104495"/>
                        <a:pt x="32366" y="95258"/>
                      </a:cubicBezTo>
                      <a:cubicBezTo>
                        <a:pt x="6882" y="86020"/>
                        <a:pt x="-6286" y="57850"/>
                        <a:pt x="2952" y="32366"/>
                      </a:cubicBezTo>
                      <a:cubicBezTo>
                        <a:pt x="12188" y="6882"/>
                        <a:pt x="40358" y="-6286"/>
                        <a:pt x="65843" y="2951"/>
                      </a:cubicBezTo>
                      <a:cubicBezTo>
                        <a:pt x="91327" y="12189"/>
                        <a:pt x="104495" y="40359"/>
                        <a:pt x="95257" y="6584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6" name="Google Shape;2096;p30"/>
                <p:cNvSpPr/>
                <p:nvPr/>
              </p:nvSpPr>
              <p:spPr>
                <a:xfrm>
                  <a:off x="4556863" y="4526976"/>
                  <a:ext cx="96240" cy="68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40" h="68790" extrusionOk="0">
                      <a:moveTo>
                        <a:pt x="34528" y="59878"/>
                      </a:moveTo>
                      <a:cubicBezTo>
                        <a:pt x="10027" y="50968"/>
                        <a:pt x="-3075" y="24632"/>
                        <a:pt x="4131" y="0"/>
                      </a:cubicBezTo>
                      <a:cubicBezTo>
                        <a:pt x="3738" y="983"/>
                        <a:pt x="3279" y="1966"/>
                        <a:pt x="2952" y="2948"/>
                      </a:cubicBezTo>
                      <a:cubicBezTo>
                        <a:pt x="-6286" y="28432"/>
                        <a:pt x="6882" y="56602"/>
                        <a:pt x="32366" y="65840"/>
                      </a:cubicBezTo>
                      <a:cubicBezTo>
                        <a:pt x="57850" y="75077"/>
                        <a:pt x="86020" y="61909"/>
                        <a:pt x="95257" y="36425"/>
                      </a:cubicBezTo>
                      <a:cubicBezTo>
                        <a:pt x="95585" y="35442"/>
                        <a:pt x="95913" y="34394"/>
                        <a:pt x="96240" y="33411"/>
                      </a:cubicBezTo>
                      <a:cubicBezTo>
                        <a:pt x="85955" y="56930"/>
                        <a:pt x="59030" y="68787"/>
                        <a:pt x="34528" y="598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7" name="Google Shape;2097;p30"/>
                <p:cNvSpPr/>
                <p:nvPr/>
              </p:nvSpPr>
              <p:spPr>
                <a:xfrm>
                  <a:off x="4607545" y="4503765"/>
                  <a:ext cx="15281" cy="8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81" h="8461" extrusionOk="0">
                      <a:moveTo>
                        <a:pt x="2057" y="6113"/>
                      </a:moveTo>
                      <a:cubicBezTo>
                        <a:pt x="747" y="5589"/>
                        <a:pt x="-170" y="4279"/>
                        <a:pt x="26" y="2772"/>
                      </a:cubicBezTo>
                      <a:cubicBezTo>
                        <a:pt x="223" y="1068"/>
                        <a:pt x="1795" y="-176"/>
                        <a:pt x="3564" y="20"/>
                      </a:cubicBezTo>
                      <a:cubicBezTo>
                        <a:pt x="6840" y="413"/>
                        <a:pt x="10050" y="1200"/>
                        <a:pt x="13194" y="2313"/>
                      </a:cubicBezTo>
                      <a:cubicBezTo>
                        <a:pt x="14832" y="2903"/>
                        <a:pt x="15684" y="4737"/>
                        <a:pt x="15094" y="6375"/>
                      </a:cubicBezTo>
                      <a:cubicBezTo>
                        <a:pt x="14505" y="8013"/>
                        <a:pt x="12670" y="8864"/>
                        <a:pt x="11032" y="8275"/>
                      </a:cubicBezTo>
                      <a:cubicBezTo>
                        <a:pt x="8347" y="7292"/>
                        <a:pt x="5595" y="6637"/>
                        <a:pt x="2778" y="6310"/>
                      </a:cubicBezTo>
                      <a:cubicBezTo>
                        <a:pt x="2516" y="6310"/>
                        <a:pt x="2320" y="6244"/>
                        <a:pt x="2057" y="611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8" name="Google Shape;2098;p30"/>
                <p:cNvSpPr/>
                <p:nvPr/>
              </p:nvSpPr>
              <p:spPr>
                <a:xfrm>
                  <a:off x="4570964" y="4503945"/>
                  <a:ext cx="32189" cy="21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89" h="21646" extrusionOk="0">
                      <a:moveTo>
                        <a:pt x="2083" y="21459"/>
                      </a:moveTo>
                      <a:cubicBezTo>
                        <a:pt x="2083" y="21459"/>
                        <a:pt x="1494" y="21197"/>
                        <a:pt x="1232" y="21000"/>
                      </a:cubicBezTo>
                      <a:cubicBezTo>
                        <a:pt x="-144" y="19952"/>
                        <a:pt x="-406" y="17987"/>
                        <a:pt x="642" y="16611"/>
                      </a:cubicBezTo>
                      <a:cubicBezTo>
                        <a:pt x="7324" y="7767"/>
                        <a:pt x="17544" y="1739"/>
                        <a:pt x="28550" y="37"/>
                      </a:cubicBezTo>
                      <a:cubicBezTo>
                        <a:pt x="30253" y="-226"/>
                        <a:pt x="31891" y="953"/>
                        <a:pt x="32153" y="2657"/>
                      </a:cubicBezTo>
                      <a:cubicBezTo>
                        <a:pt x="32415" y="4360"/>
                        <a:pt x="31236" y="5998"/>
                        <a:pt x="29533" y="6260"/>
                      </a:cubicBezTo>
                      <a:cubicBezTo>
                        <a:pt x="20099" y="7701"/>
                        <a:pt x="11452" y="12811"/>
                        <a:pt x="5687" y="20411"/>
                      </a:cubicBezTo>
                      <a:cubicBezTo>
                        <a:pt x="4835" y="21524"/>
                        <a:pt x="3393" y="21917"/>
                        <a:pt x="2083" y="2145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9" name="Google Shape;2099;p30"/>
                <p:cNvSpPr/>
                <p:nvPr/>
              </p:nvSpPr>
              <p:spPr>
                <a:xfrm>
                  <a:off x="4558766" y="4526583"/>
                  <a:ext cx="94402" cy="39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02" h="39962" extrusionOk="0">
                      <a:moveTo>
                        <a:pt x="1048" y="3276"/>
                      </a:moveTo>
                      <a:cubicBezTo>
                        <a:pt x="655" y="4390"/>
                        <a:pt x="328" y="5503"/>
                        <a:pt x="0" y="6617"/>
                      </a:cubicBezTo>
                      <a:lnTo>
                        <a:pt x="92044" y="39962"/>
                      </a:lnTo>
                      <a:cubicBezTo>
                        <a:pt x="92503" y="38914"/>
                        <a:pt x="92961" y="37800"/>
                        <a:pt x="93354" y="36687"/>
                      </a:cubicBezTo>
                      <a:cubicBezTo>
                        <a:pt x="93747" y="35573"/>
                        <a:pt x="94075" y="34459"/>
                        <a:pt x="94403" y="33346"/>
                      </a:cubicBezTo>
                      <a:lnTo>
                        <a:pt x="2359" y="0"/>
                      </a:lnTo>
                      <a:cubicBezTo>
                        <a:pt x="1900" y="1048"/>
                        <a:pt x="1441" y="2162"/>
                        <a:pt x="1048" y="327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100" name="Google Shape;2100;p30"/>
            <p:cNvGrpSpPr/>
            <p:nvPr/>
          </p:nvGrpSpPr>
          <p:grpSpPr>
            <a:xfrm rot="-5810059">
              <a:off x="8182241" y="9640"/>
              <a:ext cx="421874" cy="572690"/>
              <a:chOff x="2712361" y="2940588"/>
              <a:chExt cx="224118" cy="304238"/>
            </a:xfrm>
          </p:grpSpPr>
          <p:sp>
            <p:nvSpPr>
              <p:cNvPr id="2101" name="Google Shape;2101;p30"/>
              <p:cNvSpPr/>
              <p:nvPr/>
            </p:nvSpPr>
            <p:spPr>
              <a:xfrm>
                <a:off x="2764870" y="3022118"/>
                <a:ext cx="171609" cy="222708"/>
              </a:xfrm>
              <a:custGeom>
                <a:avLst/>
                <a:gdLst/>
                <a:ahLst/>
                <a:cxnLst/>
                <a:rect l="l" t="t" r="r" b="b"/>
                <a:pathLst>
                  <a:path w="171609" h="222708" extrusionOk="0">
                    <a:moveTo>
                      <a:pt x="38705" y="3460"/>
                    </a:moveTo>
                    <a:lnTo>
                      <a:pt x="8308" y="24489"/>
                    </a:lnTo>
                    <a:cubicBezTo>
                      <a:pt x="-471" y="30582"/>
                      <a:pt x="-2633" y="42570"/>
                      <a:pt x="3460" y="51283"/>
                    </a:cubicBezTo>
                    <a:lnTo>
                      <a:pt x="100024" y="190627"/>
                    </a:lnTo>
                    <a:cubicBezTo>
                      <a:pt x="105003" y="197899"/>
                      <a:pt x="124984" y="199864"/>
                      <a:pt x="136645" y="196916"/>
                    </a:cubicBezTo>
                    <a:lnTo>
                      <a:pt x="151189" y="217880"/>
                    </a:lnTo>
                    <a:cubicBezTo>
                      <a:pt x="154727" y="222990"/>
                      <a:pt x="161736" y="224234"/>
                      <a:pt x="166781" y="220697"/>
                    </a:cubicBezTo>
                    <a:cubicBezTo>
                      <a:pt x="171891" y="217159"/>
                      <a:pt x="173135" y="210149"/>
                      <a:pt x="169598" y="205105"/>
                    </a:cubicBezTo>
                    <a:lnTo>
                      <a:pt x="155054" y="184141"/>
                    </a:lnTo>
                    <a:cubicBezTo>
                      <a:pt x="161933" y="174249"/>
                      <a:pt x="167043" y="154858"/>
                      <a:pt x="161998" y="147651"/>
                    </a:cubicBezTo>
                    <a:lnTo>
                      <a:pt x="65434" y="8308"/>
                    </a:lnTo>
                    <a:cubicBezTo>
                      <a:pt x="59341" y="-471"/>
                      <a:pt x="47353" y="-2633"/>
                      <a:pt x="38640" y="346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2" name="Google Shape;2102;p30"/>
              <p:cNvSpPr/>
              <p:nvPr/>
            </p:nvSpPr>
            <p:spPr>
              <a:xfrm>
                <a:off x="2764870" y="3022118"/>
                <a:ext cx="78339" cy="59079"/>
              </a:xfrm>
              <a:custGeom>
                <a:avLst/>
                <a:gdLst/>
                <a:ahLst/>
                <a:cxnLst/>
                <a:rect l="l" t="t" r="r" b="b"/>
                <a:pathLst>
                  <a:path w="78339" h="59079" extrusionOk="0">
                    <a:moveTo>
                      <a:pt x="65499" y="8308"/>
                    </a:moveTo>
                    <a:cubicBezTo>
                      <a:pt x="59407" y="-471"/>
                      <a:pt x="47418" y="-2633"/>
                      <a:pt x="38705" y="3460"/>
                    </a:cubicBezTo>
                    <a:lnTo>
                      <a:pt x="8308" y="24489"/>
                    </a:lnTo>
                    <a:cubicBezTo>
                      <a:pt x="-471" y="30582"/>
                      <a:pt x="-2633" y="42570"/>
                      <a:pt x="3460" y="51283"/>
                    </a:cubicBezTo>
                    <a:lnTo>
                      <a:pt x="8897" y="59079"/>
                    </a:lnTo>
                    <a:cubicBezTo>
                      <a:pt x="26127" y="49646"/>
                      <a:pt x="64517" y="32744"/>
                      <a:pt x="78340" y="26717"/>
                    </a:cubicBezTo>
                    <a:lnTo>
                      <a:pt x="65565" y="824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3" name="Google Shape;2103;p30"/>
              <p:cNvSpPr/>
              <p:nvPr/>
            </p:nvSpPr>
            <p:spPr>
              <a:xfrm>
                <a:off x="2809143" y="3101637"/>
                <a:ext cx="110744" cy="108752"/>
              </a:xfrm>
              <a:custGeom>
                <a:avLst/>
                <a:gdLst/>
                <a:ahLst/>
                <a:cxnLst/>
                <a:rect l="l" t="t" r="r" b="b"/>
                <a:pathLst>
                  <a:path w="110744" h="108752" extrusionOk="0">
                    <a:moveTo>
                      <a:pt x="37145" y="11202"/>
                    </a:moveTo>
                    <a:cubicBezTo>
                      <a:pt x="24894" y="14806"/>
                      <a:pt x="12513" y="17361"/>
                      <a:pt x="0" y="19784"/>
                    </a:cubicBezTo>
                    <a:lnTo>
                      <a:pt x="57257" y="102395"/>
                    </a:lnTo>
                    <a:cubicBezTo>
                      <a:pt x="62302" y="109667"/>
                      <a:pt x="85624" y="110649"/>
                      <a:pt x="92896" y="105605"/>
                    </a:cubicBezTo>
                    <a:lnTo>
                      <a:pt x="99512" y="101019"/>
                    </a:lnTo>
                    <a:cubicBezTo>
                      <a:pt x="106784" y="95975"/>
                      <a:pt x="114122" y="73832"/>
                      <a:pt x="109077" y="66560"/>
                    </a:cubicBezTo>
                    <a:lnTo>
                      <a:pt x="62957" y="0"/>
                    </a:lnTo>
                    <a:cubicBezTo>
                      <a:pt x="54964" y="4651"/>
                      <a:pt x="46382" y="8516"/>
                      <a:pt x="37211" y="11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4" name="Google Shape;2104;p30"/>
              <p:cNvSpPr/>
              <p:nvPr/>
            </p:nvSpPr>
            <p:spPr>
              <a:xfrm>
                <a:off x="2712361" y="2940588"/>
                <a:ext cx="126008" cy="138193"/>
              </a:xfrm>
              <a:custGeom>
                <a:avLst/>
                <a:gdLst/>
                <a:ahLst/>
                <a:cxnLst/>
                <a:rect l="l" t="t" r="r" b="b"/>
                <a:pathLst>
                  <a:path w="126008" h="138193" extrusionOk="0">
                    <a:moveTo>
                      <a:pt x="101041" y="67892"/>
                    </a:moveTo>
                    <a:lnTo>
                      <a:pt x="97569" y="70316"/>
                    </a:lnTo>
                    <a:lnTo>
                      <a:pt x="58393" y="13779"/>
                    </a:lnTo>
                    <a:cubicBezTo>
                      <a:pt x="48304" y="-764"/>
                      <a:pt x="28323" y="-4368"/>
                      <a:pt x="13779" y="5721"/>
                    </a:cubicBezTo>
                    <a:cubicBezTo>
                      <a:pt x="-764" y="15810"/>
                      <a:pt x="-4368" y="35791"/>
                      <a:pt x="5721" y="50335"/>
                    </a:cubicBezTo>
                    <a:lnTo>
                      <a:pt x="44897" y="106871"/>
                    </a:lnTo>
                    <a:lnTo>
                      <a:pt x="41425" y="109295"/>
                    </a:lnTo>
                    <a:cubicBezTo>
                      <a:pt x="34219" y="114274"/>
                      <a:pt x="32450" y="124166"/>
                      <a:pt x="37429" y="131373"/>
                    </a:cubicBezTo>
                    <a:cubicBezTo>
                      <a:pt x="42408" y="138579"/>
                      <a:pt x="52300" y="140348"/>
                      <a:pt x="59506" y="135369"/>
                    </a:cubicBezTo>
                    <a:lnTo>
                      <a:pt x="119188" y="94031"/>
                    </a:lnTo>
                    <a:cubicBezTo>
                      <a:pt x="126394" y="89052"/>
                      <a:pt x="128163" y="79160"/>
                      <a:pt x="123184" y="71954"/>
                    </a:cubicBezTo>
                    <a:cubicBezTo>
                      <a:pt x="118205" y="64747"/>
                      <a:pt x="108313" y="62979"/>
                      <a:pt x="101106" y="6795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05" name="Google Shape;2105;p30"/>
              <p:cNvGrpSpPr/>
              <p:nvPr/>
            </p:nvGrpSpPr>
            <p:grpSpPr>
              <a:xfrm>
                <a:off x="2760748" y="2970173"/>
                <a:ext cx="122549" cy="214134"/>
                <a:chOff x="2760748" y="2970173"/>
                <a:chExt cx="122549" cy="214134"/>
              </a:xfrm>
            </p:grpSpPr>
            <p:sp>
              <p:nvSpPr>
                <p:cNvPr id="2106" name="Google Shape;2106;p30"/>
                <p:cNvSpPr/>
                <p:nvPr/>
              </p:nvSpPr>
              <p:spPr>
                <a:xfrm>
                  <a:off x="2792940" y="3076197"/>
                  <a:ext cx="57235" cy="67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35" h="67521" extrusionOk="0">
                      <a:moveTo>
                        <a:pt x="2249" y="1398"/>
                      </a:moveTo>
                      <a:cubicBezTo>
                        <a:pt x="-371" y="3494"/>
                        <a:pt x="-764" y="7294"/>
                        <a:pt x="1398" y="9914"/>
                      </a:cubicBezTo>
                      <a:lnTo>
                        <a:pt x="46470" y="65272"/>
                      </a:lnTo>
                      <a:cubicBezTo>
                        <a:pt x="48566" y="67892"/>
                        <a:pt x="52366" y="68285"/>
                        <a:pt x="54987" y="66123"/>
                      </a:cubicBezTo>
                      <a:cubicBezTo>
                        <a:pt x="57607" y="64027"/>
                        <a:pt x="58000" y="60227"/>
                        <a:pt x="55838" y="57607"/>
                      </a:cubicBezTo>
                      <a:lnTo>
                        <a:pt x="10766" y="2249"/>
                      </a:lnTo>
                      <a:cubicBezTo>
                        <a:pt x="8670" y="-371"/>
                        <a:pt x="4870" y="-764"/>
                        <a:pt x="2249" y="13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7" name="Google Shape;2107;p30"/>
                <p:cNvSpPr/>
                <p:nvPr/>
              </p:nvSpPr>
              <p:spPr>
                <a:xfrm>
                  <a:off x="2853080" y="3150028"/>
                  <a:ext cx="30217" cy="34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17" h="34279" extrusionOk="0">
                      <a:moveTo>
                        <a:pt x="2249" y="1398"/>
                      </a:moveTo>
                      <a:cubicBezTo>
                        <a:pt x="-371" y="3494"/>
                        <a:pt x="-764" y="7294"/>
                        <a:pt x="1398" y="9914"/>
                      </a:cubicBezTo>
                      <a:lnTo>
                        <a:pt x="19479" y="32057"/>
                      </a:lnTo>
                      <a:cubicBezTo>
                        <a:pt x="21575" y="34678"/>
                        <a:pt x="25375" y="35005"/>
                        <a:pt x="27996" y="32909"/>
                      </a:cubicBezTo>
                      <a:cubicBezTo>
                        <a:pt x="30616" y="30813"/>
                        <a:pt x="30944" y="27013"/>
                        <a:pt x="28847" y="24393"/>
                      </a:cubicBezTo>
                      <a:lnTo>
                        <a:pt x="10766" y="2250"/>
                      </a:lnTo>
                      <a:cubicBezTo>
                        <a:pt x="8670" y="-371"/>
                        <a:pt x="4870" y="-764"/>
                        <a:pt x="2249" y="13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8" name="Google Shape;2108;p30"/>
                <p:cNvSpPr/>
                <p:nvPr/>
              </p:nvSpPr>
              <p:spPr>
                <a:xfrm>
                  <a:off x="2760748" y="2970173"/>
                  <a:ext cx="29037" cy="35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7" h="35130" extrusionOk="0">
                      <a:moveTo>
                        <a:pt x="2472" y="1227"/>
                      </a:moveTo>
                      <a:cubicBezTo>
                        <a:pt x="-214" y="3192"/>
                        <a:pt x="-804" y="6992"/>
                        <a:pt x="1162" y="9678"/>
                      </a:cubicBezTo>
                      <a:lnTo>
                        <a:pt x="18129" y="32673"/>
                      </a:lnTo>
                      <a:cubicBezTo>
                        <a:pt x="20094" y="35358"/>
                        <a:pt x="23894" y="35948"/>
                        <a:pt x="26580" y="33917"/>
                      </a:cubicBezTo>
                      <a:cubicBezTo>
                        <a:pt x="29266" y="31952"/>
                        <a:pt x="29856" y="28152"/>
                        <a:pt x="27825" y="25466"/>
                      </a:cubicBezTo>
                      <a:lnTo>
                        <a:pt x="10857" y="2472"/>
                      </a:lnTo>
                      <a:cubicBezTo>
                        <a:pt x="8892" y="-214"/>
                        <a:pt x="5092" y="-804"/>
                        <a:pt x="2406" y="116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09" name="Google Shape;2109;p30"/>
              <p:cNvSpPr/>
              <p:nvPr/>
            </p:nvSpPr>
            <p:spPr>
              <a:xfrm>
                <a:off x="2749331" y="2954432"/>
                <a:ext cx="13364" cy="13364"/>
              </a:xfrm>
              <a:custGeom>
                <a:avLst/>
                <a:gdLst/>
                <a:ahLst/>
                <a:cxnLst/>
                <a:rect l="l" t="t" r="r" b="b"/>
                <a:pathLst>
                  <a:path w="13364" h="13364" extrusionOk="0">
                    <a:moveTo>
                      <a:pt x="13364" y="6682"/>
                    </a:moveTo>
                    <a:cubicBezTo>
                      <a:pt x="13364" y="10373"/>
                      <a:pt x="10373" y="13364"/>
                      <a:pt x="6682" y="13364"/>
                    </a:cubicBezTo>
                    <a:cubicBezTo>
                      <a:pt x="2992" y="13364"/>
                      <a:pt x="0" y="10373"/>
                      <a:pt x="0" y="6682"/>
                    </a:cubicBezTo>
                    <a:cubicBezTo>
                      <a:pt x="0" y="2992"/>
                      <a:pt x="2992" y="0"/>
                      <a:pt x="6682" y="0"/>
                    </a:cubicBezTo>
                    <a:cubicBezTo>
                      <a:pt x="10373" y="0"/>
                      <a:pt x="13364" y="2992"/>
                      <a:pt x="13364" y="668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0" name="Google Shape;2110;p30"/>
            <p:cNvGrpSpPr/>
            <p:nvPr/>
          </p:nvGrpSpPr>
          <p:grpSpPr>
            <a:xfrm rot="10800000">
              <a:off x="7918638" y="52486"/>
              <a:ext cx="165128" cy="184577"/>
              <a:chOff x="3241594" y="3517086"/>
              <a:chExt cx="95076" cy="106268"/>
            </a:xfrm>
          </p:grpSpPr>
          <p:sp>
            <p:nvSpPr>
              <p:cNvPr id="2111" name="Google Shape;2111;p30"/>
              <p:cNvSpPr/>
              <p:nvPr/>
            </p:nvSpPr>
            <p:spPr>
              <a:xfrm>
                <a:off x="3241625" y="3517086"/>
                <a:ext cx="94980" cy="106248"/>
              </a:xfrm>
              <a:custGeom>
                <a:avLst/>
                <a:gdLst/>
                <a:ahLst/>
                <a:cxnLst/>
                <a:rect l="l" t="t" r="r" b="b"/>
                <a:pathLst>
                  <a:path w="94980" h="106248" extrusionOk="0">
                    <a:moveTo>
                      <a:pt x="49161" y="96591"/>
                    </a:moveTo>
                    <a:lnTo>
                      <a:pt x="5596" y="41758"/>
                    </a:lnTo>
                    <a:cubicBezTo>
                      <a:pt x="-3249" y="30621"/>
                      <a:pt x="-1414" y="14440"/>
                      <a:pt x="9723" y="5595"/>
                    </a:cubicBezTo>
                    <a:lnTo>
                      <a:pt x="9723" y="5595"/>
                    </a:lnTo>
                    <a:cubicBezTo>
                      <a:pt x="20860" y="-3249"/>
                      <a:pt x="37041" y="-1414"/>
                      <a:pt x="45820" y="9723"/>
                    </a:cubicBezTo>
                    <a:lnTo>
                      <a:pt x="89385" y="64556"/>
                    </a:lnTo>
                    <a:cubicBezTo>
                      <a:pt x="98229" y="75693"/>
                      <a:pt x="96395" y="91874"/>
                      <a:pt x="85258" y="100653"/>
                    </a:cubicBezTo>
                    <a:lnTo>
                      <a:pt x="85258" y="100653"/>
                    </a:lnTo>
                    <a:cubicBezTo>
                      <a:pt x="74121" y="109497"/>
                      <a:pt x="57940" y="107663"/>
                      <a:pt x="49161" y="965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2" name="Google Shape;2112;p30"/>
              <p:cNvSpPr/>
              <p:nvPr/>
            </p:nvSpPr>
            <p:spPr>
              <a:xfrm>
                <a:off x="3269036" y="3554192"/>
                <a:ext cx="67634" cy="69141"/>
              </a:xfrm>
              <a:custGeom>
                <a:avLst/>
                <a:gdLst/>
                <a:ahLst/>
                <a:cxnLst/>
                <a:rect l="l" t="t" r="r" b="b"/>
                <a:pathLst>
                  <a:path w="67634" h="69141" extrusionOk="0">
                    <a:moveTo>
                      <a:pt x="62040" y="27449"/>
                    </a:moveTo>
                    <a:lnTo>
                      <a:pt x="40290" y="0"/>
                    </a:lnTo>
                    <a:lnTo>
                      <a:pt x="0" y="31970"/>
                    </a:lnTo>
                    <a:lnTo>
                      <a:pt x="21750" y="59419"/>
                    </a:lnTo>
                    <a:cubicBezTo>
                      <a:pt x="30594" y="70556"/>
                      <a:pt x="46775" y="72390"/>
                      <a:pt x="57912" y="63546"/>
                    </a:cubicBezTo>
                    <a:cubicBezTo>
                      <a:pt x="69049" y="54703"/>
                      <a:pt x="70884" y="38521"/>
                      <a:pt x="62040" y="274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3" name="Google Shape;2113;p30"/>
              <p:cNvSpPr/>
              <p:nvPr/>
            </p:nvSpPr>
            <p:spPr>
              <a:xfrm>
                <a:off x="3241594" y="3526940"/>
                <a:ext cx="94728" cy="96414"/>
              </a:xfrm>
              <a:custGeom>
                <a:avLst/>
                <a:gdLst/>
                <a:ahLst/>
                <a:cxnLst/>
                <a:rect l="l" t="t" r="r" b="b"/>
                <a:pathLst>
                  <a:path w="94728" h="96414" extrusionOk="0">
                    <a:moveTo>
                      <a:pt x="88891" y="54047"/>
                    </a:moveTo>
                    <a:lnTo>
                      <a:pt x="83388" y="47103"/>
                    </a:lnTo>
                    <a:lnTo>
                      <a:pt x="70876" y="57060"/>
                    </a:lnTo>
                    <a:cubicBezTo>
                      <a:pt x="64063" y="62432"/>
                      <a:pt x="54236" y="61319"/>
                      <a:pt x="48798" y="54506"/>
                    </a:cubicBezTo>
                    <a:lnTo>
                      <a:pt x="5495" y="0"/>
                    </a:lnTo>
                    <a:cubicBezTo>
                      <a:pt x="-1711" y="9171"/>
                      <a:pt x="-1973" y="22339"/>
                      <a:pt x="5561" y="31839"/>
                    </a:cubicBezTo>
                    <a:lnTo>
                      <a:pt x="49126" y="86672"/>
                    </a:lnTo>
                    <a:cubicBezTo>
                      <a:pt x="58035" y="97940"/>
                      <a:pt x="74479" y="99709"/>
                      <a:pt x="85616" y="90537"/>
                    </a:cubicBezTo>
                    <a:cubicBezTo>
                      <a:pt x="96556" y="81497"/>
                      <a:pt x="97670" y="65119"/>
                      <a:pt x="88826" y="54047"/>
                    </a:cubicBezTo>
                    <a:close/>
                  </a:path>
                </a:pathLst>
              </a:custGeom>
              <a:solidFill>
                <a:srgbClr val="013057">
                  <a:alpha val="101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14" name="Google Shape;2114;p30"/>
              <p:cNvGrpSpPr/>
              <p:nvPr/>
            </p:nvGrpSpPr>
            <p:grpSpPr>
              <a:xfrm>
                <a:off x="3280509" y="3531337"/>
                <a:ext cx="22125" cy="26646"/>
                <a:chOff x="3280509" y="3531337"/>
                <a:chExt cx="22125" cy="26646"/>
              </a:xfrm>
            </p:grpSpPr>
            <p:sp>
              <p:nvSpPr>
                <p:cNvPr id="2115" name="Google Shape;2115;p30"/>
                <p:cNvSpPr/>
                <p:nvPr/>
              </p:nvSpPr>
              <p:spPr>
                <a:xfrm>
                  <a:off x="3280509" y="3531337"/>
                  <a:ext cx="17408" cy="20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8" h="20553" extrusionOk="0">
                      <a:moveTo>
                        <a:pt x="974" y="581"/>
                      </a:moveTo>
                      <a:lnTo>
                        <a:pt x="974" y="581"/>
                      </a:lnTo>
                      <a:cubicBezTo>
                        <a:pt x="2088" y="-336"/>
                        <a:pt x="3726" y="-140"/>
                        <a:pt x="4643" y="974"/>
                      </a:cubicBezTo>
                      <a:lnTo>
                        <a:pt x="16828" y="16304"/>
                      </a:lnTo>
                      <a:cubicBezTo>
                        <a:pt x="17745" y="17418"/>
                        <a:pt x="17549" y="19056"/>
                        <a:pt x="16435" y="19972"/>
                      </a:cubicBezTo>
                      <a:lnTo>
                        <a:pt x="16435" y="19972"/>
                      </a:lnTo>
                      <a:cubicBezTo>
                        <a:pt x="15321" y="20890"/>
                        <a:pt x="13683" y="20693"/>
                        <a:pt x="12766" y="19579"/>
                      </a:cubicBezTo>
                      <a:lnTo>
                        <a:pt x="581" y="4250"/>
                      </a:lnTo>
                      <a:cubicBezTo>
                        <a:pt x="-336" y="3136"/>
                        <a:pt x="-140" y="1498"/>
                        <a:pt x="974" y="58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6" name="Google Shape;2116;p30"/>
                <p:cNvSpPr/>
                <p:nvPr/>
              </p:nvSpPr>
              <p:spPr>
                <a:xfrm>
                  <a:off x="3297411" y="3552760"/>
                  <a:ext cx="5223" cy="5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3" h="5223" extrusionOk="0">
                      <a:moveTo>
                        <a:pt x="4250" y="4643"/>
                      </a:moveTo>
                      <a:cubicBezTo>
                        <a:pt x="3136" y="5560"/>
                        <a:pt x="1498" y="5363"/>
                        <a:pt x="581" y="4249"/>
                      </a:cubicBezTo>
                      <a:cubicBezTo>
                        <a:pt x="-336" y="3136"/>
                        <a:pt x="-140" y="1498"/>
                        <a:pt x="974" y="581"/>
                      </a:cubicBezTo>
                      <a:cubicBezTo>
                        <a:pt x="2088" y="-336"/>
                        <a:pt x="3726" y="-140"/>
                        <a:pt x="4643" y="974"/>
                      </a:cubicBezTo>
                      <a:cubicBezTo>
                        <a:pt x="5560" y="2088"/>
                        <a:pt x="5363" y="3726"/>
                        <a:pt x="4250" y="46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117" name="Google Shape;2117;p30"/>
            <p:cNvGrpSpPr/>
            <p:nvPr/>
          </p:nvGrpSpPr>
          <p:grpSpPr>
            <a:xfrm rot="10800000">
              <a:off x="7715585" y="322894"/>
              <a:ext cx="203070" cy="216604"/>
              <a:chOff x="3117291" y="3342963"/>
              <a:chExt cx="116922" cy="124707"/>
            </a:xfrm>
          </p:grpSpPr>
          <p:sp>
            <p:nvSpPr>
              <p:cNvPr id="2118" name="Google Shape;2118;p30"/>
              <p:cNvSpPr/>
              <p:nvPr/>
            </p:nvSpPr>
            <p:spPr>
              <a:xfrm>
                <a:off x="3117291" y="3342963"/>
                <a:ext cx="116911" cy="124707"/>
              </a:xfrm>
              <a:custGeom>
                <a:avLst/>
                <a:gdLst/>
                <a:ahLst/>
                <a:cxnLst/>
                <a:rect l="l" t="t" r="r" b="b"/>
                <a:pathLst>
                  <a:path w="116911" h="124707" extrusionOk="0">
                    <a:moveTo>
                      <a:pt x="109293" y="51119"/>
                    </a:moveTo>
                    <a:lnTo>
                      <a:pt x="54001" y="114206"/>
                    </a:lnTo>
                    <a:cubicBezTo>
                      <a:pt x="42799" y="126981"/>
                      <a:pt x="23342" y="128292"/>
                      <a:pt x="10501" y="117089"/>
                    </a:cubicBezTo>
                    <a:lnTo>
                      <a:pt x="10501" y="117089"/>
                    </a:lnTo>
                    <a:cubicBezTo>
                      <a:pt x="-2273" y="105886"/>
                      <a:pt x="-3584" y="86430"/>
                      <a:pt x="7619" y="73589"/>
                    </a:cubicBezTo>
                    <a:lnTo>
                      <a:pt x="62911" y="10501"/>
                    </a:lnTo>
                    <a:cubicBezTo>
                      <a:pt x="74113" y="-2273"/>
                      <a:pt x="93570" y="-3584"/>
                      <a:pt x="106411" y="7619"/>
                    </a:cubicBezTo>
                    <a:lnTo>
                      <a:pt x="106411" y="7619"/>
                    </a:lnTo>
                    <a:cubicBezTo>
                      <a:pt x="119185" y="18821"/>
                      <a:pt x="120496" y="38278"/>
                      <a:pt x="109293" y="5111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9" name="Google Shape;2119;p30"/>
              <p:cNvSpPr/>
              <p:nvPr/>
            </p:nvSpPr>
            <p:spPr>
              <a:xfrm>
                <a:off x="3152556" y="3342963"/>
                <a:ext cx="81581" cy="82695"/>
              </a:xfrm>
              <a:custGeom>
                <a:avLst/>
                <a:gdLst/>
                <a:ahLst/>
                <a:cxnLst/>
                <a:rect l="l" t="t" r="r" b="b"/>
                <a:pathLst>
                  <a:path w="81581" h="82695" extrusionOk="0">
                    <a:moveTo>
                      <a:pt x="27646" y="10501"/>
                    </a:moveTo>
                    <a:lnTo>
                      <a:pt x="0" y="42078"/>
                    </a:lnTo>
                    <a:lnTo>
                      <a:pt x="46317" y="82695"/>
                    </a:lnTo>
                    <a:lnTo>
                      <a:pt x="73963" y="51119"/>
                    </a:lnTo>
                    <a:cubicBezTo>
                      <a:pt x="85165" y="38344"/>
                      <a:pt x="83855" y="18887"/>
                      <a:pt x="71080" y="7619"/>
                    </a:cubicBezTo>
                    <a:cubicBezTo>
                      <a:pt x="58305" y="-3584"/>
                      <a:pt x="38848" y="-2273"/>
                      <a:pt x="27580" y="1050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0" name="Google Shape;2120;p30"/>
              <p:cNvSpPr/>
              <p:nvPr/>
            </p:nvSpPr>
            <p:spPr>
              <a:xfrm>
                <a:off x="3133754" y="3343231"/>
                <a:ext cx="100459" cy="124422"/>
              </a:xfrm>
              <a:custGeom>
                <a:avLst/>
                <a:gdLst/>
                <a:ahLst/>
                <a:cxnLst/>
                <a:rect l="l" t="t" r="r" b="b"/>
                <a:pathLst>
                  <a:path w="100459" h="124422" extrusionOk="0">
                    <a:moveTo>
                      <a:pt x="45793" y="11020"/>
                    </a:moveTo>
                    <a:lnTo>
                      <a:pt x="38783" y="19012"/>
                    </a:lnTo>
                    <a:lnTo>
                      <a:pt x="53196" y="31590"/>
                    </a:lnTo>
                    <a:cubicBezTo>
                      <a:pt x="60992" y="38403"/>
                      <a:pt x="61778" y="50327"/>
                      <a:pt x="54964" y="58122"/>
                    </a:cubicBezTo>
                    <a:lnTo>
                      <a:pt x="0" y="120883"/>
                    </a:lnTo>
                    <a:cubicBezTo>
                      <a:pt x="12316" y="127368"/>
                      <a:pt x="27974" y="124879"/>
                      <a:pt x="37538" y="113938"/>
                    </a:cubicBezTo>
                    <a:lnTo>
                      <a:pt x="92830" y="50851"/>
                    </a:lnTo>
                    <a:cubicBezTo>
                      <a:pt x="104164" y="37879"/>
                      <a:pt x="102723" y="18160"/>
                      <a:pt x="89489" y="7023"/>
                    </a:cubicBezTo>
                    <a:cubicBezTo>
                      <a:pt x="76518" y="-3917"/>
                      <a:pt x="56930" y="-1690"/>
                      <a:pt x="45793" y="11020"/>
                    </a:cubicBezTo>
                    <a:close/>
                  </a:path>
                </a:pathLst>
              </a:custGeom>
              <a:solidFill>
                <a:srgbClr val="013057">
                  <a:alpha val="101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21" name="Google Shape;2121;p30"/>
              <p:cNvGrpSpPr/>
              <p:nvPr/>
            </p:nvGrpSpPr>
            <p:grpSpPr>
              <a:xfrm>
                <a:off x="3131177" y="3392487"/>
                <a:ext cx="27820" cy="30900"/>
                <a:chOff x="3131177" y="3392487"/>
                <a:chExt cx="27820" cy="30900"/>
              </a:xfrm>
            </p:grpSpPr>
            <p:sp>
              <p:nvSpPr>
                <p:cNvPr id="2122" name="Google Shape;2122;p30"/>
                <p:cNvSpPr/>
                <p:nvPr/>
              </p:nvSpPr>
              <p:spPr>
                <a:xfrm>
                  <a:off x="3131177" y="3399497"/>
                  <a:ext cx="21728" cy="23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8" h="23890" extrusionOk="0">
                      <a:moveTo>
                        <a:pt x="1070" y="23082"/>
                      </a:moveTo>
                      <a:lnTo>
                        <a:pt x="1070" y="23082"/>
                      </a:lnTo>
                      <a:cubicBezTo>
                        <a:pt x="-240" y="21969"/>
                        <a:pt x="-371" y="20003"/>
                        <a:pt x="808" y="18693"/>
                      </a:cubicBezTo>
                      <a:lnTo>
                        <a:pt x="16269" y="1070"/>
                      </a:lnTo>
                      <a:cubicBezTo>
                        <a:pt x="17383" y="-240"/>
                        <a:pt x="19348" y="-371"/>
                        <a:pt x="20658" y="808"/>
                      </a:cubicBezTo>
                      <a:lnTo>
                        <a:pt x="20658" y="808"/>
                      </a:lnTo>
                      <a:cubicBezTo>
                        <a:pt x="21969" y="1922"/>
                        <a:pt x="22100" y="3887"/>
                        <a:pt x="20920" y="5198"/>
                      </a:cubicBezTo>
                      <a:lnTo>
                        <a:pt x="5460" y="22820"/>
                      </a:lnTo>
                      <a:cubicBezTo>
                        <a:pt x="4346" y="24130"/>
                        <a:pt x="2381" y="24262"/>
                        <a:pt x="1070" y="2308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3" name="Google Shape;2123;p30"/>
                <p:cNvSpPr/>
                <p:nvPr/>
              </p:nvSpPr>
              <p:spPr>
                <a:xfrm>
                  <a:off x="3152730" y="3392487"/>
                  <a:ext cx="6267" cy="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7" h="6268" extrusionOk="0">
                      <a:moveTo>
                        <a:pt x="5197" y="808"/>
                      </a:moveTo>
                      <a:cubicBezTo>
                        <a:pt x="6508" y="1922"/>
                        <a:pt x="6639" y="3887"/>
                        <a:pt x="5460" y="5198"/>
                      </a:cubicBezTo>
                      <a:cubicBezTo>
                        <a:pt x="4346" y="6508"/>
                        <a:pt x="2381" y="6639"/>
                        <a:pt x="1070" y="5460"/>
                      </a:cubicBezTo>
                      <a:cubicBezTo>
                        <a:pt x="-240" y="4346"/>
                        <a:pt x="-371" y="2381"/>
                        <a:pt x="808" y="1070"/>
                      </a:cubicBezTo>
                      <a:cubicBezTo>
                        <a:pt x="1922" y="-240"/>
                        <a:pt x="3887" y="-371"/>
                        <a:pt x="5197" y="80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124" name="Google Shape;2124;p30"/>
            <p:cNvGrpSpPr/>
            <p:nvPr/>
          </p:nvGrpSpPr>
          <p:grpSpPr>
            <a:xfrm rot="10800000" flipH="1">
              <a:off x="8735177" y="1666343"/>
              <a:ext cx="318285" cy="338657"/>
              <a:chOff x="4121933" y="3841623"/>
              <a:chExt cx="279934" cy="297851"/>
            </a:xfrm>
          </p:grpSpPr>
          <p:sp>
            <p:nvSpPr>
              <p:cNvPr id="2125" name="Google Shape;2125;p30"/>
              <p:cNvSpPr/>
              <p:nvPr/>
            </p:nvSpPr>
            <p:spPr>
              <a:xfrm>
                <a:off x="4256431" y="3841623"/>
                <a:ext cx="145436" cy="145436"/>
              </a:xfrm>
              <a:custGeom>
                <a:avLst/>
                <a:gdLst/>
                <a:ahLst/>
                <a:cxnLst/>
                <a:rect l="l" t="t" r="r" b="b"/>
                <a:pathLst>
                  <a:path w="145436" h="145436" extrusionOk="0">
                    <a:moveTo>
                      <a:pt x="145436" y="51427"/>
                    </a:moveTo>
                    <a:lnTo>
                      <a:pt x="94009" y="51427"/>
                    </a:lnTo>
                    <a:lnTo>
                      <a:pt x="94009" y="0"/>
                    </a:lnTo>
                    <a:lnTo>
                      <a:pt x="51427" y="0"/>
                    </a:lnTo>
                    <a:lnTo>
                      <a:pt x="51427" y="51427"/>
                    </a:lnTo>
                    <a:lnTo>
                      <a:pt x="0" y="51427"/>
                    </a:lnTo>
                    <a:lnTo>
                      <a:pt x="0" y="94010"/>
                    </a:lnTo>
                    <a:lnTo>
                      <a:pt x="51427" y="94010"/>
                    </a:lnTo>
                    <a:lnTo>
                      <a:pt x="51427" y="145436"/>
                    </a:lnTo>
                    <a:lnTo>
                      <a:pt x="94009" y="145436"/>
                    </a:lnTo>
                    <a:lnTo>
                      <a:pt x="94009" y="94010"/>
                    </a:lnTo>
                    <a:lnTo>
                      <a:pt x="145436" y="94010"/>
                    </a:lnTo>
                    <a:lnTo>
                      <a:pt x="145436" y="5142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6" name="Google Shape;2126;p30"/>
              <p:cNvSpPr/>
              <p:nvPr/>
            </p:nvSpPr>
            <p:spPr>
              <a:xfrm>
                <a:off x="4121933" y="4032690"/>
                <a:ext cx="106718" cy="106784"/>
              </a:xfrm>
              <a:custGeom>
                <a:avLst/>
                <a:gdLst/>
                <a:ahLst/>
                <a:cxnLst/>
                <a:rect l="l" t="t" r="r" b="b"/>
                <a:pathLst>
                  <a:path w="106718" h="106784" extrusionOk="0">
                    <a:moveTo>
                      <a:pt x="70818" y="106784"/>
                    </a:moveTo>
                    <a:lnTo>
                      <a:pt x="35901" y="106784"/>
                    </a:lnTo>
                    <a:lnTo>
                      <a:pt x="35901" y="70883"/>
                    </a:lnTo>
                    <a:lnTo>
                      <a:pt x="0" y="70883"/>
                    </a:lnTo>
                    <a:lnTo>
                      <a:pt x="0" y="35900"/>
                    </a:lnTo>
                    <a:lnTo>
                      <a:pt x="35901" y="35900"/>
                    </a:lnTo>
                    <a:lnTo>
                      <a:pt x="35901" y="0"/>
                    </a:lnTo>
                    <a:lnTo>
                      <a:pt x="70818" y="0"/>
                    </a:lnTo>
                    <a:lnTo>
                      <a:pt x="70818" y="35900"/>
                    </a:lnTo>
                    <a:lnTo>
                      <a:pt x="106719" y="35900"/>
                    </a:lnTo>
                    <a:lnTo>
                      <a:pt x="106719" y="70883"/>
                    </a:lnTo>
                    <a:lnTo>
                      <a:pt x="70818" y="70883"/>
                    </a:lnTo>
                    <a:lnTo>
                      <a:pt x="70818" y="106784"/>
                    </a:lnTo>
                    <a:close/>
                    <a:moveTo>
                      <a:pt x="41076" y="101608"/>
                    </a:moveTo>
                    <a:lnTo>
                      <a:pt x="65643" y="101608"/>
                    </a:lnTo>
                    <a:lnTo>
                      <a:pt x="65643" y="65708"/>
                    </a:lnTo>
                    <a:lnTo>
                      <a:pt x="101543" y="65708"/>
                    </a:lnTo>
                    <a:lnTo>
                      <a:pt x="101543" y="41141"/>
                    </a:lnTo>
                    <a:lnTo>
                      <a:pt x="65643" y="41141"/>
                    </a:lnTo>
                    <a:lnTo>
                      <a:pt x="65643" y="5241"/>
                    </a:lnTo>
                    <a:lnTo>
                      <a:pt x="41076" y="5241"/>
                    </a:lnTo>
                    <a:lnTo>
                      <a:pt x="41076" y="41141"/>
                    </a:lnTo>
                    <a:lnTo>
                      <a:pt x="5175" y="41141"/>
                    </a:lnTo>
                    <a:lnTo>
                      <a:pt x="5175" y="65708"/>
                    </a:lnTo>
                    <a:lnTo>
                      <a:pt x="41076" y="65708"/>
                    </a:lnTo>
                    <a:lnTo>
                      <a:pt x="41076" y="1016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27" name="Google Shape;2127;p30"/>
            <p:cNvGrpSpPr/>
            <p:nvPr/>
          </p:nvGrpSpPr>
          <p:grpSpPr>
            <a:xfrm rot="5400000" flipH="1">
              <a:off x="7300002" y="42293"/>
              <a:ext cx="318285" cy="338657"/>
              <a:chOff x="4121933" y="3841623"/>
              <a:chExt cx="279934" cy="297851"/>
            </a:xfrm>
          </p:grpSpPr>
          <p:sp>
            <p:nvSpPr>
              <p:cNvPr id="2128" name="Google Shape;2128;p30"/>
              <p:cNvSpPr/>
              <p:nvPr/>
            </p:nvSpPr>
            <p:spPr>
              <a:xfrm>
                <a:off x="4256431" y="3841623"/>
                <a:ext cx="145436" cy="145436"/>
              </a:xfrm>
              <a:custGeom>
                <a:avLst/>
                <a:gdLst/>
                <a:ahLst/>
                <a:cxnLst/>
                <a:rect l="l" t="t" r="r" b="b"/>
                <a:pathLst>
                  <a:path w="145436" h="145436" extrusionOk="0">
                    <a:moveTo>
                      <a:pt x="145436" y="51427"/>
                    </a:moveTo>
                    <a:lnTo>
                      <a:pt x="94009" y="51427"/>
                    </a:lnTo>
                    <a:lnTo>
                      <a:pt x="94009" y="0"/>
                    </a:lnTo>
                    <a:lnTo>
                      <a:pt x="51427" y="0"/>
                    </a:lnTo>
                    <a:lnTo>
                      <a:pt x="51427" y="51427"/>
                    </a:lnTo>
                    <a:lnTo>
                      <a:pt x="0" y="51427"/>
                    </a:lnTo>
                    <a:lnTo>
                      <a:pt x="0" y="94010"/>
                    </a:lnTo>
                    <a:lnTo>
                      <a:pt x="51427" y="94010"/>
                    </a:lnTo>
                    <a:lnTo>
                      <a:pt x="51427" y="145436"/>
                    </a:lnTo>
                    <a:lnTo>
                      <a:pt x="94009" y="145436"/>
                    </a:lnTo>
                    <a:lnTo>
                      <a:pt x="94009" y="94010"/>
                    </a:lnTo>
                    <a:lnTo>
                      <a:pt x="145436" y="94010"/>
                    </a:lnTo>
                    <a:lnTo>
                      <a:pt x="145436" y="5142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9" name="Google Shape;2129;p30"/>
              <p:cNvSpPr/>
              <p:nvPr/>
            </p:nvSpPr>
            <p:spPr>
              <a:xfrm>
                <a:off x="4121933" y="4032690"/>
                <a:ext cx="106718" cy="106784"/>
              </a:xfrm>
              <a:custGeom>
                <a:avLst/>
                <a:gdLst/>
                <a:ahLst/>
                <a:cxnLst/>
                <a:rect l="l" t="t" r="r" b="b"/>
                <a:pathLst>
                  <a:path w="106718" h="106784" extrusionOk="0">
                    <a:moveTo>
                      <a:pt x="70818" y="106784"/>
                    </a:moveTo>
                    <a:lnTo>
                      <a:pt x="35901" y="106784"/>
                    </a:lnTo>
                    <a:lnTo>
                      <a:pt x="35901" y="70883"/>
                    </a:lnTo>
                    <a:lnTo>
                      <a:pt x="0" y="70883"/>
                    </a:lnTo>
                    <a:lnTo>
                      <a:pt x="0" y="35900"/>
                    </a:lnTo>
                    <a:lnTo>
                      <a:pt x="35901" y="35900"/>
                    </a:lnTo>
                    <a:lnTo>
                      <a:pt x="35901" y="0"/>
                    </a:lnTo>
                    <a:lnTo>
                      <a:pt x="70818" y="0"/>
                    </a:lnTo>
                    <a:lnTo>
                      <a:pt x="70818" y="35900"/>
                    </a:lnTo>
                    <a:lnTo>
                      <a:pt x="106719" y="35900"/>
                    </a:lnTo>
                    <a:lnTo>
                      <a:pt x="106719" y="70883"/>
                    </a:lnTo>
                    <a:lnTo>
                      <a:pt x="70818" y="70883"/>
                    </a:lnTo>
                    <a:lnTo>
                      <a:pt x="70818" y="106784"/>
                    </a:lnTo>
                    <a:close/>
                    <a:moveTo>
                      <a:pt x="41076" y="101608"/>
                    </a:moveTo>
                    <a:lnTo>
                      <a:pt x="65643" y="101608"/>
                    </a:lnTo>
                    <a:lnTo>
                      <a:pt x="65643" y="65708"/>
                    </a:lnTo>
                    <a:lnTo>
                      <a:pt x="101543" y="65708"/>
                    </a:lnTo>
                    <a:lnTo>
                      <a:pt x="101543" y="41141"/>
                    </a:lnTo>
                    <a:lnTo>
                      <a:pt x="65643" y="41141"/>
                    </a:lnTo>
                    <a:lnTo>
                      <a:pt x="65643" y="5241"/>
                    </a:lnTo>
                    <a:lnTo>
                      <a:pt x="41076" y="5241"/>
                    </a:lnTo>
                    <a:lnTo>
                      <a:pt x="41076" y="41141"/>
                    </a:lnTo>
                    <a:lnTo>
                      <a:pt x="5175" y="41141"/>
                    </a:lnTo>
                    <a:lnTo>
                      <a:pt x="5175" y="65708"/>
                    </a:lnTo>
                    <a:lnTo>
                      <a:pt x="41076" y="65708"/>
                    </a:lnTo>
                    <a:lnTo>
                      <a:pt x="41076" y="1016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32"/>
          <p:cNvSpPr txBox="1">
            <a:spLocks noGrp="1"/>
          </p:cNvSpPr>
          <p:nvPr>
            <p:ph type="title"/>
          </p:nvPr>
        </p:nvSpPr>
        <p:spPr>
          <a:xfrm>
            <a:off x="713225" y="7623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35" name="Google Shape;2235;p32"/>
          <p:cNvSpPr txBox="1">
            <a:spLocks noGrp="1"/>
          </p:cNvSpPr>
          <p:nvPr>
            <p:ph type="subTitle" idx="1"/>
          </p:nvPr>
        </p:nvSpPr>
        <p:spPr>
          <a:xfrm>
            <a:off x="713225" y="17652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36" name="Google Shape;2236;p32"/>
          <p:cNvSpPr txBox="1"/>
          <p:nvPr/>
        </p:nvSpPr>
        <p:spPr>
          <a:xfrm>
            <a:off x="713225" y="35357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 </a:t>
            </a:r>
            <a:endParaRPr sz="1000" b="1" u="sng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grpSp>
        <p:nvGrpSpPr>
          <p:cNvPr id="2237" name="Google Shape;2237;p32"/>
          <p:cNvGrpSpPr/>
          <p:nvPr/>
        </p:nvGrpSpPr>
        <p:grpSpPr>
          <a:xfrm>
            <a:off x="-239443" y="-236572"/>
            <a:ext cx="9629765" cy="5511579"/>
            <a:chOff x="-239443" y="-236572"/>
            <a:chExt cx="9629765" cy="5511579"/>
          </a:xfrm>
        </p:grpSpPr>
        <p:grpSp>
          <p:nvGrpSpPr>
            <p:cNvPr id="2238" name="Google Shape;2238;p32"/>
            <p:cNvGrpSpPr/>
            <p:nvPr/>
          </p:nvGrpSpPr>
          <p:grpSpPr>
            <a:xfrm>
              <a:off x="7943875" y="-236572"/>
              <a:ext cx="1446446" cy="1443928"/>
              <a:chOff x="8030525" y="-214847"/>
              <a:chExt cx="1446446" cy="1443928"/>
            </a:xfrm>
          </p:grpSpPr>
          <p:grpSp>
            <p:nvGrpSpPr>
              <p:cNvPr id="2239" name="Google Shape;2239;p32"/>
              <p:cNvGrpSpPr/>
              <p:nvPr/>
            </p:nvGrpSpPr>
            <p:grpSpPr>
              <a:xfrm rot="5400000">
                <a:off x="8105010" y="-289332"/>
                <a:ext cx="779672" cy="928642"/>
                <a:chOff x="-206343" y="1238230"/>
                <a:chExt cx="779672" cy="928642"/>
              </a:xfrm>
            </p:grpSpPr>
            <p:sp>
              <p:nvSpPr>
                <p:cNvPr id="2240" name="Google Shape;2240;p32"/>
                <p:cNvSpPr/>
                <p:nvPr/>
              </p:nvSpPr>
              <p:spPr>
                <a:xfrm rot="-4688137">
                  <a:off x="-225321" y="1390091"/>
                  <a:ext cx="817628" cy="624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808" h="1027850" extrusionOk="0">
                      <a:moveTo>
                        <a:pt x="3709" y="1027844"/>
                      </a:moveTo>
                      <a:cubicBezTo>
                        <a:pt x="94196" y="1021939"/>
                        <a:pt x="184970" y="1015366"/>
                        <a:pt x="274790" y="1002508"/>
                      </a:cubicBezTo>
                      <a:cubicBezTo>
                        <a:pt x="300603" y="998793"/>
                        <a:pt x="331274" y="993459"/>
                        <a:pt x="347561" y="970599"/>
                      </a:cubicBezTo>
                      <a:cubicBezTo>
                        <a:pt x="364325" y="947072"/>
                        <a:pt x="354610" y="917164"/>
                        <a:pt x="356610" y="889922"/>
                      </a:cubicBezTo>
                      <a:lnTo>
                        <a:pt x="387948" y="949930"/>
                      </a:lnTo>
                      <a:cubicBezTo>
                        <a:pt x="388805" y="951644"/>
                        <a:pt x="391186" y="952787"/>
                        <a:pt x="392996" y="952216"/>
                      </a:cubicBezTo>
                      <a:cubicBezTo>
                        <a:pt x="426333" y="942024"/>
                        <a:pt x="459195" y="930308"/>
                        <a:pt x="491294" y="916592"/>
                      </a:cubicBezTo>
                      <a:cubicBezTo>
                        <a:pt x="518059" y="905162"/>
                        <a:pt x="550730" y="893542"/>
                        <a:pt x="569589" y="869920"/>
                      </a:cubicBezTo>
                      <a:cubicBezTo>
                        <a:pt x="588068" y="846679"/>
                        <a:pt x="587020" y="815722"/>
                        <a:pt x="588353" y="787624"/>
                      </a:cubicBezTo>
                      <a:cubicBezTo>
                        <a:pt x="589973" y="753905"/>
                        <a:pt x="591592" y="720187"/>
                        <a:pt x="593306" y="686468"/>
                      </a:cubicBezTo>
                      <a:cubicBezTo>
                        <a:pt x="606451" y="727426"/>
                        <a:pt x="618548" y="769526"/>
                        <a:pt x="635312" y="808769"/>
                      </a:cubicBezTo>
                      <a:cubicBezTo>
                        <a:pt x="644170" y="829438"/>
                        <a:pt x="662649" y="833153"/>
                        <a:pt x="683318" y="824962"/>
                      </a:cubicBezTo>
                      <a:cubicBezTo>
                        <a:pt x="737134" y="803530"/>
                        <a:pt x="735515" y="744094"/>
                        <a:pt x="724180" y="694850"/>
                      </a:cubicBezTo>
                      <a:cubicBezTo>
                        <a:pt x="739706" y="720758"/>
                        <a:pt x="755327" y="746761"/>
                        <a:pt x="770757" y="772669"/>
                      </a:cubicBezTo>
                      <a:cubicBezTo>
                        <a:pt x="772091" y="774860"/>
                        <a:pt x="774853" y="775717"/>
                        <a:pt x="777139" y="774574"/>
                      </a:cubicBezTo>
                      <a:cubicBezTo>
                        <a:pt x="821145" y="752191"/>
                        <a:pt x="865436" y="728664"/>
                        <a:pt x="906489" y="701232"/>
                      </a:cubicBezTo>
                      <a:cubicBezTo>
                        <a:pt x="936778" y="680944"/>
                        <a:pt x="961734" y="656274"/>
                        <a:pt x="970020" y="619793"/>
                      </a:cubicBezTo>
                      <a:cubicBezTo>
                        <a:pt x="978783" y="581217"/>
                        <a:pt x="971639" y="539212"/>
                        <a:pt x="967068" y="500635"/>
                      </a:cubicBezTo>
                      <a:cubicBezTo>
                        <a:pt x="962210" y="459487"/>
                        <a:pt x="955257" y="418625"/>
                        <a:pt x="946874" y="378049"/>
                      </a:cubicBezTo>
                      <a:cubicBezTo>
                        <a:pt x="990594" y="446057"/>
                        <a:pt x="1021741" y="520447"/>
                        <a:pt x="1039172" y="599791"/>
                      </a:cubicBezTo>
                      <a:cubicBezTo>
                        <a:pt x="1040029" y="603505"/>
                        <a:pt x="1044315" y="604077"/>
                        <a:pt x="1046982" y="601981"/>
                      </a:cubicBezTo>
                      <a:cubicBezTo>
                        <a:pt x="1130612" y="539402"/>
                        <a:pt x="1192143" y="451772"/>
                        <a:pt x="1220433" y="350998"/>
                      </a:cubicBezTo>
                      <a:cubicBezTo>
                        <a:pt x="1242912" y="270511"/>
                        <a:pt x="1248531" y="180691"/>
                        <a:pt x="1286060" y="106586"/>
                      </a:cubicBezTo>
                      <a:cubicBezTo>
                        <a:pt x="1298061" y="88393"/>
                        <a:pt x="1311492" y="71344"/>
                        <a:pt x="1326827" y="55532"/>
                      </a:cubicBezTo>
                      <a:cubicBezTo>
                        <a:pt x="1336066" y="46102"/>
                        <a:pt x="1343591" y="41911"/>
                        <a:pt x="1343210" y="32196"/>
                      </a:cubicBezTo>
                      <a:cubicBezTo>
                        <a:pt x="1343400" y="32005"/>
                        <a:pt x="1343591" y="31815"/>
                        <a:pt x="1343781" y="31624"/>
                      </a:cubicBezTo>
                      <a:cubicBezTo>
                        <a:pt x="1345877" y="29815"/>
                        <a:pt x="1344448" y="27148"/>
                        <a:pt x="1342353" y="26671"/>
                      </a:cubicBezTo>
                      <a:cubicBezTo>
                        <a:pt x="1342162" y="26005"/>
                        <a:pt x="1341971" y="25338"/>
                        <a:pt x="1341686" y="24671"/>
                      </a:cubicBezTo>
                      <a:cubicBezTo>
                        <a:pt x="1341686" y="24576"/>
                        <a:pt x="1341591" y="24481"/>
                        <a:pt x="1341400" y="24481"/>
                      </a:cubicBezTo>
                      <a:cubicBezTo>
                        <a:pt x="1341114" y="24195"/>
                        <a:pt x="1340829" y="23909"/>
                        <a:pt x="1340352" y="23814"/>
                      </a:cubicBezTo>
                      <a:cubicBezTo>
                        <a:pt x="1321969" y="20480"/>
                        <a:pt x="1303300" y="17908"/>
                        <a:pt x="1284536" y="15908"/>
                      </a:cubicBezTo>
                      <a:cubicBezTo>
                        <a:pt x="1190715" y="-5428"/>
                        <a:pt x="1093655" y="-5428"/>
                        <a:pt x="999357" y="16670"/>
                      </a:cubicBezTo>
                      <a:cubicBezTo>
                        <a:pt x="996881" y="17242"/>
                        <a:pt x="994785" y="20194"/>
                        <a:pt x="995738" y="22671"/>
                      </a:cubicBezTo>
                      <a:cubicBezTo>
                        <a:pt x="1005834" y="53818"/>
                        <a:pt x="1016026" y="85060"/>
                        <a:pt x="1026218" y="116302"/>
                      </a:cubicBezTo>
                      <a:cubicBezTo>
                        <a:pt x="1005549" y="96775"/>
                        <a:pt x="984974" y="77249"/>
                        <a:pt x="964115" y="57913"/>
                      </a:cubicBezTo>
                      <a:cubicBezTo>
                        <a:pt x="951828" y="46483"/>
                        <a:pt x="940493" y="35911"/>
                        <a:pt x="922872" y="36482"/>
                      </a:cubicBezTo>
                      <a:cubicBezTo>
                        <a:pt x="895535" y="37339"/>
                        <a:pt x="863626" y="53056"/>
                        <a:pt x="838099" y="62485"/>
                      </a:cubicBezTo>
                      <a:cubicBezTo>
                        <a:pt x="811429" y="72391"/>
                        <a:pt x="785045" y="83536"/>
                        <a:pt x="759708" y="96680"/>
                      </a:cubicBezTo>
                      <a:cubicBezTo>
                        <a:pt x="717036" y="118969"/>
                        <a:pt x="664935" y="150401"/>
                        <a:pt x="638741" y="192121"/>
                      </a:cubicBezTo>
                      <a:cubicBezTo>
                        <a:pt x="630168" y="205837"/>
                        <a:pt x="630359" y="218314"/>
                        <a:pt x="637788" y="232507"/>
                      </a:cubicBezTo>
                      <a:cubicBezTo>
                        <a:pt x="648361" y="252795"/>
                        <a:pt x="663030" y="271940"/>
                        <a:pt x="677222" y="290800"/>
                      </a:cubicBezTo>
                      <a:cubicBezTo>
                        <a:pt x="642837" y="267368"/>
                        <a:pt x="608547" y="243937"/>
                        <a:pt x="574161" y="220505"/>
                      </a:cubicBezTo>
                      <a:cubicBezTo>
                        <a:pt x="572447" y="219457"/>
                        <a:pt x="569399" y="219648"/>
                        <a:pt x="568065" y="221172"/>
                      </a:cubicBezTo>
                      <a:cubicBezTo>
                        <a:pt x="537204" y="256891"/>
                        <a:pt x="506629" y="292895"/>
                        <a:pt x="476339" y="329090"/>
                      </a:cubicBezTo>
                      <a:cubicBezTo>
                        <a:pt x="461861" y="346426"/>
                        <a:pt x="447479" y="363856"/>
                        <a:pt x="433096" y="381287"/>
                      </a:cubicBezTo>
                      <a:cubicBezTo>
                        <a:pt x="425285" y="390812"/>
                        <a:pt x="414713" y="401194"/>
                        <a:pt x="410998" y="413386"/>
                      </a:cubicBezTo>
                      <a:cubicBezTo>
                        <a:pt x="403283" y="438818"/>
                        <a:pt x="425666" y="454153"/>
                        <a:pt x="441859" y="470346"/>
                      </a:cubicBezTo>
                      <a:cubicBezTo>
                        <a:pt x="468720" y="497111"/>
                        <a:pt x="495485" y="523972"/>
                        <a:pt x="522345" y="550832"/>
                      </a:cubicBezTo>
                      <a:cubicBezTo>
                        <a:pt x="468815" y="521400"/>
                        <a:pt x="416046" y="490729"/>
                        <a:pt x="364325" y="458249"/>
                      </a:cubicBezTo>
                      <a:cubicBezTo>
                        <a:pt x="362135" y="456820"/>
                        <a:pt x="358991" y="457678"/>
                        <a:pt x="357658" y="459868"/>
                      </a:cubicBezTo>
                      <a:cubicBezTo>
                        <a:pt x="316986" y="526639"/>
                        <a:pt x="272695" y="591028"/>
                        <a:pt x="224213" y="652369"/>
                      </a:cubicBezTo>
                      <a:cubicBezTo>
                        <a:pt x="211735" y="668180"/>
                        <a:pt x="175254" y="697612"/>
                        <a:pt x="175254" y="720758"/>
                      </a:cubicBezTo>
                      <a:cubicBezTo>
                        <a:pt x="175254" y="730855"/>
                        <a:pt x="184112" y="740761"/>
                        <a:pt x="189065" y="748285"/>
                      </a:cubicBezTo>
                      <a:cubicBezTo>
                        <a:pt x="195257" y="757525"/>
                        <a:pt x="201543" y="766764"/>
                        <a:pt x="207830" y="776003"/>
                      </a:cubicBezTo>
                      <a:cubicBezTo>
                        <a:pt x="194209" y="766192"/>
                        <a:pt x="180588" y="756477"/>
                        <a:pt x="166967" y="746761"/>
                      </a:cubicBezTo>
                      <a:cubicBezTo>
                        <a:pt x="165348" y="745618"/>
                        <a:pt x="162395" y="745904"/>
                        <a:pt x="160967" y="747428"/>
                      </a:cubicBezTo>
                      <a:cubicBezTo>
                        <a:pt x="150108" y="759430"/>
                        <a:pt x="139250" y="771336"/>
                        <a:pt x="128391" y="783337"/>
                      </a:cubicBezTo>
                      <a:cubicBezTo>
                        <a:pt x="126962" y="784957"/>
                        <a:pt x="126391" y="787338"/>
                        <a:pt x="127534" y="789338"/>
                      </a:cubicBezTo>
                      <a:cubicBezTo>
                        <a:pt x="138107" y="807721"/>
                        <a:pt x="148679" y="826105"/>
                        <a:pt x="159347" y="844488"/>
                      </a:cubicBezTo>
                      <a:cubicBezTo>
                        <a:pt x="142679" y="832296"/>
                        <a:pt x="126105" y="820008"/>
                        <a:pt x="109532" y="807721"/>
                      </a:cubicBezTo>
                      <a:cubicBezTo>
                        <a:pt x="107531" y="806293"/>
                        <a:pt x="104102" y="807245"/>
                        <a:pt x="102959" y="809341"/>
                      </a:cubicBezTo>
                      <a:cubicBezTo>
                        <a:pt x="68669" y="880111"/>
                        <a:pt x="34665" y="950977"/>
                        <a:pt x="470" y="1021748"/>
                      </a:cubicBezTo>
                      <a:cubicBezTo>
                        <a:pt x="-768" y="1024225"/>
                        <a:pt x="470" y="1028035"/>
                        <a:pt x="3804" y="1027844"/>
                      </a:cubicBezTo>
                      <a:close/>
                      <a:moveTo>
                        <a:pt x="1338638" y="27910"/>
                      </a:moveTo>
                      <a:cubicBezTo>
                        <a:pt x="1337876" y="28576"/>
                        <a:pt x="1337114" y="29243"/>
                        <a:pt x="1336352" y="29910"/>
                      </a:cubicBezTo>
                      <a:cubicBezTo>
                        <a:pt x="1333304" y="28957"/>
                        <a:pt x="1330161" y="28005"/>
                        <a:pt x="1327113" y="27148"/>
                      </a:cubicBezTo>
                      <a:cubicBezTo>
                        <a:pt x="1330923" y="27433"/>
                        <a:pt x="1334828" y="27719"/>
                        <a:pt x="1338638" y="2791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1" name="Google Shape;2241;p32"/>
                <p:cNvSpPr/>
                <p:nvPr/>
              </p:nvSpPr>
              <p:spPr>
                <a:xfrm rot="-4688137">
                  <a:off x="-215998" y="1401411"/>
                  <a:ext cx="808194" cy="599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9292" h="985649" extrusionOk="0">
                      <a:moveTo>
                        <a:pt x="76854" y="853846"/>
                      </a:moveTo>
                      <a:cubicBezTo>
                        <a:pt x="103333" y="867562"/>
                        <a:pt x="124384" y="880325"/>
                        <a:pt x="142672" y="903757"/>
                      </a:cubicBezTo>
                      <a:cubicBezTo>
                        <a:pt x="95999" y="929951"/>
                        <a:pt x="48184" y="954334"/>
                        <a:pt x="1130" y="981671"/>
                      </a:cubicBezTo>
                      <a:cubicBezTo>
                        <a:pt x="-1346" y="983100"/>
                        <a:pt x="654" y="986434"/>
                        <a:pt x="3226" y="985481"/>
                      </a:cubicBezTo>
                      <a:cubicBezTo>
                        <a:pt x="62566" y="961002"/>
                        <a:pt x="121145" y="930903"/>
                        <a:pt x="176676" y="896803"/>
                      </a:cubicBezTo>
                      <a:cubicBezTo>
                        <a:pt x="182010" y="911663"/>
                        <a:pt x="185915" y="925759"/>
                        <a:pt x="185248" y="942047"/>
                      </a:cubicBezTo>
                      <a:cubicBezTo>
                        <a:pt x="185248" y="944143"/>
                        <a:pt x="188677" y="944809"/>
                        <a:pt x="189058" y="942619"/>
                      </a:cubicBezTo>
                      <a:cubicBezTo>
                        <a:pt x="191821" y="926140"/>
                        <a:pt x="191249" y="907757"/>
                        <a:pt x="184391" y="892136"/>
                      </a:cubicBezTo>
                      <a:cubicBezTo>
                        <a:pt x="203441" y="880230"/>
                        <a:pt x="222205" y="867943"/>
                        <a:pt x="240398" y="855274"/>
                      </a:cubicBezTo>
                      <a:cubicBezTo>
                        <a:pt x="240398" y="856227"/>
                        <a:pt x="240684" y="857180"/>
                        <a:pt x="241160" y="858227"/>
                      </a:cubicBezTo>
                      <a:cubicBezTo>
                        <a:pt x="254114" y="886136"/>
                        <a:pt x="256591" y="915853"/>
                        <a:pt x="253828" y="946048"/>
                      </a:cubicBezTo>
                      <a:cubicBezTo>
                        <a:pt x="253447" y="950334"/>
                        <a:pt x="259734" y="950810"/>
                        <a:pt x="260972" y="947095"/>
                      </a:cubicBezTo>
                      <a:cubicBezTo>
                        <a:pt x="271831" y="915377"/>
                        <a:pt x="267354" y="881468"/>
                        <a:pt x="253924" y="851274"/>
                      </a:cubicBezTo>
                      <a:cubicBezTo>
                        <a:pt x="253162" y="849655"/>
                        <a:pt x="252114" y="848607"/>
                        <a:pt x="250876" y="847940"/>
                      </a:cubicBezTo>
                      <a:cubicBezTo>
                        <a:pt x="253066" y="846416"/>
                        <a:pt x="255257" y="844892"/>
                        <a:pt x="257353" y="843368"/>
                      </a:cubicBezTo>
                      <a:cubicBezTo>
                        <a:pt x="313169" y="803078"/>
                        <a:pt x="361556" y="754595"/>
                        <a:pt x="409562" y="705732"/>
                      </a:cubicBezTo>
                      <a:cubicBezTo>
                        <a:pt x="432327" y="748880"/>
                        <a:pt x="448329" y="791838"/>
                        <a:pt x="454330" y="840701"/>
                      </a:cubicBezTo>
                      <a:cubicBezTo>
                        <a:pt x="454615" y="842892"/>
                        <a:pt x="458140" y="842416"/>
                        <a:pt x="458140" y="840225"/>
                      </a:cubicBezTo>
                      <a:cubicBezTo>
                        <a:pt x="457854" y="790314"/>
                        <a:pt x="446805" y="738117"/>
                        <a:pt x="422421" y="694302"/>
                      </a:cubicBezTo>
                      <a:cubicBezTo>
                        <a:pt x="422230" y="693921"/>
                        <a:pt x="421945" y="693635"/>
                        <a:pt x="421754" y="693349"/>
                      </a:cubicBezTo>
                      <a:cubicBezTo>
                        <a:pt x="442995" y="671728"/>
                        <a:pt x="464236" y="650106"/>
                        <a:pt x="486238" y="629246"/>
                      </a:cubicBezTo>
                      <a:cubicBezTo>
                        <a:pt x="495668" y="620293"/>
                        <a:pt x="505193" y="611434"/>
                        <a:pt x="514813" y="602767"/>
                      </a:cubicBezTo>
                      <a:cubicBezTo>
                        <a:pt x="517004" y="652106"/>
                        <a:pt x="522529" y="701351"/>
                        <a:pt x="526434" y="750499"/>
                      </a:cubicBezTo>
                      <a:cubicBezTo>
                        <a:pt x="526624" y="752690"/>
                        <a:pt x="529863" y="752786"/>
                        <a:pt x="529863" y="750499"/>
                      </a:cubicBezTo>
                      <a:cubicBezTo>
                        <a:pt x="529387" y="697445"/>
                        <a:pt x="530720" y="644105"/>
                        <a:pt x="527767" y="591146"/>
                      </a:cubicBezTo>
                      <a:cubicBezTo>
                        <a:pt x="570058" y="553522"/>
                        <a:pt x="614350" y="517994"/>
                        <a:pt x="659689" y="483704"/>
                      </a:cubicBezTo>
                      <a:cubicBezTo>
                        <a:pt x="706266" y="544950"/>
                        <a:pt x="741889" y="612673"/>
                        <a:pt x="761797" y="687349"/>
                      </a:cubicBezTo>
                      <a:cubicBezTo>
                        <a:pt x="762749" y="690873"/>
                        <a:pt x="767893" y="689539"/>
                        <a:pt x="767226" y="686015"/>
                      </a:cubicBezTo>
                      <a:cubicBezTo>
                        <a:pt x="752462" y="608101"/>
                        <a:pt x="722935" y="535330"/>
                        <a:pt x="675786" y="471607"/>
                      </a:cubicBezTo>
                      <a:cubicBezTo>
                        <a:pt x="691121" y="460177"/>
                        <a:pt x="706647" y="448843"/>
                        <a:pt x="722268" y="437698"/>
                      </a:cubicBezTo>
                      <a:cubicBezTo>
                        <a:pt x="721792" y="438746"/>
                        <a:pt x="721696" y="439889"/>
                        <a:pt x="722458" y="440937"/>
                      </a:cubicBezTo>
                      <a:cubicBezTo>
                        <a:pt x="743890" y="471417"/>
                        <a:pt x="762178" y="502183"/>
                        <a:pt x="774941" y="537425"/>
                      </a:cubicBezTo>
                      <a:cubicBezTo>
                        <a:pt x="775894" y="540187"/>
                        <a:pt x="780370" y="539235"/>
                        <a:pt x="779418" y="536282"/>
                      </a:cubicBezTo>
                      <a:cubicBezTo>
                        <a:pt x="768083" y="500563"/>
                        <a:pt x="751891" y="465988"/>
                        <a:pt x="728650" y="436460"/>
                      </a:cubicBezTo>
                      <a:cubicBezTo>
                        <a:pt x="727792" y="435412"/>
                        <a:pt x="726745" y="435127"/>
                        <a:pt x="725602" y="435317"/>
                      </a:cubicBezTo>
                      <a:cubicBezTo>
                        <a:pt x="799706" y="382168"/>
                        <a:pt x="875716" y="331495"/>
                        <a:pt x="950773" y="280441"/>
                      </a:cubicBezTo>
                      <a:cubicBezTo>
                        <a:pt x="1001922" y="342067"/>
                        <a:pt x="1041832" y="409123"/>
                        <a:pt x="1074312" y="482371"/>
                      </a:cubicBezTo>
                      <a:cubicBezTo>
                        <a:pt x="1075169" y="484371"/>
                        <a:pt x="1078693" y="483037"/>
                        <a:pt x="1078027" y="480942"/>
                      </a:cubicBezTo>
                      <a:cubicBezTo>
                        <a:pt x="1051261" y="405694"/>
                        <a:pt x="1011542" y="335495"/>
                        <a:pt x="963250" y="271963"/>
                      </a:cubicBezTo>
                      <a:cubicBezTo>
                        <a:pt x="978109" y="261867"/>
                        <a:pt x="992873" y="251675"/>
                        <a:pt x="1007637" y="241579"/>
                      </a:cubicBezTo>
                      <a:cubicBezTo>
                        <a:pt x="1041355" y="218242"/>
                        <a:pt x="1075264" y="195192"/>
                        <a:pt x="1109078" y="171951"/>
                      </a:cubicBezTo>
                      <a:cubicBezTo>
                        <a:pt x="1135748" y="202907"/>
                        <a:pt x="1155370" y="234721"/>
                        <a:pt x="1163942" y="275869"/>
                      </a:cubicBezTo>
                      <a:cubicBezTo>
                        <a:pt x="1164895" y="280536"/>
                        <a:pt x="1171657" y="278631"/>
                        <a:pt x="1170991" y="274154"/>
                      </a:cubicBezTo>
                      <a:cubicBezTo>
                        <a:pt x="1165371" y="234530"/>
                        <a:pt x="1149464" y="193192"/>
                        <a:pt x="1121937" y="163093"/>
                      </a:cubicBezTo>
                      <a:cubicBezTo>
                        <a:pt x="1188898" y="117277"/>
                        <a:pt x="1255858" y="71653"/>
                        <a:pt x="1323010" y="26218"/>
                      </a:cubicBezTo>
                      <a:cubicBezTo>
                        <a:pt x="1337392" y="16503"/>
                        <a:pt x="1324534" y="-7500"/>
                        <a:pt x="1309961" y="2311"/>
                      </a:cubicBezTo>
                      <a:cubicBezTo>
                        <a:pt x="1255763" y="38601"/>
                        <a:pt x="1201661" y="75082"/>
                        <a:pt x="1147750" y="111753"/>
                      </a:cubicBezTo>
                      <a:cubicBezTo>
                        <a:pt x="1136605" y="74605"/>
                        <a:pt x="1119651" y="36315"/>
                        <a:pt x="1092600" y="8502"/>
                      </a:cubicBezTo>
                      <a:cubicBezTo>
                        <a:pt x="1089933" y="5740"/>
                        <a:pt x="1084885" y="9169"/>
                        <a:pt x="1087076" y="12598"/>
                      </a:cubicBezTo>
                      <a:cubicBezTo>
                        <a:pt x="1108697" y="46888"/>
                        <a:pt x="1127938" y="79082"/>
                        <a:pt x="1137463" y="118897"/>
                      </a:cubicBezTo>
                      <a:cubicBezTo>
                        <a:pt x="1091457" y="150234"/>
                        <a:pt x="1045642" y="181666"/>
                        <a:pt x="999826" y="213289"/>
                      </a:cubicBezTo>
                      <a:cubicBezTo>
                        <a:pt x="1000398" y="210813"/>
                        <a:pt x="999922" y="207860"/>
                        <a:pt x="997731" y="204907"/>
                      </a:cubicBezTo>
                      <a:cubicBezTo>
                        <a:pt x="958393" y="153377"/>
                        <a:pt x="909720" y="108991"/>
                        <a:pt x="853903" y="75844"/>
                      </a:cubicBezTo>
                      <a:cubicBezTo>
                        <a:pt x="849427" y="73177"/>
                        <a:pt x="845807" y="79654"/>
                        <a:pt x="849808" y="82606"/>
                      </a:cubicBezTo>
                      <a:cubicBezTo>
                        <a:pt x="901147" y="120897"/>
                        <a:pt x="945058" y="163950"/>
                        <a:pt x="982586" y="215861"/>
                      </a:cubicBezTo>
                      <a:cubicBezTo>
                        <a:pt x="984586" y="218623"/>
                        <a:pt x="987063" y="219957"/>
                        <a:pt x="989539" y="220338"/>
                      </a:cubicBezTo>
                      <a:cubicBezTo>
                        <a:pt x="938390" y="255771"/>
                        <a:pt x="887431" y="291299"/>
                        <a:pt x="836663" y="327208"/>
                      </a:cubicBezTo>
                      <a:cubicBezTo>
                        <a:pt x="836663" y="327208"/>
                        <a:pt x="836663" y="327113"/>
                        <a:pt x="836663" y="327018"/>
                      </a:cubicBezTo>
                      <a:cubicBezTo>
                        <a:pt x="819232" y="293776"/>
                        <a:pt x="788562" y="265582"/>
                        <a:pt x="762178" y="239197"/>
                      </a:cubicBezTo>
                      <a:cubicBezTo>
                        <a:pt x="735508" y="212527"/>
                        <a:pt x="707409" y="185762"/>
                        <a:pt x="675976" y="164617"/>
                      </a:cubicBezTo>
                      <a:cubicBezTo>
                        <a:pt x="674643" y="163664"/>
                        <a:pt x="673119" y="165664"/>
                        <a:pt x="674167" y="166807"/>
                      </a:cubicBezTo>
                      <a:cubicBezTo>
                        <a:pt x="700265" y="194049"/>
                        <a:pt x="728173" y="219290"/>
                        <a:pt x="753129" y="247675"/>
                      </a:cubicBezTo>
                      <a:cubicBezTo>
                        <a:pt x="777894" y="275869"/>
                        <a:pt x="797706" y="309682"/>
                        <a:pt x="823995" y="336067"/>
                      </a:cubicBezTo>
                      <a:cubicBezTo>
                        <a:pt x="803802" y="350354"/>
                        <a:pt x="783514" y="364737"/>
                        <a:pt x="763321" y="379215"/>
                      </a:cubicBezTo>
                      <a:cubicBezTo>
                        <a:pt x="713505" y="414838"/>
                        <a:pt x="663784" y="450843"/>
                        <a:pt x="615683" y="488943"/>
                      </a:cubicBezTo>
                      <a:cubicBezTo>
                        <a:pt x="615302" y="487705"/>
                        <a:pt x="614731" y="486371"/>
                        <a:pt x="613683" y="485228"/>
                      </a:cubicBezTo>
                      <a:cubicBezTo>
                        <a:pt x="573106" y="437508"/>
                        <a:pt x="517195" y="399313"/>
                        <a:pt x="460330" y="373881"/>
                      </a:cubicBezTo>
                      <a:cubicBezTo>
                        <a:pt x="457949" y="372833"/>
                        <a:pt x="455949" y="375881"/>
                        <a:pt x="458235" y="377405"/>
                      </a:cubicBezTo>
                      <a:cubicBezTo>
                        <a:pt x="511194" y="412838"/>
                        <a:pt x="555676" y="452938"/>
                        <a:pt x="600919" y="497420"/>
                      </a:cubicBezTo>
                      <a:cubicBezTo>
                        <a:pt x="601681" y="498087"/>
                        <a:pt x="602443" y="498658"/>
                        <a:pt x="603205" y="499039"/>
                      </a:cubicBezTo>
                      <a:cubicBezTo>
                        <a:pt x="575964" y="521042"/>
                        <a:pt x="549199" y="543712"/>
                        <a:pt x="523481" y="567524"/>
                      </a:cubicBezTo>
                      <a:cubicBezTo>
                        <a:pt x="513956" y="576287"/>
                        <a:pt x="504622" y="585336"/>
                        <a:pt x="495382" y="594480"/>
                      </a:cubicBezTo>
                      <a:cubicBezTo>
                        <a:pt x="495192" y="592480"/>
                        <a:pt x="494239" y="590480"/>
                        <a:pt x="492430" y="588670"/>
                      </a:cubicBezTo>
                      <a:cubicBezTo>
                        <a:pt x="453568" y="550760"/>
                        <a:pt x="406705" y="521042"/>
                        <a:pt x="354317" y="505707"/>
                      </a:cubicBezTo>
                      <a:cubicBezTo>
                        <a:pt x="350888" y="504659"/>
                        <a:pt x="348602" y="509707"/>
                        <a:pt x="351841" y="511517"/>
                      </a:cubicBezTo>
                      <a:cubicBezTo>
                        <a:pt x="398132" y="537044"/>
                        <a:pt x="439566" y="565810"/>
                        <a:pt x="477380" y="602957"/>
                      </a:cubicBezTo>
                      <a:cubicBezTo>
                        <a:pt x="479380" y="604957"/>
                        <a:pt x="481762" y="605815"/>
                        <a:pt x="483952" y="605910"/>
                      </a:cubicBezTo>
                      <a:cubicBezTo>
                        <a:pt x="436518" y="653916"/>
                        <a:pt x="392227" y="704970"/>
                        <a:pt x="344697" y="752786"/>
                      </a:cubicBezTo>
                      <a:cubicBezTo>
                        <a:pt x="345935" y="750023"/>
                        <a:pt x="345649" y="746785"/>
                        <a:pt x="342601" y="744022"/>
                      </a:cubicBezTo>
                      <a:cubicBezTo>
                        <a:pt x="306121" y="710876"/>
                        <a:pt x="259258" y="685825"/>
                        <a:pt x="212966" y="669442"/>
                      </a:cubicBezTo>
                      <a:cubicBezTo>
                        <a:pt x="209251" y="668108"/>
                        <a:pt x="206584" y="674109"/>
                        <a:pt x="210204" y="675823"/>
                      </a:cubicBezTo>
                      <a:cubicBezTo>
                        <a:pt x="255067" y="697540"/>
                        <a:pt x="291643" y="724211"/>
                        <a:pt x="329743" y="756214"/>
                      </a:cubicBezTo>
                      <a:cubicBezTo>
                        <a:pt x="333076" y="758977"/>
                        <a:pt x="336982" y="758977"/>
                        <a:pt x="340030" y="757453"/>
                      </a:cubicBezTo>
                      <a:cubicBezTo>
                        <a:pt x="328028" y="769454"/>
                        <a:pt x="315741" y="781265"/>
                        <a:pt x="303168" y="792790"/>
                      </a:cubicBezTo>
                      <a:cubicBezTo>
                        <a:pt x="256876" y="834986"/>
                        <a:pt x="206013" y="867752"/>
                        <a:pt x="153340" y="897756"/>
                      </a:cubicBezTo>
                      <a:cubicBezTo>
                        <a:pt x="135528" y="874039"/>
                        <a:pt x="108191" y="852798"/>
                        <a:pt x="78378" y="848607"/>
                      </a:cubicBezTo>
                      <a:cubicBezTo>
                        <a:pt x="75520" y="848226"/>
                        <a:pt x="74473" y="852703"/>
                        <a:pt x="76854" y="8539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2" name="Google Shape;2242;p32"/>
                <p:cNvSpPr/>
                <p:nvPr/>
              </p:nvSpPr>
              <p:spPr>
                <a:xfrm rot="-4688137">
                  <a:off x="354135" y="1883281"/>
                  <a:ext cx="18851" cy="53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06" h="88801" extrusionOk="0">
                      <a:moveTo>
                        <a:pt x="229" y="5202"/>
                      </a:moveTo>
                      <a:cubicBezTo>
                        <a:pt x="12135" y="31967"/>
                        <a:pt x="21374" y="59685"/>
                        <a:pt x="28709" y="87974"/>
                      </a:cubicBezTo>
                      <a:cubicBezTo>
                        <a:pt x="29090" y="89403"/>
                        <a:pt x="31185" y="88831"/>
                        <a:pt x="30995" y="87403"/>
                      </a:cubicBezTo>
                      <a:cubicBezTo>
                        <a:pt x="25851" y="58066"/>
                        <a:pt x="17374" y="29586"/>
                        <a:pt x="6420" y="1868"/>
                      </a:cubicBezTo>
                      <a:cubicBezTo>
                        <a:pt x="4801" y="-2228"/>
                        <a:pt x="-1486" y="1106"/>
                        <a:pt x="324" y="52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3" name="Google Shape;2243;p32"/>
                <p:cNvSpPr/>
                <p:nvPr/>
              </p:nvSpPr>
              <p:spPr>
                <a:xfrm rot="-4688137">
                  <a:off x="180242" y="1864438"/>
                  <a:ext cx="53975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76" h="53632" extrusionOk="0">
                      <a:moveTo>
                        <a:pt x="991" y="3426"/>
                      </a:moveTo>
                      <a:cubicBezTo>
                        <a:pt x="29662" y="17523"/>
                        <a:pt x="56427" y="34096"/>
                        <a:pt x="82335" y="52765"/>
                      </a:cubicBezTo>
                      <a:cubicBezTo>
                        <a:pt x="87002" y="56194"/>
                        <a:pt x="91384" y="48574"/>
                        <a:pt x="86907" y="45145"/>
                      </a:cubicBezTo>
                      <a:cubicBezTo>
                        <a:pt x="61285" y="25429"/>
                        <a:pt x="32900" y="10570"/>
                        <a:pt x="2420" y="92"/>
                      </a:cubicBezTo>
                      <a:cubicBezTo>
                        <a:pt x="420" y="-575"/>
                        <a:pt x="-1009" y="2568"/>
                        <a:pt x="896" y="352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4" name="Google Shape;2244;p32"/>
                <p:cNvSpPr/>
                <p:nvPr/>
              </p:nvSpPr>
              <p:spPr>
                <a:xfrm rot="-4688137">
                  <a:off x="267459" y="1692046"/>
                  <a:ext cx="42350" cy="111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56" h="182793" extrusionOk="0">
                      <a:moveTo>
                        <a:pt x="683" y="6299"/>
                      </a:moveTo>
                      <a:cubicBezTo>
                        <a:pt x="37068" y="60782"/>
                        <a:pt x="54594" y="117361"/>
                        <a:pt x="65834" y="181369"/>
                      </a:cubicBezTo>
                      <a:cubicBezTo>
                        <a:pt x="66215" y="183560"/>
                        <a:pt x="69644" y="183083"/>
                        <a:pt x="69644" y="180893"/>
                      </a:cubicBezTo>
                      <a:cubicBezTo>
                        <a:pt x="70310" y="117837"/>
                        <a:pt x="44783" y="52781"/>
                        <a:pt x="8493" y="2013"/>
                      </a:cubicBezTo>
                      <a:cubicBezTo>
                        <a:pt x="5255" y="-2559"/>
                        <a:pt x="-2461" y="1442"/>
                        <a:pt x="778" y="620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5" name="Google Shape;2245;p32"/>
                <p:cNvSpPr/>
                <p:nvPr/>
              </p:nvSpPr>
              <p:spPr>
                <a:xfrm rot="-4688137">
                  <a:off x="56541" y="1702612"/>
                  <a:ext cx="51928" cy="42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10" h="70217" extrusionOk="0">
                      <a:moveTo>
                        <a:pt x="1164" y="4825"/>
                      </a:moveTo>
                      <a:cubicBezTo>
                        <a:pt x="32406" y="19684"/>
                        <a:pt x="56028" y="41401"/>
                        <a:pt x="76888" y="68642"/>
                      </a:cubicBezTo>
                      <a:cubicBezTo>
                        <a:pt x="80222" y="72929"/>
                        <a:pt x="87746" y="67595"/>
                        <a:pt x="84698" y="63023"/>
                      </a:cubicBezTo>
                      <a:cubicBezTo>
                        <a:pt x="65077" y="33495"/>
                        <a:pt x="36121" y="12731"/>
                        <a:pt x="3260" y="158"/>
                      </a:cubicBezTo>
                      <a:cubicBezTo>
                        <a:pt x="593" y="-890"/>
                        <a:pt x="-1408" y="3587"/>
                        <a:pt x="1259" y="482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6" name="Google Shape;2246;p32"/>
                <p:cNvSpPr/>
                <p:nvPr/>
              </p:nvSpPr>
              <p:spPr>
                <a:xfrm rot="-4688137">
                  <a:off x="220096" y="1534874"/>
                  <a:ext cx="28276" cy="101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07" h="166209" extrusionOk="0">
                      <a:moveTo>
                        <a:pt x="185" y="3657"/>
                      </a:moveTo>
                      <a:cubicBezTo>
                        <a:pt x="10186" y="29756"/>
                        <a:pt x="20664" y="55283"/>
                        <a:pt x="27522" y="82429"/>
                      </a:cubicBezTo>
                      <a:cubicBezTo>
                        <a:pt x="34475" y="109575"/>
                        <a:pt x="37237" y="137007"/>
                        <a:pt x="42000" y="164534"/>
                      </a:cubicBezTo>
                      <a:cubicBezTo>
                        <a:pt x="42476" y="167106"/>
                        <a:pt x="46381" y="166535"/>
                        <a:pt x="46476" y="164058"/>
                      </a:cubicBezTo>
                      <a:cubicBezTo>
                        <a:pt x="47334" y="110147"/>
                        <a:pt x="30570" y="49187"/>
                        <a:pt x="5805" y="1466"/>
                      </a:cubicBezTo>
                      <a:cubicBezTo>
                        <a:pt x="4281" y="-1486"/>
                        <a:pt x="-1053" y="419"/>
                        <a:pt x="185" y="365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7" name="Google Shape;2247;p32"/>
                <p:cNvSpPr/>
                <p:nvPr/>
              </p:nvSpPr>
              <p:spPr>
                <a:xfrm rot="-4688137">
                  <a:off x="-11447" y="1534324"/>
                  <a:ext cx="60534" cy="58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65" h="96976" extrusionOk="0">
                      <a:moveTo>
                        <a:pt x="1475" y="5731"/>
                      </a:moveTo>
                      <a:cubicBezTo>
                        <a:pt x="37098" y="30019"/>
                        <a:pt x="65387" y="59833"/>
                        <a:pt x="90248" y="94789"/>
                      </a:cubicBezTo>
                      <a:cubicBezTo>
                        <a:pt x="93772" y="99742"/>
                        <a:pt x="102249" y="95456"/>
                        <a:pt x="98725" y="90122"/>
                      </a:cubicBezTo>
                      <a:cubicBezTo>
                        <a:pt x="74531" y="53165"/>
                        <a:pt x="41956" y="23638"/>
                        <a:pt x="4523" y="492"/>
                      </a:cubicBezTo>
                      <a:cubicBezTo>
                        <a:pt x="1189" y="-1604"/>
                        <a:pt x="-1859" y="3540"/>
                        <a:pt x="1379" y="573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8" name="Google Shape;2248;p32"/>
                <p:cNvSpPr/>
                <p:nvPr/>
              </p:nvSpPr>
              <p:spPr>
                <a:xfrm rot="-4688137">
                  <a:off x="102689" y="1393980"/>
                  <a:ext cx="36189" cy="56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23" h="93409" extrusionOk="0">
                      <a:moveTo>
                        <a:pt x="772" y="6215"/>
                      </a:moveTo>
                      <a:cubicBezTo>
                        <a:pt x="21537" y="34028"/>
                        <a:pt x="40682" y="61175"/>
                        <a:pt x="56017" y="92417"/>
                      </a:cubicBezTo>
                      <a:cubicBezTo>
                        <a:pt x="57065" y="94607"/>
                        <a:pt x="60303" y="92798"/>
                        <a:pt x="59351" y="90607"/>
                      </a:cubicBezTo>
                      <a:cubicBezTo>
                        <a:pt x="45349" y="59079"/>
                        <a:pt x="28299" y="27742"/>
                        <a:pt x="6011" y="1262"/>
                      </a:cubicBezTo>
                      <a:cubicBezTo>
                        <a:pt x="2963" y="-2357"/>
                        <a:pt x="-1895" y="2596"/>
                        <a:pt x="772" y="62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49" name="Google Shape;2249;p32"/>
              <p:cNvGrpSpPr/>
              <p:nvPr/>
            </p:nvGrpSpPr>
            <p:grpSpPr>
              <a:xfrm rot="6336404" flipH="1">
                <a:off x="8746971" y="601843"/>
                <a:ext cx="558183" cy="564897"/>
                <a:chOff x="1798693" y="1800541"/>
                <a:chExt cx="1044296" cy="1056856"/>
              </a:xfrm>
            </p:grpSpPr>
            <p:sp>
              <p:nvSpPr>
                <p:cNvPr id="2250" name="Google Shape;2250;p32"/>
                <p:cNvSpPr/>
                <p:nvPr/>
              </p:nvSpPr>
              <p:spPr>
                <a:xfrm>
                  <a:off x="1798693" y="1800541"/>
                  <a:ext cx="1044296" cy="1056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296" h="1056856" extrusionOk="0">
                      <a:moveTo>
                        <a:pt x="482979" y="70059"/>
                      </a:moveTo>
                      <a:cubicBezTo>
                        <a:pt x="479931" y="102920"/>
                        <a:pt x="498600" y="134829"/>
                        <a:pt x="508602" y="165118"/>
                      </a:cubicBezTo>
                      <a:cubicBezTo>
                        <a:pt x="514888" y="184263"/>
                        <a:pt x="520412" y="203790"/>
                        <a:pt x="524794" y="223506"/>
                      </a:cubicBezTo>
                      <a:cubicBezTo>
                        <a:pt x="527461" y="235413"/>
                        <a:pt x="530795" y="247986"/>
                        <a:pt x="531461" y="260273"/>
                      </a:cubicBezTo>
                      <a:cubicBezTo>
                        <a:pt x="531271" y="266655"/>
                        <a:pt x="530890" y="272941"/>
                        <a:pt x="530604" y="279228"/>
                      </a:cubicBezTo>
                      <a:cubicBezTo>
                        <a:pt x="525270" y="305231"/>
                        <a:pt x="509078" y="309327"/>
                        <a:pt x="482122" y="291610"/>
                      </a:cubicBezTo>
                      <a:cubicBezTo>
                        <a:pt x="481741" y="290658"/>
                        <a:pt x="480884" y="290086"/>
                        <a:pt x="480122" y="289991"/>
                      </a:cubicBezTo>
                      <a:cubicBezTo>
                        <a:pt x="479550" y="288848"/>
                        <a:pt x="479074" y="287705"/>
                        <a:pt x="478503" y="286562"/>
                      </a:cubicBezTo>
                      <a:cubicBezTo>
                        <a:pt x="474883" y="277132"/>
                        <a:pt x="472311" y="267321"/>
                        <a:pt x="469930" y="257511"/>
                      </a:cubicBezTo>
                      <a:cubicBezTo>
                        <a:pt x="465644" y="239699"/>
                        <a:pt x="463072" y="221601"/>
                        <a:pt x="459262" y="203790"/>
                      </a:cubicBezTo>
                      <a:cubicBezTo>
                        <a:pt x="452785" y="173119"/>
                        <a:pt x="443355" y="143877"/>
                        <a:pt x="424686" y="118255"/>
                      </a:cubicBezTo>
                      <a:cubicBezTo>
                        <a:pt x="410780" y="99110"/>
                        <a:pt x="377442" y="60915"/>
                        <a:pt x="348867" y="64534"/>
                      </a:cubicBezTo>
                      <a:cubicBezTo>
                        <a:pt x="348010" y="63867"/>
                        <a:pt x="346962" y="63486"/>
                        <a:pt x="345724" y="63677"/>
                      </a:cubicBezTo>
                      <a:cubicBezTo>
                        <a:pt x="270381" y="73011"/>
                        <a:pt x="169797" y="153783"/>
                        <a:pt x="198182" y="239889"/>
                      </a:cubicBezTo>
                      <a:cubicBezTo>
                        <a:pt x="211231" y="279513"/>
                        <a:pt x="251617" y="299325"/>
                        <a:pt x="286288" y="316470"/>
                      </a:cubicBezTo>
                      <a:cubicBezTo>
                        <a:pt x="315149" y="330853"/>
                        <a:pt x="343152" y="345903"/>
                        <a:pt x="368489" y="366191"/>
                      </a:cubicBezTo>
                      <a:cubicBezTo>
                        <a:pt x="380109" y="375525"/>
                        <a:pt x="391063" y="385527"/>
                        <a:pt x="401064" y="396385"/>
                      </a:cubicBezTo>
                      <a:cubicBezTo>
                        <a:pt x="412113" y="408386"/>
                        <a:pt x="437545" y="436295"/>
                        <a:pt x="434211" y="458583"/>
                      </a:cubicBezTo>
                      <a:cubicBezTo>
                        <a:pt x="431640" y="458869"/>
                        <a:pt x="429449" y="460584"/>
                        <a:pt x="429353" y="463917"/>
                      </a:cubicBezTo>
                      <a:cubicBezTo>
                        <a:pt x="423639" y="468299"/>
                        <a:pt x="418019" y="472680"/>
                        <a:pt x="412399" y="476967"/>
                      </a:cubicBezTo>
                      <a:cubicBezTo>
                        <a:pt x="403827" y="477062"/>
                        <a:pt x="395826" y="475252"/>
                        <a:pt x="388301" y="471442"/>
                      </a:cubicBezTo>
                      <a:cubicBezTo>
                        <a:pt x="379633" y="468108"/>
                        <a:pt x="373251" y="463917"/>
                        <a:pt x="366012" y="458298"/>
                      </a:cubicBezTo>
                      <a:cubicBezTo>
                        <a:pt x="353344" y="448868"/>
                        <a:pt x="342581" y="437533"/>
                        <a:pt x="331818" y="426103"/>
                      </a:cubicBezTo>
                      <a:cubicBezTo>
                        <a:pt x="311053" y="403910"/>
                        <a:pt x="289907" y="382193"/>
                        <a:pt x="265143" y="364381"/>
                      </a:cubicBezTo>
                      <a:cubicBezTo>
                        <a:pt x="234186" y="342093"/>
                        <a:pt x="170845" y="306183"/>
                        <a:pt x="133793" y="332949"/>
                      </a:cubicBezTo>
                      <a:cubicBezTo>
                        <a:pt x="133602" y="333044"/>
                        <a:pt x="133507" y="333234"/>
                        <a:pt x="133316" y="333330"/>
                      </a:cubicBezTo>
                      <a:cubicBezTo>
                        <a:pt x="131602" y="331139"/>
                        <a:pt x="128649" y="329996"/>
                        <a:pt x="126077" y="331996"/>
                      </a:cubicBezTo>
                      <a:cubicBezTo>
                        <a:pt x="87596" y="363238"/>
                        <a:pt x="57498" y="404100"/>
                        <a:pt x="38733" y="450011"/>
                      </a:cubicBezTo>
                      <a:cubicBezTo>
                        <a:pt x="24541" y="484586"/>
                        <a:pt x="9206" y="534783"/>
                        <a:pt x="38257" y="566406"/>
                      </a:cubicBezTo>
                      <a:cubicBezTo>
                        <a:pt x="65594" y="596220"/>
                        <a:pt x="112838" y="586790"/>
                        <a:pt x="148271" y="584885"/>
                      </a:cubicBezTo>
                      <a:cubicBezTo>
                        <a:pt x="190276" y="582599"/>
                        <a:pt x="321340" y="575360"/>
                        <a:pt x="338771" y="631748"/>
                      </a:cubicBezTo>
                      <a:cubicBezTo>
                        <a:pt x="328960" y="700709"/>
                        <a:pt x="192372" y="662133"/>
                        <a:pt x="151223" y="655275"/>
                      </a:cubicBezTo>
                      <a:cubicBezTo>
                        <a:pt x="109694" y="648321"/>
                        <a:pt x="44925" y="637272"/>
                        <a:pt x="13587" y="673944"/>
                      </a:cubicBezTo>
                      <a:cubicBezTo>
                        <a:pt x="-17083" y="709853"/>
                        <a:pt x="12158" y="768717"/>
                        <a:pt x="23588" y="806151"/>
                      </a:cubicBezTo>
                      <a:cubicBezTo>
                        <a:pt x="44925" y="876064"/>
                        <a:pt x="56354" y="947216"/>
                        <a:pt x="14540" y="1011986"/>
                      </a:cubicBezTo>
                      <a:cubicBezTo>
                        <a:pt x="13968" y="1012843"/>
                        <a:pt x="14540" y="1013605"/>
                        <a:pt x="15397" y="1013796"/>
                      </a:cubicBezTo>
                      <a:cubicBezTo>
                        <a:pt x="14730" y="1016558"/>
                        <a:pt x="18159" y="1019320"/>
                        <a:pt x="20636" y="1016844"/>
                      </a:cubicBezTo>
                      <a:cubicBezTo>
                        <a:pt x="71690" y="964837"/>
                        <a:pt x="142365" y="1005509"/>
                        <a:pt x="197324" y="1026654"/>
                      </a:cubicBezTo>
                      <a:cubicBezTo>
                        <a:pt x="243330" y="1044371"/>
                        <a:pt x="301528" y="1062087"/>
                        <a:pt x="351534" y="1055420"/>
                      </a:cubicBezTo>
                      <a:cubicBezTo>
                        <a:pt x="390396" y="1050276"/>
                        <a:pt x="403636" y="1022178"/>
                        <a:pt x="406874" y="986078"/>
                      </a:cubicBezTo>
                      <a:cubicBezTo>
                        <a:pt x="411923" y="929690"/>
                        <a:pt x="401445" y="873778"/>
                        <a:pt x="397445" y="817676"/>
                      </a:cubicBezTo>
                      <a:cubicBezTo>
                        <a:pt x="397921" y="816057"/>
                        <a:pt x="398493" y="814437"/>
                        <a:pt x="399159" y="812913"/>
                      </a:cubicBezTo>
                      <a:cubicBezTo>
                        <a:pt x="400207" y="811961"/>
                        <a:pt x="400969" y="810723"/>
                        <a:pt x="401160" y="809008"/>
                      </a:cubicBezTo>
                      <a:cubicBezTo>
                        <a:pt x="401160" y="808532"/>
                        <a:pt x="401350" y="808151"/>
                        <a:pt x="401445" y="807675"/>
                      </a:cubicBezTo>
                      <a:cubicBezTo>
                        <a:pt x="404207" y="801674"/>
                        <a:pt x="407636" y="795959"/>
                        <a:pt x="412494" y="791196"/>
                      </a:cubicBezTo>
                      <a:cubicBezTo>
                        <a:pt x="420972" y="782910"/>
                        <a:pt x="434021" y="779195"/>
                        <a:pt x="444022" y="785481"/>
                      </a:cubicBezTo>
                      <a:cubicBezTo>
                        <a:pt x="445070" y="786339"/>
                        <a:pt x="446213" y="787291"/>
                        <a:pt x="447261" y="788148"/>
                      </a:cubicBezTo>
                      <a:cubicBezTo>
                        <a:pt x="449832" y="796435"/>
                        <a:pt x="450404" y="811866"/>
                        <a:pt x="451642" y="820724"/>
                      </a:cubicBezTo>
                      <a:cubicBezTo>
                        <a:pt x="456786" y="855395"/>
                        <a:pt x="461834" y="890161"/>
                        <a:pt x="466977" y="924832"/>
                      </a:cubicBezTo>
                      <a:cubicBezTo>
                        <a:pt x="471644" y="957027"/>
                        <a:pt x="466691" y="1007223"/>
                        <a:pt x="508125" y="1012081"/>
                      </a:cubicBezTo>
                      <a:cubicBezTo>
                        <a:pt x="560322" y="1018082"/>
                        <a:pt x="617472" y="992364"/>
                        <a:pt x="663478" y="970933"/>
                      </a:cubicBezTo>
                      <a:cubicBezTo>
                        <a:pt x="701483" y="953217"/>
                        <a:pt x="725010" y="925308"/>
                        <a:pt x="723676" y="881874"/>
                      </a:cubicBezTo>
                      <a:cubicBezTo>
                        <a:pt x="722152" y="829582"/>
                        <a:pt x="685766" y="789958"/>
                        <a:pt x="655286" y="751001"/>
                      </a:cubicBezTo>
                      <a:cubicBezTo>
                        <a:pt x="648810" y="742714"/>
                        <a:pt x="642332" y="734332"/>
                        <a:pt x="636332" y="725474"/>
                      </a:cubicBezTo>
                      <a:cubicBezTo>
                        <a:pt x="628998" y="712901"/>
                        <a:pt x="623282" y="700137"/>
                        <a:pt x="619377" y="686802"/>
                      </a:cubicBezTo>
                      <a:cubicBezTo>
                        <a:pt x="621092" y="686326"/>
                        <a:pt x="622520" y="684326"/>
                        <a:pt x="621282" y="682516"/>
                      </a:cubicBezTo>
                      <a:cubicBezTo>
                        <a:pt x="612995" y="670800"/>
                        <a:pt x="612900" y="653274"/>
                        <a:pt x="624330" y="643368"/>
                      </a:cubicBezTo>
                      <a:cubicBezTo>
                        <a:pt x="636332" y="632986"/>
                        <a:pt x="651191" y="637558"/>
                        <a:pt x="662335" y="646226"/>
                      </a:cubicBezTo>
                      <a:cubicBezTo>
                        <a:pt x="663002" y="646702"/>
                        <a:pt x="663764" y="646988"/>
                        <a:pt x="664431" y="647178"/>
                      </a:cubicBezTo>
                      <a:cubicBezTo>
                        <a:pt x="664431" y="647178"/>
                        <a:pt x="664621" y="647178"/>
                        <a:pt x="664621" y="647369"/>
                      </a:cubicBezTo>
                      <a:cubicBezTo>
                        <a:pt x="677099" y="658037"/>
                        <a:pt x="687957" y="670705"/>
                        <a:pt x="697673" y="683850"/>
                      </a:cubicBezTo>
                      <a:cubicBezTo>
                        <a:pt x="727010" y="723093"/>
                        <a:pt x="747393" y="772623"/>
                        <a:pt x="785303" y="804817"/>
                      </a:cubicBezTo>
                      <a:cubicBezTo>
                        <a:pt x="815307" y="830344"/>
                        <a:pt x="847977" y="817962"/>
                        <a:pt x="876171" y="795768"/>
                      </a:cubicBezTo>
                      <a:cubicBezTo>
                        <a:pt x="910080" y="769098"/>
                        <a:pt x="945132" y="732808"/>
                        <a:pt x="950085" y="687850"/>
                      </a:cubicBezTo>
                      <a:cubicBezTo>
                        <a:pt x="954657" y="647464"/>
                        <a:pt x="933702" y="617079"/>
                        <a:pt x="897412" y="601554"/>
                      </a:cubicBezTo>
                      <a:cubicBezTo>
                        <a:pt x="876933" y="592791"/>
                        <a:pt x="855026" y="587361"/>
                        <a:pt x="834261" y="579456"/>
                      </a:cubicBezTo>
                      <a:cubicBezTo>
                        <a:pt x="816164" y="572598"/>
                        <a:pt x="798352" y="564978"/>
                        <a:pt x="780731" y="556691"/>
                      </a:cubicBezTo>
                      <a:cubicBezTo>
                        <a:pt x="776540" y="554691"/>
                        <a:pt x="772444" y="552595"/>
                        <a:pt x="768348" y="550595"/>
                      </a:cubicBezTo>
                      <a:cubicBezTo>
                        <a:pt x="762633" y="543832"/>
                        <a:pt x="754728" y="534117"/>
                        <a:pt x="752727" y="524401"/>
                      </a:cubicBezTo>
                      <a:cubicBezTo>
                        <a:pt x="753965" y="519067"/>
                        <a:pt x="755299" y="513828"/>
                        <a:pt x="756537" y="508494"/>
                      </a:cubicBezTo>
                      <a:cubicBezTo>
                        <a:pt x="756918" y="508018"/>
                        <a:pt x="757204" y="507637"/>
                        <a:pt x="757680" y="507161"/>
                      </a:cubicBezTo>
                      <a:cubicBezTo>
                        <a:pt x="769872" y="495064"/>
                        <a:pt x="786255" y="505637"/>
                        <a:pt x="800162" y="507447"/>
                      </a:cubicBezTo>
                      <a:cubicBezTo>
                        <a:pt x="802257" y="507732"/>
                        <a:pt x="803877" y="506780"/>
                        <a:pt x="804734" y="505542"/>
                      </a:cubicBezTo>
                      <a:cubicBezTo>
                        <a:pt x="815592" y="508875"/>
                        <a:pt x="825498" y="512590"/>
                        <a:pt x="831880" y="514590"/>
                      </a:cubicBezTo>
                      <a:cubicBezTo>
                        <a:pt x="855121" y="521925"/>
                        <a:pt x="878076" y="530497"/>
                        <a:pt x="902270" y="534307"/>
                      </a:cubicBezTo>
                      <a:cubicBezTo>
                        <a:pt x="995043" y="548785"/>
                        <a:pt x="1068576" y="457917"/>
                        <a:pt x="1036763" y="369334"/>
                      </a:cubicBezTo>
                      <a:cubicBezTo>
                        <a:pt x="1001520" y="270941"/>
                        <a:pt x="887601" y="247890"/>
                        <a:pt x="799971" y="286943"/>
                      </a:cubicBezTo>
                      <a:cubicBezTo>
                        <a:pt x="797114" y="288181"/>
                        <a:pt x="796542" y="290562"/>
                        <a:pt x="797209" y="292753"/>
                      </a:cubicBezTo>
                      <a:lnTo>
                        <a:pt x="794828" y="290372"/>
                      </a:lnTo>
                      <a:cubicBezTo>
                        <a:pt x="795495" y="289515"/>
                        <a:pt x="795971" y="288276"/>
                        <a:pt x="795971" y="286848"/>
                      </a:cubicBezTo>
                      <a:cubicBezTo>
                        <a:pt x="794637" y="218363"/>
                        <a:pt x="791018" y="142353"/>
                        <a:pt x="746345" y="86442"/>
                      </a:cubicBezTo>
                      <a:cubicBezTo>
                        <a:pt x="709865" y="40817"/>
                        <a:pt x="643285" y="5479"/>
                        <a:pt x="585087" y="431"/>
                      </a:cubicBezTo>
                      <a:cubicBezTo>
                        <a:pt x="540224" y="-3570"/>
                        <a:pt x="487551" y="20338"/>
                        <a:pt x="482884" y="7015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1" name="Google Shape;2251;p32"/>
                <p:cNvSpPr/>
                <p:nvPr/>
              </p:nvSpPr>
              <p:spPr>
                <a:xfrm>
                  <a:off x="1844433" y="1844821"/>
                  <a:ext cx="915504" cy="963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504" h="963202" extrusionOk="0">
                      <a:moveTo>
                        <a:pt x="495151" y="1966"/>
                      </a:moveTo>
                      <a:cubicBezTo>
                        <a:pt x="484959" y="125315"/>
                        <a:pt x="558588" y="269428"/>
                        <a:pt x="659743" y="339056"/>
                      </a:cubicBezTo>
                      <a:cubicBezTo>
                        <a:pt x="661267" y="340104"/>
                        <a:pt x="662791" y="340675"/>
                        <a:pt x="664315" y="340866"/>
                      </a:cubicBezTo>
                      <a:cubicBezTo>
                        <a:pt x="644408" y="362773"/>
                        <a:pt x="624120" y="384204"/>
                        <a:pt x="603450" y="405350"/>
                      </a:cubicBezTo>
                      <a:cubicBezTo>
                        <a:pt x="602879" y="405159"/>
                        <a:pt x="602307" y="405064"/>
                        <a:pt x="601736" y="404969"/>
                      </a:cubicBezTo>
                      <a:cubicBezTo>
                        <a:pt x="599926" y="400968"/>
                        <a:pt x="597640" y="397063"/>
                        <a:pt x="595068" y="393444"/>
                      </a:cubicBezTo>
                      <a:cubicBezTo>
                        <a:pt x="591925" y="388776"/>
                        <a:pt x="588211" y="384395"/>
                        <a:pt x="584305" y="380204"/>
                      </a:cubicBezTo>
                      <a:cubicBezTo>
                        <a:pt x="574209" y="369250"/>
                        <a:pt x="562207" y="360297"/>
                        <a:pt x="549729" y="352200"/>
                      </a:cubicBezTo>
                      <a:cubicBezTo>
                        <a:pt x="517535" y="331436"/>
                        <a:pt x="481626" y="317625"/>
                        <a:pt x="451146" y="294003"/>
                      </a:cubicBezTo>
                      <a:cubicBezTo>
                        <a:pt x="384280" y="242091"/>
                        <a:pt x="349419" y="171035"/>
                        <a:pt x="329511" y="90739"/>
                      </a:cubicBezTo>
                      <a:cubicBezTo>
                        <a:pt x="328749" y="87501"/>
                        <a:pt x="323606" y="88263"/>
                        <a:pt x="323701" y="91596"/>
                      </a:cubicBezTo>
                      <a:cubicBezTo>
                        <a:pt x="326368" y="167225"/>
                        <a:pt x="367135" y="244187"/>
                        <a:pt x="421523" y="295336"/>
                      </a:cubicBezTo>
                      <a:cubicBezTo>
                        <a:pt x="449241" y="321339"/>
                        <a:pt x="480864" y="339723"/>
                        <a:pt x="513249" y="359154"/>
                      </a:cubicBezTo>
                      <a:cubicBezTo>
                        <a:pt x="530870" y="369726"/>
                        <a:pt x="549063" y="380775"/>
                        <a:pt x="562874" y="396206"/>
                      </a:cubicBezTo>
                      <a:cubicBezTo>
                        <a:pt x="571065" y="405350"/>
                        <a:pt x="575161" y="417161"/>
                        <a:pt x="582210" y="426495"/>
                      </a:cubicBezTo>
                      <a:cubicBezTo>
                        <a:pt x="554111" y="454404"/>
                        <a:pt x="525441" y="481645"/>
                        <a:pt x="496104" y="508410"/>
                      </a:cubicBezTo>
                      <a:cubicBezTo>
                        <a:pt x="497151" y="506886"/>
                        <a:pt x="497818" y="505172"/>
                        <a:pt x="497723" y="503172"/>
                      </a:cubicBezTo>
                      <a:cubicBezTo>
                        <a:pt x="494865" y="430972"/>
                        <a:pt x="440001" y="353058"/>
                        <a:pt x="391710" y="303051"/>
                      </a:cubicBezTo>
                      <a:cubicBezTo>
                        <a:pt x="338941" y="248378"/>
                        <a:pt x="266646" y="202372"/>
                        <a:pt x="191113" y="189418"/>
                      </a:cubicBezTo>
                      <a:cubicBezTo>
                        <a:pt x="190637" y="189418"/>
                        <a:pt x="190256" y="190085"/>
                        <a:pt x="190732" y="190275"/>
                      </a:cubicBezTo>
                      <a:cubicBezTo>
                        <a:pt x="261122" y="220089"/>
                        <a:pt x="323225" y="256188"/>
                        <a:pt x="374946" y="313529"/>
                      </a:cubicBezTo>
                      <a:cubicBezTo>
                        <a:pt x="400758" y="342104"/>
                        <a:pt x="422761" y="373917"/>
                        <a:pt x="440382" y="408207"/>
                      </a:cubicBezTo>
                      <a:cubicBezTo>
                        <a:pt x="457051" y="440592"/>
                        <a:pt x="464195" y="475740"/>
                        <a:pt x="478863" y="508696"/>
                      </a:cubicBezTo>
                      <a:cubicBezTo>
                        <a:pt x="479435" y="509934"/>
                        <a:pt x="480197" y="510982"/>
                        <a:pt x="481149" y="511744"/>
                      </a:cubicBezTo>
                      <a:cubicBezTo>
                        <a:pt x="481340" y="514983"/>
                        <a:pt x="481626" y="518126"/>
                        <a:pt x="482102" y="521174"/>
                      </a:cubicBezTo>
                      <a:cubicBezTo>
                        <a:pt x="462957" y="538414"/>
                        <a:pt x="443621" y="555559"/>
                        <a:pt x="424095" y="572514"/>
                      </a:cubicBezTo>
                      <a:cubicBezTo>
                        <a:pt x="424095" y="570323"/>
                        <a:pt x="423618" y="568037"/>
                        <a:pt x="422094" y="565846"/>
                      </a:cubicBezTo>
                      <a:cubicBezTo>
                        <a:pt x="382851" y="506982"/>
                        <a:pt x="314271" y="462786"/>
                        <a:pt x="250835" y="434115"/>
                      </a:cubicBezTo>
                      <a:cubicBezTo>
                        <a:pt x="192637" y="407731"/>
                        <a:pt x="107769" y="379251"/>
                        <a:pt x="44428" y="400492"/>
                      </a:cubicBezTo>
                      <a:cubicBezTo>
                        <a:pt x="42618" y="401064"/>
                        <a:pt x="43380" y="403635"/>
                        <a:pt x="45285" y="403254"/>
                      </a:cubicBezTo>
                      <a:cubicBezTo>
                        <a:pt x="113294" y="388491"/>
                        <a:pt x="197400" y="422971"/>
                        <a:pt x="256169" y="455070"/>
                      </a:cubicBezTo>
                      <a:cubicBezTo>
                        <a:pt x="315510" y="487455"/>
                        <a:pt x="356753" y="533556"/>
                        <a:pt x="402759" y="581467"/>
                      </a:cubicBezTo>
                      <a:cubicBezTo>
                        <a:pt x="404854" y="583658"/>
                        <a:pt x="407235" y="584610"/>
                        <a:pt x="409712" y="584896"/>
                      </a:cubicBezTo>
                      <a:cubicBezTo>
                        <a:pt x="405045" y="588897"/>
                        <a:pt x="400473" y="592802"/>
                        <a:pt x="395805" y="596802"/>
                      </a:cubicBezTo>
                      <a:cubicBezTo>
                        <a:pt x="334274" y="649285"/>
                        <a:pt x="271885" y="700720"/>
                        <a:pt x="209973" y="752822"/>
                      </a:cubicBezTo>
                      <a:cubicBezTo>
                        <a:pt x="209306" y="751774"/>
                        <a:pt x="208544" y="750726"/>
                        <a:pt x="207401" y="749774"/>
                      </a:cubicBezTo>
                      <a:cubicBezTo>
                        <a:pt x="152727" y="702816"/>
                        <a:pt x="70527" y="692624"/>
                        <a:pt x="3947" y="718341"/>
                      </a:cubicBezTo>
                      <a:cubicBezTo>
                        <a:pt x="1566" y="719294"/>
                        <a:pt x="2518" y="722723"/>
                        <a:pt x="5090" y="722151"/>
                      </a:cubicBezTo>
                      <a:cubicBezTo>
                        <a:pt x="74241" y="706626"/>
                        <a:pt x="135678" y="724247"/>
                        <a:pt x="191399" y="766633"/>
                      </a:cubicBezTo>
                      <a:cubicBezTo>
                        <a:pt x="191875" y="767014"/>
                        <a:pt x="192256" y="767205"/>
                        <a:pt x="192732" y="767490"/>
                      </a:cubicBezTo>
                      <a:cubicBezTo>
                        <a:pt x="176349" y="781397"/>
                        <a:pt x="159871" y="795399"/>
                        <a:pt x="143488" y="809305"/>
                      </a:cubicBezTo>
                      <a:cubicBezTo>
                        <a:pt x="142155" y="809781"/>
                        <a:pt x="141107" y="810639"/>
                        <a:pt x="140345" y="811972"/>
                      </a:cubicBezTo>
                      <a:cubicBezTo>
                        <a:pt x="129010" y="821592"/>
                        <a:pt x="117771" y="831213"/>
                        <a:pt x="106341" y="840738"/>
                      </a:cubicBezTo>
                      <a:cubicBezTo>
                        <a:pt x="70527" y="870551"/>
                        <a:pt x="30807" y="898364"/>
                        <a:pt x="137" y="933606"/>
                      </a:cubicBezTo>
                      <a:cubicBezTo>
                        <a:pt x="-244" y="934083"/>
                        <a:pt x="232" y="934749"/>
                        <a:pt x="804" y="934368"/>
                      </a:cubicBezTo>
                      <a:cubicBezTo>
                        <a:pt x="39856" y="912937"/>
                        <a:pt x="74051" y="881695"/>
                        <a:pt x="109008" y="854263"/>
                      </a:cubicBezTo>
                      <a:cubicBezTo>
                        <a:pt x="119771" y="845786"/>
                        <a:pt x="130725" y="837404"/>
                        <a:pt x="141583" y="829022"/>
                      </a:cubicBezTo>
                      <a:cubicBezTo>
                        <a:pt x="144345" y="847881"/>
                        <a:pt x="146441" y="866169"/>
                        <a:pt x="143298" y="885505"/>
                      </a:cubicBezTo>
                      <a:cubicBezTo>
                        <a:pt x="139297" y="909603"/>
                        <a:pt x="127962" y="929511"/>
                        <a:pt x="115770" y="950180"/>
                      </a:cubicBezTo>
                      <a:cubicBezTo>
                        <a:pt x="115199" y="951132"/>
                        <a:pt x="116532" y="952085"/>
                        <a:pt x="117390" y="951323"/>
                      </a:cubicBezTo>
                      <a:cubicBezTo>
                        <a:pt x="149489" y="920843"/>
                        <a:pt x="167110" y="862455"/>
                        <a:pt x="155109" y="818830"/>
                      </a:cubicBezTo>
                      <a:cubicBezTo>
                        <a:pt x="175492" y="803304"/>
                        <a:pt x="195876" y="787874"/>
                        <a:pt x="216164" y="772158"/>
                      </a:cubicBezTo>
                      <a:cubicBezTo>
                        <a:pt x="230166" y="761394"/>
                        <a:pt x="244072" y="750631"/>
                        <a:pt x="257979" y="739773"/>
                      </a:cubicBezTo>
                      <a:cubicBezTo>
                        <a:pt x="272457" y="815782"/>
                        <a:pt x="276362" y="884934"/>
                        <a:pt x="256264" y="961419"/>
                      </a:cubicBezTo>
                      <a:cubicBezTo>
                        <a:pt x="255788" y="963324"/>
                        <a:pt x="258550" y="963896"/>
                        <a:pt x="259217" y="962181"/>
                      </a:cubicBezTo>
                      <a:cubicBezTo>
                        <a:pt x="287506" y="889601"/>
                        <a:pt x="298365" y="801685"/>
                        <a:pt x="275790" y="725961"/>
                      </a:cubicBezTo>
                      <a:cubicBezTo>
                        <a:pt x="311700" y="698053"/>
                        <a:pt x="347418" y="669954"/>
                        <a:pt x="382851" y="641379"/>
                      </a:cubicBezTo>
                      <a:cubicBezTo>
                        <a:pt x="465719" y="707483"/>
                        <a:pt x="506391" y="809591"/>
                        <a:pt x="492579" y="914747"/>
                      </a:cubicBezTo>
                      <a:cubicBezTo>
                        <a:pt x="492294" y="917033"/>
                        <a:pt x="495532" y="917985"/>
                        <a:pt x="496104" y="915604"/>
                      </a:cubicBezTo>
                      <a:cubicBezTo>
                        <a:pt x="521821" y="810543"/>
                        <a:pt x="483054" y="696434"/>
                        <a:pt x="400092" y="627378"/>
                      </a:cubicBezTo>
                      <a:cubicBezTo>
                        <a:pt x="403616" y="624520"/>
                        <a:pt x="407045" y="621758"/>
                        <a:pt x="410569" y="618900"/>
                      </a:cubicBezTo>
                      <a:cubicBezTo>
                        <a:pt x="430857" y="602327"/>
                        <a:pt x="450955" y="585563"/>
                        <a:pt x="470958" y="568513"/>
                      </a:cubicBezTo>
                      <a:cubicBezTo>
                        <a:pt x="479530" y="670145"/>
                        <a:pt x="543062" y="777968"/>
                        <a:pt x="620500" y="840642"/>
                      </a:cubicBezTo>
                      <a:cubicBezTo>
                        <a:pt x="622500" y="842262"/>
                        <a:pt x="624882" y="839690"/>
                        <a:pt x="623262" y="837785"/>
                      </a:cubicBezTo>
                      <a:cubicBezTo>
                        <a:pt x="586115" y="795494"/>
                        <a:pt x="553540" y="752631"/>
                        <a:pt x="530584" y="701006"/>
                      </a:cubicBezTo>
                      <a:cubicBezTo>
                        <a:pt x="509058" y="652714"/>
                        <a:pt x="500199" y="603851"/>
                        <a:pt x="489627" y="552606"/>
                      </a:cubicBezTo>
                      <a:cubicBezTo>
                        <a:pt x="513153" y="532318"/>
                        <a:pt x="536299" y="511649"/>
                        <a:pt x="559159" y="490599"/>
                      </a:cubicBezTo>
                      <a:cubicBezTo>
                        <a:pt x="607832" y="514316"/>
                        <a:pt x="652885" y="541748"/>
                        <a:pt x="691747" y="580038"/>
                      </a:cubicBezTo>
                      <a:cubicBezTo>
                        <a:pt x="731371" y="619186"/>
                        <a:pt x="758232" y="663573"/>
                        <a:pt x="786140" y="711007"/>
                      </a:cubicBezTo>
                      <a:cubicBezTo>
                        <a:pt x="786807" y="712150"/>
                        <a:pt x="788807" y="711388"/>
                        <a:pt x="788331" y="710055"/>
                      </a:cubicBezTo>
                      <a:cubicBezTo>
                        <a:pt x="755755" y="611566"/>
                        <a:pt x="667744" y="521936"/>
                        <a:pt x="575923" y="474978"/>
                      </a:cubicBezTo>
                      <a:cubicBezTo>
                        <a:pt x="616500" y="436782"/>
                        <a:pt x="655743" y="397063"/>
                        <a:pt x="692795" y="355534"/>
                      </a:cubicBezTo>
                      <a:cubicBezTo>
                        <a:pt x="694224" y="356582"/>
                        <a:pt x="696033" y="357344"/>
                        <a:pt x="698224" y="357439"/>
                      </a:cubicBezTo>
                      <a:cubicBezTo>
                        <a:pt x="778901" y="361821"/>
                        <a:pt x="844242" y="380394"/>
                        <a:pt x="913775" y="422304"/>
                      </a:cubicBezTo>
                      <a:cubicBezTo>
                        <a:pt x="914918" y="422971"/>
                        <a:pt x="916156" y="421352"/>
                        <a:pt x="915108" y="420399"/>
                      </a:cubicBezTo>
                      <a:cubicBezTo>
                        <a:pt x="861007" y="371822"/>
                        <a:pt x="781568" y="339627"/>
                        <a:pt x="707940" y="338103"/>
                      </a:cubicBezTo>
                      <a:cubicBezTo>
                        <a:pt x="720132" y="324006"/>
                        <a:pt x="732038" y="309719"/>
                        <a:pt x="743658" y="295146"/>
                      </a:cubicBezTo>
                      <a:cubicBezTo>
                        <a:pt x="785378" y="291240"/>
                        <a:pt x="825764" y="290669"/>
                        <a:pt x="867483" y="297432"/>
                      </a:cubicBezTo>
                      <a:cubicBezTo>
                        <a:pt x="869388" y="297717"/>
                        <a:pt x="870150" y="294955"/>
                        <a:pt x="868245" y="294479"/>
                      </a:cubicBezTo>
                      <a:cubicBezTo>
                        <a:pt x="831003" y="284668"/>
                        <a:pt x="792331" y="279620"/>
                        <a:pt x="753850" y="282192"/>
                      </a:cubicBezTo>
                      <a:cubicBezTo>
                        <a:pt x="758232" y="276572"/>
                        <a:pt x="762804" y="271047"/>
                        <a:pt x="767090" y="265428"/>
                      </a:cubicBezTo>
                      <a:cubicBezTo>
                        <a:pt x="778329" y="250569"/>
                        <a:pt x="757565" y="230185"/>
                        <a:pt x="745754" y="245139"/>
                      </a:cubicBezTo>
                      <a:cubicBezTo>
                        <a:pt x="733562" y="260570"/>
                        <a:pt x="721179" y="275619"/>
                        <a:pt x="708511" y="290574"/>
                      </a:cubicBezTo>
                      <a:cubicBezTo>
                        <a:pt x="678412" y="228185"/>
                        <a:pt x="664696" y="168749"/>
                        <a:pt x="650599" y="101217"/>
                      </a:cubicBezTo>
                      <a:cubicBezTo>
                        <a:pt x="650218" y="99407"/>
                        <a:pt x="647551" y="99978"/>
                        <a:pt x="647551" y="101693"/>
                      </a:cubicBezTo>
                      <a:cubicBezTo>
                        <a:pt x="648027" y="167606"/>
                        <a:pt x="652695" y="247902"/>
                        <a:pt x="692319" y="303432"/>
                      </a:cubicBezTo>
                      <a:cubicBezTo>
                        <a:pt x="693176" y="304575"/>
                        <a:pt x="694128" y="305528"/>
                        <a:pt x="695081" y="306195"/>
                      </a:cubicBezTo>
                      <a:cubicBezTo>
                        <a:pt x="689080" y="313148"/>
                        <a:pt x="683175" y="320101"/>
                        <a:pt x="677079" y="326959"/>
                      </a:cubicBezTo>
                      <a:cubicBezTo>
                        <a:pt x="676888" y="324483"/>
                        <a:pt x="675840" y="322101"/>
                        <a:pt x="673840" y="320101"/>
                      </a:cubicBezTo>
                      <a:cubicBezTo>
                        <a:pt x="628692" y="275905"/>
                        <a:pt x="587639" y="232947"/>
                        <a:pt x="557349" y="176750"/>
                      </a:cubicBezTo>
                      <a:cubicBezTo>
                        <a:pt x="527346" y="121029"/>
                        <a:pt x="512963" y="62545"/>
                        <a:pt x="499152" y="1395"/>
                      </a:cubicBezTo>
                      <a:cubicBezTo>
                        <a:pt x="498675" y="-891"/>
                        <a:pt x="495437" y="-129"/>
                        <a:pt x="495246" y="196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52" name="Google Shape;2252;p32"/>
              <p:cNvGrpSpPr/>
              <p:nvPr/>
            </p:nvGrpSpPr>
            <p:grpSpPr>
              <a:xfrm rot="9919297">
                <a:off x="8463226" y="17459"/>
                <a:ext cx="924508" cy="823417"/>
                <a:chOff x="-975425" y="3526549"/>
                <a:chExt cx="1553475" cy="1383608"/>
              </a:xfrm>
            </p:grpSpPr>
            <p:sp>
              <p:nvSpPr>
                <p:cNvPr id="2253" name="Google Shape;2253;p32"/>
                <p:cNvSpPr/>
                <p:nvPr/>
              </p:nvSpPr>
              <p:spPr>
                <a:xfrm>
                  <a:off x="-975425" y="3526549"/>
                  <a:ext cx="1553475" cy="1383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475" h="1383608" extrusionOk="0">
                      <a:moveTo>
                        <a:pt x="1114271" y="538496"/>
                      </a:moveTo>
                      <a:cubicBezTo>
                        <a:pt x="1113224" y="538115"/>
                        <a:pt x="1111985" y="538305"/>
                        <a:pt x="1110938" y="539353"/>
                      </a:cubicBezTo>
                      <a:cubicBezTo>
                        <a:pt x="1092935" y="557546"/>
                        <a:pt x="1074933" y="575834"/>
                        <a:pt x="1056931" y="594217"/>
                      </a:cubicBezTo>
                      <a:cubicBezTo>
                        <a:pt x="1088459" y="525732"/>
                        <a:pt x="1094745" y="450008"/>
                        <a:pt x="1097793" y="374570"/>
                      </a:cubicBezTo>
                      <a:cubicBezTo>
                        <a:pt x="1099793" y="325136"/>
                        <a:pt x="1100651" y="275320"/>
                        <a:pt x="1108842" y="226457"/>
                      </a:cubicBezTo>
                      <a:cubicBezTo>
                        <a:pt x="1118177" y="170259"/>
                        <a:pt x="1139132" y="117776"/>
                        <a:pt x="1160658" y="65484"/>
                      </a:cubicBezTo>
                      <a:cubicBezTo>
                        <a:pt x="1163325" y="59198"/>
                        <a:pt x="1154943" y="53292"/>
                        <a:pt x="1150276" y="58817"/>
                      </a:cubicBezTo>
                      <a:cubicBezTo>
                        <a:pt x="1022260" y="213598"/>
                        <a:pt x="939107" y="432387"/>
                        <a:pt x="1024260" y="627173"/>
                      </a:cubicBezTo>
                      <a:cubicBezTo>
                        <a:pt x="1000352" y="650986"/>
                        <a:pt x="976254" y="674608"/>
                        <a:pt x="951489" y="697563"/>
                      </a:cubicBezTo>
                      <a:cubicBezTo>
                        <a:pt x="940345" y="502586"/>
                        <a:pt x="950727" y="307514"/>
                        <a:pt x="981969" y="114728"/>
                      </a:cubicBezTo>
                      <a:cubicBezTo>
                        <a:pt x="983207" y="106823"/>
                        <a:pt x="973016" y="104441"/>
                        <a:pt x="969301" y="110728"/>
                      </a:cubicBezTo>
                      <a:cubicBezTo>
                        <a:pt x="860525" y="289417"/>
                        <a:pt x="828617" y="527732"/>
                        <a:pt x="930153" y="716994"/>
                      </a:cubicBezTo>
                      <a:cubicBezTo>
                        <a:pt x="910627" y="734615"/>
                        <a:pt x="890910" y="751856"/>
                        <a:pt x="870527" y="768429"/>
                      </a:cubicBezTo>
                      <a:cubicBezTo>
                        <a:pt x="857192" y="779192"/>
                        <a:pt x="843571" y="789479"/>
                        <a:pt x="829760" y="799576"/>
                      </a:cubicBezTo>
                      <a:cubicBezTo>
                        <a:pt x="855953" y="723662"/>
                        <a:pt x="860049" y="644985"/>
                        <a:pt x="844238" y="564689"/>
                      </a:cubicBezTo>
                      <a:cubicBezTo>
                        <a:pt x="823283" y="458486"/>
                        <a:pt x="804995" y="357521"/>
                        <a:pt x="810710" y="248555"/>
                      </a:cubicBezTo>
                      <a:cubicBezTo>
                        <a:pt x="811186" y="241316"/>
                        <a:pt x="801470" y="237125"/>
                        <a:pt x="797946" y="244459"/>
                      </a:cubicBezTo>
                      <a:cubicBezTo>
                        <a:pt x="708602" y="428101"/>
                        <a:pt x="700029" y="645366"/>
                        <a:pt x="780992" y="833390"/>
                      </a:cubicBezTo>
                      <a:cubicBezTo>
                        <a:pt x="744035" y="857488"/>
                        <a:pt x="705649" y="879205"/>
                        <a:pt x="666215" y="898922"/>
                      </a:cubicBezTo>
                      <a:cubicBezTo>
                        <a:pt x="703268" y="716708"/>
                        <a:pt x="600683" y="536972"/>
                        <a:pt x="636212" y="353901"/>
                      </a:cubicBezTo>
                      <a:cubicBezTo>
                        <a:pt x="637640" y="346376"/>
                        <a:pt x="626210" y="342566"/>
                        <a:pt x="623162" y="349805"/>
                      </a:cubicBezTo>
                      <a:cubicBezTo>
                        <a:pt x="581729" y="451437"/>
                        <a:pt x="554201" y="559927"/>
                        <a:pt x="561250" y="670417"/>
                      </a:cubicBezTo>
                      <a:cubicBezTo>
                        <a:pt x="564488" y="719566"/>
                        <a:pt x="574394" y="768334"/>
                        <a:pt x="592111" y="814340"/>
                      </a:cubicBezTo>
                      <a:cubicBezTo>
                        <a:pt x="604970" y="847868"/>
                        <a:pt x="620686" y="885396"/>
                        <a:pt x="650213" y="907018"/>
                      </a:cubicBezTo>
                      <a:cubicBezTo>
                        <a:pt x="634307" y="914733"/>
                        <a:pt x="618209" y="922163"/>
                        <a:pt x="601826" y="929116"/>
                      </a:cubicBezTo>
                      <a:cubicBezTo>
                        <a:pt x="562964" y="945785"/>
                        <a:pt x="523626" y="960358"/>
                        <a:pt x="483812" y="973502"/>
                      </a:cubicBezTo>
                      <a:cubicBezTo>
                        <a:pt x="532103" y="910637"/>
                        <a:pt x="530960" y="821769"/>
                        <a:pt x="520578" y="744998"/>
                      </a:cubicBezTo>
                      <a:cubicBezTo>
                        <a:pt x="505052" y="629174"/>
                        <a:pt x="465714" y="515159"/>
                        <a:pt x="488288" y="397621"/>
                      </a:cubicBezTo>
                      <a:cubicBezTo>
                        <a:pt x="489812" y="390001"/>
                        <a:pt x="478097" y="386096"/>
                        <a:pt x="475049" y="393430"/>
                      </a:cubicBezTo>
                      <a:cubicBezTo>
                        <a:pt x="431138" y="497348"/>
                        <a:pt x="404278" y="607838"/>
                        <a:pt x="398468" y="720804"/>
                      </a:cubicBezTo>
                      <a:cubicBezTo>
                        <a:pt x="393800" y="811196"/>
                        <a:pt x="398182" y="905494"/>
                        <a:pt x="440187" y="987218"/>
                      </a:cubicBezTo>
                      <a:cubicBezTo>
                        <a:pt x="390371" y="1002077"/>
                        <a:pt x="339984" y="1014746"/>
                        <a:pt x="289311" y="1025985"/>
                      </a:cubicBezTo>
                      <a:cubicBezTo>
                        <a:pt x="324935" y="958929"/>
                        <a:pt x="345699" y="884920"/>
                        <a:pt x="348842" y="808910"/>
                      </a:cubicBezTo>
                      <a:cubicBezTo>
                        <a:pt x="352748" y="715089"/>
                        <a:pt x="310076" y="623744"/>
                        <a:pt x="322839" y="530971"/>
                      </a:cubicBezTo>
                      <a:cubicBezTo>
                        <a:pt x="323792" y="523827"/>
                        <a:pt x="313790" y="520493"/>
                        <a:pt x="310647" y="527161"/>
                      </a:cubicBezTo>
                      <a:cubicBezTo>
                        <a:pt x="235876" y="682704"/>
                        <a:pt x="215969" y="864917"/>
                        <a:pt x="266451" y="1031033"/>
                      </a:cubicBezTo>
                      <a:cubicBezTo>
                        <a:pt x="181583" y="1049131"/>
                        <a:pt x="95858" y="1063609"/>
                        <a:pt x="10324" y="1077706"/>
                      </a:cubicBezTo>
                      <a:cubicBezTo>
                        <a:pt x="9848" y="1077706"/>
                        <a:pt x="9562" y="1078087"/>
                        <a:pt x="9086" y="1078182"/>
                      </a:cubicBezTo>
                      <a:cubicBezTo>
                        <a:pt x="8419" y="1075801"/>
                        <a:pt x="4228" y="1075515"/>
                        <a:pt x="3466" y="1078563"/>
                      </a:cubicBezTo>
                      <a:cubicBezTo>
                        <a:pt x="2418" y="1082183"/>
                        <a:pt x="323" y="1085802"/>
                        <a:pt x="37" y="1089612"/>
                      </a:cubicBezTo>
                      <a:cubicBezTo>
                        <a:pt x="-249" y="1093803"/>
                        <a:pt x="1180" y="1099042"/>
                        <a:pt x="2609" y="1102947"/>
                      </a:cubicBezTo>
                      <a:cubicBezTo>
                        <a:pt x="5085" y="1109805"/>
                        <a:pt x="9371" y="1115901"/>
                        <a:pt x="15086" y="1120473"/>
                      </a:cubicBezTo>
                      <a:cubicBezTo>
                        <a:pt x="15944" y="1122664"/>
                        <a:pt x="17849" y="1124569"/>
                        <a:pt x="20897" y="1124283"/>
                      </a:cubicBezTo>
                      <a:cubicBezTo>
                        <a:pt x="114718" y="1117616"/>
                        <a:pt x="207682" y="1102280"/>
                        <a:pt x="298455" y="1078754"/>
                      </a:cubicBezTo>
                      <a:cubicBezTo>
                        <a:pt x="295788" y="1098947"/>
                        <a:pt x="320934" y="1131236"/>
                        <a:pt x="330364" y="1145143"/>
                      </a:cubicBezTo>
                      <a:cubicBezTo>
                        <a:pt x="354462" y="1180766"/>
                        <a:pt x="385609" y="1211246"/>
                        <a:pt x="419708" y="1237154"/>
                      </a:cubicBezTo>
                      <a:cubicBezTo>
                        <a:pt x="503909" y="1301353"/>
                        <a:pt x="605636" y="1336595"/>
                        <a:pt x="699934" y="1382982"/>
                      </a:cubicBezTo>
                      <a:cubicBezTo>
                        <a:pt x="704792" y="1385459"/>
                        <a:pt x="710411" y="1380125"/>
                        <a:pt x="708506" y="1375076"/>
                      </a:cubicBezTo>
                      <a:cubicBezTo>
                        <a:pt x="646594" y="1213247"/>
                        <a:pt x="494670" y="1089517"/>
                        <a:pt x="320458" y="1073039"/>
                      </a:cubicBezTo>
                      <a:cubicBezTo>
                        <a:pt x="379037" y="1056846"/>
                        <a:pt x="436568" y="1037415"/>
                        <a:pt x="492956" y="1014460"/>
                      </a:cubicBezTo>
                      <a:cubicBezTo>
                        <a:pt x="490003" y="1017032"/>
                        <a:pt x="489336" y="1022937"/>
                        <a:pt x="493813" y="1025795"/>
                      </a:cubicBezTo>
                      <a:cubicBezTo>
                        <a:pt x="659072" y="1130093"/>
                        <a:pt x="828521" y="1233630"/>
                        <a:pt x="1020069" y="1280493"/>
                      </a:cubicBezTo>
                      <a:cubicBezTo>
                        <a:pt x="1025975" y="1281922"/>
                        <a:pt x="1029499" y="1273635"/>
                        <a:pt x="1024927" y="1270016"/>
                      </a:cubicBezTo>
                      <a:cubicBezTo>
                        <a:pt x="940726" y="1202198"/>
                        <a:pt x="857477" y="1128188"/>
                        <a:pt x="766418" y="1069514"/>
                      </a:cubicBezTo>
                      <a:cubicBezTo>
                        <a:pt x="685646" y="1017317"/>
                        <a:pt x="596207" y="1012555"/>
                        <a:pt x="502671" y="1016174"/>
                      </a:cubicBezTo>
                      <a:cubicBezTo>
                        <a:pt x="501528" y="1015508"/>
                        <a:pt x="500385" y="1014746"/>
                        <a:pt x="499242" y="1014079"/>
                      </a:cubicBezTo>
                      <a:cubicBezTo>
                        <a:pt x="498004" y="1013317"/>
                        <a:pt x="496766" y="1013126"/>
                        <a:pt x="495718" y="1013222"/>
                      </a:cubicBezTo>
                      <a:cubicBezTo>
                        <a:pt x="543533" y="993695"/>
                        <a:pt x="590492" y="971788"/>
                        <a:pt x="636307" y="947404"/>
                      </a:cubicBezTo>
                      <a:cubicBezTo>
                        <a:pt x="657738" y="935974"/>
                        <a:pt x="679074" y="923877"/>
                        <a:pt x="700315" y="911399"/>
                      </a:cubicBezTo>
                      <a:cubicBezTo>
                        <a:pt x="699077" y="913685"/>
                        <a:pt x="699172" y="916543"/>
                        <a:pt x="701744" y="918734"/>
                      </a:cubicBezTo>
                      <a:cubicBezTo>
                        <a:pt x="764799" y="972359"/>
                        <a:pt x="837475" y="1028843"/>
                        <a:pt x="915485" y="1058751"/>
                      </a:cubicBezTo>
                      <a:cubicBezTo>
                        <a:pt x="993875" y="1088755"/>
                        <a:pt x="1084553" y="1094565"/>
                        <a:pt x="1166849" y="1108472"/>
                      </a:cubicBezTo>
                      <a:cubicBezTo>
                        <a:pt x="1172469" y="1109424"/>
                        <a:pt x="1176755" y="1101518"/>
                        <a:pt x="1171707" y="1097994"/>
                      </a:cubicBezTo>
                      <a:cubicBezTo>
                        <a:pt x="1103699" y="1049131"/>
                        <a:pt x="1036643" y="992076"/>
                        <a:pt x="961014" y="955310"/>
                      </a:cubicBezTo>
                      <a:cubicBezTo>
                        <a:pt x="885671" y="918638"/>
                        <a:pt x="796136" y="911590"/>
                        <a:pt x="713459" y="907685"/>
                      </a:cubicBezTo>
                      <a:cubicBezTo>
                        <a:pt x="711935" y="907685"/>
                        <a:pt x="710888" y="908637"/>
                        <a:pt x="710411" y="909875"/>
                      </a:cubicBezTo>
                      <a:cubicBezTo>
                        <a:pt x="710221" y="909685"/>
                        <a:pt x="709935" y="909494"/>
                        <a:pt x="709745" y="909304"/>
                      </a:cubicBezTo>
                      <a:cubicBezTo>
                        <a:pt x="708697" y="908351"/>
                        <a:pt x="707554" y="908066"/>
                        <a:pt x="706411" y="907875"/>
                      </a:cubicBezTo>
                      <a:cubicBezTo>
                        <a:pt x="738986" y="888444"/>
                        <a:pt x="771276" y="868061"/>
                        <a:pt x="802804" y="846153"/>
                      </a:cubicBezTo>
                      <a:cubicBezTo>
                        <a:pt x="803375" y="846820"/>
                        <a:pt x="804233" y="847487"/>
                        <a:pt x="805185" y="847677"/>
                      </a:cubicBezTo>
                      <a:cubicBezTo>
                        <a:pt x="816806" y="850725"/>
                        <a:pt x="828617" y="851773"/>
                        <a:pt x="840523" y="850916"/>
                      </a:cubicBezTo>
                      <a:cubicBezTo>
                        <a:pt x="840523" y="850916"/>
                        <a:pt x="840523" y="850916"/>
                        <a:pt x="840713" y="850916"/>
                      </a:cubicBezTo>
                      <a:cubicBezTo>
                        <a:pt x="871955" y="863489"/>
                        <a:pt x="900626" y="894159"/>
                        <a:pt x="931487" y="907494"/>
                      </a:cubicBezTo>
                      <a:cubicBezTo>
                        <a:pt x="967205" y="923020"/>
                        <a:pt x="1005782" y="931307"/>
                        <a:pt x="1044358" y="935688"/>
                      </a:cubicBezTo>
                      <a:cubicBezTo>
                        <a:pt x="1136274" y="946166"/>
                        <a:pt x="1229048" y="934831"/>
                        <a:pt x="1320964" y="948071"/>
                      </a:cubicBezTo>
                      <a:cubicBezTo>
                        <a:pt x="1326488" y="948833"/>
                        <a:pt x="1331060" y="941117"/>
                        <a:pt x="1325917" y="937403"/>
                      </a:cubicBezTo>
                      <a:cubicBezTo>
                        <a:pt x="1184947" y="838152"/>
                        <a:pt x="1007401" y="797099"/>
                        <a:pt x="838999" y="836533"/>
                      </a:cubicBezTo>
                      <a:cubicBezTo>
                        <a:pt x="835475" y="835485"/>
                        <a:pt x="831950" y="834628"/>
                        <a:pt x="828140" y="834056"/>
                      </a:cubicBezTo>
                      <a:cubicBezTo>
                        <a:pt x="826331" y="833866"/>
                        <a:pt x="824902" y="834437"/>
                        <a:pt x="823664" y="835295"/>
                      </a:cubicBezTo>
                      <a:cubicBezTo>
                        <a:pt x="822044" y="834914"/>
                        <a:pt x="820330" y="834723"/>
                        <a:pt x="818615" y="834628"/>
                      </a:cubicBezTo>
                      <a:cubicBezTo>
                        <a:pt x="866717" y="800433"/>
                        <a:pt x="913103" y="763667"/>
                        <a:pt x="956728" y="723947"/>
                      </a:cubicBezTo>
                      <a:cubicBezTo>
                        <a:pt x="957204" y="724328"/>
                        <a:pt x="957680" y="724709"/>
                        <a:pt x="958252" y="725090"/>
                      </a:cubicBezTo>
                      <a:cubicBezTo>
                        <a:pt x="1123130" y="804148"/>
                        <a:pt x="1300485" y="701849"/>
                        <a:pt x="1471554" y="721852"/>
                      </a:cubicBezTo>
                      <a:cubicBezTo>
                        <a:pt x="1478507" y="722709"/>
                        <a:pt x="1481174" y="713851"/>
                        <a:pt x="1475174" y="710422"/>
                      </a:cubicBezTo>
                      <a:cubicBezTo>
                        <a:pt x="1397354" y="666512"/>
                        <a:pt x="1312201" y="653081"/>
                        <a:pt x="1226285" y="657272"/>
                      </a:cubicBezTo>
                      <a:cubicBezTo>
                        <a:pt x="1140275" y="661559"/>
                        <a:pt x="1053502" y="683276"/>
                        <a:pt x="972635" y="709374"/>
                      </a:cubicBezTo>
                      <a:cubicBezTo>
                        <a:pt x="996352" y="686990"/>
                        <a:pt x="1019307" y="663845"/>
                        <a:pt x="1041215" y="639842"/>
                      </a:cubicBezTo>
                      <a:cubicBezTo>
                        <a:pt x="1042929" y="640413"/>
                        <a:pt x="1044834" y="640413"/>
                        <a:pt x="1046644" y="638889"/>
                      </a:cubicBezTo>
                      <a:cubicBezTo>
                        <a:pt x="1060646" y="627935"/>
                        <a:pt x="1103222" y="642223"/>
                        <a:pt x="1119034" y="644033"/>
                      </a:cubicBezTo>
                      <a:cubicBezTo>
                        <a:pt x="1137703" y="646128"/>
                        <a:pt x="1156372" y="647271"/>
                        <a:pt x="1175136" y="647557"/>
                      </a:cubicBezTo>
                      <a:cubicBezTo>
                        <a:pt x="1191900" y="647843"/>
                        <a:pt x="1208664" y="647462"/>
                        <a:pt x="1225333" y="646319"/>
                      </a:cubicBezTo>
                      <a:cubicBezTo>
                        <a:pt x="1251622" y="644604"/>
                        <a:pt x="1277911" y="640985"/>
                        <a:pt x="1303724" y="635746"/>
                      </a:cubicBezTo>
                      <a:cubicBezTo>
                        <a:pt x="1342014" y="628031"/>
                        <a:pt x="1379733" y="616601"/>
                        <a:pt x="1415833" y="601456"/>
                      </a:cubicBezTo>
                      <a:cubicBezTo>
                        <a:pt x="1459267" y="583263"/>
                        <a:pt x="1499177" y="558879"/>
                        <a:pt x="1547945" y="560403"/>
                      </a:cubicBezTo>
                      <a:cubicBezTo>
                        <a:pt x="1554993" y="560594"/>
                        <a:pt x="1555469" y="548687"/>
                        <a:pt x="1548421" y="547925"/>
                      </a:cubicBezTo>
                      <a:cubicBezTo>
                        <a:pt x="1463363" y="539543"/>
                        <a:pt x="1377733" y="513254"/>
                        <a:pt x="1292103" y="529828"/>
                      </a:cubicBezTo>
                      <a:cubicBezTo>
                        <a:pt x="1211998" y="545258"/>
                        <a:pt x="1133607" y="584787"/>
                        <a:pt x="1060741" y="621077"/>
                      </a:cubicBezTo>
                      <a:cubicBezTo>
                        <a:pt x="1059693" y="621077"/>
                        <a:pt x="1058645" y="621268"/>
                        <a:pt x="1057598" y="621458"/>
                      </a:cubicBezTo>
                      <a:cubicBezTo>
                        <a:pt x="1076076" y="600313"/>
                        <a:pt x="1093793" y="578786"/>
                        <a:pt x="1110461" y="556498"/>
                      </a:cubicBezTo>
                      <a:cubicBezTo>
                        <a:pt x="1111033" y="556498"/>
                        <a:pt x="1111604" y="556498"/>
                        <a:pt x="1112271" y="556212"/>
                      </a:cubicBezTo>
                      <a:cubicBezTo>
                        <a:pt x="1344681" y="468677"/>
                        <a:pt x="1385162" y="181118"/>
                        <a:pt x="1530228" y="9382"/>
                      </a:cubicBezTo>
                      <a:cubicBezTo>
                        <a:pt x="1534705" y="4143"/>
                        <a:pt x="1527942" y="-2429"/>
                        <a:pt x="1522513" y="905"/>
                      </a:cubicBezTo>
                      <a:cubicBezTo>
                        <a:pt x="1331537" y="113681"/>
                        <a:pt x="1139703" y="307038"/>
                        <a:pt x="1113890" y="53859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254" name="Google Shape;2254;p32"/>
                <p:cNvGrpSpPr/>
                <p:nvPr/>
              </p:nvGrpSpPr>
              <p:grpSpPr>
                <a:xfrm>
                  <a:off x="-711164" y="3533620"/>
                  <a:ext cx="1282461" cy="1364167"/>
                  <a:chOff x="5583840" y="2745555"/>
                  <a:chExt cx="1282461" cy="1364167"/>
                </a:xfrm>
              </p:grpSpPr>
              <p:sp>
                <p:nvSpPr>
                  <p:cNvPr id="2255" name="Google Shape;2255;p32"/>
                  <p:cNvSpPr/>
                  <p:nvPr/>
                </p:nvSpPr>
                <p:spPr>
                  <a:xfrm>
                    <a:off x="6431888" y="2745555"/>
                    <a:ext cx="413683" cy="5522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683" h="552278" extrusionOk="0">
                        <a:moveTo>
                          <a:pt x="11774" y="550189"/>
                        </a:moveTo>
                        <a:cubicBezTo>
                          <a:pt x="87688" y="474179"/>
                          <a:pt x="141218" y="375310"/>
                          <a:pt x="195892" y="283775"/>
                        </a:cubicBezTo>
                        <a:cubicBezTo>
                          <a:pt x="257614" y="180428"/>
                          <a:pt x="321241" y="84512"/>
                          <a:pt x="412681" y="5073"/>
                        </a:cubicBezTo>
                        <a:cubicBezTo>
                          <a:pt x="415253" y="2787"/>
                          <a:pt x="412395" y="-1594"/>
                          <a:pt x="409538" y="596"/>
                        </a:cubicBezTo>
                        <a:cubicBezTo>
                          <a:pt x="323908" y="64700"/>
                          <a:pt x="261043" y="156616"/>
                          <a:pt x="204750" y="246056"/>
                        </a:cubicBezTo>
                        <a:cubicBezTo>
                          <a:pt x="140456" y="348164"/>
                          <a:pt x="79592" y="448938"/>
                          <a:pt x="1677" y="541616"/>
                        </a:cubicBezTo>
                        <a:cubicBezTo>
                          <a:pt x="-3943" y="548284"/>
                          <a:pt x="5868" y="556094"/>
                          <a:pt x="11869" y="55018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56" name="Google Shape;2256;p32"/>
                  <p:cNvSpPr/>
                  <p:nvPr/>
                </p:nvSpPr>
                <p:spPr>
                  <a:xfrm>
                    <a:off x="6342995" y="2803669"/>
                    <a:ext cx="127818" cy="5512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818" h="551212" extrusionOk="0">
                        <a:moveTo>
                          <a:pt x="22942" y="545320"/>
                        </a:moveTo>
                        <a:cubicBezTo>
                          <a:pt x="4464" y="353392"/>
                          <a:pt x="32658" y="171845"/>
                          <a:pt x="127622" y="2110"/>
                        </a:cubicBezTo>
                        <a:cubicBezTo>
                          <a:pt x="128575" y="300"/>
                          <a:pt x="125812" y="-843"/>
                          <a:pt x="124765" y="776"/>
                        </a:cubicBezTo>
                        <a:cubicBezTo>
                          <a:pt x="24276" y="158320"/>
                          <a:pt x="-24206" y="361202"/>
                          <a:pt x="11893" y="546463"/>
                        </a:cubicBezTo>
                        <a:cubicBezTo>
                          <a:pt x="13227" y="553321"/>
                          <a:pt x="23514" y="552559"/>
                          <a:pt x="22847" y="54541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57" name="Google Shape;2257;p32"/>
                  <p:cNvSpPr/>
                  <p:nvPr/>
                </p:nvSpPr>
                <p:spPr>
                  <a:xfrm>
                    <a:off x="6216846" y="2847843"/>
                    <a:ext cx="85982" cy="5816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982" h="581662" extrusionOk="0">
                        <a:moveTo>
                          <a:pt x="49555" y="573441"/>
                        </a:moveTo>
                        <a:cubicBezTo>
                          <a:pt x="-7118" y="385988"/>
                          <a:pt x="4502" y="184344"/>
                          <a:pt x="85560" y="5941"/>
                        </a:cubicBezTo>
                        <a:cubicBezTo>
                          <a:pt x="87846" y="988"/>
                          <a:pt x="80226" y="-2536"/>
                          <a:pt x="77845" y="2321"/>
                        </a:cubicBezTo>
                        <a:cubicBezTo>
                          <a:pt x="-9023" y="181773"/>
                          <a:pt x="-24454" y="388275"/>
                          <a:pt x="37935" y="577727"/>
                        </a:cubicBezTo>
                        <a:cubicBezTo>
                          <a:pt x="40411" y="585252"/>
                          <a:pt x="51746" y="580965"/>
                          <a:pt x="49460" y="57344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58" name="Google Shape;2258;p32"/>
                  <p:cNvSpPr/>
                  <p:nvPr/>
                </p:nvSpPr>
                <p:spPr>
                  <a:xfrm>
                    <a:off x="6074947" y="2989393"/>
                    <a:ext cx="49955" cy="5638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55" h="563871" extrusionOk="0">
                        <a:moveTo>
                          <a:pt x="47627" y="556192"/>
                        </a:moveTo>
                        <a:cubicBezTo>
                          <a:pt x="34482" y="465228"/>
                          <a:pt x="19433" y="374550"/>
                          <a:pt x="15813" y="282634"/>
                        </a:cubicBezTo>
                        <a:cubicBezTo>
                          <a:pt x="12003" y="185098"/>
                          <a:pt x="26005" y="95563"/>
                          <a:pt x="49913" y="1551"/>
                        </a:cubicBezTo>
                        <a:cubicBezTo>
                          <a:pt x="50294" y="27"/>
                          <a:pt x="48008" y="-640"/>
                          <a:pt x="47341" y="789"/>
                        </a:cubicBezTo>
                        <a:cubicBezTo>
                          <a:pt x="-30002" y="169096"/>
                          <a:pt x="4098" y="382075"/>
                          <a:pt x="33054" y="557621"/>
                        </a:cubicBezTo>
                        <a:cubicBezTo>
                          <a:pt x="34578" y="566765"/>
                          <a:pt x="48865" y="565526"/>
                          <a:pt x="47532" y="55619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59" name="Google Shape;2259;p32"/>
                  <p:cNvSpPr/>
                  <p:nvPr/>
                </p:nvSpPr>
                <p:spPr>
                  <a:xfrm>
                    <a:off x="5914420" y="3093482"/>
                    <a:ext cx="65535" cy="5457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535" h="545765" extrusionOk="0">
                        <a:moveTo>
                          <a:pt x="65184" y="536970"/>
                        </a:moveTo>
                        <a:cubicBezTo>
                          <a:pt x="38038" y="450960"/>
                          <a:pt x="21464" y="362187"/>
                          <a:pt x="17083" y="272080"/>
                        </a:cubicBezTo>
                        <a:cubicBezTo>
                          <a:pt x="12606" y="180640"/>
                          <a:pt x="24988" y="93486"/>
                          <a:pt x="35656" y="3189"/>
                        </a:cubicBezTo>
                        <a:cubicBezTo>
                          <a:pt x="36133" y="-525"/>
                          <a:pt x="31180" y="-1192"/>
                          <a:pt x="30132" y="2237"/>
                        </a:cubicBezTo>
                        <a:cubicBezTo>
                          <a:pt x="-22732" y="173211"/>
                          <a:pt x="-253" y="373902"/>
                          <a:pt x="52897" y="541542"/>
                        </a:cubicBezTo>
                        <a:cubicBezTo>
                          <a:pt x="55468" y="549639"/>
                          <a:pt x="67756" y="544971"/>
                          <a:pt x="65184" y="53697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60" name="Google Shape;2260;p32"/>
                  <p:cNvSpPr/>
                  <p:nvPr/>
                </p:nvSpPr>
                <p:spPr>
                  <a:xfrm>
                    <a:off x="5760290" y="3142414"/>
                    <a:ext cx="44462" cy="5719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62" h="571994" extrusionOk="0">
                        <a:moveTo>
                          <a:pt x="31480" y="564238"/>
                        </a:moveTo>
                        <a:cubicBezTo>
                          <a:pt x="23575" y="472513"/>
                          <a:pt x="15669" y="380501"/>
                          <a:pt x="15288" y="288299"/>
                        </a:cubicBezTo>
                        <a:cubicBezTo>
                          <a:pt x="14812" y="190858"/>
                          <a:pt x="27385" y="97990"/>
                          <a:pt x="44434" y="2454"/>
                        </a:cubicBezTo>
                        <a:cubicBezTo>
                          <a:pt x="44815" y="168"/>
                          <a:pt x="41196" y="-1070"/>
                          <a:pt x="40434" y="1216"/>
                        </a:cubicBezTo>
                        <a:cubicBezTo>
                          <a:pt x="-21098" y="178571"/>
                          <a:pt x="1953" y="382501"/>
                          <a:pt x="17002" y="565667"/>
                        </a:cubicBezTo>
                        <a:cubicBezTo>
                          <a:pt x="17764" y="575002"/>
                          <a:pt x="32242" y="573573"/>
                          <a:pt x="31480" y="56423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61" name="Google Shape;2261;p32"/>
                  <p:cNvSpPr/>
                  <p:nvPr/>
                </p:nvSpPr>
                <p:spPr>
                  <a:xfrm>
                    <a:off x="5583840" y="3263245"/>
                    <a:ext cx="51832" cy="5037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832" h="503747" extrusionOk="0">
                        <a:moveTo>
                          <a:pt x="12573" y="499891"/>
                        </a:moveTo>
                        <a:cubicBezTo>
                          <a:pt x="42291" y="429882"/>
                          <a:pt x="36861" y="353587"/>
                          <a:pt x="34480" y="279387"/>
                        </a:cubicBezTo>
                        <a:cubicBezTo>
                          <a:pt x="31527" y="185851"/>
                          <a:pt x="40957" y="94792"/>
                          <a:pt x="51816" y="2114"/>
                        </a:cubicBezTo>
                        <a:cubicBezTo>
                          <a:pt x="52101" y="-267"/>
                          <a:pt x="48768" y="-839"/>
                          <a:pt x="48196" y="1447"/>
                        </a:cubicBezTo>
                        <a:cubicBezTo>
                          <a:pt x="29622" y="77171"/>
                          <a:pt x="23145" y="156800"/>
                          <a:pt x="22288" y="234619"/>
                        </a:cubicBezTo>
                        <a:cubicBezTo>
                          <a:pt x="21336" y="322726"/>
                          <a:pt x="32004" y="409784"/>
                          <a:pt x="476" y="494271"/>
                        </a:cubicBezTo>
                        <a:cubicBezTo>
                          <a:pt x="-2477" y="502177"/>
                          <a:pt x="9144" y="507892"/>
                          <a:pt x="12477" y="49989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62" name="Google Shape;2262;p32"/>
                  <p:cNvSpPr/>
                  <p:nvPr/>
                </p:nvSpPr>
                <p:spPr>
                  <a:xfrm>
                    <a:off x="6376633" y="3280161"/>
                    <a:ext cx="489668" cy="95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9668" h="95535" extrusionOk="0">
                        <a:moveTo>
                          <a:pt x="223048" y="74163"/>
                        </a:moveTo>
                        <a:cubicBezTo>
                          <a:pt x="262863" y="62351"/>
                          <a:pt x="301725" y="47492"/>
                          <a:pt x="341158" y="34538"/>
                        </a:cubicBezTo>
                        <a:cubicBezTo>
                          <a:pt x="390212" y="18536"/>
                          <a:pt x="436980" y="13869"/>
                          <a:pt x="487462" y="7202"/>
                        </a:cubicBezTo>
                        <a:cubicBezTo>
                          <a:pt x="490225" y="6821"/>
                          <a:pt x="490510" y="2630"/>
                          <a:pt x="487653" y="2153"/>
                        </a:cubicBezTo>
                        <a:cubicBezTo>
                          <a:pt x="419835" y="-8515"/>
                          <a:pt x="341349" y="22823"/>
                          <a:pt x="278198" y="44159"/>
                        </a:cubicBezTo>
                        <a:cubicBezTo>
                          <a:pt x="189901" y="74067"/>
                          <a:pt x="99414" y="100642"/>
                          <a:pt x="7593" y="69876"/>
                        </a:cubicBezTo>
                        <a:cubicBezTo>
                          <a:pt x="1306" y="67781"/>
                          <a:pt x="-3361" y="77020"/>
                          <a:pt x="3116" y="79497"/>
                        </a:cubicBezTo>
                        <a:cubicBezTo>
                          <a:pt x="74744" y="106833"/>
                          <a:pt x="151325" y="95308"/>
                          <a:pt x="223048" y="7406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63" name="Google Shape;2263;p32"/>
                  <p:cNvSpPr/>
                  <p:nvPr/>
                </p:nvSpPr>
                <p:spPr>
                  <a:xfrm>
                    <a:off x="6297734" y="3430118"/>
                    <a:ext cx="495230" cy="40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5230" h="40890" extrusionOk="0">
                        <a:moveTo>
                          <a:pt x="228986" y="22503"/>
                        </a:moveTo>
                        <a:cubicBezTo>
                          <a:pt x="317664" y="9549"/>
                          <a:pt x="402532" y="12406"/>
                          <a:pt x="491686" y="18407"/>
                        </a:cubicBezTo>
                        <a:cubicBezTo>
                          <a:pt x="495591" y="18693"/>
                          <a:pt x="496734" y="13168"/>
                          <a:pt x="492733" y="12311"/>
                        </a:cubicBezTo>
                        <a:cubicBezTo>
                          <a:pt x="329856" y="-25503"/>
                          <a:pt x="167359" y="36504"/>
                          <a:pt x="3624" y="29646"/>
                        </a:cubicBezTo>
                        <a:cubicBezTo>
                          <a:pt x="-281" y="29456"/>
                          <a:pt x="-1614" y="35171"/>
                          <a:pt x="2577" y="35933"/>
                        </a:cubicBezTo>
                        <a:cubicBezTo>
                          <a:pt x="77824" y="48982"/>
                          <a:pt x="154405" y="33361"/>
                          <a:pt x="228986" y="2250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64" name="Google Shape;2264;p32"/>
                  <p:cNvSpPr/>
                  <p:nvPr/>
                </p:nvSpPr>
                <p:spPr>
                  <a:xfrm>
                    <a:off x="6163007" y="3568878"/>
                    <a:ext cx="479508" cy="10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508" h="109175" extrusionOk="0">
                        <a:moveTo>
                          <a:pt x="477536" y="109105"/>
                        </a:moveTo>
                        <a:cubicBezTo>
                          <a:pt x="479441" y="109676"/>
                          <a:pt x="480298" y="106628"/>
                          <a:pt x="478584" y="105771"/>
                        </a:cubicBezTo>
                        <a:cubicBezTo>
                          <a:pt x="409528" y="72529"/>
                          <a:pt x="333137" y="45192"/>
                          <a:pt x="257604" y="31190"/>
                        </a:cubicBezTo>
                        <a:cubicBezTo>
                          <a:pt x="175498" y="15950"/>
                          <a:pt x="89964" y="27952"/>
                          <a:pt x="10049" y="425"/>
                        </a:cubicBezTo>
                        <a:cubicBezTo>
                          <a:pt x="1667" y="-2433"/>
                          <a:pt x="-4429" y="9950"/>
                          <a:pt x="4144" y="13093"/>
                        </a:cubicBezTo>
                        <a:cubicBezTo>
                          <a:pt x="78058" y="40049"/>
                          <a:pt x="156067" y="29476"/>
                          <a:pt x="232744" y="39477"/>
                        </a:cubicBezTo>
                        <a:cubicBezTo>
                          <a:pt x="318183" y="50621"/>
                          <a:pt x="395907" y="84245"/>
                          <a:pt x="477536" y="10910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65" name="Google Shape;2265;p32"/>
                  <p:cNvSpPr/>
                  <p:nvPr/>
                </p:nvSpPr>
                <p:spPr>
                  <a:xfrm>
                    <a:off x="6034954" y="3652657"/>
                    <a:ext cx="452218" cy="1843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218" h="184374" extrusionOk="0">
                        <a:moveTo>
                          <a:pt x="450618" y="178964"/>
                        </a:moveTo>
                        <a:cubicBezTo>
                          <a:pt x="298218" y="129529"/>
                          <a:pt x="154771" y="68760"/>
                          <a:pt x="9801" y="751"/>
                        </a:cubicBezTo>
                        <a:cubicBezTo>
                          <a:pt x="1514" y="-3154"/>
                          <a:pt x="-4106" y="9228"/>
                          <a:pt x="3800" y="13515"/>
                        </a:cubicBezTo>
                        <a:cubicBezTo>
                          <a:pt x="141627" y="89524"/>
                          <a:pt x="296313" y="146198"/>
                          <a:pt x="448903" y="184298"/>
                        </a:cubicBezTo>
                        <a:cubicBezTo>
                          <a:pt x="451951" y="185060"/>
                          <a:pt x="453666" y="179917"/>
                          <a:pt x="450618" y="17896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66" name="Google Shape;2266;p32"/>
                  <p:cNvSpPr/>
                  <p:nvPr/>
                </p:nvSpPr>
                <p:spPr>
                  <a:xfrm>
                    <a:off x="5830737" y="3757713"/>
                    <a:ext cx="505138" cy="253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5138" h="253295" extrusionOk="0">
                        <a:moveTo>
                          <a:pt x="504339" y="249549"/>
                        </a:moveTo>
                        <a:cubicBezTo>
                          <a:pt x="364988" y="134011"/>
                          <a:pt x="185061" y="41904"/>
                          <a:pt x="8753" y="184"/>
                        </a:cubicBezTo>
                        <a:cubicBezTo>
                          <a:pt x="657" y="-1721"/>
                          <a:pt x="-3820" y="11710"/>
                          <a:pt x="4277" y="14377"/>
                        </a:cubicBezTo>
                        <a:cubicBezTo>
                          <a:pt x="90478" y="42285"/>
                          <a:pt x="175346" y="69622"/>
                          <a:pt x="257356" y="108674"/>
                        </a:cubicBezTo>
                        <a:cubicBezTo>
                          <a:pt x="343271" y="149632"/>
                          <a:pt x="422615" y="200019"/>
                          <a:pt x="501482" y="252883"/>
                        </a:cubicBezTo>
                        <a:cubicBezTo>
                          <a:pt x="503768" y="254407"/>
                          <a:pt x="506530" y="251359"/>
                          <a:pt x="504339" y="24954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67" name="Google Shape;2267;p32"/>
                  <p:cNvSpPr/>
                  <p:nvPr/>
                </p:nvSpPr>
                <p:spPr>
                  <a:xfrm>
                    <a:off x="5622573" y="3815015"/>
                    <a:ext cx="399657" cy="2947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657" h="294707" extrusionOk="0">
                        <a:moveTo>
                          <a:pt x="398560" y="289878"/>
                        </a:moveTo>
                        <a:cubicBezTo>
                          <a:pt x="273973" y="189580"/>
                          <a:pt x="143290" y="95282"/>
                          <a:pt x="13559" y="1652"/>
                        </a:cubicBezTo>
                        <a:cubicBezTo>
                          <a:pt x="5177" y="-4444"/>
                          <a:pt x="-5300" y="7843"/>
                          <a:pt x="3082" y="14034"/>
                        </a:cubicBezTo>
                        <a:cubicBezTo>
                          <a:pt x="131764" y="109475"/>
                          <a:pt x="261400" y="205582"/>
                          <a:pt x="394940" y="294165"/>
                        </a:cubicBezTo>
                        <a:cubicBezTo>
                          <a:pt x="397893" y="296165"/>
                          <a:pt x="401512" y="292164"/>
                          <a:pt x="398560" y="28987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2268" name="Google Shape;2268;p32"/>
            <p:cNvGrpSpPr/>
            <p:nvPr/>
          </p:nvGrpSpPr>
          <p:grpSpPr>
            <a:xfrm>
              <a:off x="-239443" y="3990391"/>
              <a:ext cx="1400367" cy="1284617"/>
              <a:chOff x="-263793" y="3998404"/>
              <a:chExt cx="1400367" cy="1284617"/>
            </a:xfrm>
          </p:grpSpPr>
          <p:grpSp>
            <p:nvGrpSpPr>
              <p:cNvPr id="2269" name="Google Shape;2269;p32"/>
              <p:cNvGrpSpPr/>
              <p:nvPr/>
            </p:nvGrpSpPr>
            <p:grpSpPr>
              <a:xfrm rot="10800000" flipH="1">
                <a:off x="-263793" y="3998404"/>
                <a:ext cx="779672" cy="928642"/>
                <a:chOff x="-206343" y="1238230"/>
                <a:chExt cx="779672" cy="928642"/>
              </a:xfrm>
            </p:grpSpPr>
            <p:sp>
              <p:nvSpPr>
                <p:cNvPr id="2270" name="Google Shape;2270;p32"/>
                <p:cNvSpPr/>
                <p:nvPr/>
              </p:nvSpPr>
              <p:spPr>
                <a:xfrm rot="-4688137">
                  <a:off x="-225321" y="1390091"/>
                  <a:ext cx="817628" cy="624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808" h="1027850" extrusionOk="0">
                      <a:moveTo>
                        <a:pt x="3709" y="1027844"/>
                      </a:moveTo>
                      <a:cubicBezTo>
                        <a:pt x="94196" y="1021939"/>
                        <a:pt x="184970" y="1015366"/>
                        <a:pt x="274790" y="1002508"/>
                      </a:cubicBezTo>
                      <a:cubicBezTo>
                        <a:pt x="300603" y="998793"/>
                        <a:pt x="331274" y="993459"/>
                        <a:pt x="347561" y="970599"/>
                      </a:cubicBezTo>
                      <a:cubicBezTo>
                        <a:pt x="364325" y="947072"/>
                        <a:pt x="354610" y="917164"/>
                        <a:pt x="356610" y="889922"/>
                      </a:cubicBezTo>
                      <a:lnTo>
                        <a:pt x="387948" y="949930"/>
                      </a:lnTo>
                      <a:cubicBezTo>
                        <a:pt x="388805" y="951644"/>
                        <a:pt x="391186" y="952787"/>
                        <a:pt x="392996" y="952216"/>
                      </a:cubicBezTo>
                      <a:cubicBezTo>
                        <a:pt x="426333" y="942024"/>
                        <a:pt x="459195" y="930308"/>
                        <a:pt x="491294" y="916592"/>
                      </a:cubicBezTo>
                      <a:cubicBezTo>
                        <a:pt x="518059" y="905162"/>
                        <a:pt x="550730" y="893542"/>
                        <a:pt x="569589" y="869920"/>
                      </a:cubicBezTo>
                      <a:cubicBezTo>
                        <a:pt x="588068" y="846679"/>
                        <a:pt x="587020" y="815722"/>
                        <a:pt x="588353" y="787624"/>
                      </a:cubicBezTo>
                      <a:cubicBezTo>
                        <a:pt x="589973" y="753905"/>
                        <a:pt x="591592" y="720187"/>
                        <a:pt x="593306" y="686468"/>
                      </a:cubicBezTo>
                      <a:cubicBezTo>
                        <a:pt x="606451" y="727426"/>
                        <a:pt x="618548" y="769526"/>
                        <a:pt x="635312" y="808769"/>
                      </a:cubicBezTo>
                      <a:cubicBezTo>
                        <a:pt x="644170" y="829438"/>
                        <a:pt x="662649" y="833153"/>
                        <a:pt x="683318" y="824962"/>
                      </a:cubicBezTo>
                      <a:cubicBezTo>
                        <a:pt x="737134" y="803530"/>
                        <a:pt x="735515" y="744094"/>
                        <a:pt x="724180" y="694850"/>
                      </a:cubicBezTo>
                      <a:cubicBezTo>
                        <a:pt x="739706" y="720758"/>
                        <a:pt x="755327" y="746761"/>
                        <a:pt x="770757" y="772669"/>
                      </a:cubicBezTo>
                      <a:cubicBezTo>
                        <a:pt x="772091" y="774860"/>
                        <a:pt x="774853" y="775717"/>
                        <a:pt x="777139" y="774574"/>
                      </a:cubicBezTo>
                      <a:cubicBezTo>
                        <a:pt x="821145" y="752191"/>
                        <a:pt x="865436" y="728664"/>
                        <a:pt x="906489" y="701232"/>
                      </a:cubicBezTo>
                      <a:cubicBezTo>
                        <a:pt x="936778" y="680944"/>
                        <a:pt x="961734" y="656274"/>
                        <a:pt x="970020" y="619793"/>
                      </a:cubicBezTo>
                      <a:cubicBezTo>
                        <a:pt x="978783" y="581217"/>
                        <a:pt x="971639" y="539212"/>
                        <a:pt x="967068" y="500635"/>
                      </a:cubicBezTo>
                      <a:cubicBezTo>
                        <a:pt x="962210" y="459487"/>
                        <a:pt x="955257" y="418625"/>
                        <a:pt x="946874" y="378049"/>
                      </a:cubicBezTo>
                      <a:cubicBezTo>
                        <a:pt x="990594" y="446057"/>
                        <a:pt x="1021741" y="520447"/>
                        <a:pt x="1039172" y="599791"/>
                      </a:cubicBezTo>
                      <a:cubicBezTo>
                        <a:pt x="1040029" y="603505"/>
                        <a:pt x="1044315" y="604077"/>
                        <a:pt x="1046982" y="601981"/>
                      </a:cubicBezTo>
                      <a:cubicBezTo>
                        <a:pt x="1130612" y="539402"/>
                        <a:pt x="1192143" y="451772"/>
                        <a:pt x="1220433" y="350998"/>
                      </a:cubicBezTo>
                      <a:cubicBezTo>
                        <a:pt x="1242912" y="270511"/>
                        <a:pt x="1248531" y="180691"/>
                        <a:pt x="1286060" y="106586"/>
                      </a:cubicBezTo>
                      <a:cubicBezTo>
                        <a:pt x="1298061" y="88393"/>
                        <a:pt x="1311492" y="71344"/>
                        <a:pt x="1326827" y="55532"/>
                      </a:cubicBezTo>
                      <a:cubicBezTo>
                        <a:pt x="1336066" y="46102"/>
                        <a:pt x="1343591" y="41911"/>
                        <a:pt x="1343210" y="32196"/>
                      </a:cubicBezTo>
                      <a:cubicBezTo>
                        <a:pt x="1343400" y="32005"/>
                        <a:pt x="1343591" y="31815"/>
                        <a:pt x="1343781" y="31624"/>
                      </a:cubicBezTo>
                      <a:cubicBezTo>
                        <a:pt x="1345877" y="29815"/>
                        <a:pt x="1344448" y="27148"/>
                        <a:pt x="1342353" y="26671"/>
                      </a:cubicBezTo>
                      <a:cubicBezTo>
                        <a:pt x="1342162" y="26005"/>
                        <a:pt x="1341971" y="25338"/>
                        <a:pt x="1341686" y="24671"/>
                      </a:cubicBezTo>
                      <a:cubicBezTo>
                        <a:pt x="1341686" y="24576"/>
                        <a:pt x="1341591" y="24481"/>
                        <a:pt x="1341400" y="24481"/>
                      </a:cubicBezTo>
                      <a:cubicBezTo>
                        <a:pt x="1341114" y="24195"/>
                        <a:pt x="1340829" y="23909"/>
                        <a:pt x="1340352" y="23814"/>
                      </a:cubicBezTo>
                      <a:cubicBezTo>
                        <a:pt x="1321969" y="20480"/>
                        <a:pt x="1303300" y="17908"/>
                        <a:pt x="1284536" y="15908"/>
                      </a:cubicBezTo>
                      <a:cubicBezTo>
                        <a:pt x="1190715" y="-5428"/>
                        <a:pt x="1093655" y="-5428"/>
                        <a:pt x="999357" y="16670"/>
                      </a:cubicBezTo>
                      <a:cubicBezTo>
                        <a:pt x="996881" y="17242"/>
                        <a:pt x="994785" y="20194"/>
                        <a:pt x="995738" y="22671"/>
                      </a:cubicBezTo>
                      <a:cubicBezTo>
                        <a:pt x="1005834" y="53818"/>
                        <a:pt x="1016026" y="85060"/>
                        <a:pt x="1026218" y="116302"/>
                      </a:cubicBezTo>
                      <a:cubicBezTo>
                        <a:pt x="1005549" y="96775"/>
                        <a:pt x="984974" y="77249"/>
                        <a:pt x="964115" y="57913"/>
                      </a:cubicBezTo>
                      <a:cubicBezTo>
                        <a:pt x="951828" y="46483"/>
                        <a:pt x="940493" y="35911"/>
                        <a:pt x="922872" y="36482"/>
                      </a:cubicBezTo>
                      <a:cubicBezTo>
                        <a:pt x="895535" y="37339"/>
                        <a:pt x="863626" y="53056"/>
                        <a:pt x="838099" y="62485"/>
                      </a:cubicBezTo>
                      <a:cubicBezTo>
                        <a:pt x="811429" y="72391"/>
                        <a:pt x="785045" y="83536"/>
                        <a:pt x="759708" y="96680"/>
                      </a:cubicBezTo>
                      <a:cubicBezTo>
                        <a:pt x="717036" y="118969"/>
                        <a:pt x="664935" y="150401"/>
                        <a:pt x="638741" y="192121"/>
                      </a:cubicBezTo>
                      <a:cubicBezTo>
                        <a:pt x="630168" y="205837"/>
                        <a:pt x="630359" y="218314"/>
                        <a:pt x="637788" y="232507"/>
                      </a:cubicBezTo>
                      <a:cubicBezTo>
                        <a:pt x="648361" y="252795"/>
                        <a:pt x="663030" y="271940"/>
                        <a:pt x="677222" y="290800"/>
                      </a:cubicBezTo>
                      <a:cubicBezTo>
                        <a:pt x="642837" y="267368"/>
                        <a:pt x="608547" y="243937"/>
                        <a:pt x="574161" y="220505"/>
                      </a:cubicBezTo>
                      <a:cubicBezTo>
                        <a:pt x="572447" y="219457"/>
                        <a:pt x="569399" y="219648"/>
                        <a:pt x="568065" y="221172"/>
                      </a:cubicBezTo>
                      <a:cubicBezTo>
                        <a:pt x="537204" y="256891"/>
                        <a:pt x="506629" y="292895"/>
                        <a:pt x="476339" y="329090"/>
                      </a:cubicBezTo>
                      <a:cubicBezTo>
                        <a:pt x="461861" y="346426"/>
                        <a:pt x="447479" y="363856"/>
                        <a:pt x="433096" y="381287"/>
                      </a:cubicBezTo>
                      <a:cubicBezTo>
                        <a:pt x="425285" y="390812"/>
                        <a:pt x="414713" y="401194"/>
                        <a:pt x="410998" y="413386"/>
                      </a:cubicBezTo>
                      <a:cubicBezTo>
                        <a:pt x="403283" y="438818"/>
                        <a:pt x="425666" y="454153"/>
                        <a:pt x="441859" y="470346"/>
                      </a:cubicBezTo>
                      <a:cubicBezTo>
                        <a:pt x="468720" y="497111"/>
                        <a:pt x="495485" y="523972"/>
                        <a:pt x="522345" y="550832"/>
                      </a:cubicBezTo>
                      <a:cubicBezTo>
                        <a:pt x="468815" y="521400"/>
                        <a:pt x="416046" y="490729"/>
                        <a:pt x="364325" y="458249"/>
                      </a:cubicBezTo>
                      <a:cubicBezTo>
                        <a:pt x="362135" y="456820"/>
                        <a:pt x="358991" y="457678"/>
                        <a:pt x="357658" y="459868"/>
                      </a:cubicBezTo>
                      <a:cubicBezTo>
                        <a:pt x="316986" y="526639"/>
                        <a:pt x="272695" y="591028"/>
                        <a:pt x="224213" y="652369"/>
                      </a:cubicBezTo>
                      <a:cubicBezTo>
                        <a:pt x="211735" y="668180"/>
                        <a:pt x="175254" y="697612"/>
                        <a:pt x="175254" y="720758"/>
                      </a:cubicBezTo>
                      <a:cubicBezTo>
                        <a:pt x="175254" y="730855"/>
                        <a:pt x="184112" y="740761"/>
                        <a:pt x="189065" y="748285"/>
                      </a:cubicBezTo>
                      <a:cubicBezTo>
                        <a:pt x="195257" y="757525"/>
                        <a:pt x="201543" y="766764"/>
                        <a:pt x="207830" y="776003"/>
                      </a:cubicBezTo>
                      <a:cubicBezTo>
                        <a:pt x="194209" y="766192"/>
                        <a:pt x="180588" y="756477"/>
                        <a:pt x="166967" y="746761"/>
                      </a:cubicBezTo>
                      <a:cubicBezTo>
                        <a:pt x="165348" y="745618"/>
                        <a:pt x="162395" y="745904"/>
                        <a:pt x="160967" y="747428"/>
                      </a:cubicBezTo>
                      <a:cubicBezTo>
                        <a:pt x="150108" y="759430"/>
                        <a:pt x="139250" y="771336"/>
                        <a:pt x="128391" y="783337"/>
                      </a:cubicBezTo>
                      <a:cubicBezTo>
                        <a:pt x="126962" y="784957"/>
                        <a:pt x="126391" y="787338"/>
                        <a:pt x="127534" y="789338"/>
                      </a:cubicBezTo>
                      <a:cubicBezTo>
                        <a:pt x="138107" y="807721"/>
                        <a:pt x="148679" y="826105"/>
                        <a:pt x="159347" y="844488"/>
                      </a:cubicBezTo>
                      <a:cubicBezTo>
                        <a:pt x="142679" y="832296"/>
                        <a:pt x="126105" y="820008"/>
                        <a:pt x="109532" y="807721"/>
                      </a:cubicBezTo>
                      <a:cubicBezTo>
                        <a:pt x="107531" y="806293"/>
                        <a:pt x="104102" y="807245"/>
                        <a:pt x="102959" y="809341"/>
                      </a:cubicBezTo>
                      <a:cubicBezTo>
                        <a:pt x="68669" y="880111"/>
                        <a:pt x="34665" y="950977"/>
                        <a:pt x="470" y="1021748"/>
                      </a:cubicBezTo>
                      <a:cubicBezTo>
                        <a:pt x="-768" y="1024225"/>
                        <a:pt x="470" y="1028035"/>
                        <a:pt x="3804" y="1027844"/>
                      </a:cubicBezTo>
                      <a:close/>
                      <a:moveTo>
                        <a:pt x="1338638" y="27910"/>
                      </a:moveTo>
                      <a:cubicBezTo>
                        <a:pt x="1337876" y="28576"/>
                        <a:pt x="1337114" y="29243"/>
                        <a:pt x="1336352" y="29910"/>
                      </a:cubicBezTo>
                      <a:cubicBezTo>
                        <a:pt x="1333304" y="28957"/>
                        <a:pt x="1330161" y="28005"/>
                        <a:pt x="1327113" y="27148"/>
                      </a:cubicBezTo>
                      <a:cubicBezTo>
                        <a:pt x="1330923" y="27433"/>
                        <a:pt x="1334828" y="27719"/>
                        <a:pt x="1338638" y="2791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1" name="Google Shape;2271;p32"/>
                <p:cNvSpPr/>
                <p:nvPr/>
              </p:nvSpPr>
              <p:spPr>
                <a:xfrm rot="-4688137">
                  <a:off x="-215998" y="1401411"/>
                  <a:ext cx="808194" cy="599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9292" h="985649" extrusionOk="0">
                      <a:moveTo>
                        <a:pt x="76854" y="853846"/>
                      </a:moveTo>
                      <a:cubicBezTo>
                        <a:pt x="103333" y="867562"/>
                        <a:pt x="124384" y="880325"/>
                        <a:pt x="142672" y="903757"/>
                      </a:cubicBezTo>
                      <a:cubicBezTo>
                        <a:pt x="95999" y="929951"/>
                        <a:pt x="48184" y="954334"/>
                        <a:pt x="1130" y="981671"/>
                      </a:cubicBezTo>
                      <a:cubicBezTo>
                        <a:pt x="-1346" y="983100"/>
                        <a:pt x="654" y="986434"/>
                        <a:pt x="3226" y="985481"/>
                      </a:cubicBezTo>
                      <a:cubicBezTo>
                        <a:pt x="62566" y="961002"/>
                        <a:pt x="121145" y="930903"/>
                        <a:pt x="176676" y="896803"/>
                      </a:cubicBezTo>
                      <a:cubicBezTo>
                        <a:pt x="182010" y="911663"/>
                        <a:pt x="185915" y="925759"/>
                        <a:pt x="185248" y="942047"/>
                      </a:cubicBezTo>
                      <a:cubicBezTo>
                        <a:pt x="185248" y="944143"/>
                        <a:pt x="188677" y="944809"/>
                        <a:pt x="189058" y="942619"/>
                      </a:cubicBezTo>
                      <a:cubicBezTo>
                        <a:pt x="191821" y="926140"/>
                        <a:pt x="191249" y="907757"/>
                        <a:pt x="184391" y="892136"/>
                      </a:cubicBezTo>
                      <a:cubicBezTo>
                        <a:pt x="203441" y="880230"/>
                        <a:pt x="222205" y="867943"/>
                        <a:pt x="240398" y="855274"/>
                      </a:cubicBezTo>
                      <a:cubicBezTo>
                        <a:pt x="240398" y="856227"/>
                        <a:pt x="240684" y="857180"/>
                        <a:pt x="241160" y="858227"/>
                      </a:cubicBezTo>
                      <a:cubicBezTo>
                        <a:pt x="254114" y="886136"/>
                        <a:pt x="256591" y="915853"/>
                        <a:pt x="253828" y="946048"/>
                      </a:cubicBezTo>
                      <a:cubicBezTo>
                        <a:pt x="253447" y="950334"/>
                        <a:pt x="259734" y="950810"/>
                        <a:pt x="260972" y="947095"/>
                      </a:cubicBezTo>
                      <a:cubicBezTo>
                        <a:pt x="271831" y="915377"/>
                        <a:pt x="267354" y="881468"/>
                        <a:pt x="253924" y="851274"/>
                      </a:cubicBezTo>
                      <a:cubicBezTo>
                        <a:pt x="253162" y="849655"/>
                        <a:pt x="252114" y="848607"/>
                        <a:pt x="250876" y="847940"/>
                      </a:cubicBezTo>
                      <a:cubicBezTo>
                        <a:pt x="253066" y="846416"/>
                        <a:pt x="255257" y="844892"/>
                        <a:pt x="257353" y="843368"/>
                      </a:cubicBezTo>
                      <a:cubicBezTo>
                        <a:pt x="313169" y="803078"/>
                        <a:pt x="361556" y="754595"/>
                        <a:pt x="409562" y="705732"/>
                      </a:cubicBezTo>
                      <a:cubicBezTo>
                        <a:pt x="432327" y="748880"/>
                        <a:pt x="448329" y="791838"/>
                        <a:pt x="454330" y="840701"/>
                      </a:cubicBezTo>
                      <a:cubicBezTo>
                        <a:pt x="454615" y="842892"/>
                        <a:pt x="458140" y="842416"/>
                        <a:pt x="458140" y="840225"/>
                      </a:cubicBezTo>
                      <a:cubicBezTo>
                        <a:pt x="457854" y="790314"/>
                        <a:pt x="446805" y="738117"/>
                        <a:pt x="422421" y="694302"/>
                      </a:cubicBezTo>
                      <a:cubicBezTo>
                        <a:pt x="422230" y="693921"/>
                        <a:pt x="421945" y="693635"/>
                        <a:pt x="421754" y="693349"/>
                      </a:cubicBezTo>
                      <a:cubicBezTo>
                        <a:pt x="442995" y="671728"/>
                        <a:pt x="464236" y="650106"/>
                        <a:pt x="486238" y="629246"/>
                      </a:cubicBezTo>
                      <a:cubicBezTo>
                        <a:pt x="495668" y="620293"/>
                        <a:pt x="505193" y="611434"/>
                        <a:pt x="514813" y="602767"/>
                      </a:cubicBezTo>
                      <a:cubicBezTo>
                        <a:pt x="517004" y="652106"/>
                        <a:pt x="522529" y="701351"/>
                        <a:pt x="526434" y="750499"/>
                      </a:cubicBezTo>
                      <a:cubicBezTo>
                        <a:pt x="526624" y="752690"/>
                        <a:pt x="529863" y="752786"/>
                        <a:pt x="529863" y="750499"/>
                      </a:cubicBezTo>
                      <a:cubicBezTo>
                        <a:pt x="529387" y="697445"/>
                        <a:pt x="530720" y="644105"/>
                        <a:pt x="527767" y="591146"/>
                      </a:cubicBezTo>
                      <a:cubicBezTo>
                        <a:pt x="570058" y="553522"/>
                        <a:pt x="614350" y="517994"/>
                        <a:pt x="659689" y="483704"/>
                      </a:cubicBezTo>
                      <a:cubicBezTo>
                        <a:pt x="706266" y="544950"/>
                        <a:pt x="741889" y="612673"/>
                        <a:pt x="761797" y="687349"/>
                      </a:cubicBezTo>
                      <a:cubicBezTo>
                        <a:pt x="762749" y="690873"/>
                        <a:pt x="767893" y="689539"/>
                        <a:pt x="767226" y="686015"/>
                      </a:cubicBezTo>
                      <a:cubicBezTo>
                        <a:pt x="752462" y="608101"/>
                        <a:pt x="722935" y="535330"/>
                        <a:pt x="675786" y="471607"/>
                      </a:cubicBezTo>
                      <a:cubicBezTo>
                        <a:pt x="691121" y="460177"/>
                        <a:pt x="706647" y="448843"/>
                        <a:pt x="722268" y="437698"/>
                      </a:cubicBezTo>
                      <a:cubicBezTo>
                        <a:pt x="721792" y="438746"/>
                        <a:pt x="721696" y="439889"/>
                        <a:pt x="722458" y="440937"/>
                      </a:cubicBezTo>
                      <a:cubicBezTo>
                        <a:pt x="743890" y="471417"/>
                        <a:pt x="762178" y="502183"/>
                        <a:pt x="774941" y="537425"/>
                      </a:cubicBezTo>
                      <a:cubicBezTo>
                        <a:pt x="775894" y="540187"/>
                        <a:pt x="780370" y="539235"/>
                        <a:pt x="779418" y="536282"/>
                      </a:cubicBezTo>
                      <a:cubicBezTo>
                        <a:pt x="768083" y="500563"/>
                        <a:pt x="751891" y="465988"/>
                        <a:pt x="728650" y="436460"/>
                      </a:cubicBezTo>
                      <a:cubicBezTo>
                        <a:pt x="727792" y="435412"/>
                        <a:pt x="726745" y="435127"/>
                        <a:pt x="725602" y="435317"/>
                      </a:cubicBezTo>
                      <a:cubicBezTo>
                        <a:pt x="799706" y="382168"/>
                        <a:pt x="875716" y="331495"/>
                        <a:pt x="950773" y="280441"/>
                      </a:cubicBezTo>
                      <a:cubicBezTo>
                        <a:pt x="1001922" y="342067"/>
                        <a:pt x="1041832" y="409123"/>
                        <a:pt x="1074312" y="482371"/>
                      </a:cubicBezTo>
                      <a:cubicBezTo>
                        <a:pt x="1075169" y="484371"/>
                        <a:pt x="1078693" y="483037"/>
                        <a:pt x="1078027" y="480942"/>
                      </a:cubicBezTo>
                      <a:cubicBezTo>
                        <a:pt x="1051261" y="405694"/>
                        <a:pt x="1011542" y="335495"/>
                        <a:pt x="963250" y="271963"/>
                      </a:cubicBezTo>
                      <a:cubicBezTo>
                        <a:pt x="978109" y="261867"/>
                        <a:pt x="992873" y="251675"/>
                        <a:pt x="1007637" y="241579"/>
                      </a:cubicBezTo>
                      <a:cubicBezTo>
                        <a:pt x="1041355" y="218242"/>
                        <a:pt x="1075264" y="195192"/>
                        <a:pt x="1109078" y="171951"/>
                      </a:cubicBezTo>
                      <a:cubicBezTo>
                        <a:pt x="1135748" y="202907"/>
                        <a:pt x="1155370" y="234721"/>
                        <a:pt x="1163942" y="275869"/>
                      </a:cubicBezTo>
                      <a:cubicBezTo>
                        <a:pt x="1164895" y="280536"/>
                        <a:pt x="1171657" y="278631"/>
                        <a:pt x="1170991" y="274154"/>
                      </a:cubicBezTo>
                      <a:cubicBezTo>
                        <a:pt x="1165371" y="234530"/>
                        <a:pt x="1149464" y="193192"/>
                        <a:pt x="1121937" y="163093"/>
                      </a:cubicBezTo>
                      <a:cubicBezTo>
                        <a:pt x="1188898" y="117277"/>
                        <a:pt x="1255858" y="71653"/>
                        <a:pt x="1323010" y="26218"/>
                      </a:cubicBezTo>
                      <a:cubicBezTo>
                        <a:pt x="1337392" y="16503"/>
                        <a:pt x="1324534" y="-7500"/>
                        <a:pt x="1309961" y="2311"/>
                      </a:cubicBezTo>
                      <a:cubicBezTo>
                        <a:pt x="1255763" y="38601"/>
                        <a:pt x="1201661" y="75082"/>
                        <a:pt x="1147750" y="111753"/>
                      </a:cubicBezTo>
                      <a:cubicBezTo>
                        <a:pt x="1136605" y="74605"/>
                        <a:pt x="1119651" y="36315"/>
                        <a:pt x="1092600" y="8502"/>
                      </a:cubicBezTo>
                      <a:cubicBezTo>
                        <a:pt x="1089933" y="5740"/>
                        <a:pt x="1084885" y="9169"/>
                        <a:pt x="1087076" y="12598"/>
                      </a:cubicBezTo>
                      <a:cubicBezTo>
                        <a:pt x="1108697" y="46888"/>
                        <a:pt x="1127938" y="79082"/>
                        <a:pt x="1137463" y="118897"/>
                      </a:cubicBezTo>
                      <a:cubicBezTo>
                        <a:pt x="1091457" y="150234"/>
                        <a:pt x="1045642" y="181666"/>
                        <a:pt x="999826" y="213289"/>
                      </a:cubicBezTo>
                      <a:cubicBezTo>
                        <a:pt x="1000398" y="210813"/>
                        <a:pt x="999922" y="207860"/>
                        <a:pt x="997731" y="204907"/>
                      </a:cubicBezTo>
                      <a:cubicBezTo>
                        <a:pt x="958393" y="153377"/>
                        <a:pt x="909720" y="108991"/>
                        <a:pt x="853903" y="75844"/>
                      </a:cubicBezTo>
                      <a:cubicBezTo>
                        <a:pt x="849427" y="73177"/>
                        <a:pt x="845807" y="79654"/>
                        <a:pt x="849808" y="82606"/>
                      </a:cubicBezTo>
                      <a:cubicBezTo>
                        <a:pt x="901147" y="120897"/>
                        <a:pt x="945058" y="163950"/>
                        <a:pt x="982586" y="215861"/>
                      </a:cubicBezTo>
                      <a:cubicBezTo>
                        <a:pt x="984586" y="218623"/>
                        <a:pt x="987063" y="219957"/>
                        <a:pt x="989539" y="220338"/>
                      </a:cubicBezTo>
                      <a:cubicBezTo>
                        <a:pt x="938390" y="255771"/>
                        <a:pt x="887431" y="291299"/>
                        <a:pt x="836663" y="327208"/>
                      </a:cubicBezTo>
                      <a:cubicBezTo>
                        <a:pt x="836663" y="327208"/>
                        <a:pt x="836663" y="327113"/>
                        <a:pt x="836663" y="327018"/>
                      </a:cubicBezTo>
                      <a:cubicBezTo>
                        <a:pt x="819232" y="293776"/>
                        <a:pt x="788562" y="265582"/>
                        <a:pt x="762178" y="239197"/>
                      </a:cubicBezTo>
                      <a:cubicBezTo>
                        <a:pt x="735508" y="212527"/>
                        <a:pt x="707409" y="185762"/>
                        <a:pt x="675976" y="164617"/>
                      </a:cubicBezTo>
                      <a:cubicBezTo>
                        <a:pt x="674643" y="163664"/>
                        <a:pt x="673119" y="165664"/>
                        <a:pt x="674167" y="166807"/>
                      </a:cubicBezTo>
                      <a:cubicBezTo>
                        <a:pt x="700265" y="194049"/>
                        <a:pt x="728173" y="219290"/>
                        <a:pt x="753129" y="247675"/>
                      </a:cubicBezTo>
                      <a:cubicBezTo>
                        <a:pt x="777894" y="275869"/>
                        <a:pt x="797706" y="309682"/>
                        <a:pt x="823995" y="336067"/>
                      </a:cubicBezTo>
                      <a:cubicBezTo>
                        <a:pt x="803802" y="350354"/>
                        <a:pt x="783514" y="364737"/>
                        <a:pt x="763321" y="379215"/>
                      </a:cubicBezTo>
                      <a:cubicBezTo>
                        <a:pt x="713505" y="414838"/>
                        <a:pt x="663784" y="450843"/>
                        <a:pt x="615683" y="488943"/>
                      </a:cubicBezTo>
                      <a:cubicBezTo>
                        <a:pt x="615302" y="487705"/>
                        <a:pt x="614731" y="486371"/>
                        <a:pt x="613683" y="485228"/>
                      </a:cubicBezTo>
                      <a:cubicBezTo>
                        <a:pt x="573106" y="437508"/>
                        <a:pt x="517195" y="399313"/>
                        <a:pt x="460330" y="373881"/>
                      </a:cubicBezTo>
                      <a:cubicBezTo>
                        <a:pt x="457949" y="372833"/>
                        <a:pt x="455949" y="375881"/>
                        <a:pt x="458235" y="377405"/>
                      </a:cubicBezTo>
                      <a:cubicBezTo>
                        <a:pt x="511194" y="412838"/>
                        <a:pt x="555676" y="452938"/>
                        <a:pt x="600919" y="497420"/>
                      </a:cubicBezTo>
                      <a:cubicBezTo>
                        <a:pt x="601681" y="498087"/>
                        <a:pt x="602443" y="498658"/>
                        <a:pt x="603205" y="499039"/>
                      </a:cubicBezTo>
                      <a:cubicBezTo>
                        <a:pt x="575964" y="521042"/>
                        <a:pt x="549199" y="543712"/>
                        <a:pt x="523481" y="567524"/>
                      </a:cubicBezTo>
                      <a:cubicBezTo>
                        <a:pt x="513956" y="576287"/>
                        <a:pt x="504622" y="585336"/>
                        <a:pt x="495382" y="594480"/>
                      </a:cubicBezTo>
                      <a:cubicBezTo>
                        <a:pt x="495192" y="592480"/>
                        <a:pt x="494239" y="590480"/>
                        <a:pt x="492430" y="588670"/>
                      </a:cubicBezTo>
                      <a:cubicBezTo>
                        <a:pt x="453568" y="550760"/>
                        <a:pt x="406705" y="521042"/>
                        <a:pt x="354317" y="505707"/>
                      </a:cubicBezTo>
                      <a:cubicBezTo>
                        <a:pt x="350888" y="504659"/>
                        <a:pt x="348602" y="509707"/>
                        <a:pt x="351841" y="511517"/>
                      </a:cubicBezTo>
                      <a:cubicBezTo>
                        <a:pt x="398132" y="537044"/>
                        <a:pt x="439566" y="565810"/>
                        <a:pt x="477380" y="602957"/>
                      </a:cubicBezTo>
                      <a:cubicBezTo>
                        <a:pt x="479380" y="604957"/>
                        <a:pt x="481762" y="605815"/>
                        <a:pt x="483952" y="605910"/>
                      </a:cubicBezTo>
                      <a:cubicBezTo>
                        <a:pt x="436518" y="653916"/>
                        <a:pt x="392227" y="704970"/>
                        <a:pt x="344697" y="752786"/>
                      </a:cubicBezTo>
                      <a:cubicBezTo>
                        <a:pt x="345935" y="750023"/>
                        <a:pt x="345649" y="746785"/>
                        <a:pt x="342601" y="744022"/>
                      </a:cubicBezTo>
                      <a:cubicBezTo>
                        <a:pt x="306121" y="710876"/>
                        <a:pt x="259258" y="685825"/>
                        <a:pt x="212966" y="669442"/>
                      </a:cubicBezTo>
                      <a:cubicBezTo>
                        <a:pt x="209251" y="668108"/>
                        <a:pt x="206584" y="674109"/>
                        <a:pt x="210204" y="675823"/>
                      </a:cubicBezTo>
                      <a:cubicBezTo>
                        <a:pt x="255067" y="697540"/>
                        <a:pt x="291643" y="724211"/>
                        <a:pt x="329743" y="756214"/>
                      </a:cubicBezTo>
                      <a:cubicBezTo>
                        <a:pt x="333076" y="758977"/>
                        <a:pt x="336982" y="758977"/>
                        <a:pt x="340030" y="757453"/>
                      </a:cubicBezTo>
                      <a:cubicBezTo>
                        <a:pt x="328028" y="769454"/>
                        <a:pt x="315741" y="781265"/>
                        <a:pt x="303168" y="792790"/>
                      </a:cubicBezTo>
                      <a:cubicBezTo>
                        <a:pt x="256876" y="834986"/>
                        <a:pt x="206013" y="867752"/>
                        <a:pt x="153340" y="897756"/>
                      </a:cubicBezTo>
                      <a:cubicBezTo>
                        <a:pt x="135528" y="874039"/>
                        <a:pt x="108191" y="852798"/>
                        <a:pt x="78378" y="848607"/>
                      </a:cubicBezTo>
                      <a:cubicBezTo>
                        <a:pt x="75520" y="848226"/>
                        <a:pt x="74473" y="852703"/>
                        <a:pt x="76854" y="8539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2" name="Google Shape;2272;p32"/>
                <p:cNvSpPr/>
                <p:nvPr/>
              </p:nvSpPr>
              <p:spPr>
                <a:xfrm rot="-4688137">
                  <a:off x="354135" y="1883281"/>
                  <a:ext cx="18851" cy="539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06" h="88801" extrusionOk="0">
                      <a:moveTo>
                        <a:pt x="229" y="5202"/>
                      </a:moveTo>
                      <a:cubicBezTo>
                        <a:pt x="12135" y="31967"/>
                        <a:pt x="21374" y="59685"/>
                        <a:pt x="28709" y="87974"/>
                      </a:cubicBezTo>
                      <a:cubicBezTo>
                        <a:pt x="29090" y="89403"/>
                        <a:pt x="31185" y="88831"/>
                        <a:pt x="30995" y="87403"/>
                      </a:cubicBezTo>
                      <a:cubicBezTo>
                        <a:pt x="25851" y="58066"/>
                        <a:pt x="17374" y="29586"/>
                        <a:pt x="6420" y="1868"/>
                      </a:cubicBezTo>
                      <a:cubicBezTo>
                        <a:pt x="4801" y="-2228"/>
                        <a:pt x="-1486" y="1106"/>
                        <a:pt x="324" y="52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3" name="Google Shape;2273;p32"/>
                <p:cNvSpPr/>
                <p:nvPr/>
              </p:nvSpPr>
              <p:spPr>
                <a:xfrm rot="-4688137">
                  <a:off x="180242" y="1864438"/>
                  <a:ext cx="53975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76" h="53632" extrusionOk="0">
                      <a:moveTo>
                        <a:pt x="991" y="3426"/>
                      </a:moveTo>
                      <a:cubicBezTo>
                        <a:pt x="29662" y="17523"/>
                        <a:pt x="56427" y="34096"/>
                        <a:pt x="82335" y="52765"/>
                      </a:cubicBezTo>
                      <a:cubicBezTo>
                        <a:pt x="87002" y="56194"/>
                        <a:pt x="91384" y="48574"/>
                        <a:pt x="86907" y="45145"/>
                      </a:cubicBezTo>
                      <a:cubicBezTo>
                        <a:pt x="61285" y="25429"/>
                        <a:pt x="32900" y="10570"/>
                        <a:pt x="2420" y="92"/>
                      </a:cubicBezTo>
                      <a:cubicBezTo>
                        <a:pt x="420" y="-575"/>
                        <a:pt x="-1009" y="2568"/>
                        <a:pt x="896" y="352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4" name="Google Shape;2274;p32"/>
                <p:cNvSpPr/>
                <p:nvPr/>
              </p:nvSpPr>
              <p:spPr>
                <a:xfrm rot="-4688137">
                  <a:off x="267459" y="1692046"/>
                  <a:ext cx="42350" cy="111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56" h="182793" extrusionOk="0">
                      <a:moveTo>
                        <a:pt x="683" y="6299"/>
                      </a:moveTo>
                      <a:cubicBezTo>
                        <a:pt x="37068" y="60782"/>
                        <a:pt x="54594" y="117361"/>
                        <a:pt x="65834" y="181369"/>
                      </a:cubicBezTo>
                      <a:cubicBezTo>
                        <a:pt x="66215" y="183560"/>
                        <a:pt x="69644" y="183083"/>
                        <a:pt x="69644" y="180893"/>
                      </a:cubicBezTo>
                      <a:cubicBezTo>
                        <a:pt x="70310" y="117837"/>
                        <a:pt x="44783" y="52781"/>
                        <a:pt x="8493" y="2013"/>
                      </a:cubicBezTo>
                      <a:cubicBezTo>
                        <a:pt x="5255" y="-2559"/>
                        <a:pt x="-2461" y="1442"/>
                        <a:pt x="778" y="620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5" name="Google Shape;2275;p32"/>
                <p:cNvSpPr/>
                <p:nvPr/>
              </p:nvSpPr>
              <p:spPr>
                <a:xfrm rot="-4688137">
                  <a:off x="56541" y="1702612"/>
                  <a:ext cx="51928" cy="42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10" h="70217" extrusionOk="0">
                      <a:moveTo>
                        <a:pt x="1164" y="4825"/>
                      </a:moveTo>
                      <a:cubicBezTo>
                        <a:pt x="32406" y="19684"/>
                        <a:pt x="56028" y="41401"/>
                        <a:pt x="76888" y="68642"/>
                      </a:cubicBezTo>
                      <a:cubicBezTo>
                        <a:pt x="80222" y="72929"/>
                        <a:pt x="87746" y="67595"/>
                        <a:pt x="84698" y="63023"/>
                      </a:cubicBezTo>
                      <a:cubicBezTo>
                        <a:pt x="65077" y="33495"/>
                        <a:pt x="36121" y="12731"/>
                        <a:pt x="3260" y="158"/>
                      </a:cubicBezTo>
                      <a:cubicBezTo>
                        <a:pt x="593" y="-890"/>
                        <a:pt x="-1408" y="3587"/>
                        <a:pt x="1259" y="482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6" name="Google Shape;2276;p32"/>
                <p:cNvSpPr/>
                <p:nvPr/>
              </p:nvSpPr>
              <p:spPr>
                <a:xfrm rot="-4688137">
                  <a:off x="220096" y="1534874"/>
                  <a:ext cx="28276" cy="101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07" h="166209" extrusionOk="0">
                      <a:moveTo>
                        <a:pt x="185" y="3657"/>
                      </a:moveTo>
                      <a:cubicBezTo>
                        <a:pt x="10186" y="29756"/>
                        <a:pt x="20664" y="55283"/>
                        <a:pt x="27522" y="82429"/>
                      </a:cubicBezTo>
                      <a:cubicBezTo>
                        <a:pt x="34475" y="109575"/>
                        <a:pt x="37237" y="137007"/>
                        <a:pt x="42000" y="164534"/>
                      </a:cubicBezTo>
                      <a:cubicBezTo>
                        <a:pt x="42476" y="167106"/>
                        <a:pt x="46381" y="166535"/>
                        <a:pt x="46476" y="164058"/>
                      </a:cubicBezTo>
                      <a:cubicBezTo>
                        <a:pt x="47334" y="110147"/>
                        <a:pt x="30570" y="49187"/>
                        <a:pt x="5805" y="1466"/>
                      </a:cubicBezTo>
                      <a:cubicBezTo>
                        <a:pt x="4281" y="-1486"/>
                        <a:pt x="-1053" y="419"/>
                        <a:pt x="185" y="365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7" name="Google Shape;2277;p32"/>
                <p:cNvSpPr/>
                <p:nvPr/>
              </p:nvSpPr>
              <p:spPr>
                <a:xfrm rot="-4688137">
                  <a:off x="-11447" y="1534324"/>
                  <a:ext cx="60534" cy="58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65" h="96976" extrusionOk="0">
                      <a:moveTo>
                        <a:pt x="1475" y="5731"/>
                      </a:moveTo>
                      <a:cubicBezTo>
                        <a:pt x="37098" y="30019"/>
                        <a:pt x="65387" y="59833"/>
                        <a:pt x="90248" y="94789"/>
                      </a:cubicBezTo>
                      <a:cubicBezTo>
                        <a:pt x="93772" y="99742"/>
                        <a:pt x="102249" y="95456"/>
                        <a:pt x="98725" y="90122"/>
                      </a:cubicBezTo>
                      <a:cubicBezTo>
                        <a:pt x="74531" y="53165"/>
                        <a:pt x="41956" y="23638"/>
                        <a:pt x="4523" y="492"/>
                      </a:cubicBezTo>
                      <a:cubicBezTo>
                        <a:pt x="1189" y="-1604"/>
                        <a:pt x="-1859" y="3540"/>
                        <a:pt x="1379" y="573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8" name="Google Shape;2278;p32"/>
                <p:cNvSpPr/>
                <p:nvPr/>
              </p:nvSpPr>
              <p:spPr>
                <a:xfrm rot="-4688137">
                  <a:off x="102689" y="1393980"/>
                  <a:ext cx="36189" cy="56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23" h="93409" extrusionOk="0">
                      <a:moveTo>
                        <a:pt x="772" y="6215"/>
                      </a:moveTo>
                      <a:cubicBezTo>
                        <a:pt x="21537" y="34028"/>
                        <a:pt x="40682" y="61175"/>
                        <a:pt x="56017" y="92417"/>
                      </a:cubicBezTo>
                      <a:cubicBezTo>
                        <a:pt x="57065" y="94607"/>
                        <a:pt x="60303" y="92798"/>
                        <a:pt x="59351" y="90607"/>
                      </a:cubicBezTo>
                      <a:cubicBezTo>
                        <a:pt x="45349" y="59079"/>
                        <a:pt x="28299" y="27742"/>
                        <a:pt x="6011" y="1262"/>
                      </a:cubicBezTo>
                      <a:cubicBezTo>
                        <a:pt x="2963" y="-2357"/>
                        <a:pt x="-1895" y="2596"/>
                        <a:pt x="772" y="62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79" name="Google Shape;2279;p32"/>
              <p:cNvGrpSpPr/>
              <p:nvPr/>
            </p:nvGrpSpPr>
            <p:grpSpPr>
              <a:xfrm rot="10508701" flipH="1">
                <a:off x="171721" y="4602405"/>
                <a:ext cx="939370" cy="642015"/>
                <a:chOff x="-98491" y="4156616"/>
                <a:chExt cx="1568101" cy="1071724"/>
              </a:xfrm>
            </p:grpSpPr>
            <p:sp>
              <p:nvSpPr>
                <p:cNvPr id="2280" name="Google Shape;2280;p32"/>
                <p:cNvSpPr/>
                <p:nvPr/>
              </p:nvSpPr>
              <p:spPr>
                <a:xfrm rot="-5227826">
                  <a:off x="187123" y="3932428"/>
                  <a:ext cx="996874" cy="152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119" h="1522000" extrusionOk="0">
                      <a:moveTo>
                        <a:pt x="668977" y="83697"/>
                      </a:moveTo>
                      <a:cubicBezTo>
                        <a:pt x="634116" y="95603"/>
                        <a:pt x="596016" y="101127"/>
                        <a:pt x="564488" y="121130"/>
                      </a:cubicBezTo>
                      <a:cubicBezTo>
                        <a:pt x="507909" y="156944"/>
                        <a:pt x="519149" y="218380"/>
                        <a:pt x="508100" y="275626"/>
                      </a:cubicBezTo>
                      <a:cubicBezTo>
                        <a:pt x="491717" y="360208"/>
                        <a:pt x="401325" y="356874"/>
                        <a:pt x="341698" y="395450"/>
                      </a:cubicBezTo>
                      <a:cubicBezTo>
                        <a:pt x="298836" y="423168"/>
                        <a:pt x="288453" y="468316"/>
                        <a:pt x="295788" y="516322"/>
                      </a:cubicBezTo>
                      <a:cubicBezTo>
                        <a:pt x="304265" y="571377"/>
                        <a:pt x="338079" y="636052"/>
                        <a:pt x="315123" y="691297"/>
                      </a:cubicBezTo>
                      <a:cubicBezTo>
                        <a:pt x="297312" y="734350"/>
                        <a:pt x="250353" y="749209"/>
                        <a:pt x="212349" y="769306"/>
                      </a:cubicBezTo>
                      <a:cubicBezTo>
                        <a:pt x="183583" y="784546"/>
                        <a:pt x="158342" y="804168"/>
                        <a:pt x="139101" y="830647"/>
                      </a:cubicBezTo>
                      <a:cubicBezTo>
                        <a:pt x="99763" y="884559"/>
                        <a:pt x="97191" y="943328"/>
                        <a:pt x="107478" y="1006764"/>
                      </a:cubicBezTo>
                      <a:cubicBezTo>
                        <a:pt x="114908" y="1052675"/>
                        <a:pt x="112717" y="1090585"/>
                        <a:pt x="89952" y="1131733"/>
                      </a:cubicBezTo>
                      <a:cubicBezTo>
                        <a:pt x="72903" y="1162594"/>
                        <a:pt x="50424" y="1189835"/>
                        <a:pt x="32326" y="1220029"/>
                      </a:cubicBezTo>
                      <a:cubicBezTo>
                        <a:pt x="-27300" y="1319470"/>
                        <a:pt x="-7679" y="1479205"/>
                        <a:pt x="118337" y="1516828"/>
                      </a:cubicBezTo>
                      <a:cubicBezTo>
                        <a:pt x="176630" y="1534259"/>
                        <a:pt x="233589" y="1505589"/>
                        <a:pt x="271404" y="1461488"/>
                      </a:cubicBezTo>
                      <a:cubicBezTo>
                        <a:pt x="296645" y="1431960"/>
                        <a:pt x="312266" y="1393765"/>
                        <a:pt x="343032" y="1369000"/>
                      </a:cubicBezTo>
                      <a:cubicBezTo>
                        <a:pt x="379512" y="1339568"/>
                        <a:pt x="429042" y="1341664"/>
                        <a:pt x="472286" y="1330138"/>
                      </a:cubicBezTo>
                      <a:cubicBezTo>
                        <a:pt x="522006" y="1316899"/>
                        <a:pt x="552963" y="1284895"/>
                        <a:pt x="561059" y="1234031"/>
                      </a:cubicBezTo>
                      <a:cubicBezTo>
                        <a:pt x="569631" y="1179739"/>
                        <a:pt x="553248" y="1119350"/>
                        <a:pt x="577442" y="1067820"/>
                      </a:cubicBezTo>
                      <a:cubicBezTo>
                        <a:pt x="611065" y="996097"/>
                        <a:pt x="707458" y="995906"/>
                        <a:pt x="764703" y="952282"/>
                      </a:cubicBezTo>
                      <a:cubicBezTo>
                        <a:pt x="808137" y="919134"/>
                        <a:pt x="818520" y="867604"/>
                        <a:pt x="818996" y="815693"/>
                      </a:cubicBezTo>
                      <a:cubicBezTo>
                        <a:pt x="819758" y="748828"/>
                        <a:pt x="804518" y="667579"/>
                        <a:pt x="859382" y="616525"/>
                      </a:cubicBezTo>
                      <a:cubicBezTo>
                        <a:pt x="910531" y="568805"/>
                        <a:pt x="987969" y="552613"/>
                        <a:pt x="997113" y="472222"/>
                      </a:cubicBezTo>
                      <a:cubicBezTo>
                        <a:pt x="1005114" y="402689"/>
                        <a:pt x="963871" y="337729"/>
                        <a:pt x="927200" y="282769"/>
                      </a:cubicBezTo>
                      <a:cubicBezTo>
                        <a:pt x="869859" y="196854"/>
                        <a:pt x="800613" y="113129"/>
                        <a:pt x="794802" y="5497"/>
                      </a:cubicBezTo>
                      <a:cubicBezTo>
                        <a:pt x="794517" y="1115"/>
                        <a:pt x="790707" y="-218"/>
                        <a:pt x="787373" y="829"/>
                      </a:cubicBezTo>
                      <a:cubicBezTo>
                        <a:pt x="784896" y="-504"/>
                        <a:pt x="781658" y="-409"/>
                        <a:pt x="779467" y="2449"/>
                      </a:cubicBezTo>
                      <a:cubicBezTo>
                        <a:pt x="750892" y="40739"/>
                        <a:pt x="714316" y="68076"/>
                        <a:pt x="668977" y="8350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1" name="Google Shape;2281;p32"/>
                <p:cNvSpPr/>
                <p:nvPr/>
              </p:nvSpPr>
              <p:spPr>
                <a:xfrm rot="-5227826">
                  <a:off x="302179" y="4043064"/>
                  <a:ext cx="720566" cy="143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466" h="1432351" extrusionOk="0">
                      <a:moveTo>
                        <a:pt x="697764" y="7677"/>
                      </a:moveTo>
                      <a:cubicBezTo>
                        <a:pt x="666332" y="71590"/>
                        <a:pt x="646615" y="143218"/>
                        <a:pt x="622422" y="210274"/>
                      </a:cubicBezTo>
                      <a:cubicBezTo>
                        <a:pt x="599466" y="273806"/>
                        <a:pt x="576702" y="337433"/>
                        <a:pt x="554127" y="401060"/>
                      </a:cubicBezTo>
                      <a:cubicBezTo>
                        <a:pt x="509741" y="525837"/>
                        <a:pt x="468117" y="651377"/>
                        <a:pt x="411443" y="771296"/>
                      </a:cubicBezTo>
                      <a:cubicBezTo>
                        <a:pt x="355912" y="888835"/>
                        <a:pt x="290475" y="1001420"/>
                        <a:pt x="219895" y="1110482"/>
                      </a:cubicBezTo>
                      <a:cubicBezTo>
                        <a:pt x="185986" y="1162869"/>
                        <a:pt x="150648" y="1214495"/>
                        <a:pt x="115215" y="1265930"/>
                      </a:cubicBezTo>
                      <a:cubicBezTo>
                        <a:pt x="77592" y="1320508"/>
                        <a:pt x="35205" y="1372991"/>
                        <a:pt x="344" y="1429379"/>
                      </a:cubicBezTo>
                      <a:cubicBezTo>
                        <a:pt x="-990" y="1431569"/>
                        <a:pt x="1868" y="1433474"/>
                        <a:pt x="3582" y="1431569"/>
                      </a:cubicBezTo>
                      <a:cubicBezTo>
                        <a:pt x="47969" y="1382611"/>
                        <a:pt x="86355" y="1326318"/>
                        <a:pt x="125788" y="1273264"/>
                      </a:cubicBezTo>
                      <a:cubicBezTo>
                        <a:pt x="163031" y="1223067"/>
                        <a:pt x="198845" y="1172013"/>
                        <a:pt x="233611" y="1120007"/>
                      </a:cubicBezTo>
                      <a:cubicBezTo>
                        <a:pt x="304477" y="1014088"/>
                        <a:pt x="370104" y="904456"/>
                        <a:pt x="426397" y="789965"/>
                      </a:cubicBezTo>
                      <a:cubicBezTo>
                        <a:pt x="485643" y="669379"/>
                        <a:pt x="531934" y="543077"/>
                        <a:pt x="578035" y="417062"/>
                      </a:cubicBezTo>
                      <a:cubicBezTo>
                        <a:pt x="602038" y="351530"/>
                        <a:pt x="625851" y="285902"/>
                        <a:pt x="649568" y="220275"/>
                      </a:cubicBezTo>
                      <a:cubicBezTo>
                        <a:pt x="673761" y="153314"/>
                        <a:pt x="704337" y="85496"/>
                        <a:pt x="721005" y="16250"/>
                      </a:cubicBezTo>
                      <a:cubicBezTo>
                        <a:pt x="724720" y="819"/>
                        <a:pt x="705003" y="-6706"/>
                        <a:pt x="697955" y="767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2" name="Google Shape;2282;p32"/>
                <p:cNvSpPr/>
                <p:nvPr/>
              </p:nvSpPr>
              <p:spPr>
                <a:xfrm rot="-5227826">
                  <a:off x="1320320" y="4987787"/>
                  <a:ext cx="41960" cy="105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12" h="106056" extrusionOk="0">
                      <a:moveTo>
                        <a:pt x="1091" y="7981"/>
                      </a:moveTo>
                      <a:cubicBezTo>
                        <a:pt x="11092" y="21792"/>
                        <a:pt x="18427" y="34841"/>
                        <a:pt x="20808" y="51891"/>
                      </a:cubicBezTo>
                      <a:cubicBezTo>
                        <a:pt x="22903" y="66750"/>
                        <a:pt x="19951" y="80847"/>
                        <a:pt x="20141" y="95611"/>
                      </a:cubicBezTo>
                      <a:cubicBezTo>
                        <a:pt x="20236" y="105803"/>
                        <a:pt x="34714" y="110851"/>
                        <a:pt x="38620" y="99897"/>
                      </a:cubicBezTo>
                      <a:cubicBezTo>
                        <a:pt x="50050" y="67798"/>
                        <a:pt x="30714" y="25031"/>
                        <a:pt x="8711" y="1694"/>
                      </a:cubicBezTo>
                      <a:cubicBezTo>
                        <a:pt x="4330" y="-2973"/>
                        <a:pt x="-2719" y="2933"/>
                        <a:pt x="1091" y="817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3" name="Google Shape;2283;p32"/>
                <p:cNvSpPr/>
                <p:nvPr/>
              </p:nvSpPr>
              <p:spPr>
                <a:xfrm rot="-5227826">
                  <a:off x="1243092" y="4913812"/>
                  <a:ext cx="53470" cy="114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37" h="114817" extrusionOk="0">
                      <a:moveTo>
                        <a:pt x="1334" y="11147"/>
                      </a:moveTo>
                      <a:cubicBezTo>
                        <a:pt x="21432" y="41627"/>
                        <a:pt x="30481" y="71059"/>
                        <a:pt x="34672" y="107064"/>
                      </a:cubicBezTo>
                      <a:cubicBezTo>
                        <a:pt x="35910" y="117636"/>
                        <a:pt x="53436" y="117351"/>
                        <a:pt x="53531" y="106492"/>
                      </a:cubicBezTo>
                      <a:cubicBezTo>
                        <a:pt x="53912" y="68678"/>
                        <a:pt x="37815" y="29721"/>
                        <a:pt x="11812" y="2384"/>
                      </a:cubicBezTo>
                      <a:cubicBezTo>
                        <a:pt x="5620" y="-4093"/>
                        <a:pt x="-3428" y="3908"/>
                        <a:pt x="1334" y="1114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4" name="Google Shape;2284;p32"/>
                <p:cNvSpPr/>
                <p:nvPr/>
              </p:nvSpPr>
              <p:spPr>
                <a:xfrm rot="-5227826">
                  <a:off x="1158762" y="4826576"/>
                  <a:ext cx="66087" cy="122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70" h="122158" extrusionOk="0">
                      <a:moveTo>
                        <a:pt x="699" y="4752"/>
                      </a:moveTo>
                      <a:cubicBezTo>
                        <a:pt x="27655" y="35137"/>
                        <a:pt x="41657" y="74285"/>
                        <a:pt x="46419" y="114004"/>
                      </a:cubicBezTo>
                      <a:cubicBezTo>
                        <a:pt x="47943" y="126958"/>
                        <a:pt x="67088" y="123434"/>
                        <a:pt x="66136" y="110765"/>
                      </a:cubicBezTo>
                      <a:cubicBezTo>
                        <a:pt x="62707" y="64664"/>
                        <a:pt x="39847" y="28755"/>
                        <a:pt x="4509" y="561"/>
                      </a:cubicBezTo>
                      <a:cubicBezTo>
                        <a:pt x="1937" y="-1439"/>
                        <a:pt x="-1492" y="2371"/>
                        <a:pt x="699" y="475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5" name="Google Shape;2285;p32"/>
                <p:cNvSpPr/>
                <p:nvPr/>
              </p:nvSpPr>
              <p:spPr>
                <a:xfrm rot="-5227826">
                  <a:off x="1070123" y="4696200"/>
                  <a:ext cx="106922" cy="180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56" h="180627" extrusionOk="0">
                      <a:moveTo>
                        <a:pt x="2296" y="10414"/>
                      </a:moveTo>
                      <a:cubicBezTo>
                        <a:pt x="28299" y="31559"/>
                        <a:pt x="48492" y="55848"/>
                        <a:pt x="62780" y="86328"/>
                      </a:cubicBezTo>
                      <a:cubicBezTo>
                        <a:pt x="75924" y="114522"/>
                        <a:pt x="78401" y="141764"/>
                        <a:pt x="84402" y="171577"/>
                      </a:cubicBezTo>
                      <a:cubicBezTo>
                        <a:pt x="86878" y="183769"/>
                        <a:pt x="105261" y="183769"/>
                        <a:pt x="106500" y="170815"/>
                      </a:cubicBezTo>
                      <a:cubicBezTo>
                        <a:pt x="112881" y="103282"/>
                        <a:pt x="63447" y="35274"/>
                        <a:pt x="8868" y="984"/>
                      </a:cubicBezTo>
                      <a:cubicBezTo>
                        <a:pt x="2582" y="-2921"/>
                        <a:pt x="-3419" y="5746"/>
                        <a:pt x="2296" y="1041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6" name="Google Shape;2286;p32"/>
                <p:cNvSpPr/>
                <p:nvPr/>
              </p:nvSpPr>
              <p:spPr>
                <a:xfrm rot="-5227826">
                  <a:off x="955315" y="4676146"/>
                  <a:ext cx="74044" cy="123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36" h="123192" extrusionOk="0">
                      <a:moveTo>
                        <a:pt x="1709" y="11365"/>
                      </a:moveTo>
                      <a:cubicBezTo>
                        <a:pt x="16377" y="27748"/>
                        <a:pt x="29903" y="42703"/>
                        <a:pt x="39523" y="62801"/>
                      </a:cubicBezTo>
                      <a:cubicBezTo>
                        <a:pt x="48000" y="80517"/>
                        <a:pt x="51334" y="99472"/>
                        <a:pt x="57049" y="118046"/>
                      </a:cubicBezTo>
                      <a:cubicBezTo>
                        <a:pt x="59716" y="126618"/>
                        <a:pt x="73813" y="123665"/>
                        <a:pt x="74099" y="115188"/>
                      </a:cubicBezTo>
                      <a:cubicBezTo>
                        <a:pt x="75337" y="72421"/>
                        <a:pt x="46095" y="24510"/>
                        <a:pt x="11043" y="1174"/>
                      </a:cubicBezTo>
                      <a:cubicBezTo>
                        <a:pt x="4661" y="-3112"/>
                        <a:pt x="-3625" y="5269"/>
                        <a:pt x="1709" y="1136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7" name="Google Shape;2287;p32"/>
                <p:cNvSpPr/>
                <p:nvPr/>
              </p:nvSpPr>
              <p:spPr>
                <a:xfrm rot="-5227826">
                  <a:off x="835654" y="4599325"/>
                  <a:ext cx="100781" cy="12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07" h="128400" extrusionOk="0">
                      <a:moveTo>
                        <a:pt x="2423" y="10234"/>
                      </a:moveTo>
                      <a:cubicBezTo>
                        <a:pt x="22616" y="22998"/>
                        <a:pt x="40523" y="38714"/>
                        <a:pt x="54143" y="58431"/>
                      </a:cubicBezTo>
                      <a:cubicBezTo>
                        <a:pt x="68145" y="78624"/>
                        <a:pt x="72717" y="100627"/>
                        <a:pt x="81861" y="122820"/>
                      </a:cubicBezTo>
                      <a:cubicBezTo>
                        <a:pt x="85576" y="131773"/>
                        <a:pt x="100340" y="129392"/>
                        <a:pt x="100816" y="119677"/>
                      </a:cubicBezTo>
                      <a:cubicBezTo>
                        <a:pt x="103292" y="66146"/>
                        <a:pt x="55096" y="16902"/>
                        <a:pt x="7661" y="328"/>
                      </a:cubicBezTo>
                      <a:cubicBezTo>
                        <a:pt x="1756" y="-1767"/>
                        <a:pt x="-3102" y="6710"/>
                        <a:pt x="2423" y="103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8" name="Google Shape;2288;p32"/>
                <p:cNvSpPr/>
                <p:nvPr/>
              </p:nvSpPr>
              <p:spPr>
                <a:xfrm rot="-5227826">
                  <a:off x="721000" y="4483180"/>
                  <a:ext cx="134074" cy="169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41" h="169649" extrusionOk="0">
                      <a:moveTo>
                        <a:pt x="1944" y="9903"/>
                      </a:moveTo>
                      <a:cubicBezTo>
                        <a:pt x="53665" y="52003"/>
                        <a:pt x="86240" y="100771"/>
                        <a:pt x="110053" y="162588"/>
                      </a:cubicBezTo>
                      <a:cubicBezTo>
                        <a:pt x="115101" y="175638"/>
                        <a:pt x="137390" y="169065"/>
                        <a:pt x="133865" y="155349"/>
                      </a:cubicBezTo>
                      <a:cubicBezTo>
                        <a:pt x="116720" y="87912"/>
                        <a:pt x="68905" y="31143"/>
                        <a:pt x="6897" y="568"/>
                      </a:cubicBezTo>
                      <a:cubicBezTo>
                        <a:pt x="1182" y="-2289"/>
                        <a:pt x="-2437" y="6378"/>
                        <a:pt x="1944" y="999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9" name="Google Shape;2289;p32"/>
                <p:cNvSpPr/>
                <p:nvPr/>
              </p:nvSpPr>
              <p:spPr>
                <a:xfrm rot="-5227826">
                  <a:off x="596816" y="4426497"/>
                  <a:ext cx="145035" cy="158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216" h="158654" extrusionOk="0">
                      <a:moveTo>
                        <a:pt x="2756" y="10661"/>
                      </a:moveTo>
                      <a:cubicBezTo>
                        <a:pt x="62097" y="44379"/>
                        <a:pt x="98768" y="87908"/>
                        <a:pt x="122295" y="151821"/>
                      </a:cubicBezTo>
                      <a:cubicBezTo>
                        <a:pt x="126962" y="164489"/>
                        <a:pt x="147727" y="158012"/>
                        <a:pt x="144964" y="144868"/>
                      </a:cubicBezTo>
                      <a:cubicBezTo>
                        <a:pt x="130867" y="77717"/>
                        <a:pt x="74860" y="17423"/>
                        <a:pt x="8281" y="183"/>
                      </a:cubicBezTo>
                      <a:cubicBezTo>
                        <a:pt x="2280" y="-1341"/>
                        <a:pt x="-3626" y="7041"/>
                        <a:pt x="2756" y="1066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0" name="Google Shape;2290;p32"/>
                <p:cNvSpPr/>
                <p:nvPr/>
              </p:nvSpPr>
              <p:spPr>
                <a:xfrm rot="-5227826">
                  <a:off x="462399" y="4395747"/>
                  <a:ext cx="114143" cy="125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286" h="125681" extrusionOk="0">
                      <a:moveTo>
                        <a:pt x="3151" y="12244"/>
                      </a:moveTo>
                      <a:cubicBezTo>
                        <a:pt x="24296" y="24341"/>
                        <a:pt x="43537" y="37676"/>
                        <a:pt x="59348" y="56535"/>
                      </a:cubicBezTo>
                      <a:cubicBezTo>
                        <a:pt x="75445" y="75776"/>
                        <a:pt x="82399" y="97398"/>
                        <a:pt x="93067" y="119400"/>
                      </a:cubicBezTo>
                      <a:cubicBezTo>
                        <a:pt x="98686" y="130926"/>
                        <a:pt x="115546" y="125306"/>
                        <a:pt x="114212" y="112923"/>
                      </a:cubicBezTo>
                      <a:cubicBezTo>
                        <a:pt x="108783" y="61012"/>
                        <a:pt x="57634" y="13673"/>
                        <a:pt x="9437" y="243"/>
                      </a:cubicBezTo>
                      <a:cubicBezTo>
                        <a:pt x="2484" y="-1662"/>
                        <a:pt x="-4088" y="8148"/>
                        <a:pt x="3151" y="1224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1" name="Google Shape;2291;p32"/>
                <p:cNvSpPr/>
                <p:nvPr/>
              </p:nvSpPr>
              <p:spPr>
                <a:xfrm rot="-5227826">
                  <a:off x="295286" y="4282297"/>
                  <a:ext cx="178150" cy="178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73" h="178264" extrusionOk="0">
                      <a:moveTo>
                        <a:pt x="3294" y="13241"/>
                      </a:moveTo>
                      <a:cubicBezTo>
                        <a:pt x="74827" y="51436"/>
                        <a:pt x="119309" y="99823"/>
                        <a:pt x="156075" y="171451"/>
                      </a:cubicBezTo>
                      <a:cubicBezTo>
                        <a:pt x="163219" y="185453"/>
                        <a:pt x="182174" y="175737"/>
                        <a:pt x="177697" y="161545"/>
                      </a:cubicBezTo>
                      <a:cubicBezTo>
                        <a:pt x="154266" y="87250"/>
                        <a:pt x="84162" y="22289"/>
                        <a:pt x="10152" y="287"/>
                      </a:cubicBezTo>
                      <a:cubicBezTo>
                        <a:pt x="2723" y="-1904"/>
                        <a:pt x="-4421" y="9050"/>
                        <a:pt x="3390" y="132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2" name="Google Shape;2292;p32"/>
                <p:cNvSpPr/>
                <p:nvPr/>
              </p:nvSpPr>
              <p:spPr>
                <a:xfrm rot="-5227826">
                  <a:off x="164155" y="4275911"/>
                  <a:ext cx="113752" cy="110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94" h="110503" extrusionOk="0">
                      <a:moveTo>
                        <a:pt x="4495" y="14461"/>
                      </a:moveTo>
                      <a:cubicBezTo>
                        <a:pt x="44309" y="32463"/>
                        <a:pt x="74885" y="61991"/>
                        <a:pt x="90220" y="103139"/>
                      </a:cubicBezTo>
                      <a:cubicBezTo>
                        <a:pt x="95840" y="118284"/>
                        <a:pt x="118700" y="107711"/>
                        <a:pt x="112985" y="92661"/>
                      </a:cubicBezTo>
                      <a:cubicBezTo>
                        <a:pt x="95173" y="45608"/>
                        <a:pt x="57263" y="10365"/>
                        <a:pt x="7733" y="174"/>
                      </a:cubicBezTo>
                      <a:cubicBezTo>
                        <a:pt x="-934" y="-1636"/>
                        <a:pt x="-2744" y="11223"/>
                        <a:pt x="4495" y="1446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3" name="Google Shape;2293;p32"/>
                <p:cNvSpPr/>
                <p:nvPr/>
              </p:nvSpPr>
              <p:spPr>
                <a:xfrm rot="-5227826">
                  <a:off x="1202345" y="5138720"/>
                  <a:ext cx="76108" cy="22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03" h="22885" extrusionOk="0">
                      <a:moveTo>
                        <a:pt x="12205" y="22064"/>
                      </a:moveTo>
                      <a:cubicBezTo>
                        <a:pt x="33160" y="12349"/>
                        <a:pt x="51448" y="14063"/>
                        <a:pt x="73831" y="14063"/>
                      </a:cubicBezTo>
                      <a:cubicBezTo>
                        <a:pt x="75927" y="14063"/>
                        <a:pt x="77165" y="11491"/>
                        <a:pt x="75260" y="10063"/>
                      </a:cubicBezTo>
                      <a:cubicBezTo>
                        <a:pt x="55829" y="-4225"/>
                        <a:pt x="26397" y="-1272"/>
                        <a:pt x="4966" y="6443"/>
                      </a:cubicBezTo>
                      <a:cubicBezTo>
                        <a:pt x="-5321" y="10158"/>
                        <a:pt x="2013" y="26731"/>
                        <a:pt x="12109" y="220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4" name="Google Shape;2294;p32"/>
                <p:cNvSpPr/>
                <p:nvPr/>
              </p:nvSpPr>
              <p:spPr>
                <a:xfrm rot="-5227826">
                  <a:off x="1093772" y="5090322"/>
                  <a:ext cx="114901" cy="3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39855" extrusionOk="0">
                      <a:moveTo>
                        <a:pt x="10047" y="21312"/>
                      </a:moveTo>
                      <a:cubicBezTo>
                        <a:pt x="43670" y="14168"/>
                        <a:pt x="76150" y="19598"/>
                        <a:pt x="105106" y="38648"/>
                      </a:cubicBezTo>
                      <a:cubicBezTo>
                        <a:pt x="112155" y="43315"/>
                        <a:pt x="118822" y="33314"/>
                        <a:pt x="112536" y="28075"/>
                      </a:cubicBezTo>
                      <a:cubicBezTo>
                        <a:pt x="83770" y="3881"/>
                        <a:pt x="43861" y="-5739"/>
                        <a:pt x="7189" y="3405"/>
                      </a:cubicBezTo>
                      <a:cubicBezTo>
                        <a:pt x="-4050" y="6263"/>
                        <a:pt x="-1383" y="23789"/>
                        <a:pt x="10142" y="2131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5" name="Google Shape;2295;p32"/>
                <p:cNvSpPr/>
                <p:nvPr/>
              </p:nvSpPr>
              <p:spPr>
                <a:xfrm rot="-5227826">
                  <a:off x="1002049" y="5004658"/>
                  <a:ext cx="110101" cy="3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39" h="31385" extrusionOk="0">
                      <a:moveTo>
                        <a:pt x="4057" y="12568"/>
                      </a:moveTo>
                      <a:cubicBezTo>
                        <a:pt x="-6135" y="19331"/>
                        <a:pt x="4914" y="32951"/>
                        <a:pt x="14820" y="29522"/>
                      </a:cubicBezTo>
                      <a:cubicBezTo>
                        <a:pt x="30060" y="24189"/>
                        <a:pt x="42824" y="18569"/>
                        <a:pt x="59492" y="19140"/>
                      </a:cubicBezTo>
                      <a:cubicBezTo>
                        <a:pt x="74637" y="19616"/>
                        <a:pt x="88162" y="24569"/>
                        <a:pt x="101878" y="30761"/>
                      </a:cubicBezTo>
                      <a:cubicBezTo>
                        <a:pt x="108927" y="33999"/>
                        <a:pt x="113213" y="23807"/>
                        <a:pt x="107784" y="19426"/>
                      </a:cubicBezTo>
                      <a:cubicBezTo>
                        <a:pt x="80828" y="-2767"/>
                        <a:pt x="33489" y="-7149"/>
                        <a:pt x="4057" y="1256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6" name="Google Shape;2296;p32"/>
                <p:cNvSpPr/>
                <p:nvPr/>
              </p:nvSpPr>
              <p:spPr>
                <a:xfrm rot="-5227826">
                  <a:off x="870365" y="4960665"/>
                  <a:ext cx="176074" cy="54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294" h="54088" extrusionOk="0">
                      <a:moveTo>
                        <a:pt x="13323" y="27913"/>
                      </a:moveTo>
                      <a:cubicBezTo>
                        <a:pt x="66949" y="18578"/>
                        <a:pt x="119527" y="25531"/>
                        <a:pt x="167056" y="53154"/>
                      </a:cubicBezTo>
                      <a:cubicBezTo>
                        <a:pt x="173629" y="56964"/>
                        <a:pt x="179915" y="48201"/>
                        <a:pt x="173819" y="43438"/>
                      </a:cubicBezTo>
                      <a:cubicBezTo>
                        <a:pt x="127432" y="7339"/>
                        <a:pt x="67330" y="-8378"/>
                        <a:pt x="9513" y="4386"/>
                      </a:cubicBezTo>
                      <a:cubicBezTo>
                        <a:pt x="-5346" y="7720"/>
                        <a:pt x="-1822" y="30484"/>
                        <a:pt x="13323" y="278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7" name="Google Shape;2297;p32"/>
                <p:cNvSpPr/>
                <p:nvPr/>
              </p:nvSpPr>
              <p:spPr>
                <a:xfrm rot="-5227826">
                  <a:off x="723269" y="4911124"/>
                  <a:ext cx="224118" cy="7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398" h="72115" extrusionOk="0">
                      <a:moveTo>
                        <a:pt x="13269" y="36999"/>
                      </a:moveTo>
                      <a:cubicBezTo>
                        <a:pt x="80802" y="18901"/>
                        <a:pt x="161955" y="6328"/>
                        <a:pt x="210627" y="69098"/>
                      </a:cubicBezTo>
                      <a:cubicBezTo>
                        <a:pt x="217009" y="77290"/>
                        <a:pt x="228630" y="67098"/>
                        <a:pt x="222819" y="58811"/>
                      </a:cubicBezTo>
                      <a:cubicBezTo>
                        <a:pt x="173766" y="-11674"/>
                        <a:pt x="83373" y="-7483"/>
                        <a:pt x="9364" y="13377"/>
                      </a:cubicBezTo>
                      <a:cubicBezTo>
                        <a:pt x="-5304" y="17473"/>
                        <a:pt x="-1780" y="41095"/>
                        <a:pt x="13269" y="3709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8" name="Google Shape;2298;p32"/>
                <p:cNvSpPr/>
                <p:nvPr/>
              </p:nvSpPr>
              <p:spPr>
                <a:xfrm rot="-5227826">
                  <a:off x="660069" y="4816853"/>
                  <a:ext cx="168852" cy="65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063" h="65385" extrusionOk="0">
                      <a:moveTo>
                        <a:pt x="11393" y="22143"/>
                      </a:moveTo>
                      <a:cubicBezTo>
                        <a:pt x="65495" y="18333"/>
                        <a:pt x="115215" y="29287"/>
                        <a:pt x="158173" y="63767"/>
                      </a:cubicBezTo>
                      <a:cubicBezTo>
                        <a:pt x="165507" y="69673"/>
                        <a:pt x="173223" y="57957"/>
                        <a:pt x="166460" y="51956"/>
                      </a:cubicBezTo>
                      <a:cubicBezTo>
                        <a:pt x="124074" y="14428"/>
                        <a:pt x="64828" y="-7289"/>
                        <a:pt x="8154" y="2236"/>
                      </a:cubicBezTo>
                      <a:cubicBezTo>
                        <a:pt x="-4800" y="4427"/>
                        <a:pt x="-1275" y="23000"/>
                        <a:pt x="11393" y="2204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9" name="Google Shape;2299;p32"/>
                <p:cNvSpPr/>
                <p:nvPr/>
              </p:nvSpPr>
              <p:spPr>
                <a:xfrm rot="-5227826">
                  <a:off x="586963" y="4754686"/>
                  <a:ext cx="115583" cy="27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27" h="27669" extrusionOk="0">
                      <a:moveTo>
                        <a:pt x="8995" y="21111"/>
                      </a:moveTo>
                      <a:cubicBezTo>
                        <a:pt x="43951" y="14158"/>
                        <a:pt x="74527" y="13967"/>
                        <a:pt x="108245" y="27207"/>
                      </a:cubicBezTo>
                      <a:cubicBezTo>
                        <a:pt x="115294" y="29969"/>
                        <a:pt x="118818" y="19587"/>
                        <a:pt x="112246" y="16348"/>
                      </a:cubicBezTo>
                      <a:cubicBezTo>
                        <a:pt x="80908" y="1013"/>
                        <a:pt x="40237" y="-5273"/>
                        <a:pt x="6328" y="5109"/>
                      </a:cubicBezTo>
                      <a:cubicBezTo>
                        <a:pt x="-3293" y="8062"/>
                        <a:pt x="-1578" y="23206"/>
                        <a:pt x="8995" y="2111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0" name="Google Shape;2300;p32"/>
                <p:cNvSpPr/>
                <p:nvPr/>
              </p:nvSpPr>
              <p:spPr>
                <a:xfrm rot="-5227826">
                  <a:off x="411600" y="4715817"/>
                  <a:ext cx="187071" cy="66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305" h="66578" extrusionOk="0">
                      <a:moveTo>
                        <a:pt x="12287" y="22932"/>
                      </a:moveTo>
                      <a:cubicBezTo>
                        <a:pt x="71247" y="15312"/>
                        <a:pt x="130397" y="30838"/>
                        <a:pt x="178594" y="65413"/>
                      </a:cubicBezTo>
                      <a:cubicBezTo>
                        <a:pt x="184690" y="69795"/>
                        <a:pt x="190595" y="60746"/>
                        <a:pt x="185166" y="55984"/>
                      </a:cubicBezTo>
                      <a:cubicBezTo>
                        <a:pt x="136017" y="12740"/>
                        <a:pt x="73724" y="-5834"/>
                        <a:pt x="8763" y="1596"/>
                      </a:cubicBezTo>
                      <a:cubicBezTo>
                        <a:pt x="-5048" y="3120"/>
                        <a:pt x="-1524" y="24646"/>
                        <a:pt x="12287" y="229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1" name="Google Shape;2301;p32"/>
                <p:cNvSpPr/>
                <p:nvPr/>
              </p:nvSpPr>
              <p:spPr>
                <a:xfrm rot="-5227826">
                  <a:off x="272625" y="4665800"/>
                  <a:ext cx="194473" cy="63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16" h="63139" extrusionOk="0">
                      <a:moveTo>
                        <a:pt x="12011" y="25391"/>
                      </a:moveTo>
                      <a:cubicBezTo>
                        <a:pt x="74590" y="16342"/>
                        <a:pt x="132693" y="28439"/>
                        <a:pt x="186319" y="62158"/>
                      </a:cubicBezTo>
                      <a:cubicBezTo>
                        <a:pt x="192415" y="65968"/>
                        <a:pt x="197844" y="57776"/>
                        <a:pt x="192605" y="53204"/>
                      </a:cubicBezTo>
                      <a:cubicBezTo>
                        <a:pt x="143266" y="9389"/>
                        <a:pt x="73257" y="-9185"/>
                        <a:pt x="8582" y="4341"/>
                      </a:cubicBezTo>
                      <a:cubicBezTo>
                        <a:pt x="-4848" y="7198"/>
                        <a:pt x="-1610" y="27391"/>
                        <a:pt x="12011" y="2539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2" name="Google Shape;2302;p32"/>
                <p:cNvSpPr/>
                <p:nvPr/>
              </p:nvSpPr>
              <p:spPr>
                <a:xfrm rot="-5227826">
                  <a:off x="199814" y="4565947"/>
                  <a:ext cx="89232" cy="322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43" h="32297" extrusionOk="0">
                      <a:moveTo>
                        <a:pt x="9389" y="18711"/>
                      </a:moveTo>
                      <a:cubicBezTo>
                        <a:pt x="36535" y="13758"/>
                        <a:pt x="58347" y="16139"/>
                        <a:pt x="81874" y="31569"/>
                      </a:cubicBezTo>
                      <a:cubicBezTo>
                        <a:pt x="86065" y="34332"/>
                        <a:pt x="91971" y="28617"/>
                        <a:pt x="88065" y="24807"/>
                      </a:cubicBezTo>
                      <a:cubicBezTo>
                        <a:pt x="67206" y="4137"/>
                        <a:pt x="33011" y="-5483"/>
                        <a:pt x="4722" y="3185"/>
                      </a:cubicBezTo>
                      <a:cubicBezTo>
                        <a:pt x="-4137" y="5947"/>
                        <a:pt x="626" y="20235"/>
                        <a:pt x="9484" y="186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3" name="Google Shape;2303;p32"/>
                <p:cNvSpPr/>
                <p:nvPr/>
              </p:nvSpPr>
              <p:spPr>
                <a:xfrm rot="-5227826">
                  <a:off x="38029" y="4530392"/>
                  <a:ext cx="115514" cy="33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58" h="33137" extrusionOk="0">
                      <a:moveTo>
                        <a:pt x="10567" y="19433"/>
                      </a:moveTo>
                      <a:cubicBezTo>
                        <a:pt x="44285" y="13813"/>
                        <a:pt x="76861" y="18671"/>
                        <a:pt x="107912" y="32673"/>
                      </a:cubicBezTo>
                      <a:cubicBezTo>
                        <a:pt x="113818" y="35340"/>
                        <a:pt x="118866" y="25815"/>
                        <a:pt x="113151" y="22576"/>
                      </a:cubicBezTo>
                      <a:cubicBezTo>
                        <a:pt x="80861" y="4098"/>
                        <a:pt x="44381" y="-2856"/>
                        <a:pt x="7519" y="1050"/>
                      </a:cubicBezTo>
                      <a:cubicBezTo>
                        <a:pt x="-4292" y="2288"/>
                        <a:pt x="-1339" y="21338"/>
                        <a:pt x="10472" y="1933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04" name="Google Shape;2304;p32"/>
              <p:cNvGrpSpPr/>
              <p:nvPr/>
            </p:nvGrpSpPr>
            <p:grpSpPr>
              <a:xfrm rot="-5400000" flipH="1">
                <a:off x="-116470" y="4532889"/>
                <a:ext cx="665634" cy="673640"/>
                <a:chOff x="1798693" y="1800541"/>
                <a:chExt cx="1044296" cy="1056856"/>
              </a:xfrm>
            </p:grpSpPr>
            <p:sp>
              <p:nvSpPr>
                <p:cNvPr id="2305" name="Google Shape;2305;p32"/>
                <p:cNvSpPr/>
                <p:nvPr/>
              </p:nvSpPr>
              <p:spPr>
                <a:xfrm>
                  <a:off x="1798693" y="1800541"/>
                  <a:ext cx="1044296" cy="1056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296" h="1056856" extrusionOk="0">
                      <a:moveTo>
                        <a:pt x="482979" y="70059"/>
                      </a:moveTo>
                      <a:cubicBezTo>
                        <a:pt x="479931" y="102920"/>
                        <a:pt x="498600" y="134829"/>
                        <a:pt x="508602" y="165118"/>
                      </a:cubicBezTo>
                      <a:cubicBezTo>
                        <a:pt x="514888" y="184263"/>
                        <a:pt x="520412" y="203790"/>
                        <a:pt x="524794" y="223506"/>
                      </a:cubicBezTo>
                      <a:cubicBezTo>
                        <a:pt x="527461" y="235413"/>
                        <a:pt x="530795" y="247986"/>
                        <a:pt x="531461" y="260273"/>
                      </a:cubicBezTo>
                      <a:cubicBezTo>
                        <a:pt x="531271" y="266655"/>
                        <a:pt x="530890" y="272941"/>
                        <a:pt x="530604" y="279228"/>
                      </a:cubicBezTo>
                      <a:cubicBezTo>
                        <a:pt x="525270" y="305231"/>
                        <a:pt x="509078" y="309327"/>
                        <a:pt x="482122" y="291610"/>
                      </a:cubicBezTo>
                      <a:cubicBezTo>
                        <a:pt x="481741" y="290658"/>
                        <a:pt x="480884" y="290086"/>
                        <a:pt x="480122" y="289991"/>
                      </a:cubicBezTo>
                      <a:cubicBezTo>
                        <a:pt x="479550" y="288848"/>
                        <a:pt x="479074" y="287705"/>
                        <a:pt x="478503" y="286562"/>
                      </a:cubicBezTo>
                      <a:cubicBezTo>
                        <a:pt x="474883" y="277132"/>
                        <a:pt x="472311" y="267321"/>
                        <a:pt x="469930" y="257511"/>
                      </a:cubicBezTo>
                      <a:cubicBezTo>
                        <a:pt x="465644" y="239699"/>
                        <a:pt x="463072" y="221601"/>
                        <a:pt x="459262" y="203790"/>
                      </a:cubicBezTo>
                      <a:cubicBezTo>
                        <a:pt x="452785" y="173119"/>
                        <a:pt x="443355" y="143877"/>
                        <a:pt x="424686" y="118255"/>
                      </a:cubicBezTo>
                      <a:cubicBezTo>
                        <a:pt x="410780" y="99110"/>
                        <a:pt x="377442" y="60915"/>
                        <a:pt x="348867" y="64534"/>
                      </a:cubicBezTo>
                      <a:cubicBezTo>
                        <a:pt x="348010" y="63867"/>
                        <a:pt x="346962" y="63486"/>
                        <a:pt x="345724" y="63677"/>
                      </a:cubicBezTo>
                      <a:cubicBezTo>
                        <a:pt x="270381" y="73011"/>
                        <a:pt x="169797" y="153783"/>
                        <a:pt x="198182" y="239889"/>
                      </a:cubicBezTo>
                      <a:cubicBezTo>
                        <a:pt x="211231" y="279513"/>
                        <a:pt x="251617" y="299325"/>
                        <a:pt x="286288" y="316470"/>
                      </a:cubicBezTo>
                      <a:cubicBezTo>
                        <a:pt x="315149" y="330853"/>
                        <a:pt x="343152" y="345903"/>
                        <a:pt x="368489" y="366191"/>
                      </a:cubicBezTo>
                      <a:cubicBezTo>
                        <a:pt x="380109" y="375525"/>
                        <a:pt x="391063" y="385527"/>
                        <a:pt x="401064" y="396385"/>
                      </a:cubicBezTo>
                      <a:cubicBezTo>
                        <a:pt x="412113" y="408386"/>
                        <a:pt x="437545" y="436295"/>
                        <a:pt x="434211" y="458583"/>
                      </a:cubicBezTo>
                      <a:cubicBezTo>
                        <a:pt x="431640" y="458869"/>
                        <a:pt x="429449" y="460584"/>
                        <a:pt x="429353" y="463917"/>
                      </a:cubicBezTo>
                      <a:cubicBezTo>
                        <a:pt x="423639" y="468299"/>
                        <a:pt x="418019" y="472680"/>
                        <a:pt x="412399" y="476967"/>
                      </a:cubicBezTo>
                      <a:cubicBezTo>
                        <a:pt x="403827" y="477062"/>
                        <a:pt x="395826" y="475252"/>
                        <a:pt x="388301" y="471442"/>
                      </a:cubicBezTo>
                      <a:cubicBezTo>
                        <a:pt x="379633" y="468108"/>
                        <a:pt x="373251" y="463917"/>
                        <a:pt x="366012" y="458298"/>
                      </a:cubicBezTo>
                      <a:cubicBezTo>
                        <a:pt x="353344" y="448868"/>
                        <a:pt x="342581" y="437533"/>
                        <a:pt x="331818" y="426103"/>
                      </a:cubicBezTo>
                      <a:cubicBezTo>
                        <a:pt x="311053" y="403910"/>
                        <a:pt x="289907" y="382193"/>
                        <a:pt x="265143" y="364381"/>
                      </a:cubicBezTo>
                      <a:cubicBezTo>
                        <a:pt x="234186" y="342093"/>
                        <a:pt x="170845" y="306183"/>
                        <a:pt x="133793" y="332949"/>
                      </a:cubicBezTo>
                      <a:cubicBezTo>
                        <a:pt x="133602" y="333044"/>
                        <a:pt x="133507" y="333234"/>
                        <a:pt x="133316" y="333330"/>
                      </a:cubicBezTo>
                      <a:cubicBezTo>
                        <a:pt x="131602" y="331139"/>
                        <a:pt x="128649" y="329996"/>
                        <a:pt x="126077" y="331996"/>
                      </a:cubicBezTo>
                      <a:cubicBezTo>
                        <a:pt x="87596" y="363238"/>
                        <a:pt x="57498" y="404100"/>
                        <a:pt x="38733" y="450011"/>
                      </a:cubicBezTo>
                      <a:cubicBezTo>
                        <a:pt x="24541" y="484586"/>
                        <a:pt x="9206" y="534783"/>
                        <a:pt x="38257" y="566406"/>
                      </a:cubicBezTo>
                      <a:cubicBezTo>
                        <a:pt x="65594" y="596220"/>
                        <a:pt x="112838" y="586790"/>
                        <a:pt x="148271" y="584885"/>
                      </a:cubicBezTo>
                      <a:cubicBezTo>
                        <a:pt x="190276" y="582599"/>
                        <a:pt x="321340" y="575360"/>
                        <a:pt x="338771" y="631748"/>
                      </a:cubicBezTo>
                      <a:cubicBezTo>
                        <a:pt x="328960" y="700709"/>
                        <a:pt x="192372" y="662133"/>
                        <a:pt x="151223" y="655275"/>
                      </a:cubicBezTo>
                      <a:cubicBezTo>
                        <a:pt x="109694" y="648321"/>
                        <a:pt x="44925" y="637272"/>
                        <a:pt x="13587" y="673944"/>
                      </a:cubicBezTo>
                      <a:cubicBezTo>
                        <a:pt x="-17083" y="709853"/>
                        <a:pt x="12158" y="768717"/>
                        <a:pt x="23588" y="806151"/>
                      </a:cubicBezTo>
                      <a:cubicBezTo>
                        <a:pt x="44925" y="876064"/>
                        <a:pt x="56354" y="947216"/>
                        <a:pt x="14540" y="1011986"/>
                      </a:cubicBezTo>
                      <a:cubicBezTo>
                        <a:pt x="13968" y="1012843"/>
                        <a:pt x="14540" y="1013605"/>
                        <a:pt x="15397" y="1013796"/>
                      </a:cubicBezTo>
                      <a:cubicBezTo>
                        <a:pt x="14730" y="1016558"/>
                        <a:pt x="18159" y="1019320"/>
                        <a:pt x="20636" y="1016844"/>
                      </a:cubicBezTo>
                      <a:cubicBezTo>
                        <a:pt x="71690" y="964837"/>
                        <a:pt x="142365" y="1005509"/>
                        <a:pt x="197324" y="1026654"/>
                      </a:cubicBezTo>
                      <a:cubicBezTo>
                        <a:pt x="243330" y="1044371"/>
                        <a:pt x="301528" y="1062087"/>
                        <a:pt x="351534" y="1055420"/>
                      </a:cubicBezTo>
                      <a:cubicBezTo>
                        <a:pt x="390396" y="1050276"/>
                        <a:pt x="403636" y="1022178"/>
                        <a:pt x="406874" y="986078"/>
                      </a:cubicBezTo>
                      <a:cubicBezTo>
                        <a:pt x="411923" y="929690"/>
                        <a:pt x="401445" y="873778"/>
                        <a:pt x="397445" y="817676"/>
                      </a:cubicBezTo>
                      <a:cubicBezTo>
                        <a:pt x="397921" y="816057"/>
                        <a:pt x="398493" y="814437"/>
                        <a:pt x="399159" y="812913"/>
                      </a:cubicBezTo>
                      <a:cubicBezTo>
                        <a:pt x="400207" y="811961"/>
                        <a:pt x="400969" y="810723"/>
                        <a:pt x="401160" y="809008"/>
                      </a:cubicBezTo>
                      <a:cubicBezTo>
                        <a:pt x="401160" y="808532"/>
                        <a:pt x="401350" y="808151"/>
                        <a:pt x="401445" y="807675"/>
                      </a:cubicBezTo>
                      <a:cubicBezTo>
                        <a:pt x="404207" y="801674"/>
                        <a:pt x="407636" y="795959"/>
                        <a:pt x="412494" y="791196"/>
                      </a:cubicBezTo>
                      <a:cubicBezTo>
                        <a:pt x="420972" y="782910"/>
                        <a:pt x="434021" y="779195"/>
                        <a:pt x="444022" y="785481"/>
                      </a:cubicBezTo>
                      <a:cubicBezTo>
                        <a:pt x="445070" y="786339"/>
                        <a:pt x="446213" y="787291"/>
                        <a:pt x="447261" y="788148"/>
                      </a:cubicBezTo>
                      <a:cubicBezTo>
                        <a:pt x="449832" y="796435"/>
                        <a:pt x="450404" y="811866"/>
                        <a:pt x="451642" y="820724"/>
                      </a:cubicBezTo>
                      <a:cubicBezTo>
                        <a:pt x="456786" y="855395"/>
                        <a:pt x="461834" y="890161"/>
                        <a:pt x="466977" y="924832"/>
                      </a:cubicBezTo>
                      <a:cubicBezTo>
                        <a:pt x="471644" y="957027"/>
                        <a:pt x="466691" y="1007223"/>
                        <a:pt x="508125" y="1012081"/>
                      </a:cubicBezTo>
                      <a:cubicBezTo>
                        <a:pt x="560322" y="1018082"/>
                        <a:pt x="617472" y="992364"/>
                        <a:pt x="663478" y="970933"/>
                      </a:cubicBezTo>
                      <a:cubicBezTo>
                        <a:pt x="701483" y="953217"/>
                        <a:pt x="725010" y="925308"/>
                        <a:pt x="723676" y="881874"/>
                      </a:cubicBezTo>
                      <a:cubicBezTo>
                        <a:pt x="722152" y="829582"/>
                        <a:pt x="685766" y="789958"/>
                        <a:pt x="655286" y="751001"/>
                      </a:cubicBezTo>
                      <a:cubicBezTo>
                        <a:pt x="648810" y="742714"/>
                        <a:pt x="642332" y="734332"/>
                        <a:pt x="636332" y="725474"/>
                      </a:cubicBezTo>
                      <a:cubicBezTo>
                        <a:pt x="628998" y="712901"/>
                        <a:pt x="623282" y="700137"/>
                        <a:pt x="619377" y="686802"/>
                      </a:cubicBezTo>
                      <a:cubicBezTo>
                        <a:pt x="621092" y="686326"/>
                        <a:pt x="622520" y="684326"/>
                        <a:pt x="621282" y="682516"/>
                      </a:cubicBezTo>
                      <a:cubicBezTo>
                        <a:pt x="612995" y="670800"/>
                        <a:pt x="612900" y="653274"/>
                        <a:pt x="624330" y="643368"/>
                      </a:cubicBezTo>
                      <a:cubicBezTo>
                        <a:pt x="636332" y="632986"/>
                        <a:pt x="651191" y="637558"/>
                        <a:pt x="662335" y="646226"/>
                      </a:cubicBezTo>
                      <a:cubicBezTo>
                        <a:pt x="663002" y="646702"/>
                        <a:pt x="663764" y="646988"/>
                        <a:pt x="664431" y="647178"/>
                      </a:cubicBezTo>
                      <a:cubicBezTo>
                        <a:pt x="664431" y="647178"/>
                        <a:pt x="664621" y="647178"/>
                        <a:pt x="664621" y="647369"/>
                      </a:cubicBezTo>
                      <a:cubicBezTo>
                        <a:pt x="677099" y="658037"/>
                        <a:pt x="687957" y="670705"/>
                        <a:pt x="697673" y="683850"/>
                      </a:cubicBezTo>
                      <a:cubicBezTo>
                        <a:pt x="727010" y="723093"/>
                        <a:pt x="747393" y="772623"/>
                        <a:pt x="785303" y="804817"/>
                      </a:cubicBezTo>
                      <a:cubicBezTo>
                        <a:pt x="815307" y="830344"/>
                        <a:pt x="847977" y="817962"/>
                        <a:pt x="876171" y="795768"/>
                      </a:cubicBezTo>
                      <a:cubicBezTo>
                        <a:pt x="910080" y="769098"/>
                        <a:pt x="945132" y="732808"/>
                        <a:pt x="950085" y="687850"/>
                      </a:cubicBezTo>
                      <a:cubicBezTo>
                        <a:pt x="954657" y="647464"/>
                        <a:pt x="933702" y="617079"/>
                        <a:pt x="897412" y="601554"/>
                      </a:cubicBezTo>
                      <a:cubicBezTo>
                        <a:pt x="876933" y="592791"/>
                        <a:pt x="855026" y="587361"/>
                        <a:pt x="834261" y="579456"/>
                      </a:cubicBezTo>
                      <a:cubicBezTo>
                        <a:pt x="816164" y="572598"/>
                        <a:pt x="798352" y="564978"/>
                        <a:pt x="780731" y="556691"/>
                      </a:cubicBezTo>
                      <a:cubicBezTo>
                        <a:pt x="776540" y="554691"/>
                        <a:pt x="772444" y="552595"/>
                        <a:pt x="768348" y="550595"/>
                      </a:cubicBezTo>
                      <a:cubicBezTo>
                        <a:pt x="762633" y="543832"/>
                        <a:pt x="754728" y="534117"/>
                        <a:pt x="752727" y="524401"/>
                      </a:cubicBezTo>
                      <a:cubicBezTo>
                        <a:pt x="753965" y="519067"/>
                        <a:pt x="755299" y="513828"/>
                        <a:pt x="756537" y="508494"/>
                      </a:cubicBezTo>
                      <a:cubicBezTo>
                        <a:pt x="756918" y="508018"/>
                        <a:pt x="757204" y="507637"/>
                        <a:pt x="757680" y="507161"/>
                      </a:cubicBezTo>
                      <a:cubicBezTo>
                        <a:pt x="769872" y="495064"/>
                        <a:pt x="786255" y="505637"/>
                        <a:pt x="800162" y="507447"/>
                      </a:cubicBezTo>
                      <a:cubicBezTo>
                        <a:pt x="802257" y="507732"/>
                        <a:pt x="803877" y="506780"/>
                        <a:pt x="804734" y="505542"/>
                      </a:cubicBezTo>
                      <a:cubicBezTo>
                        <a:pt x="815592" y="508875"/>
                        <a:pt x="825498" y="512590"/>
                        <a:pt x="831880" y="514590"/>
                      </a:cubicBezTo>
                      <a:cubicBezTo>
                        <a:pt x="855121" y="521925"/>
                        <a:pt x="878076" y="530497"/>
                        <a:pt x="902270" y="534307"/>
                      </a:cubicBezTo>
                      <a:cubicBezTo>
                        <a:pt x="995043" y="548785"/>
                        <a:pt x="1068576" y="457917"/>
                        <a:pt x="1036763" y="369334"/>
                      </a:cubicBezTo>
                      <a:cubicBezTo>
                        <a:pt x="1001520" y="270941"/>
                        <a:pt x="887601" y="247890"/>
                        <a:pt x="799971" y="286943"/>
                      </a:cubicBezTo>
                      <a:cubicBezTo>
                        <a:pt x="797114" y="288181"/>
                        <a:pt x="796542" y="290562"/>
                        <a:pt x="797209" y="292753"/>
                      </a:cubicBezTo>
                      <a:lnTo>
                        <a:pt x="794828" y="290372"/>
                      </a:lnTo>
                      <a:cubicBezTo>
                        <a:pt x="795495" y="289515"/>
                        <a:pt x="795971" y="288276"/>
                        <a:pt x="795971" y="286848"/>
                      </a:cubicBezTo>
                      <a:cubicBezTo>
                        <a:pt x="794637" y="218363"/>
                        <a:pt x="791018" y="142353"/>
                        <a:pt x="746345" y="86442"/>
                      </a:cubicBezTo>
                      <a:cubicBezTo>
                        <a:pt x="709865" y="40817"/>
                        <a:pt x="643285" y="5479"/>
                        <a:pt x="585087" y="431"/>
                      </a:cubicBezTo>
                      <a:cubicBezTo>
                        <a:pt x="540224" y="-3570"/>
                        <a:pt x="487551" y="20338"/>
                        <a:pt x="482884" y="7015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6" name="Google Shape;2306;p32"/>
                <p:cNvSpPr/>
                <p:nvPr/>
              </p:nvSpPr>
              <p:spPr>
                <a:xfrm>
                  <a:off x="1844433" y="1844821"/>
                  <a:ext cx="915504" cy="963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504" h="963202" extrusionOk="0">
                      <a:moveTo>
                        <a:pt x="495151" y="1966"/>
                      </a:moveTo>
                      <a:cubicBezTo>
                        <a:pt x="484959" y="125315"/>
                        <a:pt x="558588" y="269428"/>
                        <a:pt x="659743" y="339056"/>
                      </a:cubicBezTo>
                      <a:cubicBezTo>
                        <a:pt x="661267" y="340104"/>
                        <a:pt x="662791" y="340675"/>
                        <a:pt x="664315" y="340866"/>
                      </a:cubicBezTo>
                      <a:cubicBezTo>
                        <a:pt x="644408" y="362773"/>
                        <a:pt x="624120" y="384204"/>
                        <a:pt x="603450" y="405350"/>
                      </a:cubicBezTo>
                      <a:cubicBezTo>
                        <a:pt x="602879" y="405159"/>
                        <a:pt x="602307" y="405064"/>
                        <a:pt x="601736" y="404969"/>
                      </a:cubicBezTo>
                      <a:cubicBezTo>
                        <a:pt x="599926" y="400968"/>
                        <a:pt x="597640" y="397063"/>
                        <a:pt x="595068" y="393444"/>
                      </a:cubicBezTo>
                      <a:cubicBezTo>
                        <a:pt x="591925" y="388776"/>
                        <a:pt x="588211" y="384395"/>
                        <a:pt x="584305" y="380204"/>
                      </a:cubicBezTo>
                      <a:cubicBezTo>
                        <a:pt x="574209" y="369250"/>
                        <a:pt x="562207" y="360297"/>
                        <a:pt x="549729" y="352200"/>
                      </a:cubicBezTo>
                      <a:cubicBezTo>
                        <a:pt x="517535" y="331436"/>
                        <a:pt x="481626" y="317625"/>
                        <a:pt x="451146" y="294003"/>
                      </a:cubicBezTo>
                      <a:cubicBezTo>
                        <a:pt x="384280" y="242091"/>
                        <a:pt x="349419" y="171035"/>
                        <a:pt x="329511" y="90739"/>
                      </a:cubicBezTo>
                      <a:cubicBezTo>
                        <a:pt x="328749" y="87501"/>
                        <a:pt x="323606" y="88263"/>
                        <a:pt x="323701" y="91596"/>
                      </a:cubicBezTo>
                      <a:cubicBezTo>
                        <a:pt x="326368" y="167225"/>
                        <a:pt x="367135" y="244187"/>
                        <a:pt x="421523" y="295336"/>
                      </a:cubicBezTo>
                      <a:cubicBezTo>
                        <a:pt x="449241" y="321339"/>
                        <a:pt x="480864" y="339723"/>
                        <a:pt x="513249" y="359154"/>
                      </a:cubicBezTo>
                      <a:cubicBezTo>
                        <a:pt x="530870" y="369726"/>
                        <a:pt x="549063" y="380775"/>
                        <a:pt x="562874" y="396206"/>
                      </a:cubicBezTo>
                      <a:cubicBezTo>
                        <a:pt x="571065" y="405350"/>
                        <a:pt x="575161" y="417161"/>
                        <a:pt x="582210" y="426495"/>
                      </a:cubicBezTo>
                      <a:cubicBezTo>
                        <a:pt x="554111" y="454404"/>
                        <a:pt x="525441" y="481645"/>
                        <a:pt x="496104" y="508410"/>
                      </a:cubicBezTo>
                      <a:cubicBezTo>
                        <a:pt x="497151" y="506886"/>
                        <a:pt x="497818" y="505172"/>
                        <a:pt x="497723" y="503172"/>
                      </a:cubicBezTo>
                      <a:cubicBezTo>
                        <a:pt x="494865" y="430972"/>
                        <a:pt x="440001" y="353058"/>
                        <a:pt x="391710" y="303051"/>
                      </a:cubicBezTo>
                      <a:cubicBezTo>
                        <a:pt x="338941" y="248378"/>
                        <a:pt x="266646" y="202372"/>
                        <a:pt x="191113" y="189418"/>
                      </a:cubicBezTo>
                      <a:cubicBezTo>
                        <a:pt x="190637" y="189418"/>
                        <a:pt x="190256" y="190085"/>
                        <a:pt x="190732" y="190275"/>
                      </a:cubicBezTo>
                      <a:cubicBezTo>
                        <a:pt x="261122" y="220089"/>
                        <a:pt x="323225" y="256188"/>
                        <a:pt x="374946" y="313529"/>
                      </a:cubicBezTo>
                      <a:cubicBezTo>
                        <a:pt x="400758" y="342104"/>
                        <a:pt x="422761" y="373917"/>
                        <a:pt x="440382" y="408207"/>
                      </a:cubicBezTo>
                      <a:cubicBezTo>
                        <a:pt x="457051" y="440592"/>
                        <a:pt x="464195" y="475740"/>
                        <a:pt x="478863" y="508696"/>
                      </a:cubicBezTo>
                      <a:cubicBezTo>
                        <a:pt x="479435" y="509934"/>
                        <a:pt x="480197" y="510982"/>
                        <a:pt x="481149" y="511744"/>
                      </a:cubicBezTo>
                      <a:cubicBezTo>
                        <a:pt x="481340" y="514983"/>
                        <a:pt x="481626" y="518126"/>
                        <a:pt x="482102" y="521174"/>
                      </a:cubicBezTo>
                      <a:cubicBezTo>
                        <a:pt x="462957" y="538414"/>
                        <a:pt x="443621" y="555559"/>
                        <a:pt x="424095" y="572514"/>
                      </a:cubicBezTo>
                      <a:cubicBezTo>
                        <a:pt x="424095" y="570323"/>
                        <a:pt x="423618" y="568037"/>
                        <a:pt x="422094" y="565846"/>
                      </a:cubicBezTo>
                      <a:cubicBezTo>
                        <a:pt x="382851" y="506982"/>
                        <a:pt x="314271" y="462786"/>
                        <a:pt x="250835" y="434115"/>
                      </a:cubicBezTo>
                      <a:cubicBezTo>
                        <a:pt x="192637" y="407731"/>
                        <a:pt x="107769" y="379251"/>
                        <a:pt x="44428" y="400492"/>
                      </a:cubicBezTo>
                      <a:cubicBezTo>
                        <a:pt x="42618" y="401064"/>
                        <a:pt x="43380" y="403635"/>
                        <a:pt x="45285" y="403254"/>
                      </a:cubicBezTo>
                      <a:cubicBezTo>
                        <a:pt x="113294" y="388491"/>
                        <a:pt x="197400" y="422971"/>
                        <a:pt x="256169" y="455070"/>
                      </a:cubicBezTo>
                      <a:cubicBezTo>
                        <a:pt x="315510" y="487455"/>
                        <a:pt x="356753" y="533556"/>
                        <a:pt x="402759" y="581467"/>
                      </a:cubicBezTo>
                      <a:cubicBezTo>
                        <a:pt x="404854" y="583658"/>
                        <a:pt x="407235" y="584610"/>
                        <a:pt x="409712" y="584896"/>
                      </a:cubicBezTo>
                      <a:cubicBezTo>
                        <a:pt x="405045" y="588897"/>
                        <a:pt x="400473" y="592802"/>
                        <a:pt x="395805" y="596802"/>
                      </a:cubicBezTo>
                      <a:cubicBezTo>
                        <a:pt x="334274" y="649285"/>
                        <a:pt x="271885" y="700720"/>
                        <a:pt x="209973" y="752822"/>
                      </a:cubicBezTo>
                      <a:cubicBezTo>
                        <a:pt x="209306" y="751774"/>
                        <a:pt x="208544" y="750726"/>
                        <a:pt x="207401" y="749774"/>
                      </a:cubicBezTo>
                      <a:cubicBezTo>
                        <a:pt x="152727" y="702816"/>
                        <a:pt x="70527" y="692624"/>
                        <a:pt x="3947" y="718341"/>
                      </a:cubicBezTo>
                      <a:cubicBezTo>
                        <a:pt x="1566" y="719294"/>
                        <a:pt x="2518" y="722723"/>
                        <a:pt x="5090" y="722151"/>
                      </a:cubicBezTo>
                      <a:cubicBezTo>
                        <a:pt x="74241" y="706626"/>
                        <a:pt x="135678" y="724247"/>
                        <a:pt x="191399" y="766633"/>
                      </a:cubicBezTo>
                      <a:cubicBezTo>
                        <a:pt x="191875" y="767014"/>
                        <a:pt x="192256" y="767205"/>
                        <a:pt x="192732" y="767490"/>
                      </a:cubicBezTo>
                      <a:cubicBezTo>
                        <a:pt x="176349" y="781397"/>
                        <a:pt x="159871" y="795399"/>
                        <a:pt x="143488" y="809305"/>
                      </a:cubicBezTo>
                      <a:cubicBezTo>
                        <a:pt x="142155" y="809781"/>
                        <a:pt x="141107" y="810639"/>
                        <a:pt x="140345" y="811972"/>
                      </a:cubicBezTo>
                      <a:cubicBezTo>
                        <a:pt x="129010" y="821592"/>
                        <a:pt x="117771" y="831213"/>
                        <a:pt x="106341" y="840738"/>
                      </a:cubicBezTo>
                      <a:cubicBezTo>
                        <a:pt x="70527" y="870551"/>
                        <a:pt x="30807" y="898364"/>
                        <a:pt x="137" y="933606"/>
                      </a:cubicBezTo>
                      <a:cubicBezTo>
                        <a:pt x="-244" y="934083"/>
                        <a:pt x="232" y="934749"/>
                        <a:pt x="804" y="934368"/>
                      </a:cubicBezTo>
                      <a:cubicBezTo>
                        <a:pt x="39856" y="912937"/>
                        <a:pt x="74051" y="881695"/>
                        <a:pt x="109008" y="854263"/>
                      </a:cubicBezTo>
                      <a:cubicBezTo>
                        <a:pt x="119771" y="845786"/>
                        <a:pt x="130725" y="837404"/>
                        <a:pt x="141583" y="829022"/>
                      </a:cubicBezTo>
                      <a:cubicBezTo>
                        <a:pt x="144345" y="847881"/>
                        <a:pt x="146441" y="866169"/>
                        <a:pt x="143298" y="885505"/>
                      </a:cubicBezTo>
                      <a:cubicBezTo>
                        <a:pt x="139297" y="909603"/>
                        <a:pt x="127962" y="929511"/>
                        <a:pt x="115770" y="950180"/>
                      </a:cubicBezTo>
                      <a:cubicBezTo>
                        <a:pt x="115199" y="951132"/>
                        <a:pt x="116532" y="952085"/>
                        <a:pt x="117390" y="951323"/>
                      </a:cubicBezTo>
                      <a:cubicBezTo>
                        <a:pt x="149489" y="920843"/>
                        <a:pt x="167110" y="862455"/>
                        <a:pt x="155109" y="818830"/>
                      </a:cubicBezTo>
                      <a:cubicBezTo>
                        <a:pt x="175492" y="803304"/>
                        <a:pt x="195876" y="787874"/>
                        <a:pt x="216164" y="772158"/>
                      </a:cubicBezTo>
                      <a:cubicBezTo>
                        <a:pt x="230166" y="761394"/>
                        <a:pt x="244072" y="750631"/>
                        <a:pt x="257979" y="739773"/>
                      </a:cubicBezTo>
                      <a:cubicBezTo>
                        <a:pt x="272457" y="815782"/>
                        <a:pt x="276362" y="884934"/>
                        <a:pt x="256264" y="961419"/>
                      </a:cubicBezTo>
                      <a:cubicBezTo>
                        <a:pt x="255788" y="963324"/>
                        <a:pt x="258550" y="963896"/>
                        <a:pt x="259217" y="962181"/>
                      </a:cubicBezTo>
                      <a:cubicBezTo>
                        <a:pt x="287506" y="889601"/>
                        <a:pt x="298365" y="801685"/>
                        <a:pt x="275790" y="725961"/>
                      </a:cubicBezTo>
                      <a:cubicBezTo>
                        <a:pt x="311700" y="698053"/>
                        <a:pt x="347418" y="669954"/>
                        <a:pt x="382851" y="641379"/>
                      </a:cubicBezTo>
                      <a:cubicBezTo>
                        <a:pt x="465719" y="707483"/>
                        <a:pt x="506391" y="809591"/>
                        <a:pt x="492579" y="914747"/>
                      </a:cubicBezTo>
                      <a:cubicBezTo>
                        <a:pt x="492294" y="917033"/>
                        <a:pt x="495532" y="917985"/>
                        <a:pt x="496104" y="915604"/>
                      </a:cubicBezTo>
                      <a:cubicBezTo>
                        <a:pt x="521821" y="810543"/>
                        <a:pt x="483054" y="696434"/>
                        <a:pt x="400092" y="627378"/>
                      </a:cubicBezTo>
                      <a:cubicBezTo>
                        <a:pt x="403616" y="624520"/>
                        <a:pt x="407045" y="621758"/>
                        <a:pt x="410569" y="618900"/>
                      </a:cubicBezTo>
                      <a:cubicBezTo>
                        <a:pt x="430857" y="602327"/>
                        <a:pt x="450955" y="585563"/>
                        <a:pt x="470958" y="568513"/>
                      </a:cubicBezTo>
                      <a:cubicBezTo>
                        <a:pt x="479530" y="670145"/>
                        <a:pt x="543062" y="777968"/>
                        <a:pt x="620500" y="840642"/>
                      </a:cubicBezTo>
                      <a:cubicBezTo>
                        <a:pt x="622500" y="842262"/>
                        <a:pt x="624882" y="839690"/>
                        <a:pt x="623262" y="837785"/>
                      </a:cubicBezTo>
                      <a:cubicBezTo>
                        <a:pt x="586115" y="795494"/>
                        <a:pt x="553540" y="752631"/>
                        <a:pt x="530584" y="701006"/>
                      </a:cubicBezTo>
                      <a:cubicBezTo>
                        <a:pt x="509058" y="652714"/>
                        <a:pt x="500199" y="603851"/>
                        <a:pt x="489627" y="552606"/>
                      </a:cubicBezTo>
                      <a:cubicBezTo>
                        <a:pt x="513153" y="532318"/>
                        <a:pt x="536299" y="511649"/>
                        <a:pt x="559159" y="490599"/>
                      </a:cubicBezTo>
                      <a:cubicBezTo>
                        <a:pt x="607832" y="514316"/>
                        <a:pt x="652885" y="541748"/>
                        <a:pt x="691747" y="580038"/>
                      </a:cubicBezTo>
                      <a:cubicBezTo>
                        <a:pt x="731371" y="619186"/>
                        <a:pt x="758232" y="663573"/>
                        <a:pt x="786140" y="711007"/>
                      </a:cubicBezTo>
                      <a:cubicBezTo>
                        <a:pt x="786807" y="712150"/>
                        <a:pt x="788807" y="711388"/>
                        <a:pt x="788331" y="710055"/>
                      </a:cubicBezTo>
                      <a:cubicBezTo>
                        <a:pt x="755755" y="611566"/>
                        <a:pt x="667744" y="521936"/>
                        <a:pt x="575923" y="474978"/>
                      </a:cubicBezTo>
                      <a:cubicBezTo>
                        <a:pt x="616500" y="436782"/>
                        <a:pt x="655743" y="397063"/>
                        <a:pt x="692795" y="355534"/>
                      </a:cubicBezTo>
                      <a:cubicBezTo>
                        <a:pt x="694224" y="356582"/>
                        <a:pt x="696033" y="357344"/>
                        <a:pt x="698224" y="357439"/>
                      </a:cubicBezTo>
                      <a:cubicBezTo>
                        <a:pt x="778901" y="361821"/>
                        <a:pt x="844242" y="380394"/>
                        <a:pt x="913775" y="422304"/>
                      </a:cubicBezTo>
                      <a:cubicBezTo>
                        <a:pt x="914918" y="422971"/>
                        <a:pt x="916156" y="421352"/>
                        <a:pt x="915108" y="420399"/>
                      </a:cubicBezTo>
                      <a:cubicBezTo>
                        <a:pt x="861007" y="371822"/>
                        <a:pt x="781568" y="339627"/>
                        <a:pt x="707940" y="338103"/>
                      </a:cubicBezTo>
                      <a:cubicBezTo>
                        <a:pt x="720132" y="324006"/>
                        <a:pt x="732038" y="309719"/>
                        <a:pt x="743658" y="295146"/>
                      </a:cubicBezTo>
                      <a:cubicBezTo>
                        <a:pt x="785378" y="291240"/>
                        <a:pt x="825764" y="290669"/>
                        <a:pt x="867483" y="297432"/>
                      </a:cubicBezTo>
                      <a:cubicBezTo>
                        <a:pt x="869388" y="297717"/>
                        <a:pt x="870150" y="294955"/>
                        <a:pt x="868245" y="294479"/>
                      </a:cubicBezTo>
                      <a:cubicBezTo>
                        <a:pt x="831003" y="284668"/>
                        <a:pt x="792331" y="279620"/>
                        <a:pt x="753850" y="282192"/>
                      </a:cubicBezTo>
                      <a:cubicBezTo>
                        <a:pt x="758232" y="276572"/>
                        <a:pt x="762804" y="271047"/>
                        <a:pt x="767090" y="265428"/>
                      </a:cubicBezTo>
                      <a:cubicBezTo>
                        <a:pt x="778329" y="250569"/>
                        <a:pt x="757565" y="230185"/>
                        <a:pt x="745754" y="245139"/>
                      </a:cubicBezTo>
                      <a:cubicBezTo>
                        <a:pt x="733562" y="260570"/>
                        <a:pt x="721179" y="275619"/>
                        <a:pt x="708511" y="290574"/>
                      </a:cubicBezTo>
                      <a:cubicBezTo>
                        <a:pt x="678412" y="228185"/>
                        <a:pt x="664696" y="168749"/>
                        <a:pt x="650599" y="101217"/>
                      </a:cubicBezTo>
                      <a:cubicBezTo>
                        <a:pt x="650218" y="99407"/>
                        <a:pt x="647551" y="99978"/>
                        <a:pt x="647551" y="101693"/>
                      </a:cubicBezTo>
                      <a:cubicBezTo>
                        <a:pt x="648027" y="167606"/>
                        <a:pt x="652695" y="247902"/>
                        <a:pt x="692319" y="303432"/>
                      </a:cubicBezTo>
                      <a:cubicBezTo>
                        <a:pt x="693176" y="304575"/>
                        <a:pt x="694128" y="305528"/>
                        <a:pt x="695081" y="306195"/>
                      </a:cubicBezTo>
                      <a:cubicBezTo>
                        <a:pt x="689080" y="313148"/>
                        <a:pt x="683175" y="320101"/>
                        <a:pt x="677079" y="326959"/>
                      </a:cubicBezTo>
                      <a:cubicBezTo>
                        <a:pt x="676888" y="324483"/>
                        <a:pt x="675840" y="322101"/>
                        <a:pt x="673840" y="320101"/>
                      </a:cubicBezTo>
                      <a:cubicBezTo>
                        <a:pt x="628692" y="275905"/>
                        <a:pt x="587639" y="232947"/>
                        <a:pt x="557349" y="176750"/>
                      </a:cubicBezTo>
                      <a:cubicBezTo>
                        <a:pt x="527346" y="121029"/>
                        <a:pt x="512963" y="62545"/>
                        <a:pt x="499152" y="1395"/>
                      </a:cubicBezTo>
                      <a:cubicBezTo>
                        <a:pt x="498675" y="-891"/>
                        <a:pt x="495437" y="-129"/>
                        <a:pt x="495246" y="196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33"/>
          <p:cNvGrpSpPr/>
          <p:nvPr/>
        </p:nvGrpSpPr>
        <p:grpSpPr>
          <a:xfrm rot="-5400000" flipH="1">
            <a:off x="-133675" y="3931303"/>
            <a:ext cx="1446446" cy="1443928"/>
            <a:chOff x="8030525" y="-214847"/>
            <a:chExt cx="1446446" cy="1443928"/>
          </a:xfrm>
        </p:grpSpPr>
        <p:grpSp>
          <p:nvGrpSpPr>
            <p:cNvPr id="2309" name="Google Shape;2309;p33"/>
            <p:cNvGrpSpPr/>
            <p:nvPr/>
          </p:nvGrpSpPr>
          <p:grpSpPr>
            <a:xfrm rot="5400000">
              <a:off x="8105010" y="-289332"/>
              <a:ext cx="779672" cy="928642"/>
              <a:chOff x="-206343" y="1238230"/>
              <a:chExt cx="779672" cy="928642"/>
            </a:xfrm>
          </p:grpSpPr>
          <p:sp>
            <p:nvSpPr>
              <p:cNvPr id="2310" name="Google Shape;2310;p33"/>
              <p:cNvSpPr/>
              <p:nvPr/>
            </p:nvSpPr>
            <p:spPr>
              <a:xfrm rot="-4688137">
                <a:off x="-225321" y="1390091"/>
                <a:ext cx="817628" cy="624921"/>
              </a:xfrm>
              <a:custGeom>
                <a:avLst/>
                <a:gdLst/>
                <a:ahLst/>
                <a:cxnLst/>
                <a:rect l="l" t="t" r="r" b="b"/>
                <a:pathLst>
                  <a:path w="1344808" h="1027850" extrusionOk="0">
                    <a:moveTo>
                      <a:pt x="3709" y="1027844"/>
                    </a:moveTo>
                    <a:cubicBezTo>
                      <a:pt x="94196" y="1021939"/>
                      <a:pt x="184970" y="1015366"/>
                      <a:pt x="274790" y="1002508"/>
                    </a:cubicBezTo>
                    <a:cubicBezTo>
                      <a:pt x="300603" y="998793"/>
                      <a:pt x="331274" y="993459"/>
                      <a:pt x="347561" y="970599"/>
                    </a:cubicBezTo>
                    <a:cubicBezTo>
                      <a:pt x="364325" y="947072"/>
                      <a:pt x="354610" y="917164"/>
                      <a:pt x="356610" y="889922"/>
                    </a:cubicBezTo>
                    <a:lnTo>
                      <a:pt x="387948" y="949930"/>
                    </a:lnTo>
                    <a:cubicBezTo>
                      <a:pt x="388805" y="951644"/>
                      <a:pt x="391186" y="952787"/>
                      <a:pt x="392996" y="952216"/>
                    </a:cubicBezTo>
                    <a:cubicBezTo>
                      <a:pt x="426333" y="942024"/>
                      <a:pt x="459195" y="930308"/>
                      <a:pt x="491294" y="916592"/>
                    </a:cubicBezTo>
                    <a:cubicBezTo>
                      <a:pt x="518059" y="905162"/>
                      <a:pt x="550730" y="893542"/>
                      <a:pt x="569589" y="869920"/>
                    </a:cubicBezTo>
                    <a:cubicBezTo>
                      <a:pt x="588068" y="846679"/>
                      <a:pt x="587020" y="815722"/>
                      <a:pt x="588353" y="787624"/>
                    </a:cubicBezTo>
                    <a:cubicBezTo>
                      <a:pt x="589973" y="753905"/>
                      <a:pt x="591592" y="720187"/>
                      <a:pt x="593306" y="686468"/>
                    </a:cubicBezTo>
                    <a:cubicBezTo>
                      <a:pt x="606451" y="727426"/>
                      <a:pt x="618548" y="769526"/>
                      <a:pt x="635312" y="808769"/>
                    </a:cubicBezTo>
                    <a:cubicBezTo>
                      <a:pt x="644170" y="829438"/>
                      <a:pt x="662649" y="833153"/>
                      <a:pt x="683318" y="824962"/>
                    </a:cubicBezTo>
                    <a:cubicBezTo>
                      <a:pt x="737134" y="803530"/>
                      <a:pt x="735515" y="744094"/>
                      <a:pt x="724180" y="694850"/>
                    </a:cubicBezTo>
                    <a:cubicBezTo>
                      <a:pt x="739706" y="720758"/>
                      <a:pt x="755327" y="746761"/>
                      <a:pt x="770757" y="772669"/>
                    </a:cubicBezTo>
                    <a:cubicBezTo>
                      <a:pt x="772091" y="774860"/>
                      <a:pt x="774853" y="775717"/>
                      <a:pt x="777139" y="774574"/>
                    </a:cubicBezTo>
                    <a:cubicBezTo>
                      <a:pt x="821145" y="752191"/>
                      <a:pt x="865436" y="728664"/>
                      <a:pt x="906489" y="701232"/>
                    </a:cubicBezTo>
                    <a:cubicBezTo>
                      <a:pt x="936778" y="680944"/>
                      <a:pt x="961734" y="656274"/>
                      <a:pt x="970020" y="619793"/>
                    </a:cubicBezTo>
                    <a:cubicBezTo>
                      <a:pt x="978783" y="581217"/>
                      <a:pt x="971639" y="539212"/>
                      <a:pt x="967068" y="500635"/>
                    </a:cubicBezTo>
                    <a:cubicBezTo>
                      <a:pt x="962210" y="459487"/>
                      <a:pt x="955257" y="418625"/>
                      <a:pt x="946874" y="378049"/>
                    </a:cubicBezTo>
                    <a:cubicBezTo>
                      <a:pt x="990594" y="446057"/>
                      <a:pt x="1021741" y="520447"/>
                      <a:pt x="1039172" y="599791"/>
                    </a:cubicBezTo>
                    <a:cubicBezTo>
                      <a:pt x="1040029" y="603505"/>
                      <a:pt x="1044315" y="604077"/>
                      <a:pt x="1046982" y="601981"/>
                    </a:cubicBezTo>
                    <a:cubicBezTo>
                      <a:pt x="1130612" y="539402"/>
                      <a:pt x="1192143" y="451772"/>
                      <a:pt x="1220433" y="350998"/>
                    </a:cubicBezTo>
                    <a:cubicBezTo>
                      <a:pt x="1242912" y="270511"/>
                      <a:pt x="1248531" y="180691"/>
                      <a:pt x="1286060" y="106586"/>
                    </a:cubicBezTo>
                    <a:cubicBezTo>
                      <a:pt x="1298061" y="88393"/>
                      <a:pt x="1311492" y="71344"/>
                      <a:pt x="1326827" y="55532"/>
                    </a:cubicBezTo>
                    <a:cubicBezTo>
                      <a:pt x="1336066" y="46102"/>
                      <a:pt x="1343591" y="41911"/>
                      <a:pt x="1343210" y="32196"/>
                    </a:cubicBezTo>
                    <a:cubicBezTo>
                      <a:pt x="1343400" y="32005"/>
                      <a:pt x="1343591" y="31815"/>
                      <a:pt x="1343781" y="31624"/>
                    </a:cubicBezTo>
                    <a:cubicBezTo>
                      <a:pt x="1345877" y="29815"/>
                      <a:pt x="1344448" y="27148"/>
                      <a:pt x="1342353" y="26671"/>
                    </a:cubicBezTo>
                    <a:cubicBezTo>
                      <a:pt x="1342162" y="26005"/>
                      <a:pt x="1341971" y="25338"/>
                      <a:pt x="1341686" y="24671"/>
                    </a:cubicBezTo>
                    <a:cubicBezTo>
                      <a:pt x="1341686" y="24576"/>
                      <a:pt x="1341591" y="24481"/>
                      <a:pt x="1341400" y="24481"/>
                    </a:cubicBezTo>
                    <a:cubicBezTo>
                      <a:pt x="1341114" y="24195"/>
                      <a:pt x="1340829" y="23909"/>
                      <a:pt x="1340352" y="23814"/>
                    </a:cubicBezTo>
                    <a:cubicBezTo>
                      <a:pt x="1321969" y="20480"/>
                      <a:pt x="1303300" y="17908"/>
                      <a:pt x="1284536" y="15908"/>
                    </a:cubicBezTo>
                    <a:cubicBezTo>
                      <a:pt x="1190715" y="-5428"/>
                      <a:pt x="1093655" y="-5428"/>
                      <a:pt x="999357" y="16670"/>
                    </a:cubicBezTo>
                    <a:cubicBezTo>
                      <a:pt x="996881" y="17242"/>
                      <a:pt x="994785" y="20194"/>
                      <a:pt x="995738" y="22671"/>
                    </a:cubicBezTo>
                    <a:cubicBezTo>
                      <a:pt x="1005834" y="53818"/>
                      <a:pt x="1016026" y="85060"/>
                      <a:pt x="1026218" y="116302"/>
                    </a:cubicBezTo>
                    <a:cubicBezTo>
                      <a:pt x="1005549" y="96775"/>
                      <a:pt x="984974" y="77249"/>
                      <a:pt x="964115" y="57913"/>
                    </a:cubicBezTo>
                    <a:cubicBezTo>
                      <a:pt x="951828" y="46483"/>
                      <a:pt x="940493" y="35911"/>
                      <a:pt x="922872" y="36482"/>
                    </a:cubicBezTo>
                    <a:cubicBezTo>
                      <a:pt x="895535" y="37339"/>
                      <a:pt x="863626" y="53056"/>
                      <a:pt x="838099" y="62485"/>
                    </a:cubicBezTo>
                    <a:cubicBezTo>
                      <a:pt x="811429" y="72391"/>
                      <a:pt x="785045" y="83536"/>
                      <a:pt x="759708" y="96680"/>
                    </a:cubicBezTo>
                    <a:cubicBezTo>
                      <a:pt x="717036" y="118969"/>
                      <a:pt x="664935" y="150401"/>
                      <a:pt x="638741" y="192121"/>
                    </a:cubicBezTo>
                    <a:cubicBezTo>
                      <a:pt x="630168" y="205837"/>
                      <a:pt x="630359" y="218314"/>
                      <a:pt x="637788" y="232507"/>
                    </a:cubicBezTo>
                    <a:cubicBezTo>
                      <a:pt x="648361" y="252795"/>
                      <a:pt x="663030" y="271940"/>
                      <a:pt x="677222" y="290800"/>
                    </a:cubicBezTo>
                    <a:cubicBezTo>
                      <a:pt x="642837" y="267368"/>
                      <a:pt x="608547" y="243937"/>
                      <a:pt x="574161" y="220505"/>
                    </a:cubicBezTo>
                    <a:cubicBezTo>
                      <a:pt x="572447" y="219457"/>
                      <a:pt x="569399" y="219648"/>
                      <a:pt x="568065" y="221172"/>
                    </a:cubicBezTo>
                    <a:cubicBezTo>
                      <a:pt x="537204" y="256891"/>
                      <a:pt x="506629" y="292895"/>
                      <a:pt x="476339" y="329090"/>
                    </a:cubicBezTo>
                    <a:cubicBezTo>
                      <a:pt x="461861" y="346426"/>
                      <a:pt x="447479" y="363856"/>
                      <a:pt x="433096" y="381287"/>
                    </a:cubicBezTo>
                    <a:cubicBezTo>
                      <a:pt x="425285" y="390812"/>
                      <a:pt x="414713" y="401194"/>
                      <a:pt x="410998" y="413386"/>
                    </a:cubicBezTo>
                    <a:cubicBezTo>
                      <a:pt x="403283" y="438818"/>
                      <a:pt x="425666" y="454153"/>
                      <a:pt x="441859" y="470346"/>
                    </a:cubicBezTo>
                    <a:cubicBezTo>
                      <a:pt x="468720" y="497111"/>
                      <a:pt x="495485" y="523972"/>
                      <a:pt x="522345" y="550832"/>
                    </a:cubicBezTo>
                    <a:cubicBezTo>
                      <a:pt x="468815" y="521400"/>
                      <a:pt x="416046" y="490729"/>
                      <a:pt x="364325" y="458249"/>
                    </a:cubicBezTo>
                    <a:cubicBezTo>
                      <a:pt x="362135" y="456820"/>
                      <a:pt x="358991" y="457678"/>
                      <a:pt x="357658" y="459868"/>
                    </a:cubicBezTo>
                    <a:cubicBezTo>
                      <a:pt x="316986" y="526639"/>
                      <a:pt x="272695" y="591028"/>
                      <a:pt x="224213" y="652369"/>
                    </a:cubicBezTo>
                    <a:cubicBezTo>
                      <a:pt x="211735" y="668180"/>
                      <a:pt x="175254" y="697612"/>
                      <a:pt x="175254" y="720758"/>
                    </a:cubicBezTo>
                    <a:cubicBezTo>
                      <a:pt x="175254" y="730855"/>
                      <a:pt x="184112" y="740761"/>
                      <a:pt x="189065" y="748285"/>
                    </a:cubicBezTo>
                    <a:cubicBezTo>
                      <a:pt x="195257" y="757525"/>
                      <a:pt x="201543" y="766764"/>
                      <a:pt x="207830" y="776003"/>
                    </a:cubicBezTo>
                    <a:cubicBezTo>
                      <a:pt x="194209" y="766192"/>
                      <a:pt x="180588" y="756477"/>
                      <a:pt x="166967" y="746761"/>
                    </a:cubicBezTo>
                    <a:cubicBezTo>
                      <a:pt x="165348" y="745618"/>
                      <a:pt x="162395" y="745904"/>
                      <a:pt x="160967" y="747428"/>
                    </a:cubicBezTo>
                    <a:cubicBezTo>
                      <a:pt x="150108" y="759430"/>
                      <a:pt x="139250" y="771336"/>
                      <a:pt x="128391" y="783337"/>
                    </a:cubicBezTo>
                    <a:cubicBezTo>
                      <a:pt x="126962" y="784957"/>
                      <a:pt x="126391" y="787338"/>
                      <a:pt x="127534" y="789338"/>
                    </a:cubicBezTo>
                    <a:cubicBezTo>
                      <a:pt x="138107" y="807721"/>
                      <a:pt x="148679" y="826105"/>
                      <a:pt x="159347" y="844488"/>
                    </a:cubicBezTo>
                    <a:cubicBezTo>
                      <a:pt x="142679" y="832296"/>
                      <a:pt x="126105" y="820008"/>
                      <a:pt x="109532" y="807721"/>
                    </a:cubicBezTo>
                    <a:cubicBezTo>
                      <a:pt x="107531" y="806293"/>
                      <a:pt x="104102" y="807245"/>
                      <a:pt x="102959" y="809341"/>
                    </a:cubicBezTo>
                    <a:cubicBezTo>
                      <a:pt x="68669" y="880111"/>
                      <a:pt x="34665" y="950977"/>
                      <a:pt x="470" y="1021748"/>
                    </a:cubicBezTo>
                    <a:cubicBezTo>
                      <a:pt x="-768" y="1024225"/>
                      <a:pt x="470" y="1028035"/>
                      <a:pt x="3804" y="1027844"/>
                    </a:cubicBezTo>
                    <a:close/>
                    <a:moveTo>
                      <a:pt x="1338638" y="27910"/>
                    </a:moveTo>
                    <a:cubicBezTo>
                      <a:pt x="1337876" y="28576"/>
                      <a:pt x="1337114" y="29243"/>
                      <a:pt x="1336352" y="29910"/>
                    </a:cubicBezTo>
                    <a:cubicBezTo>
                      <a:pt x="1333304" y="28957"/>
                      <a:pt x="1330161" y="28005"/>
                      <a:pt x="1327113" y="27148"/>
                    </a:cubicBezTo>
                    <a:cubicBezTo>
                      <a:pt x="1330923" y="27433"/>
                      <a:pt x="1334828" y="27719"/>
                      <a:pt x="1338638" y="279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1" name="Google Shape;2311;p33"/>
              <p:cNvSpPr/>
              <p:nvPr/>
            </p:nvSpPr>
            <p:spPr>
              <a:xfrm rot="-4688137">
                <a:off x="-215998" y="1401411"/>
                <a:ext cx="808194" cy="599263"/>
              </a:xfrm>
              <a:custGeom>
                <a:avLst/>
                <a:gdLst/>
                <a:ahLst/>
                <a:cxnLst/>
                <a:rect l="l" t="t" r="r" b="b"/>
                <a:pathLst>
                  <a:path w="1329292" h="985649" extrusionOk="0">
                    <a:moveTo>
                      <a:pt x="76854" y="853846"/>
                    </a:moveTo>
                    <a:cubicBezTo>
                      <a:pt x="103333" y="867562"/>
                      <a:pt x="124384" y="880325"/>
                      <a:pt x="142672" y="903757"/>
                    </a:cubicBezTo>
                    <a:cubicBezTo>
                      <a:pt x="95999" y="929951"/>
                      <a:pt x="48184" y="954334"/>
                      <a:pt x="1130" y="981671"/>
                    </a:cubicBezTo>
                    <a:cubicBezTo>
                      <a:pt x="-1346" y="983100"/>
                      <a:pt x="654" y="986434"/>
                      <a:pt x="3226" y="985481"/>
                    </a:cubicBezTo>
                    <a:cubicBezTo>
                      <a:pt x="62566" y="961002"/>
                      <a:pt x="121145" y="930903"/>
                      <a:pt x="176676" y="896803"/>
                    </a:cubicBezTo>
                    <a:cubicBezTo>
                      <a:pt x="182010" y="911663"/>
                      <a:pt x="185915" y="925759"/>
                      <a:pt x="185248" y="942047"/>
                    </a:cubicBezTo>
                    <a:cubicBezTo>
                      <a:pt x="185248" y="944143"/>
                      <a:pt x="188677" y="944809"/>
                      <a:pt x="189058" y="942619"/>
                    </a:cubicBezTo>
                    <a:cubicBezTo>
                      <a:pt x="191821" y="926140"/>
                      <a:pt x="191249" y="907757"/>
                      <a:pt x="184391" y="892136"/>
                    </a:cubicBezTo>
                    <a:cubicBezTo>
                      <a:pt x="203441" y="880230"/>
                      <a:pt x="222205" y="867943"/>
                      <a:pt x="240398" y="855274"/>
                    </a:cubicBezTo>
                    <a:cubicBezTo>
                      <a:pt x="240398" y="856227"/>
                      <a:pt x="240684" y="857180"/>
                      <a:pt x="241160" y="858227"/>
                    </a:cubicBezTo>
                    <a:cubicBezTo>
                      <a:pt x="254114" y="886136"/>
                      <a:pt x="256591" y="915853"/>
                      <a:pt x="253828" y="946048"/>
                    </a:cubicBezTo>
                    <a:cubicBezTo>
                      <a:pt x="253447" y="950334"/>
                      <a:pt x="259734" y="950810"/>
                      <a:pt x="260972" y="947095"/>
                    </a:cubicBezTo>
                    <a:cubicBezTo>
                      <a:pt x="271831" y="915377"/>
                      <a:pt x="267354" y="881468"/>
                      <a:pt x="253924" y="851274"/>
                    </a:cubicBezTo>
                    <a:cubicBezTo>
                      <a:pt x="253162" y="849655"/>
                      <a:pt x="252114" y="848607"/>
                      <a:pt x="250876" y="847940"/>
                    </a:cubicBezTo>
                    <a:cubicBezTo>
                      <a:pt x="253066" y="846416"/>
                      <a:pt x="255257" y="844892"/>
                      <a:pt x="257353" y="843368"/>
                    </a:cubicBezTo>
                    <a:cubicBezTo>
                      <a:pt x="313169" y="803078"/>
                      <a:pt x="361556" y="754595"/>
                      <a:pt x="409562" y="705732"/>
                    </a:cubicBezTo>
                    <a:cubicBezTo>
                      <a:pt x="432327" y="748880"/>
                      <a:pt x="448329" y="791838"/>
                      <a:pt x="454330" y="840701"/>
                    </a:cubicBezTo>
                    <a:cubicBezTo>
                      <a:pt x="454615" y="842892"/>
                      <a:pt x="458140" y="842416"/>
                      <a:pt x="458140" y="840225"/>
                    </a:cubicBezTo>
                    <a:cubicBezTo>
                      <a:pt x="457854" y="790314"/>
                      <a:pt x="446805" y="738117"/>
                      <a:pt x="422421" y="694302"/>
                    </a:cubicBezTo>
                    <a:cubicBezTo>
                      <a:pt x="422230" y="693921"/>
                      <a:pt x="421945" y="693635"/>
                      <a:pt x="421754" y="693349"/>
                    </a:cubicBezTo>
                    <a:cubicBezTo>
                      <a:pt x="442995" y="671728"/>
                      <a:pt x="464236" y="650106"/>
                      <a:pt x="486238" y="629246"/>
                    </a:cubicBezTo>
                    <a:cubicBezTo>
                      <a:pt x="495668" y="620293"/>
                      <a:pt x="505193" y="611434"/>
                      <a:pt x="514813" y="602767"/>
                    </a:cubicBezTo>
                    <a:cubicBezTo>
                      <a:pt x="517004" y="652106"/>
                      <a:pt x="522529" y="701351"/>
                      <a:pt x="526434" y="750499"/>
                    </a:cubicBezTo>
                    <a:cubicBezTo>
                      <a:pt x="526624" y="752690"/>
                      <a:pt x="529863" y="752786"/>
                      <a:pt x="529863" y="750499"/>
                    </a:cubicBezTo>
                    <a:cubicBezTo>
                      <a:pt x="529387" y="697445"/>
                      <a:pt x="530720" y="644105"/>
                      <a:pt x="527767" y="591146"/>
                    </a:cubicBezTo>
                    <a:cubicBezTo>
                      <a:pt x="570058" y="553522"/>
                      <a:pt x="614350" y="517994"/>
                      <a:pt x="659689" y="483704"/>
                    </a:cubicBezTo>
                    <a:cubicBezTo>
                      <a:pt x="706266" y="544950"/>
                      <a:pt x="741889" y="612673"/>
                      <a:pt x="761797" y="687349"/>
                    </a:cubicBezTo>
                    <a:cubicBezTo>
                      <a:pt x="762749" y="690873"/>
                      <a:pt x="767893" y="689539"/>
                      <a:pt x="767226" y="686015"/>
                    </a:cubicBezTo>
                    <a:cubicBezTo>
                      <a:pt x="752462" y="608101"/>
                      <a:pt x="722935" y="535330"/>
                      <a:pt x="675786" y="471607"/>
                    </a:cubicBezTo>
                    <a:cubicBezTo>
                      <a:pt x="691121" y="460177"/>
                      <a:pt x="706647" y="448843"/>
                      <a:pt x="722268" y="437698"/>
                    </a:cubicBezTo>
                    <a:cubicBezTo>
                      <a:pt x="721792" y="438746"/>
                      <a:pt x="721696" y="439889"/>
                      <a:pt x="722458" y="440937"/>
                    </a:cubicBezTo>
                    <a:cubicBezTo>
                      <a:pt x="743890" y="471417"/>
                      <a:pt x="762178" y="502183"/>
                      <a:pt x="774941" y="537425"/>
                    </a:cubicBezTo>
                    <a:cubicBezTo>
                      <a:pt x="775894" y="540187"/>
                      <a:pt x="780370" y="539235"/>
                      <a:pt x="779418" y="536282"/>
                    </a:cubicBezTo>
                    <a:cubicBezTo>
                      <a:pt x="768083" y="500563"/>
                      <a:pt x="751891" y="465988"/>
                      <a:pt x="728650" y="436460"/>
                    </a:cubicBezTo>
                    <a:cubicBezTo>
                      <a:pt x="727792" y="435412"/>
                      <a:pt x="726745" y="435127"/>
                      <a:pt x="725602" y="435317"/>
                    </a:cubicBezTo>
                    <a:cubicBezTo>
                      <a:pt x="799706" y="382168"/>
                      <a:pt x="875716" y="331495"/>
                      <a:pt x="950773" y="280441"/>
                    </a:cubicBezTo>
                    <a:cubicBezTo>
                      <a:pt x="1001922" y="342067"/>
                      <a:pt x="1041832" y="409123"/>
                      <a:pt x="1074312" y="482371"/>
                    </a:cubicBezTo>
                    <a:cubicBezTo>
                      <a:pt x="1075169" y="484371"/>
                      <a:pt x="1078693" y="483037"/>
                      <a:pt x="1078027" y="480942"/>
                    </a:cubicBezTo>
                    <a:cubicBezTo>
                      <a:pt x="1051261" y="405694"/>
                      <a:pt x="1011542" y="335495"/>
                      <a:pt x="963250" y="271963"/>
                    </a:cubicBezTo>
                    <a:cubicBezTo>
                      <a:pt x="978109" y="261867"/>
                      <a:pt x="992873" y="251675"/>
                      <a:pt x="1007637" y="241579"/>
                    </a:cubicBezTo>
                    <a:cubicBezTo>
                      <a:pt x="1041355" y="218242"/>
                      <a:pt x="1075264" y="195192"/>
                      <a:pt x="1109078" y="171951"/>
                    </a:cubicBezTo>
                    <a:cubicBezTo>
                      <a:pt x="1135748" y="202907"/>
                      <a:pt x="1155370" y="234721"/>
                      <a:pt x="1163942" y="275869"/>
                    </a:cubicBezTo>
                    <a:cubicBezTo>
                      <a:pt x="1164895" y="280536"/>
                      <a:pt x="1171657" y="278631"/>
                      <a:pt x="1170991" y="274154"/>
                    </a:cubicBezTo>
                    <a:cubicBezTo>
                      <a:pt x="1165371" y="234530"/>
                      <a:pt x="1149464" y="193192"/>
                      <a:pt x="1121937" y="163093"/>
                    </a:cubicBezTo>
                    <a:cubicBezTo>
                      <a:pt x="1188898" y="117277"/>
                      <a:pt x="1255858" y="71653"/>
                      <a:pt x="1323010" y="26218"/>
                    </a:cubicBezTo>
                    <a:cubicBezTo>
                      <a:pt x="1337392" y="16503"/>
                      <a:pt x="1324534" y="-7500"/>
                      <a:pt x="1309961" y="2311"/>
                    </a:cubicBezTo>
                    <a:cubicBezTo>
                      <a:pt x="1255763" y="38601"/>
                      <a:pt x="1201661" y="75082"/>
                      <a:pt x="1147750" y="111753"/>
                    </a:cubicBezTo>
                    <a:cubicBezTo>
                      <a:pt x="1136605" y="74605"/>
                      <a:pt x="1119651" y="36315"/>
                      <a:pt x="1092600" y="8502"/>
                    </a:cubicBezTo>
                    <a:cubicBezTo>
                      <a:pt x="1089933" y="5740"/>
                      <a:pt x="1084885" y="9169"/>
                      <a:pt x="1087076" y="12598"/>
                    </a:cubicBezTo>
                    <a:cubicBezTo>
                      <a:pt x="1108697" y="46888"/>
                      <a:pt x="1127938" y="79082"/>
                      <a:pt x="1137463" y="118897"/>
                    </a:cubicBezTo>
                    <a:cubicBezTo>
                      <a:pt x="1091457" y="150234"/>
                      <a:pt x="1045642" y="181666"/>
                      <a:pt x="999826" y="213289"/>
                    </a:cubicBezTo>
                    <a:cubicBezTo>
                      <a:pt x="1000398" y="210813"/>
                      <a:pt x="999922" y="207860"/>
                      <a:pt x="997731" y="204907"/>
                    </a:cubicBezTo>
                    <a:cubicBezTo>
                      <a:pt x="958393" y="153377"/>
                      <a:pt x="909720" y="108991"/>
                      <a:pt x="853903" y="75844"/>
                    </a:cubicBezTo>
                    <a:cubicBezTo>
                      <a:pt x="849427" y="73177"/>
                      <a:pt x="845807" y="79654"/>
                      <a:pt x="849808" y="82606"/>
                    </a:cubicBezTo>
                    <a:cubicBezTo>
                      <a:pt x="901147" y="120897"/>
                      <a:pt x="945058" y="163950"/>
                      <a:pt x="982586" y="215861"/>
                    </a:cubicBezTo>
                    <a:cubicBezTo>
                      <a:pt x="984586" y="218623"/>
                      <a:pt x="987063" y="219957"/>
                      <a:pt x="989539" y="220338"/>
                    </a:cubicBezTo>
                    <a:cubicBezTo>
                      <a:pt x="938390" y="255771"/>
                      <a:pt x="887431" y="291299"/>
                      <a:pt x="836663" y="327208"/>
                    </a:cubicBezTo>
                    <a:cubicBezTo>
                      <a:pt x="836663" y="327208"/>
                      <a:pt x="836663" y="327113"/>
                      <a:pt x="836663" y="327018"/>
                    </a:cubicBezTo>
                    <a:cubicBezTo>
                      <a:pt x="819232" y="293776"/>
                      <a:pt x="788562" y="265582"/>
                      <a:pt x="762178" y="239197"/>
                    </a:cubicBezTo>
                    <a:cubicBezTo>
                      <a:pt x="735508" y="212527"/>
                      <a:pt x="707409" y="185762"/>
                      <a:pt x="675976" y="164617"/>
                    </a:cubicBezTo>
                    <a:cubicBezTo>
                      <a:pt x="674643" y="163664"/>
                      <a:pt x="673119" y="165664"/>
                      <a:pt x="674167" y="166807"/>
                    </a:cubicBezTo>
                    <a:cubicBezTo>
                      <a:pt x="700265" y="194049"/>
                      <a:pt x="728173" y="219290"/>
                      <a:pt x="753129" y="247675"/>
                    </a:cubicBezTo>
                    <a:cubicBezTo>
                      <a:pt x="777894" y="275869"/>
                      <a:pt x="797706" y="309682"/>
                      <a:pt x="823995" y="336067"/>
                    </a:cubicBezTo>
                    <a:cubicBezTo>
                      <a:pt x="803802" y="350354"/>
                      <a:pt x="783514" y="364737"/>
                      <a:pt x="763321" y="379215"/>
                    </a:cubicBezTo>
                    <a:cubicBezTo>
                      <a:pt x="713505" y="414838"/>
                      <a:pt x="663784" y="450843"/>
                      <a:pt x="615683" y="488943"/>
                    </a:cubicBezTo>
                    <a:cubicBezTo>
                      <a:pt x="615302" y="487705"/>
                      <a:pt x="614731" y="486371"/>
                      <a:pt x="613683" y="485228"/>
                    </a:cubicBezTo>
                    <a:cubicBezTo>
                      <a:pt x="573106" y="437508"/>
                      <a:pt x="517195" y="399313"/>
                      <a:pt x="460330" y="373881"/>
                    </a:cubicBezTo>
                    <a:cubicBezTo>
                      <a:pt x="457949" y="372833"/>
                      <a:pt x="455949" y="375881"/>
                      <a:pt x="458235" y="377405"/>
                    </a:cubicBezTo>
                    <a:cubicBezTo>
                      <a:pt x="511194" y="412838"/>
                      <a:pt x="555676" y="452938"/>
                      <a:pt x="600919" y="497420"/>
                    </a:cubicBezTo>
                    <a:cubicBezTo>
                      <a:pt x="601681" y="498087"/>
                      <a:pt x="602443" y="498658"/>
                      <a:pt x="603205" y="499039"/>
                    </a:cubicBezTo>
                    <a:cubicBezTo>
                      <a:pt x="575964" y="521042"/>
                      <a:pt x="549199" y="543712"/>
                      <a:pt x="523481" y="567524"/>
                    </a:cubicBezTo>
                    <a:cubicBezTo>
                      <a:pt x="513956" y="576287"/>
                      <a:pt x="504622" y="585336"/>
                      <a:pt x="495382" y="594480"/>
                    </a:cubicBezTo>
                    <a:cubicBezTo>
                      <a:pt x="495192" y="592480"/>
                      <a:pt x="494239" y="590480"/>
                      <a:pt x="492430" y="588670"/>
                    </a:cubicBezTo>
                    <a:cubicBezTo>
                      <a:pt x="453568" y="550760"/>
                      <a:pt x="406705" y="521042"/>
                      <a:pt x="354317" y="505707"/>
                    </a:cubicBezTo>
                    <a:cubicBezTo>
                      <a:pt x="350888" y="504659"/>
                      <a:pt x="348602" y="509707"/>
                      <a:pt x="351841" y="511517"/>
                    </a:cubicBezTo>
                    <a:cubicBezTo>
                      <a:pt x="398132" y="537044"/>
                      <a:pt x="439566" y="565810"/>
                      <a:pt x="477380" y="602957"/>
                    </a:cubicBezTo>
                    <a:cubicBezTo>
                      <a:pt x="479380" y="604957"/>
                      <a:pt x="481762" y="605815"/>
                      <a:pt x="483952" y="605910"/>
                    </a:cubicBezTo>
                    <a:cubicBezTo>
                      <a:pt x="436518" y="653916"/>
                      <a:pt x="392227" y="704970"/>
                      <a:pt x="344697" y="752786"/>
                    </a:cubicBezTo>
                    <a:cubicBezTo>
                      <a:pt x="345935" y="750023"/>
                      <a:pt x="345649" y="746785"/>
                      <a:pt x="342601" y="744022"/>
                    </a:cubicBezTo>
                    <a:cubicBezTo>
                      <a:pt x="306121" y="710876"/>
                      <a:pt x="259258" y="685825"/>
                      <a:pt x="212966" y="669442"/>
                    </a:cubicBezTo>
                    <a:cubicBezTo>
                      <a:pt x="209251" y="668108"/>
                      <a:pt x="206584" y="674109"/>
                      <a:pt x="210204" y="675823"/>
                    </a:cubicBezTo>
                    <a:cubicBezTo>
                      <a:pt x="255067" y="697540"/>
                      <a:pt x="291643" y="724211"/>
                      <a:pt x="329743" y="756214"/>
                    </a:cubicBezTo>
                    <a:cubicBezTo>
                      <a:pt x="333076" y="758977"/>
                      <a:pt x="336982" y="758977"/>
                      <a:pt x="340030" y="757453"/>
                    </a:cubicBezTo>
                    <a:cubicBezTo>
                      <a:pt x="328028" y="769454"/>
                      <a:pt x="315741" y="781265"/>
                      <a:pt x="303168" y="792790"/>
                    </a:cubicBezTo>
                    <a:cubicBezTo>
                      <a:pt x="256876" y="834986"/>
                      <a:pt x="206013" y="867752"/>
                      <a:pt x="153340" y="897756"/>
                    </a:cubicBezTo>
                    <a:cubicBezTo>
                      <a:pt x="135528" y="874039"/>
                      <a:pt x="108191" y="852798"/>
                      <a:pt x="78378" y="848607"/>
                    </a:cubicBezTo>
                    <a:cubicBezTo>
                      <a:pt x="75520" y="848226"/>
                      <a:pt x="74473" y="852703"/>
                      <a:pt x="76854" y="8539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2" name="Google Shape;2312;p33"/>
              <p:cNvSpPr/>
              <p:nvPr/>
            </p:nvSpPr>
            <p:spPr>
              <a:xfrm rot="-4688137">
                <a:off x="354135" y="1883281"/>
                <a:ext cx="18851" cy="53990"/>
              </a:xfrm>
              <a:custGeom>
                <a:avLst/>
                <a:gdLst/>
                <a:ahLst/>
                <a:cxnLst/>
                <a:rect l="l" t="t" r="r" b="b"/>
                <a:pathLst>
                  <a:path w="31006" h="88801" extrusionOk="0">
                    <a:moveTo>
                      <a:pt x="229" y="5202"/>
                    </a:moveTo>
                    <a:cubicBezTo>
                      <a:pt x="12135" y="31967"/>
                      <a:pt x="21374" y="59685"/>
                      <a:pt x="28709" y="87974"/>
                    </a:cubicBezTo>
                    <a:cubicBezTo>
                      <a:pt x="29090" y="89403"/>
                      <a:pt x="31185" y="88831"/>
                      <a:pt x="30995" y="87403"/>
                    </a:cubicBezTo>
                    <a:cubicBezTo>
                      <a:pt x="25851" y="58066"/>
                      <a:pt x="17374" y="29586"/>
                      <a:pt x="6420" y="1868"/>
                    </a:cubicBezTo>
                    <a:cubicBezTo>
                      <a:pt x="4801" y="-2228"/>
                      <a:pt x="-1486" y="1106"/>
                      <a:pt x="324" y="5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3" name="Google Shape;2313;p33"/>
              <p:cNvSpPr/>
              <p:nvPr/>
            </p:nvSpPr>
            <p:spPr>
              <a:xfrm rot="-4688137">
                <a:off x="180242" y="1864438"/>
                <a:ext cx="53975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88776" h="53632" extrusionOk="0">
                    <a:moveTo>
                      <a:pt x="991" y="3426"/>
                    </a:moveTo>
                    <a:cubicBezTo>
                      <a:pt x="29662" y="17523"/>
                      <a:pt x="56427" y="34096"/>
                      <a:pt x="82335" y="52765"/>
                    </a:cubicBezTo>
                    <a:cubicBezTo>
                      <a:pt x="87002" y="56194"/>
                      <a:pt x="91384" y="48574"/>
                      <a:pt x="86907" y="45145"/>
                    </a:cubicBezTo>
                    <a:cubicBezTo>
                      <a:pt x="61285" y="25429"/>
                      <a:pt x="32900" y="10570"/>
                      <a:pt x="2420" y="92"/>
                    </a:cubicBezTo>
                    <a:cubicBezTo>
                      <a:pt x="420" y="-575"/>
                      <a:pt x="-1009" y="2568"/>
                      <a:pt x="896" y="3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4" name="Google Shape;2314;p33"/>
              <p:cNvSpPr/>
              <p:nvPr/>
            </p:nvSpPr>
            <p:spPr>
              <a:xfrm rot="-4688137">
                <a:off x="267459" y="1692046"/>
                <a:ext cx="42350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69656" h="182793" extrusionOk="0">
                    <a:moveTo>
                      <a:pt x="683" y="6299"/>
                    </a:moveTo>
                    <a:cubicBezTo>
                      <a:pt x="37068" y="60782"/>
                      <a:pt x="54594" y="117361"/>
                      <a:pt x="65834" y="181369"/>
                    </a:cubicBezTo>
                    <a:cubicBezTo>
                      <a:pt x="66215" y="183560"/>
                      <a:pt x="69644" y="183083"/>
                      <a:pt x="69644" y="180893"/>
                    </a:cubicBezTo>
                    <a:cubicBezTo>
                      <a:pt x="70310" y="117837"/>
                      <a:pt x="44783" y="52781"/>
                      <a:pt x="8493" y="2013"/>
                    </a:cubicBezTo>
                    <a:cubicBezTo>
                      <a:pt x="5255" y="-2559"/>
                      <a:pt x="-2461" y="1442"/>
                      <a:pt x="778" y="62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5" name="Google Shape;2315;p33"/>
              <p:cNvSpPr/>
              <p:nvPr/>
            </p:nvSpPr>
            <p:spPr>
              <a:xfrm rot="-4688137">
                <a:off x="56541" y="1702612"/>
                <a:ext cx="51928" cy="42691"/>
              </a:xfrm>
              <a:custGeom>
                <a:avLst/>
                <a:gdLst/>
                <a:ahLst/>
                <a:cxnLst/>
                <a:rect l="l" t="t" r="r" b="b"/>
                <a:pathLst>
                  <a:path w="85410" h="70217" extrusionOk="0">
                    <a:moveTo>
                      <a:pt x="1164" y="4825"/>
                    </a:moveTo>
                    <a:cubicBezTo>
                      <a:pt x="32406" y="19684"/>
                      <a:pt x="56028" y="41401"/>
                      <a:pt x="76888" y="68642"/>
                    </a:cubicBezTo>
                    <a:cubicBezTo>
                      <a:pt x="80222" y="72929"/>
                      <a:pt x="87746" y="67595"/>
                      <a:pt x="84698" y="63023"/>
                    </a:cubicBezTo>
                    <a:cubicBezTo>
                      <a:pt x="65077" y="33495"/>
                      <a:pt x="36121" y="12731"/>
                      <a:pt x="3260" y="158"/>
                    </a:cubicBezTo>
                    <a:cubicBezTo>
                      <a:pt x="593" y="-890"/>
                      <a:pt x="-1408" y="3587"/>
                      <a:pt x="1259" y="48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6" name="Google Shape;2316;p33"/>
              <p:cNvSpPr/>
              <p:nvPr/>
            </p:nvSpPr>
            <p:spPr>
              <a:xfrm rot="-4688137">
                <a:off x="220096" y="1534874"/>
                <a:ext cx="28276" cy="101053"/>
              </a:xfrm>
              <a:custGeom>
                <a:avLst/>
                <a:gdLst/>
                <a:ahLst/>
                <a:cxnLst/>
                <a:rect l="l" t="t" r="r" b="b"/>
                <a:pathLst>
                  <a:path w="46507" h="166209" extrusionOk="0">
                    <a:moveTo>
                      <a:pt x="185" y="3657"/>
                    </a:moveTo>
                    <a:cubicBezTo>
                      <a:pt x="10186" y="29756"/>
                      <a:pt x="20664" y="55283"/>
                      <a:pt x="27522" y="82429"/>
                    </a:cubicBezTo>
                    <a:cubicBezTo>
                      <a:pt x="34475" y="109575"/>
                      <a:pt x="37237" y="137007"/>
                      <a:pt x="42000" y="164534"/>
                    </a:cubicBezTo>
                    <a:cubicBezTo>
                      <a:pt x="42476" y="167106"/>
                      <a:pt x="46381" y="166535"/>
                      <a:pt x="46476" y="164058"/>
                    </a:cubicBezTo>
                    <a:cubicBezTo>
                      <a:pt x="47334" y="110147"/>
                      <a:pt x="30570" y="49187"/>
                      <a:pt x="5805" y="1466"/>
                    </a:cubicBezTo>
                    <a:cubicBezTo>
                      <a:pt x="4281" y="-1486"/>
                      <a:pt x="-1053" y="419"/>
                      <a:pt x="185" y="36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7" name="Google Shape;2317;p33"/>
              <p:cNvSpPr/>
              <p:nvPr/>
            </p:nvSpPr>
            <p:spPr>
              <a:xfrm rot="-4688137">
                <a:off x="-11447" y="1534324"/>
                <a:ext cx="60534" cy="58960"/>
              </a:xfrm>
              <a:custGeom>
                <a:avLst/>
                <a:gdLst/>
                <a:ahLst/>
                <a:cxnLst/>
                <a:rect l="l" t="t" r="r" b="b"/>
                <a:pathLst>
                  <a:path w="99565" h="96976" extrusionOk="0">
                    <a:moveTo>
                      <a:pt x="1475" y="5731"/>
                    </a:moveTo>
                    <a:cubicBezTo>
                      <a:pt x="37098" y="30019"/>
                      <a:pt x="65387" y="59833"/>
                      <a:pt x="90248" y="94789"/>
                    </a:cubicBezTo>
                    <a:cubicBezTo>
                      <a:pt x="93772" y="99742"/>
                      <a:pt x="102249" y="95456"/>
                      <a:pt x="98725" y="90122"/>
                    </a:cubicBezTo>
                    <a:cubicBezTo>
                      <a:pt x="74531" y="53165"/>
                      <a:pt x="41956" y="23638"/>
                      <a:pt x="4523" y="492"/>
                    </a:cubicBezTo>
                    <a:cubicBezTo>
                      <a:pt x="1189" y="-1604"/>
                      <a:pt x="-1859" y="3540"/>
                      <a:pt x="1379" y="57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8" name="Google Shape;2318;p33"/>
              <p:cNvSpPr/>
              <p:nvPr/>
            </p:nvSpPr>
            <p:spPr>
              <a:xfrm rot="-4688137">
                <a:off x="102689" y="1393980"/>
                <a:ext cx="36189" cy="56792"/>
              </a:xfrm>
              <a:custGeom>
                <a:avLst/>
                <a:gdLst/>
                <a:ahLst/>
                <a:cxnLst/>
                <a:rect l="l" t="t" r="r" b="b"/>
                <a:pathLst>
                  <a:path w="59523" h="93409" extrusionOk="0">
                    <a:moveTo>
                      <a:pt x="772" y="6215"/>
                    </a:moveTo>
                    <a:cubicBezTo>
                      <a:pt x="21537" y="34028"/>
                      <a:pt x="40682" y="61175"/>
                      <a:pt x="56017" y="92417"/>
                    </a:cubicBezTo>
                    <a:cubicBezTo>
                      <a:pt x="57065" y="94607"/>
                      <a:pt x="60303" y="92798"/>
                      <a:pt x="59351" y="90607"/>
                    </a:cubicBezTo>
                    <a:cubicBezTo>
                      <a:pt x="45349" y="59079"/>
                      <a:pt x="28299" y="27742"/>
                      <a:pt x="6011" y="1262"/>
                    </a:cubicBezTo>
                    <a:cubicBezTo>
                      <a:pt x="2963" y="-2357"/>
                      <a:pt x="-1895" y="2596"/>
                      <a:pt x="772" y="62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19" name="Google Shape;2319;p33"/>
            <p:cNvGrpSpPr/>
            <p:nvPr/>
          </p:nvGrpSpPr>
          <p:grpSpPr>
            <a:xfrm rot="6336404" flipH="1">
              <a:off x="8746971" y="601843"/>
              <a:ext cx="558183" cy="564897"/>
              <a:chOff x="1798693" y="1800541"/>
              <a:chExt cx="1044296" cy="1056856"/>
            </a:xfrm>
          </p:grpSpPr>
          <p:sp>
            <p:nvSpPr>
              <p:cNvPr id="2320" name="Google Shape;2320;p33"/>
              <p:cNvSpPr/>
              <p:nvPr/>
            </p:nvSpPr>
            <p:spPr>
              <a:xfrm>
                <a:off x="1798693" y="1800541"/>
                <a:ext cx="1044296" cy="1056856"/>
              </a:xfrm>
              <a:custGeom>
                <a:avLst/>
                <a:gdLst/>
                <a:ahLst/>
                <a:cxnLst/>
                <a:rect l="l" t="t" r="r" b="b"/>
                <a:pathLst>
                  <a:path w="1044296" h="1056856" extrusionOk="0">
                    <a:moveTo>
                      <a:pt x="482979" y="70059"/>
                    </a:moveTo>
                    <a:cubicBezTo>
                      <a:pt x="479931" y="102920"/>
                      <a:pt x="498600" y="134829"/>
                      <a:pt x="508602" y="165118"/>
                    </a:cubicBezTo>
                    <a:cubicBezTo>
                      <a:pt x="514888" y="184263"/>
                      <a:pt x="520412" y="203790"/>
                      <a:pt x="524794" y="223506"/>
                    </a:cubicBezTo>
                    <a:cubicBezTo>
                      <a:pt x="527461" y="235413"/>
                      <a:pt x="530795" y="247986"/>
                      <a:pt x="531461" y="260273"/>
                    </a:cubicBezTo>
                    <a:cubicBezTo>
                      <a:pt x="531271" y="266655"/>
                      <a:pt x="530890" y="272941"/>
                      <a:pt x="530604" y="279228"/>
                    </a:cubicBezTo>
                    <a:cubicBezTo>
                      <a:pt x="525270" y="305231"/>
                      <a:pt x="509078" y="309327"/>
                      <a:pt x="482122" y="291610"/>
                    </a:cubicBezTo>
                    <a:cubicBezTo>
                      <a:pt x="481741" y="290658"/>
                      <a:pt x="480884" y="290086"/>
                      <a:pt x="480122" y="289991"/>
                    </a:cubicBezTo>
                    <a:cubicBezTo>
                      <a:pt x="479550" y="288848"/>
                      <a:pt x="479074" y="287705"/>
                      <a:pt x="478503" y="286562"/>
                    </a:cubicBezTo>
                    <a:cubicBezTo>
                      <a:pt x="474883" y="277132"/>
                      <a:pt x="472311" y="267321"/>
                      <a:pt x="469930" y="257511"/>
                    </a:cubicBezTo>
                    <a:cubicBezTo>
                      <a:pt x="465644" y="239699"/>
                      <a:pt x="463072" y="221601"/>
                      <a:pt x="459262" y="203790"/>
                    </a:cubicBezTo>
                    <a:cubicBezTo>
                      <a:pt x="452785" y="173119"/>
                      <a:pt x="443355" y="143877"/>
                      <a:pt x="424686" y="118255"/>
                    </a:cubicBezTo>
                    <a:cubicBezTo>
                      <a:pt x="410780" y="99110"/>
                      <a:pt x="377442" y="60915"/>
                      <a:pt x="348867" y="64534"/>
                    </a:cubicBezTo>
                    <a:cubicBezTo>
                      <a:pt x="348010" y="63867"/>
                      <a:pt x="346962" y="63486"/>
                      <a:pt x="345724" y="63677"/>
                    </a:cubicBezTo>
                    <a:cubicBezTo>
                      <a:pt x="270381" y="73011"/>
                      <a:pt x="169797" y="153783"/>
                      <a:pt x="198182" y="239889"/>
                    </a:cubicBezTo>
                    <a:cubicBezTo>
                      <a:pt x="211231" y="279513"/>
                      <a:pt x="251617" y="299325"/>
                      <a:pt x="286288" y="316470"/>
                    </a:cubicBezTo>
                    <a:cubicBezTo>
                      <a:pt x="315149" y="330853"/>
                      <a:pt x="343152" y="345903"/>
                      <a:pt x="368489" y="366191"/>
                    </a:cubicBezTo>
                    <a:cubicBezTo>
                      <a:pt x="380109" y="375525"/>
                      <a:pt x="391063" y="385527"/>
                      <a:pt x="401064" y="396385"/>
                    </a:cubicBezTo>
                    <a:cubicBezTo>
                      <a:pt x="412113" y="408386"/>
                      <a:pt x="437545" y="436295"/>
                      <a:pt x="434211" y="458583"/>
                    </a:cubicBezTo>
                    <a:cubicBezTo>
                      <a:pt x="431640" y="458869"/>
                      <a:pt x="429449" y="460584"/>
                      <a:pt x="429353" y="463917"/>
                    </a:cubicBezTo>
                    <a:cubicBezTo>
                      <a:pt x="423639" y="468299"/>
                      <a:pt x="418019" y="472680"/>
                      <a:pt x="412399" y="476967"/>
                    </a:cubicBezTo>
                    <a:cubicBezTo>
                      <a:pt x="403827" y="477062"/>
                      <a:pt x="395826" y="475252"/>
                      <a:pt x="388301" y="471442"/>
                    </a:cubicBezTo>
                    <a:cubicBezTo>
                      <a:pt x="379633" y="468108"/>
                      <a:pt x="373251" y="463917"/>
                      <a:pt x="366012" y="458298"/>
                    </a:cubicBezTo>
                    <a:cubicBezTo>
                      <a:pt x="353344" y="448868"/>
                      <a:pt x="342581" y="437533"/>
                      <a:pt x="331818" y="426103"/>
                    </a:cubicBezTo>
                    <a:cubicBezTo>
                      <a:pt x="311053" y="403910"/>
                      <a:pt x="289907" y="382193"/>
                      <a:pt x="265143" y="364381"/>
                    </a:cubicBezTo>
                    <a:cubicBezTo>
                      <a:pt x="234186" y="342093"/>
                      <a:pt x="170845" y="306183"/>
                      <a:pt x="133793" y="332949"/>
                    </a:cubicBezTo>
                    <a:cubicBezTo>
                      <a:pt x="133602" y="333044"/>
                      <a:pt x="133507" y="333234"/>
                      <a:pt x="133316" y="333330"/>
                    </a:cubicBezTo>
                    <a:cubicBezTo>
                      <a:pt x="131602" y="331139"/>
                      <a:pt x="128649" y="329996"/>
                      <a:pt x="126077" y="331996"/>
                    </a:cubicBezTo>
                    <a:cubicBezTo>
                      <a:pt x="87596" y="363238"/>
                      <a:pt x="57498" y="404100"/>
                      <a:pt x="38733" y="450011"/>
                    </a:cubicBezTo>
                    <a:cubicBezTo>
                      <a:pt x="24541" y="484586"/>
                      <a:pt x="9206" y="534783"/>
                      <a:pt x="38257" y="566406"/>
                    </a:cubicBezTo>
                    <a:cubicBezTo>
                      <a:pt x="65594" y="596220"/>
                      <a:pt x="112838" y="586790"/>
                      <a:pt x="148271" y="584885"/>
                    </a:cubicBezTo>
                    <a:cubicBezTo>
                      <a:pt x="190276" y="582599"/>
                      <a:pt x="321340" y="575360"/>
                      <a:pt x="338771" y="631748"/>
                    </a:cubicBezTo>
                    <a:cubicBezTo>
                      <a:pt x="328960" y="700709"/>
                      <a:pt x="192372" y="662133"/>
                      <a:pt x="151223" y="655275"/>
                    </a:cubicBezTo>
                    <a:cubicBezTo>
                      <a:pt x="109694" y="648321"/>
                      <a:pt x="44925" y="637272"/>
                      <a:pt x="13587" y="673944"/>
                    </a:cubicBezTo>
                    <a:cubicBezTo>
                      <a:pt x="-17083" y="709853"/>
                      <a:pt x="12158" y="768717"/>
                      <a:pt x="23588" y="806151"/>
                    </a:cubicBezTo>
                    <a:cubicBezTo>
                      <a:pt x="44925" y="876064"/>
                      <a:pt x="56354" y="947216"/>
                      <a:pt x="14540" y="1011986"/>
                    </a:cubicBezTo>
                    <a:cubicBezTo>
                      <a:pt x="13968" y="1012843"/>
                      <a:pt x="14540" y="1013605"/>
                      <a:pt x="15397" y="1013796"/>
                    </a:cubicBezTo>
                    <a:cubicBezTo>
                      <a:pt x="14730" y="1016558"/>
                      <a:pt x="18159" y="1019320"/>
                      <a:pt x="20636" y="1016844"/>
                    </a:cubicBezTo>
                    <a:cubicBezTo>
                      <a:pt x="71690" y="964837"/>
                      <a:pt x="142365" y="1005509"/>
                      <a:pt x="197324" y="1026654"/>
                    </a:cubicBezTo>
                    <a:cubicBezTo>
                      <a:pt x="243330" y="1044371"/>
                      <a:pt x="301528" y="1062087"/>
                      <a:pt x="351534" y="1055420"/>
                    </a:cubicBezTo>
                    <a:cubicBezTo>
                      <a:pt x="390396" y="1050276"/>
                      <a:pt x="403636" y="1022178"/>
                      <a:pt x="406874" y="986078"/>
                    </a:cubicBezTo>
                    <a:cubicBezTo>
                      <a:pt x="411923" y="929690"/>
                      <a:pt x="401445" y="873778"/>
                      <a:pt x="397445" y="817676"/>
                    </a:cubicBezTo>
                    <a:cubicBezTo>
                      <a:pt x="397921" y="816057"/>
                      <a:pt x="398493" y="814437"/>
                      <a:pt x="399159" y="812913"/>
                    </a:cubicBezTo>
                    <a:cubicBezTo>
                      <a:pt x="400207" y="811961"/>
                      <a:pt x="400969" y="810723"/>
                      <a:pt x="401160" y="809008"/>
                    </a:cubicBezTo>
                    <a:cubicBezTo>
                      <a:pt x="401160" y="808532"/>
                      <a:pt x="401350" y="808151"/>
                      <a:pt x="401445" y="807675"/>
                    </a:cubicBezTo>
                    <a:cubicBezTo>
                      <a:pt x="404207" y="801674"/>
                      <a:pt x="407636" y="795959"/>
                      <a:pt x="412494" y="791196"/>
                    </a:cubicBezTo>
                    <a:cubicBezTo>
                      <a:pt x="420972" y="782910"/>
                      <a:pt x="434021" y="779195"/>
                      <a:pt x="444022" y="785481"/>
                    </a:cubicBezTo>
                    <a:cubicBezTo>
                      <a:pt x="445070" y="786339"/>
                      <a:pt x="446213" y="787291"/>
                      <a:pt x="447261" y="788148"/>
                    </a:cubicBezTo>
                    <a:cubicBezTo>
                      <a:pt x="449832" y="796435"/>
                      <a:pt x="450404" y="811866"/>
                      <a:pt x="451642" y="820724"/>
                    </a:cubicBezTo>
                    <a:cubicBezTo>
                      <a:pt x="456786" y="855395"/>
                      <a:pt x="461834" y="890161"/>
                      <a:pt x="466977" y="924832"/>
                    </a:cubicBezTo>
                    <a:cubicBezTo>
                      <a:pt x="471644" y="957027"/>
                      <a:pt x="466691" y="1007223"/>
                      <a:pt x="508125" y="1012081"/>
                    </a:cubicBezTo>
                    <a:cubicBezTo>
                      <a:pt x="560322" y="1018082"/>
                      <a:pt x="617472" y="992364"/>
                      <a:pt x="663478" y="970933"/>
                    </a:cubicBezTo>
                    <a:cubicBezTo>
                      <a:pt x="701483" y="953217"/>
                      <a:pt x="725010" y="925308"/>
                      <a:pt x="723676" y="881874"/>
                    </a:cubicBezTo>
                    <a:cubicBezTo>
                      <a:pt x="722152" y="829582"/>
                      <a:pt x="685766" y="789958"/>
                      <a:pt x="655286" y="751001"/>
                    </a:cubicBezTo>
                    <a:cubicBezTo>
                      <a:pt x="648810" y="742714"/>
                      <a:pt x="642332" y="734332"/>
                      <a:pt x="636332" y="725474"/>
                    </a:cubicBezTo>
                    <a:cubicBezTo>
                      <a:pt x="628998" y="712901"/>
                      <a:pt x="623282" y="700137"/>
                      <a:pt x="619377" y="686802"/>
                    </a:cubicBezTo>
                    <a:cubicBezTo>
                      <a:pt x="621092" y="686326"/>
                      <a:pt x="622520" y="684326"/>
                      <a:pt x="621282" y="682516"/>
                    </a:cubicBezTo>
                    <a:cubicBezTo>
                      <a:pt x="612995" y="670800"/>
                      <a:pt x="612900" y="653274"/>
                      <a:pt x="624330" y="643368"/>
                    </a:cubicBezTo>
                    <a:cubicBezTo>
                      <a:pt x="636332" y="632986"/>
                      <a:pt x="651191" y="637558"/>
                      <a:pt x="662335" y="646226"/>
                    </a:cubicBezTo>
                    <a:cubicBezTo>
                      <a:pt x="663002" y="646702"/>
                      <a:pt x="663764" y="646988"/>
                      <a:pt x="664431" y="647178"/>
                    </a:cubicBezTo>
                    <a:cubicBezTo>
                      <a:pt x="664431" y="647178"/>
                      <a:pt x="664621" y="647178"/>
                      <a:pt x="664621" y="647369"/>
                    </a:cubicBezTo>
                    <a:cubicBezTo>
                      <a:pt x="677099" y="658037"/>
                      <a:pt x="687957" y="670705"/>
                      <a:pt x="697673" y="683850"/>
                    </a:cubicBezTo>
                    <a:cubicBezTo>
                      <a:pt x="727010" y="723093"/>
                      <a:pt x="747393" y="772623"/>
                      <a:pt x="785303" y="804817"/>
                    </a:cubicBezTo>
                    <a:cubicBezTo>
                      <a:pt x="815307" y="830344"/>
                      <a:pt x="847977" y="817962"/>
                      <a:pt x="876171" y="795768"/>
                    </a:cubicBezTo>
                    <a:cubicBezTo>
                      <a:pt x="910080" y="769098"/>
                      <a:pt x="945132" y="732808"/>
                      <a:pt x="950085" y="687850"/>
                    </a:cubicBezTo>
                    <a:cubicBezTo>
                      <a:pt x="954657" y="647464"/>
                      <a:pt x="933702" y="617079"/>
                      <a:pt x="897412" y="601554"/>
                    </a:cubicBezTo>
                    <a:cubicBezTo>
                      <a:pt x="876933" y="592791"/>
                      <a:pt x="855026" y="587361"/>
                      <a:pt x="834261" y="579456"/>
                    </a:cubicBezTo>
                    <a:cubicBezTo>
                      <a:pt x="816164" y="572598"/>
                      <a:pt x="798352" y="564978"/>
                      <a:pt x="780731" y="556691"/>
                    </a:cubicBezTo>
                    <a:cubicBezTo>
                      <a:pt x="776540" y="554691"/>
                      <a:pt x="772444" y="552595"/>
                      <a:pt x="768348" y="550595"/>
                    </a:cubicBezTo>
                    <a:cubicBezTo>
                      <a:pt x="762633" y="543832"/>
                      <a:pt x="754728" y="534117"/>
                      <a:pt x="752727" y="524401"/>
                    </a:cubicBezTo>
                    <a:cubicBezTo>
                      <a:pt x="753965" y="519067"/>
                      <a:pt x="755299" y="513828"/>
                      <a:pt x="756537" y="508494"/>
                    </a:cubicBezTo>
                    <a:cubicBezTo>
                      <a:pt x="756918" y="508018"/>
                      <a:pt x="757204" y="507637"/>
                      <a:pt x="757680" y="507161"/>
                    </a:cubicBezTo>
                    <a:cubicBezTo>
                      <a:pt x="769872" y="495064"/>
                      <a:pt x="786255" y="505637"/>
                      <a:pt x="800162" y="507447"/>
                    </a:cubicBezTo>
                    <a:cubicBezTo>
                      <a:pt x="802257" y="507732"/>
                      <a:pt x="803877" y="506780"/>
                      <a:pt x="804734" y="505542"/>
                    </a:cubicBezTo>
                    <a:cubicBezTo>
                      <a:pt x="815592" y="508875"/>
                      <a:pt x="825498" y="512590"/>
                      <a:pt x="831880" y="514590"/>
                    </a:cubicBezTo>
                    <a:cubicBezTo>
                      <a:pt x="855121" y="521925"/>
                      <a:pt x="878076" y="530497"/>
                      <a:pt x="902270" y="534307"/>
                    </a:cubicBezTo>
                    <a:cubicBezTo>
                      <a:pt x="995043" y="548785"/>
                      <a:pt x="1068576" y="457917"/>
                      <a:pt x="1036763" y="369334"/>
                    </a:cubicBezTo>
                    <a:cubicBezTo>
                      <a:pt x="1001520" y="270941"/>
                      <a:pt x="887601" y="247890"/>
                      <a:pt x="799971" y="286943"/>
                    </a:cubicBezTo>
                    <a:cubicBezTo>
                      <a:pt x="797114" y="288181"/>
                      <a:pt x="796542" y="290562"/>
                      <a:pt x="797209" y="292753"/>
                    </a:cubicBezTo>
                    <a:lnTo>
                      <a:pt x="794828" y="290372"/>
                    </a:lnTo>
                    <a:cubicBezTo>
                      <a:pt x="795495" y="289515"/>
                      <a:pt x="795971" y="288276"/>
                      <a:pt x="795971" y="286848"/>
                    </a:cubicBezTo>
                    <a:cubicBezTo>
                      <a:pt x="794637" y="218363"/>
                      <a:pt x="791018" y="142353"/>
                      <a:pt x="746345" y="86442"/>
                    </a:cubicBezTo>
                    <a:cubicBezTo>
                      <a:pt x="709865" y="40817"/>
                      <a:pt x="643285" y="5479"/>
                      <a:pt x="585087" y="431"/>
                    </a:cubicBezTo>
                    <a:cubicBezTo>
                      <a:pt x="540224" y="-3570"/>
                      <a:pt x="487551" y="20338"/>
                      <a:pt x="482884" y="701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1" name="Google Shape;2321;p33"/>
              <p:cNvSpPr/>
              <p:nvPr/>
            </p:nvSpPr>
            <p:spPr>
              <a:xfrm>
                <a:off x="1844433" y="1844821"/>
                <a:ext cx="915504" cy="963202"/>
              </a:xfrm>
              <a:custGeom>
                <a:avLst/>
                <a:gdLst/>
                <a:ahLst/>
                <a:cxnLst/>
                <a:rect l="l" t="t" r="r" b="b"/>
                <a:pathLst>
                  <a:path w="915504" h="963202" extrusionOk="0">
                    <a:moveTo>
                      <a:pt x="495151" y="1966"/>
                    </a:moveTo>
                    <a:cubicBezTo>
                      <a:pt x="484959" y="125315"/>
                      <a:pt x="558588" y="269428"/>
                      <a:pt x="659743" y="339056"/>
                    </a:cubicBezTo>
                    <a:cubicBezTo>
                      <a:pt x="661267" y="340104"/>
                      <a:pt x="662791" y="340675"/>
                      <a:pt x="664315" y="340866"/>
                    </a:cubicBezTo>
                    <a:cubicBezTo>
                      <a:pt x="644408" y="362773"/>
                      <a:pt x="624120" y="384204"/>
                      <a:pt x="603450" y="405350"/>
                    </a:cubicBezTo>
                    <a:cubicBezTo>
                      <a:pt x="602879" y="405159"/>
                      <a:pt x="602307" y="405064"/>
                      <a:pt x="601736" y="404969"/>
                    </a:cubicBezTo>
                    <a:cubicBezTo>
                      <a:pt x="599926" y="400968"/>
                      <a:pt x="597640" y="397063"/>
                      <a:pt x="595068" y="393444"/>
                    </a:cubicBezTo>
                    <a:cubicBezTo>
                      <a:pt x="591925" y="388776"/>
                      <a:pt x="588211" y="384395"/>
                      <a:pt x="584305" y="380204"/>
                    </a:cubicBezTo>
                    <a:cubicBezTo>
                      <a:pt x="574209" y="369250"/>
                      <a:pt x="562207" y="360297"/>
                      <a:pt x="549729" y="352200"/>
                    </a:cubicBezTo>
                    <a:cubicBezTo>
                      <a:pt x="517535" y="331436"/>
                      <a:pt x="481626" y="317625"/>
                      <a:pt x="451146" y="294003"/>
                    </a:cubicBezTo>
                    <a:cubicBezTo>
                      <a:pt x="384280" y="242091"/>
                      <a:pt x="349419" y="171035"/>
                      <a:pt x="329511" y="90739"/>
                    </a:cubicBezTo>
                    <a:cubicBezTo>
                      <a:pt x="328749" y="87501"/>
                      <a:pt x="323606" y="88263"/>
                      <a:pt x="323701" y="91596"/>
                    </a:cubicBezTo>
                    <a:cubicBezTo>
                      <a:pt x="326368" y="167225"/>
                      <a:pt x="367135" y="244187"/>
                      <a:pt x="421523" y="295336"/>
                    </a:cubicBezTo>
                    <a:cubicBezTo>
                      <a:pt x="449241" y="321339"/>
                      <a:pt x="480864" y="339723"/>
                      <a:pt x="513249" y="359154"/>
                    </a:cubicBezTo>
                    <a:cubicBezTo>
                      <a:pt x="530870" y="369726"/>
                      <a:pt x="549063" y="380775"/>
                      <a:pt x="562874" y="396206"/>
                    </a:cubicBezTo>
                    <a:cubicBezTo>
                      <a:pt x="571065" y="405350"/>
                      <a:pt x="575161" y="417161"/>
                      <a:pt x="582210" y="426495"/>
                    </a:cubicBezTo>
                    <a:cubicBezTo>
                      <a:pt x="554111" y="454404"/>
                      <a:pt x="525441" y="481645"/>
                      <a:pt x="496104" y="508410"/>
                    </a:cubicBezTo>
                    <a:cubicBezTo>
                      <a:pt x="497151" y="506886"/>
                      <a:pt x="497818" y="505172"/>
                      <a:pt x="497723" y="503172"/>
                    </a:cubicBezTo>
                    <a:cubicBezTo>
                      <a:pt x="494865" y="430972"/>
                      <a:pt x="440001" y="353058"/>
                      <a:pt x="391710" y="303051"/>
                    </a:cubicBezTo>
                    <a:cubicBezTo>
                      <a:pt x="338941" y="248378"/>
                      <a:pt x="266646" y="202372"/>
                      <a:pt x="191113" y="189418"/>
                    </a:cubicBezTo>
                    <a:cubicBezTo>
                      <a:pt x="190637" y="189418"/>
                      <a:pt x="190256" y="190085"/>
                      <a:pt x="190732" y="190275"/>
                    </a:cubicBezTo>
                    <a:cubicBezTo>
                      <a:pt x="261122" y="220089"/>
                      <a:pt x="323225" y="256188"/>
                      <a:pt x="374946" y="313529"/>
                    </a:cubicBezTo>
                    <a:cubicBezTo>
                      <a:pt x="400758" y="342104"/>
                      <a:pt x="422761" y="373917"/>
                      <a:pt x="440382" y="408207"/>
                    </a:cubicBezTo>
                    <a:cubicBezTo>
                      <a:pt x="457051" y="440592"/>
                      <a:pt x="464195" y="475740"/>
                      <a:pt x="478863" y="508696"/>
                    </a:cubicBezTo>
                    <a:cubicBezTo>
                      <a:pt x="479435" y="509934"/>
                      <a:pt x="480197" y="510982"/>
                      <a:pt x="481149" y="511744"/>
                    </a:cubicBezTo>
                    <a:cubicBezTo>
                      <a:pt x="481340" y="514983"/>
                      <a:pt x="481626" y="518126"/>
                      <a:pt x="482102" y="521174"/>
                    </a:cubicBezTo>
                    <a:cubicBezTo>
                      <a:pt x="462957" y="538414"/>
                      <a:pt x="443621" y="555559"/>
                      <a:pt x="424095" y="572514"/>
                    </a:cubicBezTo>
                    <a:cubicBezTo>
                      <a:pt x="424095" y="570323"/>
                      <a:pt x="423618" y="568037"/>
                      <a:pt x="422094" y="565846"/>
                    </a:cubicBezTo>
                    <a:cubicBezTo>
                      <a:pt x="382851" y="506982"/>
                      <a:pt x="314271" y="462786"/>
                      <a:pt x="250835" y="434115"/>
                    </a:cubicBezTo>
                    <a:cubicBezTo>
                      <a:pt x="192637" y="407731"/>
                      <a:pt x="107769" y="379251"/>
                      <a:pt x="44428" y="400492"/>
                    </a:cubicBezTo>
                    <a:cubicBezTo>
                      <a:pt x="42618" y="401064"/>
                      <a:pt x="43380" y="403635"/>
                      <a:pt x="45285" y="403254"/>
                    </a:cubicBezTo>
                    <a:cubicBezTo>
                      <a:pt x="113294" y="388491"/>
                      <a:pt x="197400" y="422971"/>
                      <a:pt x="256169" y="455070"/>
                    </a:cubicBezTo>
                    <a:cubicBezTo>
                      <a:pt x="315510" y="487455"/>
                      <a:pt x="356753" y="533556"/>
                      <a:pt x="402759" y="581467"/>
                    </a:cubicBezTo>
                    <a:cubicBezTo>
                      <a:pt x="404854" y="583658"/>
                      <a:pt x="407235" y="584610"/>
                      <a:pt x="409712" y="584896"/>
                    </a:cubicBezTo>
                    <a:cubicBezTo>
                      <a:pt x="405045" y="588897"/>
                      <a:pt x="400473" y="592802"/>
                      <a:pt x="395805" y="596802"/>
                    </a:cubicBezTo>
                    <a:cubicBezTo>
                      <a:pt x="334274" y="649285"/>
                      <a:pt x="271885" y="700720"/>
                      <a:pt x="209973" y="752822"/>
                    </a:cubicBezTo>
                    <a:cubicBezTo>
                      <a:pt x="209306" y="751774"/>
                      <a:pt x="208544" y="750726"/>
                      <a:pt x="207401" y="749774"/>
                    </a:cubicBezTo>
                    <a:cubicBezTo>
                      <a:pt x="152727" y="702816"/>
                      <a:pt x="70527" y="692624"/>
                      <a:pt x="3947" y="718341"/>
                    </a:cubicBezTo>
                    <a:cubicBezTo>
                      <a:pt x="1566" y="719294"/>
                      <a:pt x="2518" y="722723"/>
                      <a:pt x="5090" y="722151"/>
                    </a:cubicBezTo>
                    <a:cubicBezTo>
                      <a:pt x="74241" y="706626"/>
                      <a:pt x="135678" y="724247"/>
                      <a:pt x="191399" y="766633"/>
                    </a:cubicBezTo>
                    <a:cubicBezTo>
                      <a:pt x="191875" y="767014"/>
                      <a:pt x="192256" y="767205"/>
                      <a:pt x="192732" y="767490"/>
                    </a:cubicBezTo>
                    <a:cubicBezTo>
                      <a:pt x="176349" y="781397"/>
                      <a:pt x="159871" y="795399"/>
                      <a:pt x="143488" y="809305"/>
                    </a:cubicBezTo>
                    <a:cubicBezTo>
                      <a:pt x="142155" y="809781"/>
                      <a:pt x="141107" y="810639"/>
                      <a:pt x="140345" y="811972"/>
                    </a:cubicBezTo>
                    <a:cubicBezTo>
                      <a:pt x="129010" y="821592"/>
                      <a:pt x="117771" y="831213"/>
                      <a:pt x="106341" y="840738"/>
                    </a:cubicBezTo>
                    <a:cubicBezTo>
                      <a:pt x="70527" y="870551"/>
                      <a:pt x="30807" y="898364"/>
                      <a:pt x="137" y="933606"/>
                    </a:cubicBezTo>
                    <a:cubicBezTo>
                      <a:pt x="-244" y="934083"/>
                      <a:pt x="232" y="934749"/>
                      <a:pt x="804" y="934368"/>
                    </a:cubicBezTo>
                    <a:cubicBezTo>
                      <a:pt x="39856" y="912937"/>
                      <a:pt x="74051" y="881695"/>
                      <a:pt x="109008" y="854263"/>
                    </a:cubicBezTo>
                    <a:cubicBezTo>
                      <a:pt x="119771" y="845786"/>
                      <a:pt x="130725" y="837404"/>
                      <a:pt x="141583" y="829022"/>
                    </a:cubicBezTo>
                    <a:cubicBezTo>
                      <a:pt x="144345" y="847881"/>
                      <a:pt x="146441" y="866169"/>
                      <a:pt x="143298" y="885505"/>
                    </a:cubicBezTo>
                    <a:cubicBezTo>
                      <a:pt x="139297" y="909603"/>
                      <a:pt x="127962" y="929511"/>
                      <a:pt x="115770" y="950180"/>
                    </a:cubicBezTo>
                    <a:cubicBezTo>
                      <a:pt x="115199" y="951132"/>
                      <a:pt x="116532" y="952085"/>
                      <a:pt x="117390" y="951323"/>
                    </a:cubicBezTo>
                    <a:cubicBezTo>
                      <a:pt x="149489" y="920843"/>
                      <a:pt x="167110" y="862455"/>
                      <a:pt x="155109" y="818830"/>
                    </a:cubicBezTo>
                    <a:cubicBezTo>
                      <a:pt x="175492" y="803304"/>
                      <a:pt x="195876" y="787874"/>
                      <a:pt x="216164" y="772158"/>
                    </a:cubicBezTo>
                    <a:cubicBezTo>
                      <a:pt x="230166" y="761394"/>
                      <a:pt x="244072" y="750631"/>
                      <a:pt x="257979" y="739773"/>
                    </a:cubicBezTo>
                    <a:cubicBezTo>
                      <a:pt x="272457" y="815782"/>
                      <a:pt x="276362" y="884934"/>
                      <a:pt x="256264" y="961419"/>
                    </a:cubicBezTo>
                    <a:cubicBezTo>
                      <a:pt x="255788" y="963324"/>
                      <a:pt x="258550" y="963896"/>
                      <a:pt x="259217" y="962181"/>
                    </a:cubicBezTo>
                    <a:cubicBezTo>
                      <a:pt x="287506" y="889601"/>
                      <a:pt x="298365" y="801685"/>
                      <a:pt x="275790" y="725961"/>
                    </a:cubicBezTo>
                    <a:cubicBezTo>
                      <a:pt x="311700" y="698053"/>
                      <a:pt x="347418" y="669954"/>
                      <a:pt x="382851" y="641379"/>
                    </a:cubicBezTo>
                    <a:cubicBezTo>
                      <a:pt x="465719" y="707483"/>
                      <a:pt x="506391" y="809591"/>
                      <a:pt x="492579" y="914747"/>
                    </a:cubicBezTo>
                    <a:cubicBezTo>
                      <a:pt x="492294" y="917033"/>
                      <a:pt x="495532" y="917985"/>
                      <a:pt x="496104" y="915604"/>
                    </a:cubicBezTo>
                    <a:cubicBezTo>
                      <a:pt x="521821" y="810543"/>
                      <a:pt x="483054" y="696434"/>
                      <a:pt x="400092" y="627378"/>
                    </a:cubicBezTo>
                    <a:cubicBezTo>
                      <a:pt x="403616" y="624520"/>
                      <a:pt x="407045" y="621758"/>
                      <a:pt x="410569" y="618900"/>
                    </a:cubicBezTo>
                    <a:cubicBezTo>
                      <a:pt x="430857" y="602327"/>
                      <a:pt x="450955" y="585563"/>
                      <a:pt x="470958" y="568513"/>
                    </a:cubicBezTo>
                    <a:cubicBezTo>
                      <a:pt x="479530" y="670145"/>
                      <a:pt x="543062" y="777968"/>
                      <a:pt x="620500" y="840642"/>
                    </a:cubicBezTo>
                    <a:cubicBezTo>
                      <a:pt x="622500" y="842262"/>
                      <a:pt x="624882" y="839690"/>
                      <a:pt x="623262" y="837785"/>
                    </a:cubicBezTo>
                    <a:cubicBezTo>
                      <a:pt x="586115" y="795494"/>
                      <a:pt x="553540" y="752631"/>
                      <a:pt x="530584" y="701006"/>
                    </a:cubicBezTo>
                    <a:cubicBezTo>
                      <a:pt x="509058" y="652714"/>
                      <a:pt x="500199" y="603851"/>
                      <a:pt x="489627" y="552606"/>
                    </a:cubicBezTo>
                    <a:cubicBezTo>
                      <a:pt x="513153" y="532318"/>
                      <a:pt x="536299" y="511649"/>
                      <a:pt x="559159" y="490599"/>
                    </a:cubicBezTo>
                    <a:cubicBezTo>
                      <a:pt x="607832" y="514316"/>
                      <a:pt x="652885" y="541748"/>
                      <a:pt x="691747" y="580038"/>
                    </a:cubicBezTo>
                    <a:cubicBezTo>
                      <a:pt x="731371" y="619186"/>
                      <a:pt x="758232" y="663573"/>
                      <a:pt x="786140" y="711007"/>
                    </a:cubicBezTo>
                    <a:cubicBezTo>
                      <a:pt x="786807" y="712150"/>
                      <a:pt x="788807" y="711388"/>
                      <a:pt x="788331" y="710055"/>
                    </a:cubicBezTo>
                    <a:cubicBezTo>
                      <a:pt x="755755" y="611566"/>
                      <a:pt x="667744" y="521936"/>
                      <a:pt x="575923" y="474978"/>
                    </a:cubicBezTo>
                    <a:cubicBezTo>
                      <a:pt x="616500" y="436782"/>
                      <a:pt x="655743" y="397063"/>
                      <a:pt x="692795" y="355534"/>
                    </a:cubicBezTo>
                    <a:cubicBezTo>
                      <a:pt x="694224" y="356582"/>
                      <a:pt x="696033" y="357344"/>
                      <a:pt x="698224" y="357439"/>
                    </a:cubicBezTo>
                    <a:cubicBezTo>
                      <a:pt x="778901" y="361821"/>
                      <a:pt x="844242" y="380394"/>
                      <a:pt x="913775" y="422304"/>
                    </a:cubicBezTo>
                    <a:cubicBezTo>
                      <a:pt x="914918" y="422971"/>
                      <a:pt x="916156" y="421352"/>
                      <a:pt x="915108" y="420399"/>
                    </a:cubicBezTo>
                    <a:cubicBezTo>
                      <a:pt x="861007" y="371822"/>
                      <a:pt x="781568" y="339627"/>
                      <a:pt x="707940" y="338103"/>
                    </a:cubicBezTo>
                    <a:cubicBezTo>
                      <a:pt x="720132" y="324006"/>
                      <a:pt x="732038" y="309719"/>
                      <a:pt x="743658" y="295146"/>
                    </a:cubicBezTo>
                    <a:cubicBezTo>
                      <a:pt x="785378" y="291240"/>
                      <a:pt x="825764" y="290669"/>
                      <a:pt x="867483" y="297432"/>
                    </a:cubicBezTo>
                    <a:cubicBezTo>
                      <a:pt x="869388" y="297717"/>
                      <a:pt x="870150" y="294955"/>
                      <a:pt x="868245" y="294479"/>
                    </a:cubicBezTo>
                    <a:cubicBezTo>
                      <a:pt x="831003" y="284668"/>
                      <a:pt x="792331" y="279620"/>
                      <a:pt x="753850" y="282192"/>
                    </a:cubicBezTo>
                    <a:cubicBezTo>
                      <a:pt x="758232" y="276572"/>
                      <a:pt x="762804" y="271047"/>
                      <a:pt x="767090" y="265428"/>
                    </a:cubicBezTo>
                    <a:cubicBezTo>
                      <a:pt x="778329" y="250569"/>
                      <a:pt x="757565" y="230185"/>
                      <a:pt x="745754" y="245139"/>
                    </a:cubicBezTo>
                    <a:cubicBezTo>
                      <a:pt x="733562" y="260570"/>
                      <a:pt x="721179" y="275619"/>
                      <a:pt x="708511" y="290574"/>
                    </a:cubicBezTo>
                    <a:cubicBezTo>
                      <a:pt x="678412" y="228185"/>
                      <a:pt x="664696" y="168749"/>
                      <a:pt x="650599" y="101217"/>
                    </a:cubicBezTo>
                    <a:cubicBezTo>
                      <a:pt x="650218" y="99407"/>
                      <a:pt x="647551" y="99978"/>
                      <a:pt x="647551" y="101693"/>
                    </a:cubicBezTo>
                    <a:cubicBezTo>
                      <a:pt x="648027" y="167606"/>
                      <a:pt x="652695" y="247902"/>
                      <a:pt x="692319" y="303432"/>
                    </a:cubicBezTo>
                    <a:cubicBezTo>
                      <a:pt x="693176" y="304575"/>
                      <a:pt x="694128" y="305528"/>
                      <a:pt x="695081" y="306195"/>
                    </a:cubicBezTo>
                    <a:cubicBezTo>
                      <a:pt x="689080" y="313148"/>
                      <a:pt x="683175" y="320101"/>
                      <a:pt x="677079" y="326959"/>
                    </a:cubicBezTo>
                    <a:cubicBezTo>
                      <a:pt x="676888" y="324483"/>
                      <a:pt x="675840" y="322101"/>
                      <a:pt x="673840" y="320101"/>
                    </a:cubicBezTo>
                    <a:cubicBezTo>
                      <a:pt x="628692" y="275905"/>
                      <a:pt x="587639" y="232947"/>
                      <a:pt x="557349" y="176750"/>
                    </a:cubicBezTo>
                    <a:cubicBezTo>
                      <a:pt x="527346" y="121029"/>
                      <a:pt x="512963" y="62545"/>
                      <a:pt x="499152" y="1395"/>
                    </a:cubicBezTo>
                    <a:cubicBezTo>
                      <a:pt x="498675" y="-891"/>
                      <a:pt x="495437" y="-129"/>
                      <a:pt x="495246" y="19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22" name="Google Shape;2322;p33"/>
            <p:cNvGrpSpPr/>
            <p:nvPr/>
          </p:nvGrpSpPr>
          <p:grpSpPr>
            <a:xfrm rot="9919297">
              <a:off x="8463226" y="17459"/>
              <a:ext cx="924508" cy="823417"/>
              <a:chOff x="-975425" y="3526549"/>
              <a:chExt cx="1553475" cy="1383608"/>
            </a:xfrm>
          </p:grpSpPr>
          <p:sp>
            <p:nvSpPr>
              <p:cNvPr id="2323" name="Google Shape;2323;p33"/>
              <p:cNvSpPr/>
              <p:nvPr/>
            </p:nvSpPr>
            <p:spPr>
              <a:xfrm>
                <a:off x="-975425" y="3526549"/>
                <a:ext cx="1553475" cy="1383608"/>
              </a:xfrm>
              <a:custGeom>
                <a:avLst/>
                <a:gdLst/>
                <a:ahLst/>
                <a:cxnLst/>
                <a:rect l="l" t="t" r="r" b="b"/>
                <a:pathLst>
                  <a:path w="1553475" h="1383608" extrusionOk="0">
                    <a:moveTo>
                      <a:pt x="1114271" y="538496"/>
                    </a:moveTo>
                    <a:cubicBezTo>
                      <a:pt x="1113224" y="538115"/>
                      <a:pt x="1111985" y="538305"/>
                      <a:pt x="1110938" y="539353"/>
                    </a:cubicBezTo>
                    <a:cubicBezTo>
                      <a:pt x="1092935" y="557546"/>
                      <a:pt x="1074933" y="575834"/>
                      <a:pt x="1056931" y="594217"/>
                    </a:cubicBezTo>
                    <a:cubicBezTo>
                      <a:pt x="1088459" y="525732"/>
                      <a:pt x="1094745" y="450008"/>
                      <a:pt x="1097793" y="374570"/>
                    </a:cubicBezTo>
                    <a:cubicBezTo>
                      <a:pt x="1099793" y="325136"/>
                      <a:pt x="1100651" y="275320"/>
                      <a:pt x="1108842" y="226457"/>
                    </a:cubicBezTo>
                    <a:cubicBezTo>
                      <a:pt x="1118177" y="170259"/>
                      <a:pt x="1139132" y="117776"/>
                      <a:pt x="1160658" y="65484"/>
                    </a:cubicBezTo>
                    <a:cubicBezTo>
                      <a:pt x="1163325" y="59198"/>
                      <a:pt x="1154943" y="53292"/>
                      <a:pt x="1150276" y="58817"/>
                    </a:cubicBezTo>
                    <a:cubicBezTo>
                      <a:pt x="1022260" y="213598"/>
                      <a:pt x="939107" y="432387"/>
                      <a:pt x="1024260" y="627173"/>
                    </a:cubicBezTo>
                    <a:cubicBezTo>
                      <a:pt x="1000352" y="650986"/>
                      <a:pt x="976254" y="674608"/>
                      <a:pt x="951489" y="697563"/>
                    </a:cubicBezTo>
                    <a:cubicBezTo>
                      <a:pt x="940345" y="502586"/>
                      <a:pt x="950727" y="307514"/>
                      <a:pt x="981969" y="114728"/>
                    </a:cubicBezTo>
                    <a:cubicBezTo>
                      <a:pt x="983207" y="106823"/>
                      <a:pt x="973016" y="104441"/>
                      <a:pt x="969301" y="110728"/>
                    </a:cubicBezTo>
                    <a:cubicBezTo>
                      <a:pt x="860525" y="289417"/>
                      <a:pt x="828617" y="527732"/>
                      <a:pt x="930153" y="716994"/>
                    </a:cubicBezTo>
                    <a:cubicBezTo>
                      <a:pt x="910627" y="734615"/>
                      <a:pt x="890910" y="751856"/>
                      <a:pt x="870527" y="768429"/>
                    </a:cubicBezTo>
                    <a:cubicBezTo>
                      <a:pt x="857192" y="779192"/>
                      <a:pt x="843571" y="789479"/>
                      <a:pt x="829760" y="799576"/>
                    </a:cubicBezTo>
                    <a:cubicBezTo>
                      <a:pt x="855953" y="723662"/>
                      <a:pt x="860049" y="644985"/>
                      <a:pt x="844238" y="564689"/>
                    </a:cubicBezTo>
                    <a:cubicBezTo>
                      <a:pt x="823283" y="458486"/>
                      <a:pt x="804995" y="357521"/>
                      <a:pt x="810710" y="248555"/>
                    </a:cubicBezTo>
                    <a:cubicBezTo>
                      <a:pt x="811186" y="241316"/>
                      <a:pt x="801470" y="237125"/>
                      <a:pt x="797946" y="244459"/>
                    </a:cubicBezTo>
                    <a:cubicBezTo>
                      <a:pt x="708602" y="428101"/>
                      <a:pt x="700029" y="645366"/>
                      <a:pt x="780992" y="833390"/>
                    </a:cubicBezTo>
                    <a:cubicBezTo>
                      <a:pt x="744035" y="857488"/>
                      <a:pt x="705649" y="879205"/>
                      <a:pt x="666215" y="898922"/>
                    </a:cubicBezTo>
                    <a:cubicBezTo>
                      <a:pt x="703268" y="716708"/>
                      <a:pt x="600683" y="536972"/>
                      <a:pt x="636212" y="353901"/>
                    </a:cubicBezTo>
                    <a:cubicBezTo>
                      <a:pt x="637640" y="346376"/>
                      <a:pt x="626210" y="342566"/>
                      <a:pt x="623162" y="349805"/>
                    </a:cubicBezTo>
                    <a:cubicBezTo>
                      <a:pt x="581729" y="451437"/>
                      <a:pt x="554201" y="559927"/>
                      <a:pt x="561250" y="670417"/>
                    </a:cubicBezTo>
                    <a:cubicBezTo>
                      <a:pt x="564488" y="719566"/>
                      <a:pt x="574394" y="768334"/>
                      <a:pt x="592111" y="814340"/>
                    </a:cubicBezTo>
                    <a:cubicBezTo>
                      <a:pt x="604970" y="847868"/>
                      <a:pt x="620686" y="885396"/>
                      <a:pt x="650213" y="907018"/>
                    </a:cubicBezTo>
                    <a:cubicBezTo>
                      <a:pt x="634307" y="914733"/>
                      <a:pt x="618209" y="922163"/>
                      <a:pt x="601826" y="929116"/>
                    </a:cubicBezTo>
                    <a:cubicBezTo>
                      <a:pt x="562964" y="945785"/>
                      <a:pt x="523626" y="960358"/>
                      <a:pt x="483812" y="973502"/>
                    </a:cubicBezTo>
                    <a:cubicBezTo>
                      <a:pt x="532103" y="910637"/>
                      <a:pt x="530960" y="821769"/>
                      <a:pt x="520578" y="744998"/>
                    </a:cubicBezTo>
                    <a:cubicBezTo>
                      <a:pt x="505052" y="629174"/>
                      <a:pt x="465714" y="515159"/>
                      <a:pt x="488288" y="397621"/>
                    </a:cubicBezTo>
                    <a:cubicBezTo>
                      <a:pt x="489812" y="390001"/>
                      <a:pt x="478097" y="386096"/>
                      <a:pt x="475049" y="393430"/>
                    </a:cubicBezTo>
                    <a:cubicBezTo>
                      <a:pt x="431138" y="497348"/>
                      <a:pt x="404278" y="607838"/>
                      <a:pt x="398468" y="720804"/>
                    </a:cubicBezTo>
                    <a:cubicBezTo>
                      <a:pt x="393800" y="811196"/>
                      <a:pt x="398182" y="905494"/>
                      <a:pt x="440187" y="987218"/>
                    </a:cubicBezTo>
                    <a:cubicBezTo>
                      <a:pt x="390371" y="1002077"/>
                      <a:pt x="339984" y="1014746"/>
                      <a:pt x="289311" y="1025985"/>
                    </a:cubicBezTo>
                    <a:cubicBezTo>
                      <a:pt x="324935" y="958929"/>
                      <a:pt x="345699" y="884920"/>
                      <a:pt x="348842" y="808910"/>
                    </a:cubicBezTo>
                    <a:cubicBezTo>
                      <a:pt x="352748" y="715089"/>
                      <a:pt x="310076" y="623744"/>
                      <a:pt x="322839" y="530971"/>
                    </a:cubicBezTo>
                    <a:cubicBezTo>
                      <a:pt x="323792" y="523827"/>
                      <a:pt x="313790" y="520493"/>
                      <a:pt x="310647" y="527161"/>
                    </a:cubicBezTo>
                    <a:cubicBezTo>
                      <a:pt x="235876" y="682704"/>
                      <a:pt x="215969" y="864917"/>
                      <a:pt x="266451" y="1031033"/>
                    </a:cubicBezTo>
                    <a:cubicBezTo>
                      <a:pt x="181583" y="1049131"/>
                      <a:pt x="95858" y="1063609"/>
                      <a:pt x="10324" y="1077706"/>
                    </a:cubicBezTo>
                    <a:cubicBezTo>
                      <a:pt x="9848" y="1077706"/>
                      <a:pt x="9562" y="1078087"/>
                      <a:pt x="9086" y="1078182"/>
                    </a:cubicBezTo>
                    <a:cubicBezTo>
                      <a:pt x="8419" y="1075801"/>
                      <a:pt x="4228" y="1075515"/>
                      <a:pt x="3466" y="1078563"/>
                    </a:cubicBezTo>
                    <a:cubicBezTo>
                      <a:pt x="2418" y="1082183"/>
                      <a:pt x="323" y="1085802"/>
                      <a:pt x="37" y="1089612"/>
                    </a:cubicBezTo>
                    <a:cubicBezTo>
                      <a:pt x="-249" y="1093803"/>
                      <a:pt x="1180" y="1099042"/>
                      <a:pt x="2609" y="1102947"/>
                    </a:cubicBezTo>
                    <a:cubicBezTo>
                      <a:pt x="5085" y="1109805"/>
                      <a:pt x="9371" y="1115901"/>
                      <a:pt x="15086" y="1120473"/>
                    </a:cubicBezTo>
                    <a:cubicBezTo>
                      <a:pt x="15944" y="1122664"/>
                      <a:pt x="17849" y="1124569"/>
                      <a:pt x="20897" y="1124283"/>
                    </a:cubicBezTo>
                    <a:cubicBezTo>
                      <a:pt x="114718" y="1117616"/>
                      <a:pt x="207682" y="1102280"/>
                      <a:pt x="298455" y="1078754"/>
                    </a:cubicBezTo>
                    <a:cubicBezTo>
                      <a:pt x="295788" y="1098947"/>
                      <a:pt x="320934" y="1131236"/>
                      <a:pt x="330364" y="1145143"/>
                    </a:cubicBezTo>
                    <a:cubicBezTo>
                      <a:pt x="354462" y="1180766"/>
                      <a:pt x="385609" y="1211246"/>
                      <a:pt x="419708" y="1237154"/>
                    </a:cubicBezTo>
                    <a:cubicBezTo>
                      <a:pt x="503909" y="1301353"/>
                      <a:pt x="605636" y="1336595"/>
                      <a:pt x="699934" y="1382982"/>
                    </a:cubicBezTo>
                    <a:cubicBezTo>
                      <a:pt x="704792" y="1385459"/>
                      <a:pt x="710411" y="1380125"/>
                      <a:pt x="708506" y="1375076"/>
                    </a:cubicBezTo>
                    <a:cubicBezTo>
                      <a:pt x="646594" y="1213247"/>
                      <a:pt x="494670" y="1089517"/>
                      <a:pt x="320458" y="1073039"/>
                    </a:cubicBezTo>
                    <a:cubicBezTo>
                      <a:pt x="379037" y="1056846"/>
                      <a:pt x="436568" y="1037415"/>
                      <a:pt x="492956" y="1014460"/>
                    </a:cubicBezTo>
                    <a:cubicBezTo>
                      <a:pt x="490003" y="1017032"/>
                      <a:pt x="489336" y="1022937"/>
                      <a:pt x="493813" y="1025795"/>
                    </a:cubicBezTo>
                    <a:cubicBezTo>
                      <a:pt x="659072" y="1130093"/>
                      <a:pt x="828521" y="1233630"/>
                      <a:pt x="1020069" y="1280493"/>
                    </a:cubicBezTo>
                    <a:cubicBezTo>
                      <a:pt x="1025975" y="1281922"/>
                      <a:pt x="1029499" y="1273635"/>
                      <a:pt x="1024927" y="1270016"/>
                    </a:cubicBezTo>
                    <a:cubicBezTo>
                      <a:pt x="940726" y="1202198"/>
                      <a:pt x="857477" y="1128188"/>
                      <a:pt x="766418" y="1069514"/>
                    </a:cubicBezTo>
                    <a:cubicBezTo>
                      <a:pt x="685646" y="1017317"/>
                      <a:pt x="596207" y="1012555"/>
                      <a:pt x="502671" y="1016174"/>
                    </a:cubicBezTo>
                    <a:cubicBezTo>
                      <a:pt x="501528" y="1015508"/>
                      <a:pt x="500385" y="1014746"/>
                      <a:pt x="499242" y="1014079"/>
                    </a:cubicBezTo>
                    <a:cubicBezTo>
                      <a:pt x="498004" y="1013317"/>
                      <a:pt x="496766" y="1013126"/>
                      <a:pt x="495718" y="1013222"/>
                    </a:cubicBezTo>
                    <a:cubicBezTo>
                      <a:pt x="543533" y="993695"/>
                      <a:pt x="590492" y="971788"/>
                      <a:pt x="636307" y="947404"/>
                    </a:cubicBezTo>
                    <a:cubicBezTo>
                      <a:pt x="657738" y="935974"/>
                      <a:pt x="679074" y="923877"/>
                      <a:pt x="700315" y="911399"/>
                    </a:cubicBezTo>
                    <a:cubicBezTo>
                      <a:pt x="699077" y="913685"/>
                      <a:pt x="699172" y="916543"/>
                      <a:pt x="701744" y="918734"/>
                    </a:cubicBezTo>
                    <a:cubicBezTo>
                      <a:pt x="764799" y="972359"/>
                      <a:pt x="837475" y="1028843"/>
                      <a:pt x="915485" y="1058751"/>
                    </a:cubicBezTo>
                    <a:cubicBezTo>
                      <a:pt x="993875" y="1088755"/>
                      <a:pt x="1084553" y="1094565"/>
                      <a:pt x="1166849" y="1108472"/>
                    </a:cubicBezTo>
                    <a:cubicBezTo>
                      <a:pt x="1172469" y="1109424"/>
                      <a:pt x="1176755" y="1101518"/>
                      <a:pt x="1171707" y="1097994"/>
                    </a:cubicBezTo>
                    <a:cubicBezTo>
                      <a:pt x="1103699" y="1049131"/>
                      <a:pt x="1036643" y="992076"/>
                      <a:pt x="961014" y="955310"/>
                    </a:cubicBezTo>
                    <a:cubicBezTo>
                      <a:pt x="885671" y="918638"/>
                      <a:pt x="796136" y="911590"/>
                      <a:pt x="713459" y="907685"/>
                    </a:cubicBezTo>
                    <a:cubicBezTo>
                      <a:pt x="711935" y="907685"/>
                      <a:pt x="710888" y="908637"/>
                      <a:pt x="710411" y="909875"/>
                    </a:cubicBezTo>
                    <a:cubicBezTo>
                      <a:pt x="710221" y="909685"/>
                      <a:pt x="709935" y="909494"/>
                      <a:pt x="709745" y="909304"/>
                    </a:cubicBezTo>
                    <a:cubicBezTo>
                      <a:pt x="708697" y="908351"/>
                      <a:pt x="707554" y="908066"/>
                      <a:pt x="706411" y="907875"/>
                    </a:cubicBezTo>
                    <a:cubicBezTo>
                      <a:pt x="738986" y="888444"/>
                      <a:pt x="771276" y="868061"/>
                      <a:pt x="802804" y="846153"/>
                    </a:cubicBezTo>
                    <a:cubicBezTo>
                      <a:pt x="803375" y="846820"/>
                      <a:pt x="804233" y="847487"/>
                      <a:pt x="805185" y="847677"/>
                    </a:cubicBezTo>
                    <a:cubicBezTo>
                      <a:pt x="816806" y="850725"/>
                      <a:pt x="828617" y="851773"/>
                      <a:pt x="840523" y="850916"/>
                    </a:cubicBezTo>
                    <a:cubicBezTo>
                      <a:pt x="840523" y="850916"/>
                      <a:pt x="840523" y="850916"/>
                      <a:pt x="840713" y="850916"/>
                    </a:cubicBezTo>
                    <a:cubicBezTo>
                      <a:pt x="871955" y="863489"/>
                      <a:pt x="900626" y="894159"/>
                      <a:pt x="931487" y="907494"/>
                    </a:cubicBezTo>
                    <a:cubicBezTo>
                      <a:pt x="967205" y="923020"/>
                      <a:pt x="1005782" y="931307"/>
                      <a:pt x="1044358" y="935688"/>
                    </a:cubicBezTo>
                    <a:cubicBezTo>
                      <a:pt x="1136274" y="946166"/>
                      <a:pt x="1229048" y="934831"/>
                      <a:pt x="1320964" y="948071"/>
                    </a:cubicBezTo>
                    <a:cubicBezTo>
                      <a:pt x="1326488" y="948833"/>
                      <a:pt x="1331060" y="941117"/>
                      <a:pt x="1325917" y="937403"/>
                    </a:cubicBezTo>
                    <a:cubicBezTo>
                      <a:pt x="1184947" y="838152"/>
                      <a:pt x="1007401" y="797099"/>
                      <a:pt x="838999" y="836533"/>
                    </a:cubicBezTo>
                    <a:cubicBezTo>
                      <a:pt x="835475" y="835485"/>
                      <a:pt x="831950" y="834628"/>
                      <a:pt x="828140" y="834056"/>
                    </a:cubicBezTo>
                    <a:cubicBezTo>
                      <a:pt x="826331" y="833866"/>
                      <a:pt x="824902" y="834437"/>
                      <a:pt x="823664" y="835295"/>
                    </a:cubicBezTo>
                    <a:cubicBezTo>
                      <a:pt x="822044" y="834914"/>
                      <a:pt x="820330" y="834723"/>
                      <a:pt x="818615" y="834628"/>
                    </a:cubicBezTo>
                    <a:cubicBezTo>
                      <a:pt x="866717" y="800433"/>
                      <a:pt x="913103" y="763667"/>
                      <a:pt x="956728" y="723947"/>
                    </a:cubicBezTo>
                    <a:cubicBezTo>
                      <a:pt x="957204" y="724328"/>
                      <a:pt x="957680" y="724709"/>
                      <a:pt x="958252" y="725090"/>
                    </a:cubicBezTo>
                    <a:cubicBezTo>
                      <a:pt x="1123130" y="804148"/>
                      <a:pt x="1300485" y="701849"/>
                      <a:pt x="1471554" y="721852"/>
                    </a:cubicBezTo>
                    <a:cubicBezTo>
                      <a:pt x="1478507" y="722709"/>
                      <a:pt x="1481174" y="713851"/>
                      <a:pt x="1475174" y="710422"/>
                    </a:cubicBezTo>
                    <a:cubicBezTo>
                      <a:pt x="1397354" y="666512"/>
                      <a:pt x="1312201" y="653081"/>
                      <a:pt x="1226285" y="657272"/>
                    </a:cubicBezTo>
                    <a:cubicBezTo>
                      <a:pt x="1140275" y="661559"/>
                      <a:pt x="1053502" y="683276"/>
                      <a:pt x="972635" y="709374"/>
                    </a:cubicBezTo>
                    <a:cubicBezTo>
                      <a:pt x="996352" y="686990"/>
                      <a:pt x="1019307" y="663845"/>
                      <a:pt x="1041215" y="639842"/>
                    </a:cubicBezTo>
                    <a:cubicBezTo>
                      <a:pt x="1042929" y="640413"/>
                      <a:pt x="1044834" y="640413"/>
                      <a:pt x="1046644" y="638889"/>
                    </a:cubicBezTo>
                    <a:cubicBezTo>
                      <a:pt x="1060646" y="627935"/>
                      <a:pt x="1103222" y="642223"/>
                      <a:pt x="1119034" y="644033"/>
                    </a:cubicBezTo>
                    <a:cubicBezTo>
                      <a:pt x="1137703" y="646128"/>
                      <a:pt x="1156372" y="647271"/>
                      <a:pt x="1175136" y="647557"/>
                    </a:cubicBezTo>
                    <a:cubicBezTo>
                      <a:pt x="1191900" y="647843"/>
                      <a:pt x="1208664" y="647462"/>
                      <a:pt x="1225333" y="646319"/>
                    </a:cubicBezTo>
                    <a:cubicBezTo>
                      <a:pt x="1251622" y="644604"/>
                      <a:pt x="1277911" y="640985"/>
                      <a:pt x="1303724" y="635746"/>
                    </a:cubicBezTo>
                    <a:cubicBezTo>
                      <a:pt x="1342014" y="628031"/>
                      <a:pt x="1379733" y="616601"/>
                      <a:pt x="1415833" y="601456"/>
                    </a:cubicBezTo>
                    <a:cubicBezTo>
                      <a:pt x="1459267" y="583263"/>
                      <a:pt x="1499177" y="558879"/>
                      <a:pt x="1547945" y="560403"/>
                    </a:cubicBezTo>
                    <a:cubicBezTo>
                      <a:pt x="1554993" y="560594"/>
                      <a:pt x="1555469" y="548687"/>
                      <a:pt x="1548421" y="547925"/>
                    </a:cubicBezTo>
                    <a:cubicBezTo>
                      <a:pt x="1463363" y="539543"/>
                      <a:pt x="1377733" y="513254"/>
                      <a:pt x="1292103" y="529828"/>
                    </a:cubicBezTo>
                    <a:cubicBezTo>
                      <a:pt x="1211998" y="545258"/>
                      <a:pt x="1133607" y="584787"/>
                      <a:pt x="1060741" y="621077"/>
                    </a:cubicBezTo>
                    <a:cubicBezTo>
                      <a:pt x="1059693" y="621077"/>
                      <a:pt x="1058645" y="621268"/>
                      <a:pt x="1057598" y="621458"/>
                    </a:cubicBezTo>
                    <a:cubicBezTo>
                      <a:pt x="1076076" y="600313"/>
                      <a:pt x="1093793" y="578786"/>
                      <a:pt x="1110461" y="556498"/>
                    </a:cubicBezTo>
                    <a:cubicBezTo>
                      <a:pt x="1111033" y="556498"/>
                      <a:pt x="1111604" y="556498"/>
                      <a:pt x="1112271" y="556212"/>
                    </a:cubicBezTo>
                    <a:cubicBezTo>
                      <a:pt x="1344681" y="468677"/>
                      <a:pt x="1385162" y="181118"/>
                      <a:pt x="1530228" y="9382"/>
                    </a:cubicBezTo>
                    <a:cubicBezTo>
                      <a:pt x="1534705" y="4143"/>
                      <a:pt x="1527942" y="-2429"/>
                      <a:pt x="1522513" y="905"/>
                    </a:cubicBezTo>
                    <a:cubicBezTo>
                      <a:pt x="1331537" y="113681"/>
                      <a:pt x="1139703" y="307038"/>
                      <a:pt x="1113890" y="5385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24" name="Google Shape;2324;p33"/>
              <p:cNvGrpSpPr/>
              <p:nvPr/>
            </p:nvGrpSpPr>
            <p:grpSpPr>
              <a:xfrm>
                <a:off x="-711164" y="3533620"/>
                <a:ext cx="1282461" cy="1364167"/>
                <a:chOff x="5583840" y="2745555"/>
                <a:chExt cx="1282461" cy="1364167"/>
              </a:xfrm>
            </p:grpSpPr>
            <p:sp>
              <p:nvSpPr>
                <p:cNvPr id="2325" name="Google Shape;2325;p33"/>
                <p:cNvSpPr/>
                <p:nvPr/>
              </p:nvSpPr>
              <p:spPr>
                <a:xfrm>
                  <a:off x="6431888" y="2745555"/>
                  <a:ext cx="413683" cy="552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683" h="552278" extrusionOk="0">
                      <a:moveTo>
                        <a:pt x="11774" y="550189"/>
                      </a:moveTo>
                      <a:cubicBezTo>
                        <a:pt x="87688" y="474179"/>
                        <a:pt x="141218" y="375310"/>
                        <a:pt x="195892" y="283775"/>
                      </a:cubicBezTo>
                      <a:cubicBezTo>
                        <a:pt x="257614" y="180428"/>
                        <a:pt x="321241" y="84512"/>
                        <a:pt x="412681" y="5073"/>
                      </a:cubicBezTo>
                      <a:cubicBezTo>
                        <a:pt x="415253" y="2787"/>
                        <a:pt x="412395" y="-1594"/>
                        <a:pt x="409538" y="596"/>
                      </a:cubicBezTo>
                      <a:cubicBezTo>
                        <a:pt x="323908" y="64700"/>
                        <a:pt x="261043" y="156616"/>
                        <a:pt x="204750" y="246056"/>
                      </a:cubicBezTo>
                      <a:cubicBezTo>
                        <a:pt x="140456" y="348164"/>
                        <a:pt x="79592" y="448938"/>
                        <a:pt x="1677" y="541616"/>
                      </a:cubicBezTo>
                      <a:cubicBezTo>
                        <a:pt x="-3943" y="548284"/>
                        <a:pt x="5868" y="556094"/>
                        <a:pt x="11869" y="5501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6" name="Google Shape;2326;p33"/>
                <p:cNvSpPr/>
                <p:nvPr/>
              </p:nvSpPr>
              <p:spPr>
                <a:xfrm>
                  <a:off x="6342995" y="2803669"/>
                  <a:ext cx="127818" cy="551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18" h="551212" extrusionOk="0">
                      <a:moveTo>
                        <a:pt x="22942" y="545320"/>
                      </a:moveTo>
                      <a:cubicBezTo>
                        <a:pt x="4464" y="353392"/>
                        <a:pt x="32658" y="171845"/>
                        <a:pt x="127622" y="2110"/>
                      </a:cubicBezTo>
                      <a:cubicBezTo>
                        <a:pt x="128575" y="300"/>
                        <a:pt x="125812" y="-843"/>
                        <a:pt x="124765" y="776"/>
                      </a:cubicBezTo>
                      <a:cubicBezTo>
                        <a:pt x="24276" y="158320"/>
                        <a:pt x="-24206" y="361202"/>
                        <a:pt x="11893" y="546463"/>
                      </a:cubicBezTo>
                      <a:cubicBezTo>
                        <a:pt x="13227" y="553321"/>
                        <a:pt x="23514" y="552559"/>
                        <a:pt x="22847" y="5454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7" name="Google Shape;2327;p33"/>
                <p:cNvSpPr/>
                <p:nvPr/>
              </p:nvSpPr>
              <p:spPr>
                <a:xfrm>
                  <a:off x="6216846" y="2847843"/>
                  <a:ext cx="85982" cy="581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82" h="581662" extrusionOk="0">
                      <a:moveTo>
                        <a:pt x="49555" y="573441"/>
                      </a:moveTo>
                      <a:cubicBezTo>
                        <a:pt x="-7118" y="385988"/>
                        <a:pt x="4502" y="184344"/>
                        <a:pt x="85560" y="5941"/>
                      </a:cubicBezTo>
                      <a:cubicBezTo>
                        <a:pt x="87846" y="988"/>
                        <a:pt x="80226" y="-2536"/>
                        <a:pt x="77845" y="2321"/>
                      </a:cubicBezTo>
                      <a:cubicBezTo>
                        <a:pt x="-9023" y="181773"/>
                        <a:pt x="-24454" y="388275"/>
                        <a:pt x="37935" y="577727"/>
                      </a:cubicBezTo>
                      <a:cubicBezTo>
                        <a:pt x="40411" y="585252"/>
                        <a:pt x="51746" y="580965"/>
                        <a:pt x="49460" y="5734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8" name="Google Shape;2328;p33"/>
                <p:cNvSpPr/>
                <p:nvPr/>
              </p:nvSpPr>
              <p:spPr>
                <a:xfrm>
                  <a:off x="6074947" y="2989393"/>
                  <a:ext cx="49955" cy="563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55" h="563871" extrusionOk="0">
                      <a:moveTo>
                        <a:pt x="47627" y="556192"/>
                      </a:moveTo>
                      <a:cubicBezTo>
                        <a:pt x="34482" y="465228"/>
                        <a:pt x="19433" y="374550"/>
                        <a:pt x="15813" y="282634"/>
                      </a:cubicBezTo>
                      <a:cubicBezTo>
                        <a:pt x="12003" y="185098"/>
                        <a:pt x="26005" y="95563"/>
                        <a:pt x="49913" y="1551"/>
                      </a:cubicBezTo>
                      <a:cubicBezTo>
                        <a:pt x="50294" y="27"/>
                        <a:pt x="48008" y="-640"/>
                        <a:pt x="47341" y="789"/>
                      </a:cubicBezTo>
                      <a:cubicBezTo>
                        <a:pt x="-30002" y="169096"/>
                        <a:pt x="4098" y="382075"/>
                        <a:pt x="33054" y="557621"/>
                      </a:cubicBezTo>
                      <a:cubicBezTo>
                        <a:pt x="34578" y="566765"/>
                        <a:pt x="48865" y="565526"/>
                        <a:pt x="47532" y="5561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9" name="Google Shape;2329;p33"/>
                <p:cNvSpPr/>
                <p:nvPr/>
              </p:nvSpPr>
              <p:spPr>
                <a:xfrm>
                  <a:off x="5914420" y="3093482"/>
                  <a:ext cx="65535" cy="54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35" h="545765" extrusionOk="0">
                      <a:moveTo>
                        <a:pt x="65184" y="536970"/>
                      </a:moveTo>
                      <a:cubicBezTo>
                        <a:pt x="38038" y="450960"/>
                        <a:pt x="21464" y="362187"/>
                        <a:pt x="17083" y="272080"/>
                      </a:cubicBezTo>
                      <a:cubicBezTo>
                        <a:pt x="12606" y="180640"/>
                        <a:pt x="24988" y="93486"/>
                        <a:pt x="35656" y="3189"/>
                      </a:cubicBezTo>
                      <a:cubicBezTo>
                        <a:pt x="36133" y="-525"/>
                        <a:pt x="31180" y="-1192"/>
                        <a:pt x="30132" y="2237"/>
                      </a:cubicBezTo>
                      <a:cubicBezTo>
                        <a:pt x="-22732" y="173211"/>
                        <a:pt x="-253" y="373902"/>
                        <a:pt x="52897" y="541542"/>
                      </a:cubicBezTo>
                      <a:cubicBezTo>
                        <a:pt x="55468" y="549639"/>
                        <a:pt x="67756" y="544971"/>
                        <a:pt x="65184" y="5369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0" name="Google Shape;2330;p33"/>
                <p:cNvSpPr/>
                <p:nvPr/>
              </p:nvSpPr>
              <p:spPr>
                <a:xfrm>
                  <a:off x="5760290" y="3142414"/>
                  <a:ext cx="44462" cy="57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62" h="571994" extrusionOk="0">
                      <a:moveTo>
                        <a:pt x="31480" y="564238"/>
                      </a:moveTo>
                      <a:cubicBezTo>
                        <a:pt x="23575" y="472513"/>
                        <a:pt x="15669" y="380501"/>
                        <a:pt x="15288" y="288299"/>
                      </a:cubicBezTo>
                      <a:cubicBezTo>
                        <a:pt x="14812" y="190858"/>
                        <a:pt x="27385" y="97990"/>
                        <a:pt x="44434" y="2454"/>
                      </a:cubicBezTo>
                      <a:cubicBezTo>
                        <a:pt x="44815" y="168"/>
                        <a:pt x="41196" y="-1070"/>
                        <a:pt x="40434" y="1216"/>
                      </a:cubicBezTo>
                      <a:cubicBezTo>
                        <a:pt x="-21098" y="178571"/>
                        <a:pt x="1953" y="382501"/>
                        <a:pt x="17002" y="565667"/>
                      </a:cubicBezTo>
                      <a:cubicBezTo>
                        <a:pt x="17764" y="575002"/>
                        <a:pt x="32242" y="573573"/>
                        <a:pt x="31480" y="56423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1" name="Google Shape;2331;p33"/>
                <p:cNvSpPr/>
                <p:nvPr/>
              </p:nvSpPr>
              <p:spPr>
                <a:xfrm>
                  <a:off x="5583840" y="3263245"/>
                  <a:ext cx="51832" cy="503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32" h="503747" extrusionOk="0">
                      <a:moveTo>
                        <a:pt x="12573" y="499891"/>
                      </a:moveTo>
                      <a:cubicBezTo>
                        <a:pt x="42291" y="429882"/>
                        <a:pt x="36861" y="353587"/>
                        <a:pt x="34480" y="279387"/>
                      </a:cubicBezTo>
                      <a:cubicBezTo>
                        <a:pt x="31527" y="185851"/>
                        <a:pt x="40957" y="94792"/>
                        <a:pt x="51816" y="2114"/>
                      </a:cubicBezTo>
                      <a:cubicBezTo>
                        <a:pt x="52101" y="-267"/>
                        <a:pt x="48768" y="-839"/>
                        <a:pt x="48196" y="1447"/>
                      </a:cubicBezTo>
                      <a:cubicBezTo>
                        <a:pt x="29622" y="77171"/>
                        <a:pt x="23145" y="156800"/>
                        <a:pt x="22288" y="234619"/>
                      </a:cubicBezTo>
                      <a:cubicBezTo>
                        <a:pt x="21336" y="322726"/>
                        <a:pt x="32004" y="409784"/>
                        <a:pt x="476" y="494271"/>
                      </a:cubicBezTo>
                      <a:cubicBezTo>
                        <a:pt x="-2477" y="502177"/>
                        <a:pt x="9144" y="507892"/>
                        <a:pt x="12477" y="49989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2" name="Google Shape;2332;p33"/>
                <p:cNvSpPr/>
                <p:nvPr/>
              </p:nvSpPr>
              <p:spPr>
                <a:xfrm>
                  <a:off x="6376633" y="3280161"/>
                  <a:ext cx="489668" cy="95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668" h="95535" extrusionOk="0">
                      <a:moveTo>
                        <a:pt x="223048" y="74163"/>
                      </a:moveTo>
                      <a:cubicBezTo>
                        <a:pt x="262863" y="62351"/>
                        <a:pt x="301725" y="47492"/>
                        <a:pt x="341158" y="34538"/>
                      </a:cubicBezTo>
                      <a:cubicBezTo>
                        <a:pt x="390212" y="18536"/>
                        <a:pt x="436980" y="13869"/>
                        <a:pt x="487462" y="7202"/>
                      </a:cubicBezTo>
                      <a:cubicBezTo>
                        <a:pt x="490225" y="6821"/>
                        <a:pt x="490510" y="2630"/>
                        <a:pt x="487653" y="2153"/>
                      </a:cubicBezTo>
                      <a:cubicBezTo>
                        <a:pt x="419835" y="-8515"/>
                        <a:pt x="341349" y="22823"/>
                        <a:pt x="278198" y="44159"/>
                      </a:cubicBezTo>
                      <a:cubicBezTo>
                        <a:pt x="189901" y="74067"/>
                        <a:pt x="99414" y="100642"/>
                        <a:pt x="7593" y="69876"/>
                      </a:cubicBezTo>
                      <a:cubicBezTo>
                        <a:pt x="1306" y="67781"/>
                        <a:pt x="-3361" y="77020"/>
                        <a:pt x="3116" y="79497"/>
                      </a:cubicBezTo>
                      <a:cubicBezTo>
                        <a:pt x="74744" y="106833"/>
                        <a:pt x="151325" y="95308"/>
                        <a:pt x="223048" y="740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3" name="Google Shape;2333;p33"/>
                <p:cNvSpPr/>
                <p:nvPr/>
              </p:nvSpPr>
              <p:spPr>
                <a:xfrm>
                  <a:off x="6297734" y="3430118"/>
                  <a:ext cx="495230" cy="40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230" h="40890" extrusionOk="0">
                      <a:moveTo>
                        <a:pt x="228986" y="22503"/>
                      </a:moveTo>
                      <a:cubicBezTo>
                        <a:pt x="317664" y="9549"/>
                        <a:pt x="402532" y="12406"/>
                        <a:pt x="491686" y="18407"/>
                      </a:cubicBezTo>
                      <a:cubicBezTo>
                        <a:pt x="495591" y="18693"/>
                        <a:pt x="496734" y="13168"/>
                        <a:pt x="492733" y="12311"/>
                      </a:cubicBezTo>
                      <a:cubicBezTo>
                        <a:pt x="329856" y="-25503"/>
                        <a:pt x="167359" y="36504"/>
                        <a:pt x="3624" y="29646"/>
                      </a:cubicBezTo>
                      <a:cubicBezTo>
                        <a:pt x="-281" y="29456"/>
                        <a:pt x="-1614" y="35171"/>
                        <a:pt x="2577" y="35933"/>
                      </a:cubicBezTo>
                      <a:cubicBezTo>
                        <a:pt x="77824" y="48982"/>
                        <a:pt x="154405" y="33361"/>
                        <a:pt x="228986" y="225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4" name="Google Shape;2334;p33"/>
                <p:cNvSpPr/>
                <p:nvPr/>
              </p:nvSpPr>
              <p:spPr>
                <a:xfrm>
                  <a:off x="6163007" y="3568878"/>
                  <a:ext cx="479508" cy="10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508" h="109175" extrusionOk="0">
                      <a:moveTo>
                        <a:pt x="477536" y="109105"/>
                      </a:moveTo>
                      <a:cubicBezTo>
                        <a:pt x="479441" y="109676"/>
                        <a:pt x="480298" y="106628"/>
                        <a:pt x="478584" y="105771"/>
                      </a:cubicBezTo>
                      <a:cubicBezTo>
                        <a:pt x="409528" y="72529"/>
                        <a:pt x="333137" y="45192"/>
                        <a:pt x="257604" y="31190"/>
                      </a:cubicBezTo>
                      <a:cubicBezTo>
                        <a:pt x="175498" y="15950"/>
                        <a:pt x="89964" y="27952"/>
                        <a:pt x="10049" y="425"/>
                      </a:cubicBezTo>
                      <a:cubicBezTo>
                        <a:pt x="1667" y="-2433"/>
                        <a:pt x="-4429" y="9950"/>
                        <a:pt x="4144" y="13093"/>
                      </a:cubicBezTo>
                      <a:cubicBezTo>
                        <a:pt x="78058" y="40049"/>
                        <a:pt x="156067" y="29476"/>
                        <a:pt x="232744" y="39477"/>
                      </a:cubicBezTo>
                      <a:cubicBezTo>
                        <a:pt x="318183" y="50621"/>
                        <a:pt x="395907" y="84245"/>
                        <a:pt x="477536" y="1091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5" name="Google Shape;2335;p33"/>
                <p:cNvSpPr/>
                <p:nvPr/>
              </p:nvSpPr>
              <p:spPr>
                <a:xfrm>
                  <a:off x="6034954" y="3652657"/>
                  <a:ext cx="452218" cy="184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218" h="184374" extrusionOk="0">
                      <a:moveTo>
                        <a:pt x="450618" y="178964"/>
                      </a:moveTo>
                      <a:cubicBezTo>
                        <a:pt x="298218" y="129529"/>
                        <a:pt x="154771" y="68760"/>
                        <a:pt x="9801" y="751"/>
                      </a:cubicBezTo>
                      <a:cubicBezTo>
                        <a:pt x="1514" y="-3154"/>
                        <a:pt x="-4106" y="9228"/>
                        <a:pt x="3800" y="13515"/>
                      </a:cubicBezTo>
                      <a:cubicBezTo>
                        <a:pt x="141627" y="89524"/>
                        <a:pt x="296313" y="146198"/>
                        <a:pt x="448903" y="184298"/>
                      </a:cubicBezTo>
                      <a:cubicBezTo>
                        <a:pt x="451951" y="185060"/>
                        <a:pt x="453666" y="179917"/>
                        <a:pt x="450618" y="1789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6" name="Google Shape;2336;p33"/>
                <p:cNvSpPr/>
                <p:nvPr/>
              </p:nvSpPr>
              <p:spPr>
                <a:xfrm>
                  <a:off x="5830737" y="3757713"/>
                  <a:ext cx="505138" cy="253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138" h="253295" extrusionOk="0">
                      <a:moveTo>
                        <a:pt x="504339" y="249549"/>
                      </a:moveTo>
                      <a:cubicBezTo>
                        <a:pt x="364988" y="134011"/>
                        <a:pt x="185061" y="41904"/>
                        <a:pt x="8753" y="184"/>
                      </a:cubicBezTo>
                      <a:cubicBezTo>
                        <a:pt x="657" y="-1721"/>
                        <a:pt x="-3820" y="11710"/>
                        <a:pt x="4277" y="14377"/>
                      </a:cubicBezTo>
                      <a:cubicBezTo>
                        <a:pt x="90478" y="42285"/>
                        <a:pt x="175346" y="69622"/>
                        <a:pt x="257356" y="108674"/>
                      </a:cubicBezTo>
                      <a:cubicBezTo>
                        <a:pt x="343271" y="149632"/>
                        <a:pt x="422615" y="200019"/>
                        <a:pt x="501482" y="252883"/>
                      </a:cubicBezTo>
                      <a:cubicBezTo>
                        <a:pt x="503768" y="254407"/>
                        <a:pt x="506530" y="251359"/>
                        <a:pt x="504339" y="24954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7" name="Google Shape;2337;p33"/>
                <p:cNvSpPr/>
                <p:nvPr/>
              </p:nvSpPr>
              <p:spPr>
                <a:xfrm>
                  <a:off x="5622573" y="3815015"/>
                  <a:ext cx="399657" cy="294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657" h="294707" extrusionOk="0">
                      <a:moveTo>
                        <a:pt x="398560" y="289878"/>
                      </a:moveTo>
                      <a:cubicBezTo>
                        <a:pt x="273973" y="189580"/>
                        <a:pt x="143290" y="95282"/>
                        <a:pt x="13559" y="1652"/>
                      </a:cubicBezTo>
                      <a:cubicBezTo>
                        <a:pt x="5177" y="-4444"/>
                        <a:pt x="-5300" y="7843"/>
                        <a:pt x="3082" y="14034"/>
                      </a:cubicBezTo>
                      <a:cubicBezTo>
                        <a:pt x="131764" y="109475"/>
                        <a:pt x="261400" y="205582"/>
                        <a:pt x="394940" y="294165"/>
                      </a:cubicBezTo>
                      <a:cubicBezTo>
                        <a:pt x="397893" y="296165"/>
                        <a:pt x="401512" y="292164"/>
                        <a:pt x="398560" y="2898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338" name="Google Shape;2338;p33"/>
          <p:cNvGrpSpPr/>
          <p:nvPr/>
        </p:nvGrpSpPr>
        <p:grpSpPr>
          <a:xfrm>
            <a:off x="7325864" y="-243661"/>
            <a:ext cx="1950486" cy="1926374"/>
            <a:chOff x="7325864" y="-243661"/>
            <a:chExt cx="1950486" cy="1926374"/>
          </a:xfrm>
        </p:grpSpPr>
        <p:grpSp>
          <p:nvGrpSpPr>
            <p:cNvPr id="2339" name="Google Shape;2339;p33"/>
            <p:cNvGrpSpPr/>
            <p:nvPr/>
          </p:nvGrpSpPr>
          <p:grpSpPr>
            <a:xfrm rot="10800000" flipH="1">
              <a:off x="7325864" y="84515"/>
              <a:ext cx="370716" cy="394415"/>
              <a:chOff x="4121933" y="3841623"/>
              <a:chExt cx="279934" cy="297851"/>
            </a:xfrm>
          </p:grpSpPr>
          <p:sp>
            <p:nvSpPr>
              <p:cNvPr id="2340" name="Google Shape;2340;p33"/>
              <p:cNvSpPr/>
              <p:nvPr/>
            </p:nvSpPr>
            <p:spPr>
              <a:xfrm>
                <a:off x="4256431" y="3841623"/>
                <a:ext cx="145436" cy="145436"/>
              </a:xfrm>
              <a:custGeom>
                <a:avLst/>
                <a:gdLst/>
                <a:ahLst/>
                <a:cxnLst/>
                <a:rect l="l" t="t" r="r" b="b"/>
                <a:pathLst>
                  <a:path w="145436" h="145436" extrusionOk="0">
                    <a:moveTo>
                      <a:pt x="145436" y="51427"/>
                    </a:moveTo>
                    <a:lnTo>
                      <a:pt x="94009" y="51427"/>
                    </a:lnTo>
                    <a:lnTo>
                      <a:pt x="94009" y="0"/>
                    </a:lnTo>
                    <a:lnTo>
                      <a:pt x="51427" y="0"/>
                    </a:lnTo>
                    <a:lnTo>
                      <a:pt x="51427" y="51427"/>
                    </a:lnTo>
                    <a:lnTo>
                      <a:pt x="0" y="51427"/>
                    </a:lnTo>
                    <a:lnTo>
                      <a:pt x="0" y="94010"/>
                    </a:lnTo>
                    <a:lnTo>
                      <a:pt x="51427" y="94010"/>
                    </a:lnTo>
                    <a:lnTo>
                      <a:pt x="51427" y="145436"/>
                    </a:lnTo>
                    <a:lnTo>
                      <a:pt x="94009" y="145436"/>
                    </a:lnTo>
                    <a:lnTo>
                      <a:pt x="94009" y="94010"/>
                    </a:lnTo>
                    <a:lnTo>
                      <a:pt x="145436" y="94010"/>
                    </a:lnTo>
                    <a:lnTo>
                      <a:pt x="145436" y="5142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1" name="Google Shape;2341;p33"/>
              <p:cNvSpPr/>
              <p:nvPr/>
            </p:nvSpPr>
            <p:spPr>
              <a:xfrm>
                <a:off x="4121933" y="4032690"/>
                <a:ext cx="106718" cy="106784"/>
              </a:xfrm>
              <a:custGeom>
                <a:avLst/>
                <a:gdLst/>
                <a:ahLst/>
                <a:cxnLst/>
                <a:rect l="l" t="t" r="r" b="b"/>
                <a:pathLst>
                  <a:path w="106718" h="106784" extrusionOk="0">
                    <a:moveTo>
                      <a:pt x="70818" y="106784"/>
                    </a:moveTo>
                    <a:lnTo>
                      <a:pt x="35901" y="106784"/>
                    </a:lnTo>
                    <a:lnTo>
                      <a:pt x="35901" y="70883"/>
                    </a:lnTo>
                    <a:lnTo>
                      <a:pt x="0" y="70883"/>
                    </a:lnTo>
                    <a:lnTo>
                      <a:pt x="0" y="35900"/>
                    </a:lnTo>
                    <a:lnTo>
                      <a:pt x="35901" y="35900"/>
                    </a:lnTo>
                    <a:lnTo>
                      <a:pt x="35901" y="0"/>
                    </a:lnTo>
                    <a:lnTo>
                      <a:pt x="70818" y="0"/>
                    </a:lnTo>
                    <a:lnTo>
                      <a:pt x="70818" y="35900"/>
                    </a:lnTo>
                    <a:lnTo>
                      <a:pt x="106719" y="35900"/>
                    </a:lnTo>
                    <a:lnTo>
                      <a:pt x="106719" y="70883"/>
                    </a:lnTo>
                    <a:lnTo>
                      <a:pt x="70818" y="70883"/>
                    </a:lnTo>
                    <a:lnTo>
                      <a:pt x="70818" y="106784"/>
                    </a:lnTo>
                    <a:close/>
                    <a:moveTo>
                      <a:pt x="41076" y="101608"/>
                    </a:moveTo>
                    <a:lnTo>
                      <a:pt x="65643" y="101608"/>
                    </a:lnTo>
                    <a:lnTo>
                      <a:pt x="65643" y="65708"/>
                    </a:lnTo>
                    <a:lnTo>
                      <a:pt x="101543" y="65708"/>
                    </a:lnTo>
                    <a:lnTo>
                      <a:pt x="101543" y="41141"/>
                    </a:lnTo>
                    <a:lnTo>
                      <a:pt x="65643" y="41141"/>
                    </a:lnTo>
                    <a:lnTo>
                      <a:pt x="65643" y="5241"/>
                    </a:lnTo>
                    <a:lnTo>
                      <a:pt x="41076" y="5241"/>
                    </a:lnTo>
                    <a:lnTo>
                      <a:pt x="41076" y="41141"/>
                    </a:lnTo>
                    <a:lnTo>
                      <a:pt x="5175" y="41141"/>
                    </a:lnTo>
                    <a:lnTo>
                      <a:pt x="5175" y="65708"/>
                    </a:lnTo>
                    <a:lnTo>
                      <a:pt x="41076" y="65708"/>
                    </a:lnTo>
                    <a:lnTo>
                      <a:pt x="41076" y="1016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42" name="Google Shape;2342;p33"/>
            <p:cNvGrpSpPr/>
            <p:nvPr/>
          </p:nvGrpSpPr>
          <p:grpSpPr>
            <a:xfrm flipH="1">
              <a:off x="8091754" y="-243661"/>
              <a:ext cx="1184596" cy="1176014"/>
              <a:chOff x="7047354" y="4702738"/>
              <a:chExt cx="1184596" cy="1176014"/>
            </a:xfrm>
          </p:grpSpPr>
          <p:sp>
            <p:nvSpPr>
              <p:cNvPr id="2343" name="Google Shape;2343;p33"/>
              <p:cNvSpPr/>
              <p:nvPr/>
            </p:nvSpPr>
            <p:spPr>
              <a:xfrm>
                <a:off x="7047354" y="4702738"/>
                <a:ext cx="1184596" cy="1176014"/>
              </a:xfrm>
              <a:custGeom>
                <a:avLst/>
                <a:gdLst/>
                <a:ahLst/>
                <a:cxnLst/>
                <a:rect l="l" t="t" r="r" b="b"/>
                <a:pathLst>
                  <a:path w="1184596" h="1176014" extrusionOk="0">
                    <a:moveTo>
                      <a:pt x="363401" y="1130412"/>
                    </a:moveTo>
                    <a:lnTo>
                      <a:pt x="11078" y="494162"/>
                    </a:lnTo>
                    <a:cubicBezTo>
                      <a:pt x="-12572" y="451448"/>
                      <a:pt x="2889" y="397729"/>
                      <a:pt x="45603" y="374079"/>
                    </a:cubicBezTo>
                    <a:lnTo>
                      <a:pt x="701114" y="11078"/>
                    </a:lnTo>
                    <a:cubicBezTo>
                      <a:pt x="743827" y="-12572"/>
                      <a:pt x="797612" y="2889"/>
                      <a:pt x="821196" y="45603"/>
                    </a:cubicBezTo>
                    <a:lnTo>
                      <a:pt x="1173519" y="681853"/>
                    </a:lnTo>
                    <a:cubicBezTo>
                      <a:pt x="1197168" y="724567"/>
                      <a:pt x="1181708" y="778352"/>
                      <a:pt x="1138994" y="801936"/>
                    </a:cubicBezTo>
                    <a:lnTo>
                      <a:pt x="483484" y="1164937"/>
                    </a:lnTo>
                    <a:cubicBezTo>
                      <a:pt x="440770" y="1188586"/>
                      <a:pt x="387050" y="1173126"/>
                      <a:pt x="363335" y="113041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44" name="Google Shape;2344;p33"/>
              <p:cNvGrpSpPr/>
              <p:nvPr/>
            </p:nvGrpSpPr>
            <p:grpSpPr>
              <a:xfrm>
                <a:off x="7668928" y="4800545"/>
                <a:ext cx="260883" cy="336089"/>
                <a:chOff x="7668928" y="4800545"/>
                <a:chExt cx="260883" cy="336089"/>
              </a:xfrm>
            </p:grpSpPr>
            <p:sp>
              <p:nvSpPr>
                <p:cNvPr id="2345" name="Google Shape;2345;p33"/>
                <p:cNvSpPr/>
                <p:nvPr/>
              </p:nvSpPr>
              <p:spPr>
                <a:xfrm>
                  <a:off x="7668928" y="4800545"/>
                  <a:ext cx="260883" cy="336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883" h="336089" extrusionOk="0">
                      <a:moveTo>
                        <a:pt x="10490" y="124415"/>
                      </a:moveTo>
                      <a:cubicBezTo>
                        <a:pt x="-11915" y="83994"/>
                        <a:pt x="2760" y="32895"/>
                        <a:pt x="43180" y="10490"/>
                      </a:cubicBezTo>
                      <a:cubicBezTo>
                        <a:pt x="83601" y="-11915"/>
                        <a:pt x="134700" y="2760"/>
                        <a:pt x="157105" y="43180"/>
                      </a:cubicBezTo>
                      <a:lnTo>
                        <a:pt x="250394" y="211676"/>
                      </a:lnTo>
                      <a:cubicBezTo>
                        <a:pt x="272799" y="252097"/>
                        <a:pt x="258124" y="303197"/>
                        <a:pt x="217703" y="325601"/>
                      </a:cubicBezTo>
                      <a:cubicBezTo>
                        <a:pt x="177283" y="348006"/>
                        <a:pt x="126184" y="333332"/>
                        <a:pt x="103778" y="292846"/>
                      </a:cubicBezTo>
                      <a:lnTo>
                        <a:pt x="10490" y="12435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6" name="Google Shape;2346;p33"/>
                <p:cNvSpPr/>
                <p:nvPr/>
              </p:nvSpPr>
              <p:spPr>
                <a:xfrm>
                  <a:off x="7691173" y="4822855"/>
                  <a:ext cx="216394" cy="291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94" h="291539" extrusionOk="0">
                      <a:moveTo>
                        <a:pt x="101057" y="259792"/>
                      </a:moveTo>
                      <a:lnTo>
                        <a:pt x="7703" y="91296"/>
                      </a:lnTo>
                      <a:cubicBezTo>
                        <a:pt x="-8741" y="61553"/>
                        <a:pt x="2003" y="24146"/>
                        <a:pt x="31745" y="7703"/>
                      </a:cubicBezTo>
                      <a:lnTo>
                        <a:pt x="31745" y="7703"/>
                      </a:lnTo>
                      <a:cubicBezTo>
                        <a:pt x="61487" y="-8741"/>
                        <a:pt x="98894" y="2003"/>
                        <a:pt x="115338" y="31745"/>
                      </a:cubicBezTo>
                      <a:lnTo>
                        <a:pt x="208692" y="200242"/>
                      </a:lnTo>
                      <a:cubicBezTo>
                        <a:pt x="225136" y="229984"/>
                        <a:pt x="214392" y="267391"/>
                        <a:pt x="184650" y="283835"/>
                      </a:cubicBezTo>
                      <a:lnTo>
                        <a:pt x="184650" y="283835"/>
                      </a:lnTo>
                      <a:cubicBezTo>
                        <a:pt x="154907" y="300278"/>
                        <a:pt x="117500" y="289534"/>
                        <a:pt x="101057" y="2598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7" name="Google Shape;2347;p33"/>
                <p:cNvSpPr/>
                <p:nvPr/>
              </p:nvSpPr>
              <p:spPr>
                <a:xfrm>
                  <a:off x="7745585" y="4938783"/>
                  <a:ext cx="161982" cy="175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82" h="175588" extrusionOk="0">
                      <a:moveTo>
                        <a:pt x="154280" y="84248"/>
                      </a:moveTo>
                      <a:lnTo>
                        <a:pt x="107635" y="0"/>
                      </a:lnTo>
                      <a:lnTo>
                        <a:pt x="0" y="59616"/>
                      </a:lnTo>
                      <a:lnTo>
                        <a:pt x="46644" y="143864"/>
                      </a:lnTo>
                      <a:cubicBezTo>
                        <a:pt x="63088" y="173606"/>
                        <a:pt x="100560" y="184350"/>
                        <a:pt x="130237" y="167841"/>
                      </a:cubicBezTo>
                      <a:lnTo>
                        <a:pt x="130237" y="167841"/>
                      </a:lnTo>
                      <a:cubicBezTo>
                        <a:pt x="159979" y="151398"/>
                        <a:pt x="170723" y="113925"/>
                        <a:pt x="154280" y="842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48" name="Google Shape;2348;p33"/>
              <p:cNvGrpSpPr/>
              <p:nvPr/>
            </p:nvGrpSpPr>
            <p:grpSpPr>
              <a:xfrm>
                <a:off x="7866970" y="5158174"/>
                <a:ext cx="260949" cy="336091"/>
                <a:chOff x="7866970" y="5158174"/>
                <a:chExt cx="260949" cy="336091"/>
              </a:xfrm>
            </p:grpSpPr>
            <p:sp>
              <p:nvSpPr>
                <p:cNvPr id="2349" name="Google Shape;2349;p33"/>
                <p:cNvSpPr/>
                <p:nvPr/>
              </p:nvSpPr>
              <p:spPr>
                <a:xfrm>
                  <a:off x="7866970" y="5158174"/>
                  <a:ext cx="260949" cy="336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49" h="336091" extrusionOk="0">
                      <a:moveTo>
                        <a:pt x="10490" y="124415"/>
                      </a:moveTo>
                      <a:cubicBezTo>
                        <a:pt x="-11915" y="83994"/>
                        <a:pt x="2759" y="32895"/>
                        <a:pt x="43180" y="10490"/>
                      </a:cubicBezTo>
                      <a:cubicBezTo>
                        <a:pt x="83601" y="-11915"/>
                        <a:pt x="134700" y="2760"/>
                        <a:pt x="157105" y="43180"/>
                      </a:cubicBezTo>
                      <a:lnTo>
                        <a:pt x="250460" y="211677"/>
                      </a:lnTo>
                      <a:cubicBezTo>
                        <a:pt x="272864" y="252097"/>
                        <a:pt x="258190" y="303196"/>
                        <a:pt x="217769" y="325602"/>
                      </a:cubicBezTo>
                      <a:cubicBezTo>
                        <a:pt x="177348" y="348007"/>
                        <a:pt x="126249" y="333332"/>
                        <a:pt x="103844" y="292911"/>
                      </a:cubicBezTo>
                      <a:lnTo>
                        <a:pt x="10555" y="124349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0" name="Google Shape;2350;p33"/>
                <p:cNvSpPr/>
                <p:nvPr/>
              </p:nvSpPr>
              <p:spPr>
                <a:xfrm>
                  <a:off x="7889215" y="5180419"/>
                  <a:ext cx="216394" cy="291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94" h="291602" extrusionOk="0">
                      <a:moveTo>
                        <a:pt x="101057" y="259857"/>
                      </a:moveTo>
                      <a:lnTo>
                        <a:pt x="7703" y="91361"/>
                      </a:lnTo>
                      <a:cubicBezTo>
                        <a:pt x="-8741" y="61619"/>
                        <a:pt x="2003" y="24211"/>
                        <a:pt x="31745" y="7703"/>
                      </a:cubicBezTo>
                      <a:lnTo>
                        <a:pt x="31745" y="7703"/>
                      </a:lnTo>
                      <a:cubicBezTo>
                        <a:pt x="61487" y="-8741"/>
                        <a:pt x="98894" y="2003"/>
                        <a:pt x="115338" y="31745"/>
                      </a:cubicBezTo>
                      <a:lnTo>
                        <a:pt x="208692" y="200241"/>
                      </a:lnTo>
                      <a:cubicBezTo>
                        <a:pt x="225136" y="229984"/>
                        <a:pt x="214392" y="267391"/>
                        <a:pt x="184650" y="283900"/>
                      </a:cubicBezTo>
                      <a:lnTo>
                        <a:pt x="184650" y="283900"/>
                      </a:lnTo>
                      <a:cubicBezTo>
                        <a:pt x="154907" y="300343"/>
                        <a:pt x="117500" y="289599"/>
                        <a:pt x="101057" y="2598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1" name="Google Shape;2351;p33"/>
                <p:cNvSpPr/>
                <p:nvPr/>
              </p:nvSpPr>
              <p:spPr>
                <a:xfrm>
                  <a:off x="7943627" y="5296412"/>
                  <a:ext cx="161982" cy="17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82" h="175609" extrusionOk="0">
                      <a:moveTo>
                        <a:pt x="154280" y="84248"/>
                      </a:moveTo>
                      <a:lnTo>
                        <a:pt x="107635" y="0"/>
                      </a:lnTo>
                      <a:lnTo>
                        <a:pt x="0" y="59616"/>
                      </a:lnTo>
                      <a:lnTo>
                        <a:pt x="46644" y="143864"/>
                      </a:lnTo>
                      <a:cubicBezTo>
                        <a:pt x="63088" y="173606"/>
                        <a:pt x="100560" y="184350"/>
                        <a:pt x="130237" y="167907"/>
                      </a:cubicBezTo>
                      <a:lnTo>
                        <a:pt x="130237" y="167907"/>
                      </a:lnTo>
                      <a:cubicBezTo>
                        <a:pt x="159979" y="151463"/>
                        <a:pt x="170723" y="113991"/>
                        <a:pt x="154280" y="842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52" name="Google Shape;2352;p33"/>
              <p:cNvGrpSpPr/>
              <p:nvPr/>
            </p:nvGrpSpPr>
            <p:grpSpPr>
              <a:xfrm>
                <a:off x="7410157" y="4943820"/>
                <a:ext cx="260949" cy="336091"/>
                <a:chOff x="7410157" y="4943820"/>
                <a:chExt cx="260949" cy="336091"/>
              </a:xfrm>
            </p:grpSpPr>
            <p:sp>
              <p:nvSpPr>
                <p:cNvPr id="2353" name="Google Shape;2353;p33"/>
                <p:cNvSpPr/>
                <p:nvPr/>
              </p:nvSpPr>
              <p:spPr>
                <a:xfrm>
                  <a:off x="7410157" y="4943820"/>
                  <a:ext cx="260949" cy="336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49" h="336091" extrusionOk="0">
                      <a:moveTo>
                        <a:pt x="10490" y="124415"/>
                      </a:moveTo>
                      <a:cubicBezTo>
                        <a:pt x="-11915" y="83994"/>
                        <a:pt x="2760" y="32895"/>
                        <a:pt x="43180" y="10490"/>
                      </a:cubicBezTo>
                      <a:cubicBezTo>
                        <a:pt x="83601" y="-11915"/>
                        <a:pt x="134700" y="2760"/>
                        <a:pt x="157105" y="43180"/>
                      </a:cubicBezTo>
                      <a:lnTo>
                        <a:pt x="250459" y="211676"/>
                      </a:lnTo>
                      <a:cubicBezTo>
                        <a:pt x="272864" y="252097"/>
                        <a:pt x="258190" y="303197"/>
                        <a:pt x="217769" y="325601"/>
                      </a:cubicBezTo>
                      <a:cubicBezTo>
                        <a:pt x="177349" y="348006"/>
                        <a:pt x="126249" y="333332"/>
                        <a:pt x="103844" y="292911"/>
                      </a:cubicBezTo>
                      <a:lnTo>
                        <a:pt x="10555" y="12441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4" name="Google Shape;2354;p33"/>
                <p:cNvSpPr/>
                <p:nvPr/>
              </p:nvSpPr>
              <p:spPr>
                <a:xfrm>
                  <a:off x="7432401" y="4966129"/>
                  <a:ext cx="216329" cy="291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29" h="291539" extrusionOk="0">
                      <a:moveTo>
                        <a:pt x="101057" y="259857"/>
                      </a:moveTo>
                      <a:lnTo>
                        <a:pt x="7703" y="91361"/>
                      </a:lnTo>
                      <a:cubicBezTo>
                        <a:pt x="-8741" y="61619"/>
                        <a:pt x="2003" y="24212"/>
                        <a:pt x="31746" y="7703"/>
                      </a:cubicBezTo>
                      <a:lnTo>
                        <a:pt x="31746" y="7703"/>
                      </a:lnTo>
                      <a:cubicBezTo>
                        <a:pt x="61488" y="-8741"/>
                        <a:pt x="98895" y="2003"/>
                        <a:pt x="115338" y="31745"/>
                      </a:cubicBezTo>
                      <a:lnTo>
                        <a:pt x="208627" y="200242"/>
                      </a:lnTo>
                      <a:cubicBezTo>
                        <a:pt x="225070" y="229984"/>
                        <a:pt x="214326" y="267391"/>
                        <a:pt x="184585" y="283835"/>
                      </a:cubicBezTo>
                      <a:lnTo>
                        <a:pt x="184585" y="283835"/>
                      </a:lnTo>
                      <a:cubicBezTo>
                        <a:pt x="154842" y="300278"/>
                        <a:pt x="117435" y="289534"/>
                        <a:pt x="100992" y="2598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5" name="Google Shape;2355;p33"/>
                <p:cNvSpPr/>
                <p:nvPr/>
              </p:nvSpPr>
              <p:spPr>
                <a:xfrm>
                  <a:off x="7486813" y="5082123"/>
                  <a:ext cx="161982" cy="175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82" h="175588" extrusionOk="0">
                      <a:moveTo>
                        <a:pt x="154280" y="84248"/>
                      </a:moveTo>
                      <a:lnTo>
                        <a:pt x="107636" y="0"/>
                      </a:lnTo>
                      <a:lnTo>
                        <a:pt x="0" y="59616"/>
                      </a:lnTo>
                      <a:lnTo>
                        <a:pt x="46645" y="143864"/>
                      </a:lnTo>
                      <a:cubicBezTo>
                        <a:pt x="63088" y="173606"/>
                        <a:pt x="100561" y="184350"/>
                        <a:pt x="130238" y="167841"/>
                      </a:cubicBezTo>
                      <a:lnTo>
                        <a:pt x="130238" y="167841"/>
                      </a:lnTo>
                      <a:cubicBezTo>
                        <a:pt x="159980" y="151398"/>
                        <a:pt x="170724" y="113925"/>
                        <a:pt x="154280" y="842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56" name="Google Shape;2356;p33"/>
              <p:cNvGrpSpPr/>
              <p:nvPr/>
            </p:nvGrpSpPr>
            <p:grpSpPr>
              <a:xfrm>
                <a:off x="7608199" y="5301448"/>
                <a:ext cx="260949" cy="336091"/>
                <a:chOff x="7608199" y="5301448"/>
                <a:chExt cx="260949" cy="336091"/>
              </a:xfrm>
            </p:grpSpPr>
            <p:sp>
              <p:nvSpPr>
                <p:cNvPr id="2357" name="Google Shape;2357;p33"/>
                <p:cNvSpPr/>
                <p:nvPr/>
              </p:nvSpPr>
              <p:spPr>
                <a:xfrm>
                  <a:off x="7608199" y="5301448"/>
                  <a:ext cx="260949" cy="336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49" h="336091" extrusionOk="0">
                      <a:moveTo>
                        <a:pt x="10490" y="124415"/>
                      </a:moveTo>
                      <a:cubicBezTo>
                        <a:pt x="-11915" y="83994"/>
                        <a:pt x="2759" y="32895"/>
                        <a:pt x="43180" y="10490"/>
                      </a:cubicBezTo>
                      <a:cubicBezTo>
                        <a:pt x="83601" y="-11915"/>
                        <a:pt x="134700" y="2760"/>
                        <a:pt x="157105" y="43180"/>
                      </a:cubicBezTo>
                      <a:lnTo>
                        <a:pt x="250460" y="211677"/>
                      </a:lnTo>
                      <a:cubicBezTo>
                        <a:pt x="272864" y="252097"/>
                        <a:pt x="258190" y="303196"/>
                        <a:pt x="217769" y="325602"/>
                      </a:cubicBezTo>
                      <a:cubicBezTo>
                        <a:pt x="177348" y="348007"/>
                        <a:pt x="126249" y="333332"/>
                        <a:pt x="103844" y="292911"/>
                      </a:cubicBezTo>
                      <a:lnTo>
                        <a:pt x="10490" y="12441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8" name="Google Shape;2358;p33"/>
                <p:cNvSpPr/>
                <p:nvPr/>
              </p:nvSpPr>
              <p:spPr>
                <a:xfrm>
                  <a:off x="7630509" y="5323693"/>
                  <a:ext cx="216331" cy="291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31" h="291602" extrusionOk="0">
                      <a:moveTo>
                        <a:pt x="100991" y="259857"/>
                      </a:moveTo>
                      <a:lnTo>
                        <a:pt x="7703" y="91361"/>
                      </a:lnTo>
                      <a:cubicBezTo>
                        <a:pt x="-8741" y="61619"/>
                        <a:pt x="2003" y="24211"/>
                        <a:pt x="31745" y="7703"/>
                      </a:cubicBezTo>
                      <a:lnTo>
                        <a:pt x="31745" y="7703"/>
                      </a:lnTo>
                      <a:cubicBezTo>
                        <a:pt x="61487" y="-8741"/>
                        <a:pt x="98894" y="2003"/>
                        <a:pt x="115338" y="31745"/>
                      </a:cubicBezTo>
                      <a:lnTo>
                        <a:pt x="208627" y="200242"/>
                      </a:lnTo>
                      <a:cubicBezTo>
                        <a:pt x="225070" y="229984"/>
                        <a:pt x="214326" y="267391"/>
                        <a:pt x="184650" y="283900"/>
                      </a:cubicBezTo>
                      <a:lnTo>
                        <a:pt x="184650" y="283900"/>
                      </a:lnTo>
                      <a:cubicBezTo>
                        <a:pt x="154907" y="300343"/>
                        <a:pt x="117500" y="289599"/>
                        <a:pt x="100991" y="2598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9" name="Google Shape;2359;p33"/>
                <p:cNvSpPr/>
                <p:nvPr/>
              </p:nvSpPr>
              <p:spPr>
                <a:xfrm>
                  <a:off x="7684921" y="5439686"/>
                  <a:ext cx="162027" cy="17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027" h="175609" extrusionOk="0">
                      <a:moveTo>
                        <a:pt x="154280" y="84248"/>
                      </a:moveTo>
                      <a:lnTo>
                        <a:pt x="107635" y="0"/>
                      </a:lnTo>
                      <a:lnTo>
                        <a:pt x="0" y="59616"/>
                      </a:lnTo>
                      <a:lnTo>
                        <a:pt x="46644" y="143864"/>
                      </a:lnTo>
                      <a:cubicBezTo>
                        <a:pt x="63088" y="173606"/>
                        <a:pt x="100560" y="184350"/>
                        <a:pt x="130303" y="167907"/>
                      </a:cubicBezTo>
                      <a:lnTo>
                        <a:pt x="130303" y="167907"/>
                      </a:lnTo>
                      <a:cubicBezTo>
                        <a:pt x="160045" y="151463"/>
                        <a:pt x="170789" y="113991"/>
                        <a:pt x="154280" y="842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60" name="Google Shape;2360;p33"/>
              <p:cNvGrpSpPr/>
              <p:nvPr/>
            </p:nvGrpSpPr>
            <p:grpSpPr>
              <a:xfrm>
                <a:off x="7148110" y="5088928"/>
                <a:ext cx="260949" cy="336091"/>
                <a:chOff x="7148110" y="5088928"/>
                <a:chExt cx="260949" cy="336091"/>
              </a:xfrm>
            </p:grpSpPr>
            <p:sp>
              <p:nvSpPr>
                <p:cNvPr id="2361" name="Google Shape;2361;p33"/>
                <p:cNvSpPr/>
                <p:nvPr/>
              </p:nvSpPr>
              <p:spPr>
                <a:xfrm>
                  <a:off x="7148110" y="5088928"/>
                  <a:ext cx="260949" cy="336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49" h="336091" extrusionOk="0">
                      <a:moveTo>
                        <a:pt x="10490" y="124415"/>
                      </a:moveTo>
                      <a:cubicBezTo>
                        <a:pt x="-11915" y="83994"/>
                        <a:pt x="2760" y="32895"/>
                        <a:pt x="43180" y="10490"/>
                      </a:cubicBezTo>
                      <a:cubicBezTo>
                        <a:pt x="83601" y="-11915"/>
                        <a:pt x="134700" y="2760"/>
                        <a:pt x="157105" y="43180"/>
                      </a:cubicBezTo>
                      <a:lnTo>
                        <a:pt x="250459" y="211677"/>
                      </a:lnTo>
                      <a:cubicBezTo>
                        <a:pt x="272864" y="252097"/>
                        <a:pt x="258190" y="303196"/>
                        <a:pt x="217769" y="325602"/>
                      </a:cubicBezTo>
                      <a:cubicBezTo>
                        <a:pt x="177348" y="348007"/>
                        <a:pt x="126249" y="333332"/>
                        <a:pt x="103844" y="292911"/>
                      </a:cubicBezTo>
                      <a:lnTo>
                        <a:pt x="10555" y="12441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2" name="Google Shape;2362;p33"/>
                <p:cNvSpPr/>
                <p:nvPr/>
              </p:nvSpPr>
              <p:spPr>
                <a:xfrm>
                  <a:off x="7170354" y="5111304"/>
                  <a:ext cx="216395" cy="291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95" h="291537" extrusionOk="0">
                      <a:moveTo>
                        <a:pt x="101057" y="259792"/>
                      </a:moveTo>
                      <a:lnTo>
                        <a:pt x="7703" y="91295"/>
                      </a:lnTo>
                      <a:cubicBezTo>
                        <a:pt x="-8741" y="61553"/>
                        <a:pt x="2003" y="24146"/>
                        <a:pt x="31746" y="7702"/>
                      </a:cubicBezTo>
                      <a:lnTo>
                        <a:pt x="31746" y="7702"/>
                      </a:lnTo>
                      <a:cubicBezTo>
                        <a:pt x="61488" y="-8741"/>
                        <a:pt x="98895" y="2003"/>
                        <a:pt x="115338" y="31745"/>
                      </a:cubicBezTo>
                      <a:lnTo>
                        <a:pt x="208693" y="200241"/>
                      </a:lnTo>
                      <a:cubicBezTo>
                        <a:pt x="225136" y="229984"/>
                        <a:pt x="214392" y="267391"/>
                        <a:pt x="184650" y="283835"/>
                      </a:cubicBezTo>
                      <a:lnTo>
                        <a:pt x="184650" y="283835"/>
                      </a:lnTo>
                      <a:cubicBezTo>
                        <a:pt x="154908" y="300278"/>
                        <a:pt x="117500" y="289534"/>
                        <a:pt x="101057" y="2597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3" name="Google Shape;2363;p33"/>
                <p:cNvSpPr/>
                <p:nvPr/>
              </p:nvSpPr>
              <p:spPr>
                <a:xfrm>
                  <a:off x="7224766" y="5227231"/>
                  <a:ext cx="161982" cy="17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82" h="175609" extrusionOk="0">
                      <a:moveTo>
                        <a:pt x="154280" y="84248"/>
                      </a:moveTo>
                      <a:lnTo>
                        <a:pt x="107636" y="0"/>
                      </a:lnTo>
                      <a:lnTo>
                        <a:pt x="0" y="59616"/>
                      </a:lnTo>
                      <a:lnTo>
                        <a:pt x="46644" y="143864"/>
                      </a:lnTo>
                      <a:cubicBezTo>
                        <a:pt x="63088" y="173606"/>
                        <a:pt x="100561" y="184350"/>
                        <a:pt x="130237" y="167907"/>
                      </a:cubicBezTo>
                      <a:lnTo>
                        <a:pt x="130237" y="167907"/>
                      </a:lnTo>
                      <a:cubicBezTo>
                        <a:pt x="159980" y="151463"/>
                        <a:pt x="170724" y="113991"/>
                        <a:pt x="154280" y="843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64" name="Google Shape;2364;p33"/>
              <p:cNvGrpSpPr/>
              <p:nvPr/>
            </p:nvGrpSpPr>
            <p:grpSpPr>
              <a:xfrm>
                <a:off x="7346152" y="5446557"/>
                <a:ext cx="260949" cy="336091"/>
                <a:chOff x="7346152" y="5446557"/>
                <a:chExt cx="260949" cy="336091"/>
              </a:xfrm>
            </p:grpSpPr>
            <p:sp>
              <p:nvSpPr>
                <p:cNvPr id="2365" name="Google Shape;2365;p33"/>
                <p:cNvSpPr/>
                <p:nvPr/>
              </p:nvSpPr>
              <p:spPr>
                <a:xfrm>
                  <a:off x="7346152" y="5446557"/>
                  <a:ext cx="260949" cy="336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49" h="336091" extrusionOk="0">
                      <a:moveTo>
                        <a:pt x="10490" y="124415"/>
                      </a:moveTo>
                      <a:cubicBezTo>
                        <a:pt x="-11915" y="83994"/>
                        <a:pt x="2760" y="32895"/>
                        <a:pt x="43180" y="10490"/>
                      </a:cubicBezTo>
                      <a:cubicBezTo>
                        <a:pt x="83601" y="-11915"/>
                        <a:pt x="134700" y="2760"/>
                        <a:pt x="157105" y="43180"/>
                      </a:cubicBezTo>
                      <a:lnTo>
                        <a:pt x="250460" y="211677"/>
                      </a:lnTo>
                      <a:cubicBezTo>
                        <a:pt x="272864" y="252097"/>
                        <a:pt x="258190" y="303196"/>
                        <a:pt x="217769" y="325601"/>
                      </a:cubicBezTo>
                      <a:cubicBezTo>
                        <a:pt x="177349" y="348007"/>
                        <a:pt x="126249" y="333332"/>
                        <a:pt x="103844" y="292911"/>
                      </a:cubicBezTo>
                      <a:lnTo>
                        <a:pt x="10555" y="12441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6" name="Google Shape;2366;p33"/>
                <p:cNvSpPr/>
                <p:nvPr/>
              </p:nvSpPr>
              <p:spPr>
                <a:xfrm>
                  <a:off x="7368460" y="5468932"/>
                  <a:ext cx="216333" cy="291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33" h="291602" extrusionOk="0">
                      <a:moveTo>
                        <a:pt x="100994" y="259792"/>
                      </a:moveTo>
                      <a:lnTo>
                        <a:pt x="7704" y="91296"/>
                      </a:lnTo>
                      <a:cubicBezTo>
                        <a:pt x="-8739" y="61553"/>
                        <a:pt x="2005" y="24146"/>
                        <a:pt x="31682" y="7703"/>
                      </a:cubicBezTo>
                      <a:lnTo>
                        <a:pt x="31682" y="7703"/>
                      </a:lnTo>
                      <a:cubicBezTo>
                        <a:pt x="61424" y="-8741"/>
                        <a:pt x="98832" y="2003"/>
                        <a:pt x="115341" y="31745"/>
                      </a:cubicBezTo>
                      <a:lnTo>
                        <a:pt x="208629" y="200242"/>
                      </a:lnTo>
                      <a:cubicBezTo>
                        <a:pt x="225072" y="229984"/>
                        <a:pt x="214328" y="267391"/>
                        <a:pt x="184652" y="283900"/>
                      </a:cubicBezTo>
                      <a:lnTo>
                        <a:pt x="184652" y="283900"/>
                      </a:lnTo>
                      <a:cubicBezTo>
                        <a:pt x="154910" y="300343"/>
                        <a:pt x="117502" y="289600"/>
                        <a:pt x="100994" y="2598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7" name="Google Shape;2367;p33"/>
                <p:cNvSpPr/>
                <p:nvPr/>
              </p:nvSpPr>
              <p:spPr>
                <a:xfrm>
                  <a:off x="7422809" y="5584860"/>
                  <a:ext cx="162013" cy="175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013" h="175608" extrusionOk="0">
                      <a:moveTo>
                        <a:pt x="154280" y="84248"/>
                      </a:moveTo>
                      <a:lnTo>
                        <a:pt x="107635" y="0"/>
                      </a:lnTo>
                      <a:lnTo>
                        <a:pt x="0" y="59616"/>
                      </a:lnTo>
                      <a:lnTo>
                        <a:pt x="46644" y="143864"/>
                      </a:lnTo>
                      <a:cubicBezTo>
                        <a:pt x="63087" y="173606"/>
                        <a:pt x="100560" y="184350"/>
                        <a:pt x="130303" y="167907"/>
                      </a:cubicBezTo>
                      <a:lnTo>
                        <a:pt x="130303" y="167907"/>
                      </a:lnTo>
                      <a:cubicBezTo>
                        <a:pt x="159979" y="151463"/>
                        <a:pt x="170789" y="113990"/>
                        <a:pt x="154280" y="842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68" name="Google Shape;2368;p33"/>
              <p:cNvSpPr/>
              <p:nvPr/>
            </p:nvSpPr>
            <p:spPr>
              <a:xfrm rot="-1739939">
                <a:off x="7176706" y="5279488"/>
                <a:ext cx="926466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926073" h="21225" extrusionOk="0">
                    <a:moveTo>
                      <a:pt x="0" y="0"/>
                    </a:moveTo>
                    <a:lnTo>
                      <a:pt x="926074" y="0"/>
                    </a:lnTo>
                    <a:lnTo>
                      <a:pt x="926074" y="21226"/>
                    </a:lnTo>
                    <a:lnTo>
                      <a:pt x="0" y="2122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9" name="Google Shape;2369;p33"/>
              <p:cNvSpPr/>
              <p:nvPr/>
            </p:nvSpPr>
            <p:spPr>
              <a:xfrm rot="-1739939">
                <a:off x="7739900" y="4776757"/>
                <a:ext cx="21234" cy="902152"/>
              </a:xfrm>
              <a:custGeom>
                <a:avLst/>
                <a:gdLst/>
                <a:ahLst/>
                <a:cxnLst/>
                <a:rect l="l" t="t" r="r" b="b"/>
                <a:pathLst>
                  <a:path w="21225" h="901769" extrusionOk="0">
                    <a:moveTo>
                      <a:pt x="0" y="0"/>
                    </a:moveTo>
                    <a:lnTo>
                      <a:pt x="21226" y="0"/>
                    </a:lnTo>
                    <a:lnTo>
                      <a:pt x="21226" y="901769"/>
                    </a:lnTo>
                    <a:lnTo>
                      <a:pt x="0" y="90176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0" name="Google Shape;2370;p33"/>
              <p:cNvSpPr/>
              <p:nvPr/>
            </p:nvSpPr>
            <p:spPr>
              <a:xfrm rot="-1739939">
                <a:off x="7516461" y="4900648"/>
                <a:ext cx="21234" cy="902152"/>
              </a:xfrm>
              <a:custGeom>
                <a:avLst/>
                <a:gdLst/>
                <a:ahLst/>
                <a:cxnLst/>
                <a:rect l="l" t="t" r="r" b="b"/>
                <a:pathLst>
                  <a:path w="21225" h="901769" extrusionOk="0">
                    <a:moveTo>
                      <a:pt x="0" y="0"/>
                    </a:moveTo>
                    <a:lnTo>
                      <a:pt x="21226" y="0"/>
                    </a:lnTo>
                    <a:lnTo>
                      <a:pt x="21226" y="901769"/>
                    </a:lnTo>
                    <a:lnTo>
                      <a:pt x="0" y="90176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71" name="Google Shape;2371;p33"/>
              <p:cNvGrpSpPr/>
              <p:nvPr/>
            </p:nvGrpSpPr>
            <p:grpSpPr>
              <a:xfrm>
                <a:off x="7788624" y="4885389"/>
                <a:ext cx="59948" cy="95847"/>
                <a:chOff x="7788624" y="4885389"/>
                <a:chExt cx="59948" cy="95847"/>
              </a:xfrm>
            </p:grpSpPr>
            <p:sp>
              <p:nvSpPr>
                <p:cNvPr id="2372" name="Google Shape;2372;p33"/>
                <p:cNvSpPr/>
                <p:nvPr/>
              </p:nvSpPr>
              <p:spPr>
                <a:xfrm>
                  <a:off x="7818027" y="4943301"/>
                  <a:ext cx="30545" cy="3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45" h="37935" extrusionOk="0">
                      <a:moveTo>
                        <a:pt x="6238" y="1247"/>
                      </a:moveTo>
                      <a:lnTo>
                        <a:pt x="6238" y="1247"/>
                      </a:lnTo>
                      <a:cubicBezTo>
                        <a:pt x="11938" y="-1636"/>
                        <a:pt x="18816" y="657"/>
                        <a:pt x="21699" y="6291"/>
                      </a:cubicBezTo>
                      <a:lnTo>
                        <a:pt x="29298" y="21228"/>
                      </a:lnTo>
                      <a:cubicBezTo>
                        <a:pt x="32181" y="26928"/>
                        <a:pt x="29888" y="33806"/>
                        <a:pt x="24254" y="36689"/>
                      </a:cubicBezTo>
                      <a:lnTo>
                        <a:pt x="24254" y="36689"/>
                      </a:lnTo>
                      <a:cubicBezTo>
                        <a:pt x="18554" y="39571"/>
                        <a:pt x="11675" y="37278"/>
                        <a:pt x="8793" y="31644"/>
                      </a:cubicBezTo>
                      <a:lnTo>
                        <a:pt x="1259" y="16708"/>
                      </a:lnTo>
                      <a:cubicBezTo>
                        <a:pt x="-1624" y="11008"/>
                        <a:pt x="604" y="4130"/>
                        <a:pt x="6303" y="124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3" name="Google Shape;2373;p33"/>
                <p:cNvSpPr/>
                <p:nvPr/>
              </p:nvSpPr>
              <p:spPr>
                <a:xfrm>
                  <a:off x="7788624" y="4885389"/>
                  <a:ext cx="37215" cy="51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5" h="51038" extrusionOk="0">
                      <a:moveTo>
                        <a:pt x="6291" y="1247"/>
                      </a:moveTo>
                      <a:lnTo>
                        <a:pt x="6291" y="1247"/>
                      </a:lnTo>
                      <a:cubicBezTo>
                        <a:pt x="11990" y="-1636"/>
                        <a:pt x="18870" y="657"/>
                        <a:pt x="21752" y="6292"/>
                      </a:cubicBezTo>
                      <a:lnTo>
                        <a:pt x="35968" y="34330"/>
                      </a:lnTo>
                      <a:cubicBezTo>
                        <a:pt x="38851" y="39964"/>
                        <a:pt x="36557" y="46908"/>
                        <a:pt x="30923" y="49791"/>
                      </a:cubicBezTo>
                      <a:lnTo>
                        <a:pt x="30923" y="49791"/>
                      </a:lnTo>
                      <a:cubicBezTo>
                        <a:pt x="25224" y="52674"/>
                        <a:pt x="18346" y="50381"/>
                        <a:pt x="15463" y="44747"/>
                      </a:cubicBezTo>
                      <a:lnTo>
                        <a:pt x="1247" y="16708"/>
                      </a:lnTo>
                      <a:cubicBezTo>
                        <a:pt x="-1636" y="11008"/>
                        <a:pt x="657" y="4130"/>
                        <a:pt x="6291" y="124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74" name="Google Shape;2374;p33"/>
              <p:cNvGrpSpPr/>
              <p:nvPr/>
            </p:nvGrpSpPr>
            <p:grpSpPr>
              <a:xfrm>
                <a:off x="7525267" y="5028139"/>
                <a:ext cx="59946" cy="95782"/>
                <a:chOff x="7525267" y="5028139"/>
                <a:chExt cx="59946" cy="95782"/>
              </a:xfrm>
            </p:grpSpPr>
            <p:sp>
              <p:nvSpPr>
                <p:cNvPr id="2375" name="Google Shape;2375;p33"/>
                <p:cNvSpPr/>
                <p:nvPr/>
              </p:nvSpPr>
              <p:spPr>
                <a:xfrm>
                  <a:off x="7554681" y="5085986"/>
                  <a:ext cx="30532" cy="3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32" h="37935" extrusionOk="0">
                      <a:moveTo>
                        <a:pt x="6226" y="1247"/>
                      </a:moveTo>
                      <a:lnTo>
                        <a:pt x="6226" y="1247"/>
                      </a:lnTo>
                      <a:cubicBezTo>
                        <a:pt x="11925" y="-1636"/>
                        <a:pt x="18804" y="658"/>
                        <a:pt x="21686" y="6291"/>
                      </a:cubicBezTo>
                      <a:lnTo>
                        <a:pt x="29286" y="21228"/>
                      </a:lnTo>
                      <a:cubicBezTo>
                        <a:pt x="32168" y="26927"/>
                        <a:pt x="29875" y="33806"/>
                        <a:pt x="24241" y="36689"/>
                      </a:cubicBezTo>
                      <a:lnTo>
                        <a:pt x="24241" y="36689"/>
                      </a:lnTo>
                      <a:cubicBezTo>
                        <a:pt x="18542" y="39571"/>
                        <a:pt x="11663" y="37278"/>
                        <a:pt x="8781" y="31644"/>
                      </a:cubicBezTo>
                      <a:lnTo>
                        <a:pt x="1247" y="16708"/>
                      </a:lnTo>
                      <a:cubicBezTo>
                        <a:pt x="-1635" y="11074"/>
                        <a:pt x="657" y="4129"/>
                        <a:pt x="6291" y="124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6" name="Google Shape;2376;p33"/>
                <p:cNvSpPr/>
                <p:nvPr/>
              </p:nvSpPr>
              <p:spPr>
                <a:xfrm>
                  <a:off x="7525267" y="5028139"/>
                  <a:ext cx="37215" cy="51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5" h="51038" extrusionOk="0">
                      <a:moveTo>
                        <a:pt x="6357" y="1247"/>
                      </a:moveTo>
                      <a:lnTo>
                        <a:pt x="6357" y="1247"/>
                      </a:lnTo>
                      <a:cubicBezTo>
                        <a:pt x="11991" y="-1636"/>
                        <a:pt x="18935" y="658"/>
                        <a:pt x="21818" y="6291"/>
                      </a:cubicBezTo>
                      <a:lnTo>
                        <a:pt x="35968" y="34331"/>
                      </a:lnTo>
                      <a:cubicBezTo>
                        <a:pt x="38850" y="39965"/>
                        <a:pt x="36558" y="46909"/>
                        <a:pt x="30924" y="49791"/>
                      </a:cubicBezTo>
                      <a:lnTo>
                        <a:pt x="30924" y="49791"/>
                      </a:lnTo>
                      <a:cubicBezTo>
                        <a:pt x="25290" y="52674"/>
                        <a:pt x="18345" y="50381"/>
                        <a:pt x="15463" y="44747"/>
                      </a:cubicBezTo>
                      <a:lnTo>
                        <a:pt x="1247" y="16708"/>
                      </a:lnTo>
                      <a:cubicBezTo>
                        <a:pt x="-1635" y="11009"/>
                        <a:pt x="657" y="4129"/>
                        <a:pt x="6291" y="124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77" name="Google Shape;2377;p33"/>
              <p:cNvGrpSpPr/>
              <p:nvPr/>
            </p:nvGrpSpPr>
            <p:grpSpPr>
              <a:xfrm>
                <a:off x="7261582" y="5168008"/>
                <a:ext cx="59947" cy="95845"/>
                <a:chOff x="7261582" y="5168008"/>
                <a:chExt cx="59947" cy="95845"/>
              </a:xfrm>
            </p:grpSpPr>
            <p:sp>
              <p:nvSpPr>
                <p:cNvPr id="2378" name="Google Shape;2378;p33"/>
                <p:cNvSpPr/>
                <p:nvPr/>
              </p:nvSpPr>
              <p:spPr>
                <a:xfrm>
                  <a:off x="7290996" y="5225919"/>
                  <a:ext cx="30533" cy="3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33" h="37934" extrusionOk="0">
                      <a:moveTo>
                        <a:pt x="6226" y="1247"/>
                      </a:moveTo>
                      <a:lnTo>
                        <a:pt x="6226" y="1247"/>
                      </a:lnTo>
                      <a:cubicBezTo>
                        <a:pt x="11925" y="-1636"/>
                        <a:pt x="18804" y="658"/>
                        <a:pt x="21687" y="6291"/>
                      </a:cubicBezTo>
                      <a:lnTo>
                        <a:pt x="29286" y="21228"/>
                      </a:lnTo>
                      <a:cubicBezTo>
                        <a:pt x="32169" y="26928"/>
                        <a:pt x="29876" y="33806"/>
                        <a:pt x="24242" y="36689"/>
                      </a:cubicBezTo>
                      <a:lnTo>
                        <a:pt x="24242" y="36689"/>
                      </a:lnTo>
                      <a:cubicBezTo>
                        <a:pt x="18542" y="39572"/>
                        <a:pt x="11663" y="37278"/>
                        <a:pt x="8781" y="31579"/>
                      </a:cubicBezTo>
                      <a:lnTo>
                        <a:pt x="1247" y="16642"/>
                      </a:lnTo>
                      <a:cubicBezTo>
                        <a:pt x="-1636" y="10943"/>
                        <a:pt x="658" y="4064"/>
                        <a:pt x="6291" y="118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9" name="Google Shape;2379;p33"/>
                <p:cNvSpPr/>
                <p:nvPr/>
              </p:nvSpPr>
              <p:spPr>
                <a:xfrm>
                  <a:off x="7261582" y="5168008"/>
                  <a:ext cx="37215" cy="51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5" h="51036" extrusionOk="0">
                      <a:moveTo>
                        <a:pt x="6357" y="1245"/>
                      </a:moveTo>
                      <a:lnTo>
                        <a:pt x="6357" y="1245"/>
                      </a:lnTo>
                      <a:cubicBezTo>
                        <a:pt x="11991" y="-1637"/>
                        <a:pt x="18935" y="656"/>
                        <a:pt x="21818" y="6355"/>
                      </a:cubicBezTo>
                      <a:lnTo>
                        <a:pt x="35968" y="34329"/>
                      </a:lnTo>
                      <a:cubicBezTo>
                        <a:pt x="38851" y="40028"/>
                        <a:pt x="36558" y="46907"/>
                        <a:pt x="30924" y="49789"/>
                      </a:cubicBezTo>
                      <a:lnTo>
                        <a:pt x="30924" y="49789"/>
                      </a:lnTo>
                      <a:cubicBezTo>
                        <a:pt x="25290" y="52672"/>
                        <a:pt x="18345" y="50379"/>
                        <a:pt x="15463" y="44745"/>
                      </a:cubicBezTo>
                      <a:lnTo>
                        <a:pt x="1247" y="16706"/>
                      </a:lnTo>
                      <a:cubicBezTo>
                        <a:pt x="-1636" y="11007"/>
                        <a:pt x="658" y="4062"/>
                        <a:pt x="6291" y="124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80" name="Google Shape;2380;p33"/>
              <p:cNvGrpSpPr/>
              <p:nvPr/>
            </p:nvGrpSpPr>
            <p:grpSpPr>
              <a:xfrm>
                <a:off x="7987976" y="5236335"/>
                <a:ext cx="60013" cy="95847"/>
                <a:chOff x="7987976" y="5236335"/>
                <a:chExt cx="60013" cy="95847"/>
              </a:xfrm>
            </p:grpSpPr>
            <p:sp>
              <p:nvSpPr>
                <p:cNvPr id="2381" name="Google Shape;2381;p33"/>
                <p:cNvSpPr/>
                <p:nvPr/>
              </p:nvSpPr>
              <p:spPr>
                <a:xfrm>
                  <a:off x="8017391" y="5294248"/>
                  <a:ext cx="30598" cy="3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8" h="37934" extrusionOk="0">
                      <a:moveTo>
                        <a:pt x="6291" y="1247"/>
                      </a:moveTo>
                      <a:lnTo>
                        <a:pt x="6291" y="1247"/>
                      </a:lnTo>
                      <a:cubicBezTo>
                        <a:pt x="11925" y="-1636"/>
                        <a:pt x="18870" y="658"/>
                        <a:pt x="21752" y="6291"/>
                      </a:cubicBezTo>
                      <a:lnTo>
                        <a:pt x="29352" y="21228"/>
                      </a:lnTo>
                      <a:cubicBezTo>
                        <a:pt x="32234" y="26928"/>
                        <a:pt x="29941" y="33806"/>
                        <a:pt x="24307" y="36689"/>
                      </a:cubicBezTo>
                      <a:lnTo>
                        <a:pt x="24307" y="36689"/>
                      </a:lnTo>
                      <a:cubicBezTo>
                        <a:pt x="18608" y="39572"/>
                        <a:pt x="11728" y="37278"/>
                        <a:pt x="8846" y="31579"/>
                      </a:cubicBezTo>
                      <a:lnTo>
                        <a:pt x="1247" y="16642"/>
                      </a:lnTo>
                      <a:cubicBezTo>
                        <a:pt x="-1635" y="10943"/>
                        <a:pt x="657" y="4064"/>
                        <a:pt x="6291" y="118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2" name="Google Shape;2382;p33"/>
                <p:cNvSpPr/>
                <p:nvPr/>
              </p:nvSpPr>
              <p:spPr>
                <a:xfrm>
                  <a:off x="7987976" y="5236335"/>
                  <a:ext cx="37215" cy="50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5" h="50972" extrusionOk="0">
                      <a:moveTo>
                        <a:pt x="6357" y="1247"/>
                      </a:moveTo>
                      <a:lnTo>
                        <a:pt x="6357" y="1247"/>
                      </a:lnTo>
                      <a:cubicBezTo>
                        <a:pt x="11991" y="-1636"/>
                        <a:pt x="18935" y="657"/>
                        <a:pt x="21818" y="6292"/>
                      </a:cubicBezTo>
                      <a:lnTo>
                        <a:pt x="35968" y="34265"/>
                      </a:lnTo>
                      <a:cubicBezTo>
                        <a:pt x="38850" y="39964"/>
                        <a:pt x="36558" y="46843"/>
                        <a:pt x="30924" y="49725"/>
                      </a:cubicBezTo>
                      <a:lnTo>
                        <a:pt x="30924" y="49725"/>
                      </a:lnTo>
                      <a:cubicBezTo>
                        <a:pt x="25290" y="52608"/>
                        <a:pt x="18345" y="50315"/>
                        <a:pt x="15463" y="44681"/>
                      </a:cubicBezTo>
                      <a:lnTo>
                        <a:pt x="1247" y="16642"/>
                      </a:lnTo>
                      <a:cubicBezTo>
                        <a:pt x="-1635" y="10943"/>
                        <a:pt x="657" y="3998"/>
                        <a:pt x="6291" y="118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83" name="Google Shape;2383;p33"/>
              <p:cNvGrpSpPr/>
              <p:nvPr/>
            </p:nvGrpSpPr>
            <p:grpSpPr>
              <a:xfrm>
                <a:off x="7724684" y="5379087"/>
                <a:ext cx="59947" cy="95846"/>
                <a:chOff x="7724684" y="5379087"/>
                <a:chExt cx="59947" cy="95846"/>
              </a:xfrm>
            </p:grpSpPr>
            <p:sp>
              <p:nvSpPr>
                <p:cNvPr id="2384" name="Google Shape;2384;p33"/>
                <p:cNvSpPr/>
                <p:nvPr/>
              </p:nvSpPr>
              <p:spPr>
                <a:xfrm>
                  <a:off x="7754099" y="5436998"/>
                  <a:ext cx="30532" cy="3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32" h="37935" extrusionOk="0">
                      <a:moveTo>
                        <a:pt x="6226" y="1247"/>
                      </a:moveTo>
                      <a:lnTo>
                        <a:pt x="6226" y="1247"/>
                      </a:lnTo>
                      <a:cubicBezTo>
                        <a:pt x="11926" y="-1636"/>
                        <a:pt x="18804" y="657"/>
                        <a:pt x="21687" y="6291"/>
                      </a:cubicBezTo>
                      <a:lnTo>
                        <a:pt x="29286" y="21228"/>
                      </a:lnTo>
                      <a:cubicBezTo>
                        <a:pt x="32169" y="26928"/>
                        <a:pt x="29876" y="33806"/>
                        <a:pt x="24242" y="36689"/>
                      </a:cubicBezTo>
                      <a:lnTo>
                        <a:pt x="24242" y="36689"/>
                      </a:lnTo>
                      <a:cubicBezTo>
                        <a:pt x="18542" y="39571"/>
                        <a:pt x="11663" y="37278"/>
                        <a:pt x="8780" y="31645"/>
                      </a:cubicBezTo>
                      <a:lnTo>
                        <a:pt x="1247" y="16708"/>
                      </a:lnTo>
                      <a:cubicBezTo>
                        <a:pt x="-1636" y="11008"/>
                        <a:pt x="657" y="4130"/>
                        <a:pt x="6292" y="124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5" name="Google Shape;2385;p33"/>
                <p:cNvSpPr/>
                <p:nvPr/>
              </p:nvSpPr>
              <p:spPr>
                <a:xfrm>
                  <a:off x="7724684" y="5379087"/>
                  <a:ext cx="37215" cy="51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5" h="51036" extrusionOk="0">
                      <a:moveTo>
                        <a:pt x="6291" y="1245"/>
                      </a:moveTo>
                      <a:lnTo>
                        <a:pt x="6291" y="1245"/>
                      </a:lnTo>
                      <a:cubicBezTo>
                        <a:pt x="11990" y="-1637"/>
                        <a:pt x="18870" y="656"/>
                        <a:pt x="21752" y="6355"/>
                      </a:cubicBezTo>
                      <a:lnTo>
                        <a:pt x="35968" y="34329"/>
                      </a:lnTo>
                      <a:cubicBezTo>
                        <a:pt x="38851" y="40029"/>
                        <a:pt x="36557" y="46907"/>
                        <a:pt x="30923" y="49790"/>
                      </a:cubicBezTo>
                      <a:lnTo>
                        <a:pt x="30923" y="49790"/>
                      </a:lnTo>
                      <a:cubicBezTo>
                        <a:pt x="25224" y="52672"/>
                        <a:pt x="18346" y="50379"/>
                        <a:pt x="15463" y="44745"/>
                      </a:cubicBezTo>
                      <a:lnTo>
                        <a:pt x="1247" y="16706"/>
                      </a:lnTo>
                      <a:cubicBezTo>
                        <a:pt x="-1636" y="11006"/>
                        <a:pt x="657" y="4062"/>
                        <a:pt x="6291" y="124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86" name="Google Shape;2386;p33"/>
              <p:cNvGrpSpPr/>
              <p:nvPr/>
            </p:nvGrpSpPr>
            <p:grpSpPr>
              <a:xfrm>
                <a:off x="7461065" y="5519020"/>
                <a:ext cx="59882" cy="95780"/>
                <a:chOff x="7461065" y="5519020"/>
                <a:chExt cx="59882" cy="95780"/>
              </a:xfrm>
            </p:grpSpPr>
            <p:sp>
              <p:nvSpPr>
                <p:cNvPr id="2387" name="Google Shape;2387;p33"/>
                <p:cNvSpPr/>
                <p:nvPr/>
              </p:nvSpPr>
              <p:spPr>
                <a:xfrm>
                  <a:off x="7490414" y="5576865"/>
                  <a:ext cx="30533" cy="3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33" h="37935" extrusionOk="0">
                      <a:moveTo>
                        <a:pt x="6226" y="1247"/>
                      </a:moveTo>
                      <a:lnTo>
                        <a:pt x="6226" y="1247"/>
                      </a:lnTo>
                      <a:cubicBezTo>
                        <a:pt x="11925" y="-1636"/>
                        <a:pt x="18804" y="658"/>
                        <a:pt x="21687" y="6291"/>
                      </a:cubicBezTo>
                      <a:lnTo>
                        <a:pt x="29286" y="21228"/>
                      </a:lnTo>
                      <a:cubicBezTo>
                        <a:pt x="32169" y="26927"/>
                        <a:pt x="29876" y="33806"/>
                        <a:pt x="24242" y="36689"/>
                      </a:cubicBezTo>
                      <a:lnTo>
                        <a:pt x="24242" y="36689"/>
                      </a:lnTo>
                      <a:cubicBezTo>
                        <a:pt x="18542" y="39572"/>
                        <a:pt x="11663" y="37278"/>
                        <a:pt x="8781" y="31644"/>
                      </a:cubicBezTo>
                      <a:lnTo>
                        <a:pt x="1247" y="16708"/>
                      </a:lnTo>
                      <a:cubicBezTo>
                        <a:pt x="-1636" y="11008"/>
                        <a:pt x="658" y="4129"/>
                        <a:pt x="6291" y="124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8" name="Google Shape;2388;p33"/>
                <p:cNvSpPr/>
                <p:nvPr/>
              </p:nvSpPr>
              <p:spPr>
                <a:xfrm>
                  <a:off x="7461065" y="5519020"/>
                  <a:ext cx="37149" cy="51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49" h="51036" extrusionOk="0">
                      <a:moveTo>
                        <a:pt x="6226" y="1245"/>
                      </a:moveTo>
                      <a:lnTo>
                        <a:pt x="6226" y="1245"/>
                      </a:lnTo>
                      <a:cubicBezTo>
                        <a:pt x="11925" y="-1637"/>
                        <a:pt x="18804" y="656"/>
                        <a:pt x="21687" y="6355"/>
                      </a:cubicBezTo>
                      <a:lnTo>
                        <a:pt x="35903" y="34329"/>
                      </a:lnTo>
                      <a:cubicBezTo>
                        <a:pt x="38785" y="40028"/>
                        <a:pt x="36492" y="46907"/>
                        <a:pt x="30858" y="49790"/>
                      </a:cubicBezTo>
                      <a:lnTo>
                        <a:pt x="30858" y="49790"/>
                      </a:lnTo>
                      <a:cubicBezTo>
                        <a:pt x="25159" y="52672"/>
                        <a:pt x="18280" y="50379"/>
                        <a:pt x="15397" y="44745"/>
                      </a:cubicBezTo>
                      <a:lnTo>
                        <a:pt x="1247" y="16706"/>
                      </a:lnTo>
                      <a:cubicBezTo>
                        <a:pt x="-1636" y="11007"/>
                        <a:pt x="657" y="4128"/>
                        <a:pt x="6292" y="124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89" name="Google Shape;2389;p33"/>
            <p:cNvGrpSpPr/>
            <p:nvPr/>
          </p:nvGrpSpPr>
          <p:grpSpPr>
            <a:xfrm rot="10800000" flipH="1">
              <a:off x="8824232" y="997877"/>
              <a:ext cx="276998" cy="186313"/>
              <a:chOff x="7431457" y="5950613"/>
              <a:chExt cx="276998" cy="186313"/>
            </a:xfrm>
          </p:grpSpPr>
          <p:sp>
            <p:nvSpPr>
              <p:cNvPr id="2390" name="Google Shape;2390;p33"/>
              <p:cNvSpPr/>
              <p:nvPr/>
            </p:nvSpPr>
            <p:spPr>
              <a:xfrm>
                <a:off x="7431457" y="5950613"/>
                <a:ext cx="276982" cy="186313"/>
              </a:xfrm>
              <a:custGeom>
                <a:avLst/>
                <a:gdLst/>
                <a:ahLst/>
                <a:cxnLst/>
                <a:rect l="l" t="t" r="r" b="b"/>
                <a:pathLst>
                  <a:path w="276982" h="186313" extrusionOk="0">
                    <a:moveTo>
                      <a:pt x="239051" y="117986"/>
                    </a:moveTo>
                    <a:lnTo>
                      <a:pt x="84706" y="181663"/>
                    </a:lnTo>
                    <a:cubicBezTo>
                      <a:pt x="53391" y="194569"/>
                      <a:pt x="17556" y="179698"/>
                      <a:pt x="4650" y="148383"/>
                    </a:cubicBezTo>
                    <a:lnTo>
                      <a:pt x="4650" y="148383"/>
                    </a:lnTo>
                    <a:cubicBezTo>
                      <a:pt x="-8255" y="117069"/>
                      <a:pt x="6616" y="81234"/>
                      <a:pt x="37931" y="68328"/>
                    </a:cubicBezTo>
                    <a:lnTo>
                      <a:pt x="192276" y="4650"/>
                    </a:lnTo>
                    <a:cubicBezTo>
                      <a:pt x="223591" y="-8255"/>
                      <a:pt x="259425" y="6616"/>
                      <a:pt x="272332" y="37931"/>
                    </a:cubicBezTo>
                    <a:lnTo>
                      <a:pt x="272332" y="37931"/>
                    </a:lnTo>
                    <a:cubicBezTo>
                      <a:pt x="285237" y="69245"/>
                      <a:pt x="270366" y="105080"/>
                      <a:pt x="239051" y="11798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1" name="Google Shape;2391;p33"/>
              <p:cNvSpPr/>
              <p:nvPr/>
            </p:nvSpPr>
            <p:spPr>
              <a:xfrm>
                <a:off x="7546560" y="5950678"/>
                <a:ext cx="161878" cy="149824"/>
              </a:xfrm>
              <a:custGeom>
                <a:avLst/>
                <a:gdLst/>
                <a:ahLst/>
                <a:cxnLst/>
                <a:rect l="l" t="t" r="r" b="b"/>
                <a:pathLst>
                  <a:path w="161878" h="149824" extrusionOk="0">
                    <a:moveTo>
                      <a:pt x="77172" y="4585"/>
                    </a:moveTo>
                    <a:lnTo>
                      <a:pt x="0" y="36424"/>
                    </a:lnTo>
                    <a:lnTo>
                      <a:pt x="46775" y="149824"/>
                    </a:lnTo>
                    <a:lnTo>
                      <a:pt x="123948" y="117986"/>
                    </a:lnTo>
                    <a:cubicBezTo>
                      <a:pt x="155263" y="105080"/>
                      <a:pt x="170134" y="69245"/>
                      <a:pt x="157228" y="37931"/>
                    </a:cubicBezTo>
                    <a:cubicBezTo>
                      <a:pt x="144322" y="6616"/>
                      <a:pt x="108487" y="-8255"/>
                      <a:pt x="77172" y="46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2" name="Google Shape;2392;p33"/>
              <p:cNvSpPr/>
              <p:nvPr/>
            </p:nvSpPr>
            <p:spPr>
              <a:xfrm>
                <a:off x="7443117" y="5951092"/>
                <a:ext cx="265338" cy="185772"/>
              </a:xfrm>
              <a:custGeom>
                <a:avLst/>
                <a:gdLst/>
                <a:ahLst/>
                <a:cxnLst/>
                <a:rect l="l" t="t" r="r" b="b"/>
                <a:pathLst>
                  <a:path w="265338" h="185772" extrusionOk="0">
                    <a:moveTo>
                      <a:pt x="178716" y="4892"/>
                    </a:moveTo>
                    <a:lnTo>
                      <a:pt x="159194" y="12950"/>
                    </a:lnTo>
                    <a:lnTo>
                      <a:pt x="173737" y="48130"/>
                    </a:lnTo>
                    <a:cubicBezTo>
                      <a:pt x="181598" y="67259"/>
                      <a:pt x="172492" y="89140"/>
                      <a:pt x="153429" y="97001"/>
                    </a:cubicBezTo>
                    <a:lnTo>
                      <a:pt x="0" y="160286"/>
                    </a:lnTo>
                    <a:cubicBezTo>
                      <a:pt x="16247" y="182822"/>
                      <a:pt x="46317" y="192190"/>
                      <a:pt x="73046" y="181119"/>
                    </a:cubicBezTo>
                    <a:lnTo>
                      <a:pt x="227391" y="117441"/>
                    </a:lnTo>
                    <a:cubicBezTo>
                      <a:pt x="259034" y="104404"/>
                      <a:pt x="273970" y="67849"/>
                      <a:pt x="260212" y="36338"/>
                    </a:cubicBezTo>
                    <a:cubicBezTo>
                      <a:pt x="246783" y="5350"/>
                      <a:pt x="209900" y="-8014"/>
                      <a:pt x="178716" y="4892"/>
                    </a:cubicBezTo>
                    <a:close/>
                  </a:path>
                </a:pathLst>
              </a:custGeom>
              <a:solidFill>
                <a:srgbClr val="013057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93" name="Google Shape;2393;p33"/>
              <p:cNvGrpSpPr/>
              <p:nvPr/>
            </p:nvGrpSpPr>
            <p:grpSpPr>
              <a:xfrm>
                <a:off x="7476645" y="6002745"/>
                <a:ext cx="72615" cy="37173"/>
                <a:chOff x="7476645" y="6002745"/>
                <a:chExt cx="72615" cy="37173"/>
              </a:xfrm>
            </p:grpSpPr>
            <p:sp>
              <p:nvSpPr>
                <p:cNvPr id="2394" name="Google Shape;2394;p33"/>
                <p:cNvSpPr/>
                <p:nvPr/>
              </p:nvSpPr>
              <p:spPr>
                <a:xfrm>
                  <a:off x="7476645" y="6009689"/>
                  <a:ext cx="55583" cy="30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83" h="30229" extrusionOk="0">
                      <a:moveTo>
                        <a:pt x="473" y="26416"/>
                      </a:moveTo>
                      <a:lnTo>
                        <a:pt x="473" y="26416"/>
                      </a:lnTo>
                      <a:cubicBezTo>
                        <a:pt x="-837" y="23271"/>
                        <a:pt x="669" y="19602"/>
                        <a:pt x="3814" y="18292"/>
                      </a:cubicBezTo>
                      <a:lnTo>
                        <a:pt x="46987" y="473"/>
                      </a:lnTo>
                      <a:cubicBezTo>
                        <a:pt x="50131" y="-837"/>
                        <a:pt x="53799" y="670"/>
                        <a:pt x="55110" y="3814"/>
                      </a:cubicBezTo>
                      <a:lnTo>
                        <a:pt x="55110" y="3814"/>
                      </a:lnTo>
                      <a:cubicBezTo>
                        <a:pt x="56420" y="6959"/>
                        <a:pt x="54913" y="10627"/>
                        <a:pt x="51769" y="11938"/>
                      </a:cubicBezTo>
                      <a:lnTo>
                        <a:pt x="8597" y="29757"/>
                      </a:lnTo>
                      <a:cubicBezTo>
                        <a:pt x="5452" y="31067"/>
                        <a:pt x="1783" y="29560"/>
                        <a:pt x="473" y="264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5" name="Google Shape;2395;p33"/>
                <p:cNvSpPr/>
                <p:nvPr/>
              </p:nvSpPr>
              <p:spPr>
                <a:xfrm>
                  <a:off x="7536850" y="6002745"/>
                  <a:ext cx="12410" cy="12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10" h="12410" extrusionOk="0">
                      <a:moveTo>
                        <a:pt x="11937" y="3814"/>
                      </a:moveTo>
                      <a:cubicBezTo>
                        <a:pt x="13247" y="6959"/>
                        <a:pt x="11741" y="10627"/>
                        <a:pt x="8596" y="11938"/>
                      </a:cubicBezTo>
                      <a:cubicBezTo>
                        <a:pt x="5452" y="13248"/>
                        <a:pt x="1783" y="11741"/>
                        <a:pt x="473" y="8597"/>
                      </a:cubicBezTo>
                      <a:cubicBezTo>
                        <a:pt x="-837" y="5452"/>
                        <a:pt x="670" y="1783"/>
                        <a:pt x="3814" y="473"/>
                      </a:cubicBezTo>
                      <a:cubicBezTo>
                        <a:pt x="6959" y="-837"/>
                        <a:pt x="10628" y="669"/>
                        <a:pt x="11937" y="381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96" name="Google Shape;2396;p33"/>
            <p:cNvGrpSpPr/>
            <p:nvPr/>
          </p:nvGrpSpPr>
          <p:grpSpPr>
            <a:xfrm rot="-7907376" flipH="1">
              <a:off x="7791500" y="121566"/>
              <a:ext cx="276999" cy="186314"/>
              <a:chOff x="7431457" y="5950613"/>
              <a:chExt cx="276998" cy="186313"/>
            </a:xfrm>
          </p:grpSpPr>
          <p:sp>
            <p:nvSpPr>
              <p:cNvPr id="2397" name="Google Shape;2397;p33"/>
              <p:cNvSpPr/>
              <p:nvPr/>
            </p:nvSpPr>
            <p:spPr>
              <a:xfrm>
                <a:off x="7431457" y="5950613"/>
                <a:ext cx="276982" cy="186313"/>
              </a:xfrm>
              <a:custGeom>
                <a:avLst/>
                <a:gdLst/>
                <a:ahLst/>
                <a:cxnLst/>
                <a:rect l="l" t="t" r="r" b="b"/>
                <a:pathLst>
                  <a:path w="276982" h="186313" extrusionOk="0">
                    <a:moveTo>
                      <a:pt x="239051" y="117986"/>
                    </a:moveTo>
                    <a:lnTo>
                      <a:pt x="84706" y="181663"/>
                    </a:lnTo>
                    <a:cubicBezTo>
                      <a:pt x="53391" y="194569"/>
                      <a:pt x="17556" y="179698"/>
                      <a:pt x="4650" y="148383"/>
                    </a:cubicBezTo>
                    <a:lnTo>
                      <a:pt x="4650" y="148383"/>
                    </a:lnTo>
                    <a:cubicBezTo>
                      <a:pt x="-8255" y="117069"/>
                      <a:pt x="6616" y="81234"/>
                      <a:pt x="37931" y="68328"/>
                    </a:cubicBezTo>
                    <a:lnTo>
                      <a:pt x="192276" y="4650"/>
                    </a:lnTo>
                    <a:cubicBezTo>
                      <a:pt x="223591" y="-8255"/>
                      <a:pt x="259425" y="6616"/>
                      <a:pt x="272332" y="37931"/>
                    </a:cubicBezTo>
                    <a:lnTo>
                      <a:pt x="272332" y="37931"/>
                    </a:lnTo>
                    <a:cubicBezTo>
                      <a:pt x="285237" y="69245"/>
                      <a:pt x="270366" y="105080"/>
                      <a:pt x="239051" y="11798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8" name="Google Shape;2398;p33"/>
              <p:cNvSpPr/>
              <p:nvPr/>
            </p:nvSpPr>
            <p:spPr>
              <a:xfrm>
                <a:off x="7546560" y="5950678"/>
                <a:ext cx="161878" cy="149824"/>
              </a:xfrm>
              <a:custGeom>
                <a:avLst/>
                <a:gdLst/>
                <a:ahLst/>
                <a:cxnLst/>
                <a:rect l="l" t="t" r="r" b="b"/>
                <a:pathLst>
                  <a:path w="161878" h="149824" extrusionOk="0">
                    <a:moveTo>
                      <a:pt x="77172" y="4585"/>
                    </a:moveTo>
                    <a:lnTo>
                      <a:pt x="0" y="36424"/>
                    </a:lnTo>
                    <a:lnTo>
                      <a:pt x="46775" y="149824"/>
                    </a:lnTo>
                    <a:lnTo>
                      <a:pt x="123948" y="117986"/>
                    </a:lnTo>
                    <a:cubicBezTo>
                      <a:pt x="155263" y="105080"/>
                      <a:pt x="170134" y="69245"/>
                      <a:pt x="157228" y="37931"/>
                    </a:cubicBezTo>
                    <a:cubicBezTo>
                      <a:pt x="144322" y="6616"/>
                      <a:pt x="108487" y="-8255"/>
                      <a:pt x="77172" y="46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9" name="Google Shape;2399;p33"/>
              <p:cNvSpPr/>
              <p:nvPr/>
            </p:nvSpPr>
            <p:spPr>
              <a:xfrm>
                <a:off x="7443117" y="5951092"/>
                <a:ext cx="265338" cy="185772"/>
              </a:xfrm>
              <a:custGeom>
                <a:avLst/>
                <a:gdLst/>
                <a:ahLst/>
                <a:cxnLst/>
                <a:rect l="l" t="t" r="r" b="b"/>
                <a:pathLst>
                  <a:path w="265338" h="185772" extrusionOk="0">
                    <a:moveTo>
                      <a:pt x="178716" y="4892"/>
                    </a:moveTo>
                    <a:lnTo>
                      <a:pt x="159194" y="12950"/>
                    </a:lnTo>
                    <a:lnTo>
                      <a:pt x="173737" y="48130"/>
                    </a:lnTo>
                    <a:cubicBezTo>
                      <a:pt x="181598" y="67259"/>
                      <a:pt x="172492" y="89140"/>
                      <a:pt x="153429" y="97001"/>
                    </a:cubicBezTo>
                    <a:lnTo>
                      <a:pt x="0" y="160286"/>
                    </a:lnTo>
                    <a:cubicBezTo>
                      <a:pt x="16247" y="182822"/>
                      <a:pt x="46317" y="192190"/>
                      <a:pt x="73046" y="181119"/>
                    </a:cubicBezTo>
                    <a:lnTo>
                      <a:pt x="227391" y="117441"/>
                    </a:lnTo>
                    <a:cubicBezTo>
                      <a:pt x="259034" y="104404"/>
                      <a:pt x="273970" y="67849"/>
                      <a:pt x="260212" y="36338"/>
                    </a:cubicBezTo>
                    <a:cubicBezTo>
                      <a:pt x="246783" y="5350"/>
                      <a:pt x="209900" y="-8014"/>
                      <a:pt x="178716" y="4892"/>
                    </a:cubicBezTo>
                    <a:close/>
                  </a:path>
                </a:pathLst>
              </a:custGeom>
              <a:solidFill>
                <a:srgbClr val="013057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00" name="Google Shape;2400;p33"/>
              <p:cNvGrpSpPr/>
              <p:nvPr/>
            </p:nvGrpSpPr>
            <p:grpSpPr>
              <a:xfrm>
                <a:off x="7476645" y="6002745"/>
                <a:ext cx="72615" cy="37173"/>
                <a:chOff x="7476645" y="6002745"/>
                <a:chExt cx="72615" cy="37173"/>
              </a:xfrm>
            </p:grpSpPr>
            <p:sp>
              <p:nvSpPr>
                <p:cNvPr id="2401" name="Google Shape;2401;p33"/>
                <p:cNvSpPr/>
                <p:nvPr/>
              </p:nvSpPr>
              <p:spPr>
                <a:xfrm>
                  <a:off x="7476645" y="6009689"/>
                  <a:ext cx="55583" cy="30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83" h="30229" extrusionOk="0">
                      <a:moveTo>
                        <a:pt x="473" y="26416"/>
                      </a:moveTo>
                      <a:lnTo>
                        <a:pt x="473" y="26416"/>
                      </a:lnTo>
                      <a:cubicBezTo>
                        <a:pt x="-837" y="23271"/>
                        <a:pt x="669" y="19602"/>
                        <a:pt x="3814" y="18292"/>
                      </a:cubicBezTo>
                      <a:lnTo>
                        <a:pt x="46987" y="473"/>
                      </a:lnTo>
                      <a:cubicBezTo>
                        <a:pt x="50131" y="-837"/>
                        <a:pt x="53799" y="670"/>
                        <a:pt x="55110" y="3814"/>
                      </a:cubicBezTo>
                      <a:lnTo>
                        <a:pt x="55110" y="3814"/>
                      </a:lnTo>
                      <a:cubicBezTo>
                        <a:pt x="56420" y="6959"/>
                        <a:pt x="54913" y="10627"/>
                        <a:pt x="51769" y="11938"/>
                      </a:cubicBezTo>
                      <a:lnTo>
                        <a:pt x="8597" y="29757"/>
                      </a:lnTo>
                      <a:cubicBezTo>
                        <a:pt x="5452" y="31067"/>
                        <a:pt x="1783" y="29560"/>
                        <a:pt x="473" y="264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2" name="Google Shape;2402;p33"/>
                <p:cNvSpPr/>
                <p:nvPr/>
              </p:nvSpPr>
              <p:spPr>
                <a:xfrm>
                  <a:off x="7536850" y="6002745"/>
                  <a:ext cx="12410" cy="12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10" h="12410" extrusionOk="0">
                      <a:moveTo>
                        <a:pt x="11937" y="3814"/>
                      </a:moveTo>
                      <a:cubicBezTo>
                        <a:pt x="13247" y="6959"/>
                        <a:pt x="11741" y="10627"/>
                        <a:pt x="8596" y="11938"/>
                      </a:cubicBezTo>
                      <a:cubicBezTo>
                        <a:pt x="5452" y="13248"/>
                        <a:pt x="1783" y="11741"/>
                        <a:pt x="473" y="8597"/>
                      </a:cubicBezTo>
                      <a:cubicBezTo>
                        <a:pt x="-837" y="5452"/>
                        <a:pt x="670" y="1783"/>
                        <a:pt x="3814" y="473"/>
                      </a:cubicBezTo>
                      <a:cubicBezTo>
                        <a:pt x="6959" y="-837"/>
                        <a:pt x="10628" y="669"/>
                        <a:pt x="11937" y="381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03" name="Google Shape;2403;p33"/>
            <p:cNvGrpSpPr/>
            <p:nvPr/>
          </p:nvGrpSpPr>
          <p:grpSpPr>
            <a:xfrm rot="10800000">
              <a:off x="8696381" y="1288298"/>
              <a:ext cx="370716" cy="394415"/>
              <a:chOff x="4121933" y="3841623"/>
              <a:chExt cx="279934" cy="297851"/>
            </a:xfrm>
          </p:grpSpPr>
          <p:sp>
            <p:nvSpPr>
              <p:cNvPr id="2404" name="Google Shape;2404;p33"/>
              <p:cNvSpPr/>
              <p:nvPr/>
            </p:nvSpPr>
            <p:spPr>
              <a:xfrm>
                <a:off x="4256431" y="3841623"/>
                <a:ext cx="145436" cy="145436"/>
              </a:xfrm>
              <a:custGeom>
                <a:avLst/>
                <a:gdLst/>
                <a:ahLst/>
                <a:cxnLst/>
                <a:rect l="l" t="t" r="r" b="b"/>
                <a:pathLst>
                  <a:path w="145436" h="145436" extrusionOk="0">
                    <a:moveTo>
                      <a:pt x="145436" y="51427"/>
                    </a:moveTo>
                    <a:lnTo>
                      <a:pt x="94009" y="51427"/>
                    </a:lnTo>
                    <a:lnTo>
                      <a:pt x="94009" y="0"/>
                    </a:lnTo>
                    <a:lnTo>
                      <a:pt x="51427" y="0"/>
                    </a:lnTo>
                    <a:lnTo>
                      <a:pt x="51427" y="51427"/>
                    </a:lnTo>
                    <a:lnTo>
                      <a:pt x="0" y="51427"/>
                    </a:lnTo>
                    <a:lnTo>
                      <a:pt x="0" y="94010"/>
                    </a:lnTo>
                    <a:lnTo>
                      <a:pt x="51427" y="94010"/>
                    </a:lnTo>
                    <a:lnTo>
                      <a:pt x="51427" y="145436"/>
                    </a:lnTo>
                    <a:lnTo>
                      <a:pt x="94009" y="145436"/>
                    </a:lnTo>
                    <a:lnTo>
                      <a:pt x="94009" y="94010"/>
                    </a:lnTo>
                    <a:lnTo>
                      <a:pt x="145436" y="94010"/>
                    </a:lnTo>
                    <a:lnTo>
                      <a:pt x="145436" y="5142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5" name="Google Shape;2405;p33"/>
              <p:cNvSpPr/>
              <p:nvPr/>
            </p:nvSpPr>
            <p:spPr>
              <a:xfrm>
                <a:off x="4121933" y="4032690"/>
                <a:ext cx="106718" cy="106784"/>
              </a:xfrm>
              <a:custGeom>
                <a:avLst/>
                <a:gdLst/>
                <a:ahLst/>
                <a:cxnLst/>
                <a:rect l="l" t="t" r="r" b="b"/>
                <a:pathLst>
                  <a:path w="106718" h="106784" extrusionOk="0">
                    <a:moveTo>
                      <a:pt x="70818" y="106784"/>
                    </a:moveTo>
                    <a:lnTo>
                      <a:pt x="35901" y="106784"/>
                    </a:lnTo>
                    <a:lnTo>
                      <a:pt x="35901" y="70883"/>
                    </a:lnTo>
                    <a:lnTo>
                      <a:pt x="0" y="70883"/>
                    </a:lnTo>
                    <a:lnTo>
                      <a:pt x="0" y="35900"/>
                    </a:lnTo>
                    <a:lnTo>
                      <a:pt x="35901" y="35900"/>
                    </a:lnTo>
                    <a:lnTo>
                      <a:pt x="35901" y="0"/>
                    </a:lnTo>
                    <a:lnTo>
                      <a:pt x="70818" y="0"/>
                    </a:lnTo>
                    <a:lnTo>
                      <a:pt x="70818" y="35900"/>
                    </a:lnTo>
                    <a:lnTo>
                      <a:pt x="106719" y="35900"/>
                    </a:lnTo>
                    <a:lnTo>
                      <a:pt x="106719" y="70883"/>
                    </a:lnTo>
                    <a:lnTo>
                      <a:pt x="70818" y="70883"/>
                    </a:lnTo>
                    <a:lnTo>
                      <a:pt x="70818" y="106784"/>
                    </a:lnTo>
                    <a:close/>
                    <a:moveTo>
                      <a:pt x="41076" y="101608"/>
                    </a:moveTo>
                    <a:lnTo>
                      <a:pt x="65643" y="101608"/>
                    </a:lnTo>
                    <a:lnTo>
                      <a:pt x="65643" y="65708"/>
                    </a:lnTo>
                    <a:lnTo>
                      <a:pt x="101543" y="65708"/>
                    </a:lnTo>
                    <a:lnTo>
                      <a:pt x="101543" y="41141"/>
                    </a:lnTo>
                    <a:lnTo>
                      <a:pt x="65643" y="41141"/>
                    </a:lnTo>
                    <a:lnTo>
                      <a:pt x="65643" y="5241"/>
                    </a:lnTo>
                    <a:lnTo>
                      <a:pt x="41076" y="5241"/>
                    </a:lnTo>
                    <a:lnTo>
                      <a:pt x="41076" y="41141"/>
                    </a:lnTo>
                    <a:lnTo>
                      <a:pt x="5175" y="41141"/>
                    </a:lnTo>
                    <a:lnTo>
                      <a:pt x="5175" y="65708"/>
                    </a:lnTo>
                    <a:lnTo>
                      <a:pt x="41076" y="65708"/>
                    </a:lnTo>
                    <a:lnTo>
                      <a:pt x="41076" y="1016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7" name="Google Shape;2407;p34"/>
          <p:cNvGrpSpPr/>
          <p:nvPr/>
        </p:nvGrpSpPr>
        <p:grpSpPr>
          <a:xfrm rot="10800000">
            <a:off x="7904032" y="-61371"/>
            <a:ext cx="1400367" cy="1284617"/>
            <a:chOff x="-263793" y="3998404"/>
            <a:chExt cx="1400367" cy="1284617"/>
          </a:xfrm>
        </p:grpSpPr>
        <p:grpSp>
          <p:nvGrpSpPr>
            <p:cNvPr id="2408" name="Google Shape;2408;p34"/>
            <p:cNvGrpSpPr/>
            <p:nvPr/>
          </p:nvGrpSpPr>
          <p:grpSpPr>
            <a:xfrm rot="10800000" flipH="1">
              <a:off x="-263793" y="3998404"/>
              <a:ext cx="779672" cy="928642"/>
              <a:chOff x="-206343" y="1238230"/>
              <a:chExt cx="779672" cy="928642"/>
            </a:xfrm>
          </p:grpSpPr>
          <p:sp>
            <p:nvSpPr>
              <p:cNvPr id="2409" name="Google Shape;2409;p34"/>
              <p:cNvSpPr/>
              <p:nvPr/>
            </p:nvSpPr>
            <p:spPr>
              <a:xfrm rot="-4688137">
                <a:off x="-225321" y="1390091"/>
                <a:ext cx="817628" cy="624921"/>
              </a:xfrm>
              <a:custGeom>
                <a:avLst/>
                <a:gdLst/>
                <a:ahLst/>
                <a:cxnLst/>
                <a:rect l="l" t="t" r="r" b="b"/>
                <a:pathLst>
                  <a:path w="1344808" h="1027850" extrusionOk="0">
                    <a:moveTo>
                      <a:pt x="3709" y="1027844"/>
                    </a:moveTo>
                    <a:cubicBezTo>
                      <a:pt x="94196" y="1021939"/>
                      <a:pt x="184970" y="1015366"/>
                      <a:pt x="274790" y="1002508"/>
                    </a:cubicBezTo>
                    <a:cubicBezTo>
                      <a:pt x="300603" y="998793"/>
                      <a:pt x="331274" y="993459"/>
                      <a:pt x="347561" y="970599"/>
                    </a:cubicBezTo>
                    <a:cubicBezTo>
                      <a:pt x="364325" y="947072"/>
                      <a:pt x="354610" y="917164"/>
                      <a:pt x="356610" y="889922"/>
                    </a:cubicBezTo>
                    <a:lnTo>
                      <a:pt x="387948" y="949930"/>
                    </a:lnTo>
                    <a:cubicBezTo>
                      <a:pt x="388805" y="951644"/>
                      <a:pt x="391186" y="952787"/>
                      <a:pt x="392996" y="952216"/>
                    </a:cubicBezTo>
                    <a:cubicBezTo>
                      <a:pt x="426333" y="942024"/>
                      <a:pt x="459195" y="930308"/>
                      <a:pt x="491294" y="916592"/>
                    </a:cubicBezTo>
                    <a:cubicBezTo>
                      <a:pt x="518059" y="905162"/>
                      <a:pt x="550730" y="893542"/>
                      <a:pt x="569589" y="869920"/>
                    </a:cubicBezTo>
                    <a:cubicBezTo>
                      <a:pt x="588068" y="846679"/>
                      <a:pt x="587020" y="815722"/>
                      <a:pt x="588353" y="787624"/>
                    </a:cubicBezTo>
                    <a:cubicBezTo>
                      <a:pt x="589973" y="753905"/>
                      <a:pt x="591592" y="720187"/>
                      <a:pt x="593306" y="686468"/>
                    </a:cubicBezTo>
                    <a:cubicBezTo>
                      <a:pt x="606451" y="727426"/>
                      <a:pt x="618548" y="769526"/>
                      <a:pt x="635312" y="808769"/>
                    </a:cubicBezTo>
                    <a:cubicBezTo>
                      <a:pt x="644170" y="829438"/>
                      <a:pt x="662649" y="833153"/>
                      <a:pt x="683318" y="824962"/>
                    </a:cubicBezTo>
                    <a:cubicBezTo>
                      <a:pt x="737134" y="803530"/>
                      <a:pt x="735515" y="744094"/>
                      <a:pt x="724180" y="694850"/>
                    </a:cubicBezTo>
                    <a:cubicBezTo>
                      <a:pt x="739706" y="720758"/>
                      <a:pt x="755327" y="746761"/>
                      <a:pt x="770757" y="772669"/>
                    </a:cubicBezTo>
                    <a:cubicBezTo>
                      <a:pt x="772091" y="774860"/>
                      <a:pt x="774853" y="775717"/>
                      <a:pt x="777139" y="774574"/>
                    </a:cubicBezTo>
                    <a:cubicBezTo>
                      <a:pt x="821145" y="752191"/>
                      <a:pt x="865436" y="728664"/>
                      <a:pt x="906489" y="701232"/>
                    </a:cubicBezTo>
                    <a:cubicBezTo>
                      <a:pt x="936778" y="680944"/>
                      <a:pt x="961734" y="656274"/>
                      <a:pt x="970020" y="619793"/>
                    </a:cubicBezTo>
                    <a:cubicBezTo>
                      <a:pt x="978783" y="581217"/>
                      <a:pt x="971639" y="539212"/>
                      <a:pt x="967068" y="500635"/>
                    </a:cubicBezTo>
                    <a:cubicBezTo>
                      <a:pt x="962210" y="459487"/>
                      <a:pt x="955257" y="418625"/>
                      <a:pt x="946874" y="378049"/>
                    </a:cubicBezTo>
                    <a:cubicBezTo>
                      <a:pt x="990594" y="446057"/>
                      <a:pt x="1021741" y="520447"/>
                      <a:pt x="1039172" y="599791"/>
                    </a:cubicBezTo>
                    <a:cubicBezTo>
                      <a:pt x="1040029" y="603505"/>
                      <a:pt x="1044315" y="604077"/>
                      <a:pt x="1046982" y="601981"/>
                    </a:cubicBezTo>
                    <a:cubicBezTo>
                      <a:pt x="1130612" y="539402"/>
                      <a:pt x="1192143" y="451772"/>
                      <a:pt x="1220433" y="350998"/>
                    </a:cubicBezTo>
                    <a:cubicBezTo>
                      <a:pt x="1242912" y="270511"/>
                      <a:pt x="1248531" y="180691"/>
                      <a:pt x="1286060" y="106586"/>
                    </a:cubicBezTo>
                    <a:cubicBezTo>
                      <a:pt x="1298061" y="88393"/>
                      <a:pt x="1311492" y="71344"/>
                      <a:pt x="1326827" y="55532"/>
                    </a:cubicBezTo>
                    <a:cubicBezTo>
                      <a:pt x="1336066" y="46102"/>
                      <a:pt x="1343591" y="41911"/>
                      <a:pt x="1343210" y="32196"/>
                    </a:cubicBezTo>
                    <a:cubicBezTo>
                      <a:pt x="1343400" y="32005"/>
                      <a:pt x="1343591" y="31815"/>
                      <a:pt x="1343781" y="31624"/>
                    </a:cubicBezTo>
                    <a:cubicBezTo>
                      <a:pt x="1345877" y="29815"/>
                      <a:pt x="1344448" y="27148"/>
                      <a:pt x="1342353" y="26671"/>
                    </a:cubicBezTo>
                    <a:cubicBezTo>
                      <a:pt x="1342162" y="26005"/>
                      <a:pt x="1341971" y="25338"/>
                      <a:pt x="1341686" y="24671"/>
                    </a:cubicBezTo>
                    <a:cubicBezTo>
                      <a:pt x="1341686" y="24576"/>
                      <a:pt x="1341591" y="24481"/>
                      <a:pt x="1341400" y="24481"/>
                    </a:cubicBezTo>
                    <a:cubicBezTo>
                      <a:pt x="1341114" y="24195"/>
                      <a:pt x="1340829" y="23909"/>
                      <a:pt x="1340352" y="23814"/>
                    </a:cubicBezTo>
                    <a:cubicBezTo>
                      <a:pt x="1321969" y="20480"/>
                      <a:pt x="1303300" y="17908"/>
                      <a:pt x="1284536" y="15908"/>
                    </a:cubicBezTo>
                    <a:cubicBezTo>
                      <a:pt x="1190715" y="-5428"/>
                      <a:pt x="1093655" y="-5428"/>
                      <a:pt x="999357" y="16670"/>
                    </a:cubicBezTo>
                    <a:cubicBezTo>
                      <a:pt x="996881" y="17242"/>
                      <a:pt x="994785" y="20194"/>
                      <a:pt x="995738" y="22671"/>
                    </a:cubicBezTo>
                    <a:cubicBezTo>
                      <a:pt x="1005834" y="53818"/>
                      <a:pt x="1016026" y="85060"/>
                      <a:pt x="1026218" y="116302"/>
                    </a:cubicBezTo>
                    <a:cubicBezTo>
                      <a:pt x="1005549" y="96775"/>
                      <a:pt x="984974" y="77249"/>
                      <a:pt x="964115" y="57913"/>
                    </a:cubicBezTo>
                    <a:cubicBezTo>
                      <a:pt x="951828" y="46483"/>
                      <a:pt x="940493" y="35911"/>
                      <a:pt x="922872" y="36482"/>
                    </a:cubicBezTo>
                    <a:cubicBezTo>
                      <a:pt x="895535" y="37339"/>
                      <a:pt x="863626" y="53056"/>
                      <a:pt x="838099" y="62485"/>
                    </a:cubicBezTo>
                    <a:cubicBezTo>
                      <a:pt x="811429" y="72391"/>
                      <a:pt x="785045" y="83536"/>
                      <a:pt x="759708" y="96680"/>
                    </a:cubicBezTo>
                    <a:cubicBezTo>
                      <a:pt x="717036" y="118969"/>
                      <a:pt x="664935" y="150401"/>
                      <a:pt x="638741" y="192121"/>
                    </a:cubicBezTo>
                    <a:cubicBezTo>
                      <a:pt x="630168" y="205837"/>
                      <a:pt x="630359" y="218314"/>
                      <a:pt x="637788" y="232507"/>
                    </a:cubicBezTo>
                    <a:cubicBezTo>
                      <a:pt x="648361" y="252795"/>
                      <a:pt x="663030" y="271940"/>
                      <a:pt x="677222" y="290800"/>
                    </a:cubicBezTo>
                    <a:cubicBezTo>
                      <a:pt x="642837" y="267368"/>
                      <a:pt x="608547" y="243937"/>
                      <a:pt x="574161" y="220505"/>
                    </a:cubicBezTo>
                    <a:cubicBezTo>
                      <a:pt x="572447" y="219457"/>
                      <a:pt x="569399" y="219648"/>
                      <a:pt x="568065" y="221172"/>
                    </a:cubicBezTo>
                    <a:cubicBezTo>
                      <a:pt x="537204" y="256891"/>
                      <a:pt x="506629" y="292895"/>
                      <a:pt x="476339" y="329090"/>
                    </a:cubicBezTo>
                    <a:cubicBezTo>
                      <a:pt x="461861" y="346426"/>
                      <a:pt x="447479" y="363856"/>
                      <a:pt x="433096" y="381287"/>
                    </a:cubicBezTo>
                    <a:cubicBezTo>
                      <a:pt x="425285" y="390812"/>
                      <a:pt x="414713" y="401194"/>
                      <a:pt x="410998" y="413386"/>
                    </a:cubicBezTo>
                    <a:cubicBezTo>
                      <a:pt x="403283" y="438818"/>
                      <a:pt x="425666" y="454153"/>
                      <a:pt x="441859" y="470346"/>
                    </a:cubicBezTo>
                    <a:cubicBezTo>
                      <a:pt x="468720" y="497111"/>
                      <a:pt x="495485" y="523972"/>
                      <a:pt x="522345" y="550832"/>
                    </a:cubicBezTo>
                    <a:cubicBezTo>
                      <a:pt x="468815" y="521400"/>
                      <a:pt x="416046" y="490729"/>
                      <a:pt x="364325" y="458249"/>
                    </a:cubicBezTo>
                    <a:cubicBezTo>
                      <a:pt x="362135" y="456820"/>
                      <a:pt x="358991" y="457678"/>
                      <a:pt x="357658" y="459868"/>
                    </a:cubicBezTo>
                    <a:cubicBezTo>
                      <a:pt x="316986" y="526639"/>
                      <a:pt x="272695" y="591028"/>
                      <a:pt x="224213" y="652369"/>
                    </a:cubicBezTo>
                    <a:cubicBezTo>
                      <a:pt x="211735" y="668180"/>
                      <a:pt x="175254" y="697612"/>
                      <a:pt x="175254" y="720758"/>
                    </a:cubicBezTo>
                    <a:cubicBezTo>
                      <a:pt x="175254" y="730855"/>
                      <a:pt x="184112" y="740761"/>
                      <a:pt x="189065" y="748285"/>
                    </a:cubicBezTo>
                    <a:cubicBezTo>
                      <a:pt x="195257" y="757525"/>
                      <a:pt x="201543" y="766764"/>
                      <a:pt x="207830" y="776003"/>
                    </a:cubicBezTo>
                    <a:cubicBezTo>
                      <a:pt x="194209" y="766192"/>
                      <a:pt x="180588" y="756477"/>
                      <a:pt x="166967" y="746761"/>
                    </a:cubicBezTo>
                    <a:cubicBezTo>
                      <a:pt x="165348" y="745618"/>
                      <a:pt x="162395" y="745904"/>
                      <a:pt x="160967" y="747428"/>
                    </a:cubicBezTo>
                    <a:cubicBezTo>
                      <a:pt x="150108" y="759430"/>
                      <a:pt x="139250" y="771336"/>
                      <a:pt x="128391" y="783337"/>
                    </a:cubicBezTo>
                    <a:cubicBezTo>
                      <a:pt x="126962" y="784957"/>
                      <a:pt x="126391" y="787338"/>
                      <a:pt x="127534" y="789338"/>
                    </a:cubicBezTo>
                    <a:cubicBezTo>
                      <a:pt x="138107" y="807721"/>
                      <a:pt x="148679" y="826105"/>
                      <a:pt x="159347" y="844488"/>
                    </a:cubicBezTo>
                    <a:cubicBezTo>
                      <a:pt x="142679" y="832296"/>
                      <a:pt x="126105" y="820008"/>
                      <a:pt x="109532" y="807721"/>
                    </a:cubicBezTo>
                    <a:cubicBezTo>
                      <a:pt x="107531" y="806293"/>
                      <a:pt x="104102" y="807245"/>
                      <a:pt x="102959" y="809341"/>
                    </a:cubicBezTo>
                    <a:cubicBezTo>
                      <a:pt x="68669" y="880111"/>
                      <a:pt x="34665" y="950977"/>
                      <a:pt x="470" y="1021748"/>
                    </a:cubicBezTo>
                    <a:cubicBezTo>
                      <a:pt x="-768" y="1024225"/>
                      <a:pt x="470" y="1028035"/>
                      <a:pt x="3804" y="1027844"/>
                    </a:cubicBezTo>
                    <a:close/>
                    <a:moveTo>
                      <a:pt x="1338638" y="27910"/>
                    </a:moveTo>
                    <a:cubicBezTo>
                      <a:pt x="1337876" y="28576"/>
                      <a:pt x="1337114" y="29243"/>
                      <a:pt x="1336352" y="29910"/>
                    </a:cubicBezTo>
                    <a:cubicBezTo>
                      <a:pt x="1333304" y="28957"/>
                      <a:pt x="1330161" y="28005"/>
                      <a:pt x="1327113" y="27148"/>
                    </a:cubicBezTo>
                    <a:cubicBezTo>
                      <a:pt x="1330923" y="27433"/>
                      <a:pt x="1334828" y="27719"/>
                      <a:pt x="1338638" y="279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0" name="Google Shape;2410;p34"/>
              <p:cNvSpPr/>
              <p:nvPr/>
            </p:nvSpPr>
            <p:spPr>
              <a:xfrm rot="-4688137">
                <a:off x="-215998" y="1401411"/>
                <a:ext cx="808194" cy="599263"/>
              </a:xfrm>
              <a:custGeom>
                <a:avLst/>
                <a:gdLst/>
                <a:ahLst/>
                <a:cxnLst/>
                <a:rect l="l" t="t" r="r" b="b"/>
                <a:pathLst>
                  <a:path w="1329292" h="985649" extrusionOk="0">
                    <a:moveTo>
                      <a:pt x="76854" y="853846"/>
                    </a:moveTo>
                    <a:cubicBezTo>
                      <a:pt x="103333" y="867562"/>
                      <a:pt x="124384" y="880325"/>
                      <a:pt x="142672" y="903757"/>
                    </a:cubicBezTo>
                    <a:cubicBezTo>
                      <a:pt x="95999" y="929951"/>
                      <a:pt x="48184" y="954334"/>
                      <a:pt x="1130" y="981671"/>
                    </a:cubicBezTo>
                    <a:cubicBezTo>
                      <a:pt x="-1346" y="983100"/>
                      <a:pt x="654" y="986434"/>
                      <a:pt x="3226" y="985481"/>
                    </a:cubicBezTo>
                    <a:cubicBezTo>
                      <a:pt x="62566" y="961002"/>
                      <a:pt x="121145" y="930903"/>
                      <a:pt x="176676" y="896803"/>
                    </a:cubicBezTo>
                    <a:cubicBezTo>
                      <a:pt x="182010" y="911663"/>
                      <a:pt x="185915" y="925759"/>
                      <a:pt x="185248" y="942047"/>
                    </a:cubicBezTo>
                    <a:cubicBezTo>
                      <a:pt x="185248" y="944143"/>
                      <a:pt x="188677" y="944809"/>
                      <a:pt x="189058" y="942619"/>
                    </a:cubicBezTo>
                    <a:cubicBezTo>
                      <a:pt x="191821" y="926140"/>
                      <a:pt x="191249" y="907757"/>
                      <a:pt x="184391" y="892136"/>
                    </a:cubicBezTo>
                    <a:cubicBezTo>
                      <a:pt x="203441" y="880230"/>
                      <a:pt x="222205" y="867943"/>
                      <a:pt x="240398" y="855274"/>
                    </a:cubicBezTo>
                    <a:cubicBezTo>
                      <a:pt x="240398" y="856227"/>
                      <a:pt x="240684" y="857180"/>
                      <a:pt x="241160" y="858227"/>
                    </a:cubicBezTo>
                    <a:cubicBezTo>
                      <a:pt x="254114" y="886136"/>
                      <a:pt x="256591" y="915853"/>
                      <a:pt x="253828" y="946048"/>
                    </a:cubicBezTo>
                    <a:cubicBezTo>
                      <a:pt x="253447" y="950334"/>
                      <a:pt x="259734" y="950810"/>
                      <a:pt x="260972" y="947095"/>
                    </a:cubicBezTo>
                    <a:cubicBezTo>
                      <a:pt x="271831" y="915377"/>
                      <a:pt x="267354" y="881468"/>
                      <a:pt x="253924" y="851274"/>
                    </a:cubicBezTo>
                    <a:cubicBezTo>
                      <a:pt x="253162" y="849655"/>
                      <a:pt x="252114" y="848607"/>
                      <a:pt x="250876" y="847940"/>
                    </a:cubicBezTo>
                    <a:cubicBezTo>
                      <a:pt x="253066" y="846416"/>
                      <a:pt x="255257" y="844892"/>
                      <a:pt x="257353" y="843368"/>
                    </a:cubicBezTo>
                    <a:cubicBezTo>
                      <a:pt x="313169" y="803078"/>
                      <a:pt x="361556" y="754595"/>
                      <a:pt x="409562" y="705732"/>
                    </a:cubicBezTo>
                    <a:cubicBezTo>
                      <a:pt x="432327" y="748880"/>
                      <a:pt x="448329" y="791838"/>
                      <a:pt x="454330" y="840701"/>
                    </a:cubicBezTo>
                    <a:cubicBezTo>
                      <a:pt x="454615" y="842892"/>
                      <a:pt x="458140" y="842416"/>
                      <a:pt x="458140" y="840225"/>
                    </a:cubicBezTo>
                    <a:cubicBezTo>
                      <a:pt x="457854" y="790314"/>
                      <a:pt x="446805" y="738117"/>
                      <a:pt x="422421" y="694302"/>
                    </a:cubicBezTo>
                    <a:cubicBezTo>
                      <a:pt x="422230" y="693921"/>
                      <a:pt x="421945" y="693635"/>
                      <a:pt x="421754" y="693349"/>
                    </a:cubicBezTo>
                    <a:cubicBezTo>
                      <a:pt x="442995" y="671728"/>
                      <a:pt x="464236" y="650106"/>
                      <a:pt x="486238" y="629246"/>
                    </a:cubicBezTo>
                    <a:cubicBezTo>
                      <a:pt x="495668" y="620293"/>
                      <a:pt x="505193" y="611434"/>
                      <a:pt x="514813" y="602767"/>
                    </a:cubicBezTo>
                    <a:cubicBezTo>
                      <a:pt x="517004" y="652106"/>
                      <a:pt x="522529" y="701351"/>
                      <a:pt x="526434" y="750499"/>
                    </a:cubicBezTo>
                    <a:cubicBezTo>
                      <a:pt x="526624" y="752690"/>
                      <a:pt x="529863" y="752786"/>
                      <a:pt x="529863" y="750499"/>
                    </a:cubicBezTo>
                    <a:cubicBezTo>
                      <a:pt x="529387" y="697445"/>
                      <a:pt x="530720" y="644105"/>
                      <a:pt x="527767" y="591146"/>
                    </a:cubicBezTo>
                    <a:cubicBezTo>
                      <a:pt x="570058" y="553522"/>
                      <a:pt x="614350" y="517994"/>
                      <a:pt x="659689" y="483704"/>
                    </a:cubicBezTo>
                    <a:cubicBezTo>
                      <a:pt x="706266" y="544950"/>
                      <a:pt x="741889" y="612673"/>
                      <a:pt x="761797" y="687349"/>
                    </a:cubicBezTo>
                    <a:cubicBezTo>
                      <a:pt x="762749" y="690873"/>
                      <a:pt x="767893" y="689539"/>
                      <a:pt x="767226" y="686015"/>
                    </a:cubicBezTo>
                    <a:cubicBezTo>
                      <a:pt x="752462" y="608101"/>
                      <a:pt x="722935" y="535330"/>
                      <a:pt x="675786" y="471607"/>
                    </a:cubicBezTo>
                    <a:cubicBezTo>
                      <a:pt x="691121" y="460177"/>
                      <a:pt x="706647" y="448843"/>
                      <a:pt x="722268" y="437698"/>
                    </a:cubicBezTo>
                    <a:cubicBezTo>
                      <a:pt x="721792" y="438746"/>
                      <a:pt x="721696" y="439889"/>
                      <a:pt x="722458" y="440937"/>
                    </a:cubicBezTo>
                    <a:cubicBezTo>
                      <a:pt x="743890" y="471417"/>
                      <a:pt x="762178" y="502183"/>
                      <a:pt x="774941" y="537425"/>
                    </a:cubicBezTo>
                    <a:cubicBezTo>
                      <a:pt x="775894" y="540187"/>
                      <a:pt x="780370" y="539235"/>
                      <a:pt x="779418" y="536282"/>
                    </a:cubicBezTo>
                    <a:cubicBezTo>
                      <a:pt x="768083" y="500563"/>
                      <a:pt x="751891" y="465988"/>
                      <a:pt x="728650" y="436460"/>
                    </a:cubicBezTo>
                    <a:cubicBezTo>
                      <a:pt x="727792" y="435412"/>
                      <a:pt x="726745" y="435127"/>
                      <a:pt x="725602" y="435317"/>
                    </a:cubicBezTo>
                    <a:cubicBezTo>
                      <a:pt x="799706" y="382168"/>
                      <a:pt x="875716" y="331495"/>
                      <a:pt x="950773" y="280441"/>
                    </a:cubicBezTo>
                    <a:cubicBezTo>
                      <a:pt x="1001922" y="342067"/>
                      <a:pt x="1041832" y="409123"/>
                      <a:pt x="1074312" y="482371"/>
                    </a:cubicBezTo>
                    <a:cubicBezTo>
                      <a:pt x="1075169" y="484371"/>
                      <a:pt x="1078693" y="483037"/>
                      <a:pt x="1078027" y="480942"/>
                    </a:cubicBezTo>
                    <a:cubicBezTo>
                      <a:pt x="1051261" y="405694"/>
                      <a:pt x="1011542" y="335495"/>
                      <a:pt x="963250" y="271963"/>
                    </a:cubicBezTo>
                    <a:cubicBezTo>
                      <a:pt x="978109" y="261867"/>
                      <a:pt x="992873" y="251675"/>
                      <a:pt x="1007637" y="241579"/>
                    </a:cubicBezTo>
                    <a:cubicBezTo>
                      <a:pt x="1041355" y="218242"/>
                      <a:pt x="1075264" y="195192"/>
                      <a:pt x="1109078" y="171951"/>
                    </a:cubicBezTo>
                    <a:cubicBezTo>
                      <a:pt x="1135748" y="202907"/>
                      <a:pt x="1155370" y="234721"/>
                      <a:pt x="1163942" y="275869"/>
                    </a:cubicBezTo>
                    <a:cubicBezTo>
                      <a:pt x="1164895" y="280536"/>
                      <a:pt x="1171657" y="278631"/>
                      <a:pt x="1170991" y="274154"/>
                    </a:cubicBezTo>
                    <a:cubicBezTo>
                      <a:pt x="1165371" y="234530"/>
                      <a:pt x="1149464" y="193192"/>
                      <a:pt x="1121937" y="163093"/>
                    </a:cubicBezTo>
                    <a:cubicBezTo>
                      <a:pt x="1188898" y="117277"/>
                      <a:pt x="1255858" y="71653"/>
                      <a:pt x="1323010" y="26218"/>
                    </a:cubicBezTo>
                    <a:cubicBezTo>
                      <a:pt x="1337392" y="16503"/>
                      <a:pt x="1324534" y="-7500"/>
                      <a:pt x="1309961" y="2311"/>
                    </a:cubicBezTo>
                    <a:cubicBezTo>
                      <a:pt x="1255763" y="38601"/>
                      <a:pt x="1201661" y="75082"/>
                      <a:pt x="1147750" y="111753"/>
                    </a:cubicBezTo>
                    <a:cubicBezTo>
                      <a:pt x="1136605" y="74605"/>
                      <a:pt x="1119651" y="36315"/>
                      <a:pt x="1092600" y="8502"/>
                    </a:cubicBezTo>
                    <a:cubicBezTo>
                      <a:pt x="1089933" y="5740"/>
                      <a:pt x="1084885" y="9169"/>
                      <a:pt x="1087076" y="12598"/>
                    </a:cubicBezTo>
                    <a:cubicBezTo>
                      <a:pt x="1108697" y="46888"/>
                      <a:pt x="1127938" y="79082"/>
                      <a:pt x="1137463" y="118897"/>
                    </a:cubicBezTo>
                    <a:cubicBezTo>
                      <a:pt x="1091457" y="150234"/>
                      <a:pt x="1045642" y="181666"/>
                      <a:pt x="999826" y="213289"/>
                    </a:cubicBezTo>
                    <a:cubicBezTo>
                      <a:pt x="1000398" y="210813"/>
                      <a:pt x="999922" y="207860"/>
                      <a:pt x="997731" y="204907"/>
                    </a:cubicBezTo>
                    <a:cubicBezTo>
                      <a:pt x="958393" y="153377"/>
                      <a:pt x="909720" y="108991"/>
                      <a:pt x="853903" y="75844"/>
                    </a:cubicBezTo>
                    <a:cubicBezTo>
                      <a:pt x="849427" y="73177"/>
                      <a:pt x="845807" y="79654"/>
                      <a:pt x="849808" y="82606"/>
                    </a:cubicBezTo>
                    <a:cubicBezTo>
                      <a:pt x="901147" y="120897"/>
                      <a:pt x="945058" y="163950"/>
                      <a:pt x="982586" y="215861"/>
                    </a:cubicBezTo>
                    <a:cubicBezTo>
                      <a:pt x="984586" y="218623"/>
                      <a:pt x="987063" y="219957"/>
                      <a:pt x="989539" y="220338"/>
                    </a:cubicBezTo>
                    <a:cubicBezTo>
                      <a:pt x="938390" y="255771"/>
                      <a:pt x="887431" y="291299"/>
                      <a:pt x="836663" y="327208"/>
                    </a:cubicBezTo>
                    <a:cubicBezTo>
                      <a:pt x="836663" y="327208"/>
                      <a:pt x="836663" y="327113"/>
                      <a:pt x="836663" y="327018"/>
                    </a:cubicBezTo>
                    <a:cubicBezTo>
                      <a:pt x="819232" y="293776"/>
                      <a:pt x="788562" y="265582"/>
                      <a:pt x="762178" y="239197"/>
                    </a:cubicBezTo>
                    <a:cubicBezTo>
                      <a:pt x="735508" y="212527"/>
                      <a:pt x="707409" y="185762"/>
                      <a:pt x="675976" y="164617"/>
                    </a:cubicBezTo>
                    <a:cubicBezTo>
                      <a:pt x="674643" y="163664"/>
                      <a:pt x="673119" y="165664"/>
                      <a:pt x="674167" y="166807"/>
                    </a:cubicBezTo>
                    <a:cubicBezTo>
                      <a:pt x="700265" y="194049"/>
                      <a:pt x="728173" y="219290"/>
                      <a:pt x="753129" y="247675"/>
                    </a:cubicBezTo>
                    <a:cubicBezTo>
                      <a:pt x="777894" y="275869"/>
                      <a:pt x="797706" y="309682"/>
                      <a:pt x="823995" y="336067"/>
                    </a:cubicBezTo>
                    <a:cubicBezTo>
                      <a:pt x="803802" y="350354"/>
                      <a:pt x="783514" y="364737"/>
                      <a:pt x="763321" y="379215"/>
                    </a:cubicBezTo>
                    <a:cubicBezTo>
                      <a:pt x="713505" y="414838"/>
                      <a:pt x="663784" y="450843"/>
                      <a:pt x="615683" y="488943"/>
                    </a:cubicBezTo>
                    <a:cubicBezTo>
                      <a:pt x="615302" y="487705"/>
                      <a:pt x="614731" y="486371"/>
                      <a:pt x="613683" y="485228"/>
                    </a:cubicBezTo>
                    <a:cubicBezTo>
                      <a:pt x="573106" y="437508"/>
                      <a:pt x="517195" y="399313"/>
                      <a:pt x="460330" y="373881"/>
                    </a:cubicBezTo>
                    <a:cubicBezTo>
                      <a:pt x="457949" y="372833"/>
                      <a:pt x="455949" y="375881"/>
                      <a:pt x="458235" y="377405"/>
                    </a:cubicBezTo>
                    <a:cubicBezTo>
                      <a:pt x="511194" y="412838"/>
                      <a:pt x="555676" y="452938"/>
                      <a:pt x="600919" y="497420"/>
                    </a:cubicBezTo>
                    <a:cubicBezTo>
                      <a:pt x="601681" y="498087"/>
                      <a:pt x="602443" y="498658"/>
                      <a:pt x="603205" y="499039"/>
                    </a:cubicBezTo>
                    <a:cubicBezTo>
                      <a:pt x="575964" y="521042"/>
                      <a:pt x="549199" y="543712"/>
                      <a:pt x="523481" y="567524"/>
                    </a:cubicBezTo>
                    <a:cubicBezTo>
                      <a:pt x="513956" y="576287"/>
                      <a:pt x="504622" y="585336"/>
                      <a:pt x="495382" y="594480"/>
                    </a:cubicBezTo>
                    <a:cubicBezTo>
                      <a:pt x="495192" y="592480"/>
                      <a:pt x="494239" y="590480"/>
                      <a:pt x="492430" y="588670"/>
                    </a:cubicBezTo>
                    <a:cubicBezTo>
                      <a:pt x="453568" y="550760"/>
                      <a:pt x="406705" y="521042"/>
                      <a:pt x="354317" y="505707"/>
                    </a:cubicBezTo>
                    <a:cubicBezTo>
                      <a:pt x="350888" y="504659"/>
                      <a:pt x="348602" y="509707"/>
                      <a:pt x="351841" y="511517"/>
                    </a:cubicBezTo>
                    <a:cubicBezTo>
                      <a:pt x="398132" y="537044"/>
                      <a:pt x="439566" y="565810"/>
                      <a:pt x="477380" y="602957"/>
                    </a:cubicBezTo>
                    <a:cubicBezTo>
                      <a:pt x="479380" y="604957"/>
                      <a:pt x="481762" y="605815"/>
                      <a:pt x="483952" y="605910"/>
                    </a:cubicBezTo>
                    <a:cubicBezTo>
                      <a:pt x="436518" y="653916"/>
                      <a:pt x="392227" y="704970"/>
                      <a:pt x="344697" y="752786"/>
                    </a:cubicBezTo>
                    <a:cubicBezTo>
                      <a:pt x="345935" y="750023"/>
                      <a:pt x="345649" y="746785"/>
                      <a:pt x="342601" y="744022"/>
                    </a:cubicBezTo>
                    <a:cubicBezTo>
                      <a:pt x="306121" y="710876"/>
                      <a:pt x="259258" y="685825"/>
                      <a:pt x="212966" y="669442"/>
                    </a:cubicBezTo>
                    <a:cubicBezTo>
                      <a:pt x="209251" y="668108"/>
                      <a:pt x="206584" y="674109"/>
                      <a:pt x="210204" y="675823"/>
                    </a:cubicBezTo>
                    <a:cubicBezTo>
                      <a:pt x="255067" y="697540"/>
                      <a:pt x="291643" y="724211"/>
                      <a:pt x="329743" y="756214"/>
                    </a:cubicBezTo>
                    <a:cubicBezTo>
                      <a:pt x="333076" y="758977"/>
                      <a:pt x="336982" y="758977"/>
                      <a:pt x="340030" y="757453"/>
                    </a:cubicBezTo>
                    <a:cubicBezTo>
                      <a:pt x="328028" y="769454"/>
                      <a:pt x="315741" y="781265"/>
                      <a:pt x="303168" y="792790"/>
                    </a:cubicBezTo>
                    <a:cubicBezTo>
                      <a:pt x="256876" y="834986"/>
                      <a:pt x="206013" y="867752"/>
                      <a:pt x="153340" y="897756"/>
                    </a:cubicBezTo>
                    <a:cubicBezTo>
                      <a:pt x="135528" y="874039"/>
                      <a:pt x="108191" y="852798"/>
                      <a:pt x="78378" y="848607"/>
                    </a:cubicBezTo>
                    <a:cubicBezTo>
                      <a:pt x="75520" y="848226"/>
                      <a:pt x="74473" y="852703"/>
                      <a:pt x="76854" y="8539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1" name="Google Shape;2411;p34"/>
              <p:cNvSpPr/>
              <p:nvPr/>
            </p:nvSpPr>
            <p:spPr>
              <a:xfrm rot="-4688137">
                <a:off x="354135" y="1883281"/>
                <a:ext cx="18851" cy="53990"/>
              </a:xfrm>
              <a:custGeom>
                <a:avLst/>
                <a:gdLst/>
                <a:ahLst/>
                <a:cxnLst/>
                <a:rect l="l" t="t" r="r" b="b"/>
                <a:pathLst>
                  <a:path w="31006" h="88801" extrusionOk="0">
                    <a:moveTo>
                      <a:pt x="229" y="5202"/>
                    </a:moveTo>
                    <a:cubicBezTo>
                      <a:pt x="12135" y="31967"/>
                      <a:pt x="21374" y="59685"/>
                      <a:pt x="28709" y="87974"/>
                    </a:cubicBezTo>
                    <a:cubicBezTo>
                      <a:pt x="29090" y="89403"/>
                      <a:pt x="31185" y="88831"/>
                      <a:pt x="30995" y="87403"/>
                    </a:cubicBezTo>
                    <a:cubicBezTo>
                      <a:pt x="25851" y="58066"/>
                      <a:pt x="17374" y="29586"/>
                      <a:pt x="6420" y="1868"/>
                    </a:cubicBezTo>
                    <a:cubicBezTo>
                      <a:pt x="4801" y="-2228"/>
                      <a:pt x="-1486" y="1106"/>
                      <a:pt x="324" y="5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2" name="Google Shape;2412;p34"/>
              <p:cNvSpPr/>
              <p:nvPr/>
            </p:nvSpPr>
            <p:spPr>
              <a:xfrm rot="-4688137">
                <a:off x="180242" y="1864438"/>
                <a:ext cx="53975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88776" h="53632" extrusionOk="0">
                    <a:moveTo>
                      <a:pt x="991" y="3426"/>
                    </a:moveTo>
                    <a:cubicBezTo>
                      <a:pt x="29662" y="17523"/>
                      <a:pt x="56427" y="34096"/>
                      <a:pt x="82335" y="52765"/>
                    </a:cubicBezTo>
                    <a:cubicBezTo>
                      <a:pt x="87002" y="56194"/>
                      <a:pt x="91384" y="48574"/>
                      <a:pt x="86907" y="45145"/>
                    </a:cubicBezTo>
                    <a:cubicBezTo>
                      <a:pt x="61285" y="25429"/>
                      <a:pt x="32900" y="10570"/>
                      <a:pt x="2420" y="92"/>
                    </a:cubicBezTo>
                    <a:cubicBezTo>
                      <a:pt x="420" y="-575"/>
                      <a:pt x="-1009" y="2568"/>
                      <a:pt x="896" y="3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3" name="Google Shape;2413;p34"/>
              <p:cNvSpPr/>
              <p:nvPr/>
            </p:nvSpPr>
            <p:spPr>
              <a:xfrm rot="-4688137">
                <a:off x="267459" y="1692046"/>
                <a:ext cx="42350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69656" h="182793" extrusionOk="0">
                    <a:moveTo>
                      <a:pt x="683" y="6299"/>
                    </a:moveTo>
                    <a:cubicBezTo>
                      <a:pt x="37068" y="60782"/>
                      <a:pt x="54594" y="117361"/>
                      <a:pt x="65834" y="181369"/>
                    </a:cubicBezTo>
                    <a:cubicBezTo>
                      <a:pt x="66215" y="183560"/>
                      <a:pt x="69644" y="183083"/>
                      <a:pt x="69644" y="180893"/>
                    </a:cubicBezTo>
                    <a:cubicBezTo>
                      <a:pt x="70310" y="117837"/>
                      <a:pt x="44783" y="52781"/>
                      <a:pt x="8493" y="2013"/>
                    </a:cubicBezTo>
                    <a:cubicBezTo>
                      <a:pt x="5255" y="-2559"/>
                      <a:pt x="-2461" y="1442"/>
                      <a:pt x="778" y="62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4" name="Google Shape;2414;p34"/>
              <p:cNvSpPr/>
              <p:nvPr/>
            </p:nvSpPr>
            <p:spPr>
              <a:xfrm rot="-4688137">
                <a:off x="56541" y="1702612"/>
                <a:ext cx="51928" cy="42691"/>
              </a:xfrm>
              <a:custGeom>
                <a:avLst/>
                <a:gdLst/>
                <a:ahLst/>
                <a:cxnLst/>
                <a:rect l="l" t="t" r="r" b="b"/>
                <a:pathLst>
                  <a:path w="85410" h="70217" extrusionOk="0">
                    <a:moveTo>
                      <a:pt x="1164" y="4825"/>
                    </a:moveTo>
                    <a:cubicBezTo>
                      <a:pt x="32406" y="19684"/>
                      <a:pt x="56028" y="41401"/>
                      <a:pt x="76888" y="68642"/>
                    </a:cubicBezTo>
                    <a:cubicBezTo>
                      <a:pt x="80222" y="72929"/>
                      <a:pt x="87746" y="67595"/>
                      <a:pt x="84698" y="63023"/>
                    </a:cubicBezTo>
                    <a:cubicBezTo>
                      <a:pt x="65077" y="33495"/>
                      <a:pt x="36121" y="12731"/>
                      <a:pt x="3260" y="158"/>
                    </a:cubicBezTo>
                    <a:cubicBezTo>
                      <a:pt x="593" y="-890"/>
                      <a:pt x="-1408" y="3587"/>
                      <a:pt x="1259" y="48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5" name="Google Shape;2415;p34"/>
              <p:cNvSpPr/>
              <p:nvPr/>
            </p:nvSpPr>
            <p:spPr>
              <a:xfrm rot="-4688137">
                <a:off x="220096" y="1534874"/>
                <a:ext cx="28276" cy="101053"/>
              </a:xfrm>
              <a:custGeom>
                <a:avLst/>
                <a:gdLst/>
                <a:ahLst/>
                <a:cxnLst/>
                <a:rect l="l" t="t" r="r" b="b"/>
                <a:pathLst>
                  <a:path w="46507" h="166209" extrusionOk="0">
                    <a:moveTo>
                      <a:pt x="185" y="3657"/>
                    </a:moveTo>
                    <a:cubicBezTo>
                      <a:pt x="10186" y="29756"/>
                      <a:pt x="20664" y="55283"/>
                      <a:pt x="27522" y="82429"/>
                    </a:cubicBezTo>
                    <a:cubicBezTo>
                      <a:pt x="34475" y="109575"/>
                      <a:pt x="37237" y="137007"/>
                      <a:pt x="42000" y="164534"/>
                    </a:cubicBezTo>
                    <a:cubicBezTo>
                      <a:pt x="42476" y="167106"/>
                      <a:pt x="46381" y="166535"/>
                      <a:pt x="46476" y="164058"/>
                    </a:cubicBezTo>
                    <a:cubicBezTo>
                      <a:pt x="47334" y="110147"/>
                      <a:pt x="30570" y="49187"/>
                      <a:pt x="5805" y="1466"/>
                    </a:cubicBezTo>
                    <a:cubicBezTo>
                      <a:pt x="4281" y="-1486"/>
                      <a:pt x="-1053" y="419"/>
                      <a:pt x="185" y="36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6" name="Google Shape;2416;p34"/>
              <p:cNvSpPr/>
              <p:nvPr/>
            </p:nvSpPr>
            <p:spPr>
              <a:xfrm rot="-4688137">
                <a:off x="-11447" y="1534324"/>
                <a:ext cx="60534" cy="58960"/>
              </a:xfrm>
              <a:custGeom>
                <a:avLst/>
                <a:gdLst/>
                <a:ahLst/>
                <a:cxnLst/>
                <a:rect l="l" t="t" r="r" b="b"/>
                <a:pathLst>
                  <a:path w="99565" h="96976" extrusionOk="0">
                    <a:moveTo>
                      <a:pt x="1475" y="5731"/>
                    </a:moveTo>
                    <a:cubicBezTo>
                      <a:pt x="37098" y="30019"/>
                      <a:pt x="65387" y="59833"/>
                      <a:pt x="90248" y="94789"/>
                    </a:cubicBezTo>
                    <a:cubicBezTo>
                      <a:pt x="93772" y="99742"/>
                      <a:pt x="102249" y="95456"/>
                      <a:pt x="98725" y="90122"/>
                    </a:cubicBezTo>
                    <a:cubicBezTo>
                      <a:pt x="74531" y="53165"/>
                      <a:pt x="41956" y="23638"/>
                      <a:pt x="4523" y="492"/>
                    </a:cubicBezTo>
                    <a:cubicBezTo>
                      <a:pt x="1189" y="-1604"/>
                      <a:pt x="-1859" y="3540"/>
                      <a:pt x="1379" y="57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7" name="Google Shape;2417;p34"/>
              <p:cNvSpPr/>
              <p:nvPr/>
            </p:nvSpPr>
            <p:spPr>
              <a:xfrm rot="-4688137">
                <a:off x="102689" y="1393980"/>
                <a:ext cx="36189" cy="56792"/>
              </a:xfrm>
              <a:custGeom>
                <a:avLst/>
                <a:gdLst/>
                <a:ahLst/>
                <a:cxnLst/>
                <a:rect l="l" t="t" r="r" b="b"/>
                <a:pathLst>
                  <a:path w="59523" h="93409" extrusionOk="0">
                    <a:moveTo>
                      <a:pt x="772" y="6215"/>
                    </a:moveTo>
                    <a:cubicBezTo>
                      <a:pt x="21537" y="34028"/>
                      <a:pt x="40682" y="61175"/>
                      <a:pt x="56017" y="92417"/>
                    </a:cubicBezTo>
                    <a:cubicBezTo>
                      <a:pt x="57065" y="94607"/>
                      <a:pt x="60303" y="92798"/>
                      <a:pt x="59351" y="90607"/>
                    </a:cubicBezTo>
                    <a:cubicBezTo>
                      <a:pt x="45349" y="59079"/>
                      <a:pt x="28299" y="27742"/>
                      <a:pt x="6011" y="1262"/>
                    </a:cubicBezTo>
                    <a:cubicBezTo>
                      <a:pt x="2963" y="-2357"/>
                      <a:pt x="-1895" y="2596"/>
                      <a:pt x="772" y="62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18" name="Google Shape;2418;p34"/>
            <p:cNvGrpSpPr/>
            <p:nvPr/>
          </p:nvGrpSpPr>
          <p:grpSpPr>
            <a:xfrm rot="10508701" flipH="1">
              <a:off x="171721" y="4602405"/>
              <a:ext cx="939370" cy="642015"/>
              <a:chOff x="-98491" y="4156616"/>
              <a:chExt cx="1568101" cy="1071724"/>
            </a:xfrm>
          </p:grpSpPr>
          <p:sp>
            <p:nvSpPr>
              <p:cNvPr id="2419" name="Google Shape;2419;p34"/>
              <p:cNvSpPr/>
              <p:nvPr/>
            </p:nvSpPr>
            <p:spPr>
              <a:xfrm rot="-5227826">
                <a:off x="187123" y="3932428"/>
                <a:ext cx="996874" cy="1520101"/>
              </a:xfrm>
              <a:custGeom>
                <a:avLst/>
                <a:gdLst/>
                <a:ahLst/>
                <a:cxnLst/>
                <a:rect l="l" t="t" r="r" b="b"/>
                <a:pathLst>
                  <a:path w="998119" h="1522000" extrusionOk="0">
                    <a:moveTo>
                      <a:pt x="668977" y="83697"/>
                    </a:moveTo>
                    <a:cubicBezTo>
                      <a:pt x="634116" y="95603"/>
                      <a:pt x="596016" y="101127"/>
                      <a:pt x="564488" y="121130"/>
                    </a:cubicBezTo>
                    <a:cubicBezTo>
                      <a:pt x="507909" y="156944"/>
                      <a:pt x="519149" y="218380"/>
                      <a:pt x="508100" y="275626"/>
                    </a:cubicBezTo>
                    <a:cubicBezTo>
                      <a:pt x="491717" y="360208"/>
                      <a:pt x="401325" y="356874"/>
                      <a:pt x="341698" y="395450"/>
                    </a:cubicBezTo>
                    <a:cubicBezTo>
                      <a:pt x="298836" y="423168"/>
                      <a:pt x="288453" y="468316"/>
                      <a:pt x="295788" y="516322"/>
                    </a:cubicBezTo>
                    <a:cubicBezTo>
                      <a:pt x="304265" y="571377"/>
                      <a:pt x="338079" y="636052"/>
                      <a:pt x="315123" y="691297"/>
                    </a:cubicBezTo>
                    <a:cubicBezTo>
                      <a:pt x="297312" y="734350"/>
                      <a:pt x="250353" y="749209"/>
                      <a:pt x="212349" y="769306"/>
                    </a:cubicBezTo>
                    <a:cubicBezTo>
                      <a:pt x="183583" y="784546"/>
                      <a:pt x="158342" y="804168"/>
                      <a:pt x="139101" y="830647"/>
                    </a:cubicBezTo>
                    <a:cubicBezTo>
                      <a:pt x="99763" y="884559"/>
                      <a:pt x="97191" y="943328"/>
                      <a:pt x="107478" y="1006764"/>
                    </a:cubicBezTo>
                    <a:cubicBezTo>
                      <a:pt x="114908" y="1052675"/>
                      <a:pt x="112717" y="1090585"/>
                      <a:pt x="89952" y="1131733"/>
                    </a:cubicBezTo>
                    <a:cubicBezTo>
                      <a:pt x="72903" y="1162594"/>
                      <a:pt x="50424" y="1189835"/>
                      <a:pt x="32326" y="1220029"/>
                    </a:cubicBezTo>
                    <a:cubicBezTo>
                      <a:pt x="-27300" y="1319470"/>
                      <a:pt x="-7679" y="1479205"/>
                      <a:pt x="118337" y="1516828"/>
                    </a:cubicBezTo>
                    <a:cubicBezTo>
                      <a:pt x="176630" y="1534259"/>
                      <a:pt x="233589" y="1505589"/>
                      <a:pt x="271404" y="1461488"/>
                    </a:cubicBezTo>
                    <a:cubicBezTo>
                      <a:pt x="296645" y="1431960"/>
                      <a:pt x="312266" y="1393765"/>
                      <a:pt x="343032" y="1369000"/>
                    </a:cubicBezTo>
                    <a:cubicBezTo>
                      <a:pt x="379512" y="1339568"/>
                      <a:pt x="429042" y="1341664"/>
                      <a:pt x="472286" y="1330138"/>
                    </a:cubicBezTo>
                    <a:cubicBezTo>
                      <a:pt x="522006" y="1316899"/>
                      <a:pt x="552963" y="1284895"/>
                      <a:pt x="561059" y="1234031"/>
                    </a:cubicBezTo>
                    <a:cubicBezTo>
                      <a:pt x="569631" y="1179739"/>
                      <a:pt x="553248" y="1119350"/>
                      <a:pt x="577442" y="1067820"/>
                    </a:cubicBezTo>
                    <a:cubicBezTo>
                      <a:pt x="611065" y="996097"/>
                      <a:pt x="707458" y="995906"/>
                      <a:pt x="764703" y="952282"/>
                    </a:cubicBezTo>
                    <a:cubicBezTo>
                      <a:pt x="808137" y="919134"/>
                      <a:pt x="818520" y="867604"/>
                      <a:pt x="818996" y="815693"/>
                    </a:cubicBezTo>
                    <a:cubicBezTo>
                      <a:pt x="819758" y="748828"/>
                      <a:pt x="804518" y="667579"/>
                      <a:pt x="859382" y="616525"/>
                    </a:cubicBezTo>
                    <a:cubicBezTo>
                      <a:pt x="910531" y="568805"/>
                      <a:pt x="987969" y="552613"/>
                      <a:pt x="997113" y="472222"/>
                    </a:cubicBezTo>
                    <a:cubicBezTo>
                      <a:pt x="1005114" y="402689"/>
                      <a:pt x="963871" y="337729"/>
                      <a:pt x="927200" y="282769"/>
                    </a:cubicBezTo>
                    <a:cubicBezTo>
                      <a:pt x="869859" y="196854"/>
                      <a:pt x="800613" y="113129"/>
                      <a:pt x="794802" y="5497"/>
                    </a:cubicBezTo>
                    <a:cubicBezTo>
                      <a:pt x="794517" y="1115"/>
                      <a:pt x="790707" y="-218"/>
                      <a:pt x="787373" y="829"/>
                    </a:cubicBezTo>
                    <a:cubicBezTo>
                      <a:pt x="784896" y="-504"/>
                      <a:pt x="781658" y="-409"/>
                      <a:pt x="779467" y="2449"/>
                    </a:cubicBezTo>
                    <a:cubicBezTo>
                      <a:pt x="750892" y="40739"/>
                      <a:pt x="714316" y="68076"/>
                      <a:pt x="668977" y="835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0" name="Google Shape;2420;p34"/>
              <p:cNvSpPr/>
              <p:nvPr/>
            </p:nvSpPr>
            <p:spPr>
              <a:xfrm rot="-5227826">
                <a:off x="302179" y="4043064"/>
                <a:ext cx="720566" cy="1430564"/>
              </a:xfrm>
              <a:custGeom>
                <a:avLst/>
                <a:gdLst/>
                <a:ahLst/>
                <a:cxnLst/>
                <a:rect l="l" t="t" r="r" b="b"/>
                <a:pathLst>
                  <a:path w="721466" h="1432351" extrusionOk="0">
                    <a:moveTo>
                      <a:pt x="697764" y="7677"/>
                    </a:moveTo>
                    <a:cubicBezTo>
                      <a:pt x="666332" y="71590"/>
                      <a:pt x="646615" y="143218"/>
                      <a:pt x="622422" y="210274"/>
                    </a:cubicBezTo>
                    <a:cubicBezTo>
                      <a:pt x="599466" y="273806"/>
                      <a:pt x="576702" y="337433"/>
                      <a:pt x="554127" y="401060"/>
                    </a:cubicBezTo>
                    <a:cubicBezTo>
                      <a:pt x="509741" y="525837"/>
                      <a:pt x="468117" y="651377"/>
                      <a:pt x="411443" y="771296"/>
                    </a:cubicBezTo>
                    <a:cubicBezTo>
                      <a:pt x="355912" y="888835"/>
                      <a:pt x="290475" y="1001420"/>
                      <a:pt x="219895" y="1110482"/>
                    </a:cubicBezTo>
                    <a:cubicBezTo>
                      <a:pt x="185986" y="1162869"/>
                      <a:pt x="150648" y="1214495"/>
                      <a:pt x="115215" y="1265930"/>
                    </a:cubicBezTo>
                    <a:cubicBezTo>
                      <a:pt x="77592" y="1320508"/>
                      <a:pt x="35205" y="1372991"/>
                      <a:pt x="344" y="1429379"/>
                    </a:cubicBezTo>
                    <a:cubicBezTo>
                      <a:pt x="-990" y="1431569"/>
                      <a:pt x="1868" y="1433474"/>
                      <a:pt x="3582" y="1431569"/>
                    </a:cubicBezTo>
                    <a:cubicBezTo>
                      <a:pt x="47969" y="1382611"/>
                      <a:pt x="86355" y="1326318"/>
                      <a:pt x="125788" y="1273264"/>
                    </a:cubicBezTo>
                    <a:cubicBezTo>
                      <a:pt x="163031" y="1223067"/>
                      <a:pt x="198845" y="1172013"/>
                      <a:pt x="233611" y="1120007"/>
                    </a:cubicBezTo>
                    <a:cubicBezTo>
                      <a:pt x="304477" y="1014088"/>
                      <a:pt x="370104" y="904456"/>
                      <a:pt x="426397" y="789965"/>
                    </a:cubicBezTo>
                    <a:cubicBezTo>
                      <a:pt x="485643" y="669379"/>
                      <a:pt x="531934" y="543077"/>
                      <a:pt x="578035" y="417062"/>
                    </a:cubicBezTo>
                    <a:cubicBezTo>
                      <a:pt x="602038" y="351530"/>
                      <a:pt x="625851" y="285902"/>
                      <a:pt x="649568" y="220275"/>
                    </a:cubicBezTo>
                    <a:cubicBezTo>
                      <a:pt x="673761" y="153314"/>
                      <a:pt x="704337" y="85496"/>
                      <a:pt x="721005" y="16250"/>
                    </a:cubicBezTo>
                    <a:cubicBezTo>
                      <a:pt x="724720" y="819"/>
                      <a:pt x="705003" y="-6706"/>
                      <a:pt x="697955" y="76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1" name="Google Shape;2421;p34"/>
              <p:cNvSpPr/>
              <p:nvPr/>
            </p:nvSpPr>
            <p:spPr>
              <a:xfrm rot="-5227826">
                <a:off x="1320320" y="4987787"/>
                <a:ext cx="41960" cy="105924"/>
              </a:xfrm>
              <a:custGeom>
                <a:avLst/>
                <a:gdLst/>
                <a:ahLst/>
                <a:cxnLst/>
                <a:rect l="l" t="t" r="r" b="b"/>
                <a:pathLst>
                  <a:path w="42012" h="106056" extrusionOk="0">
                    <a:moveTo>
                      <a:pt x="1091" y="7981"/>
                    </a:moveTo>
                    <a:cubicBezTo>
                      <a:pt x="11092" y="21792"/>
                      <a:pt x="18427" y="34841"/>
                      <a:pt x="20808" y="51891"/>
                    </a:cubicBezTo>
                    <a:cubicBezTo>
                      <a:pt x="22903" y="66750"/>
                      <a:pt x="19951" y="80847"/>
                      <a:pt x="20141" y="95611"/>
                    </a:cubicBezTo>
                    <a:cubicBezTo>
                      <a:pt x="20236" y="105803"/>
                      <a:pt x="34714" y="110851"/>
                      <a:pt x="38620" y="99897"/>
                    </a:cubicBezTo>
                    <a:cubicBezTo>
                      <a:pt x="50050" y="67798"/>
                      <a:pt x="30714" y="25031"/>
                      <a:pt x="8711" y="1694"/>
                    </a:cubicBezTo>
                    <a:cubicBezTo>
                      <a:pt x="4330" y="-2973"/>
                      <a:pt x="-2719" y="2933"/>
                      <a:pt x="1091" y="81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2" name="Google Shape;2422;p34"/>
              <p:cNvSpPr/>
              <p:nvPr/>
            </p:nvSpPr>
            <p:spPr>
              <a:xfrm rot="-5227826">
                <a:off x="1243092" y="4913812"/>
                <a:ext cx="53470" cy="114674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114817" extrusionOk="0">
                    <a:moveTo>
                      <a:pt x="1334" y="11147"/>
                    </a:moveTo>
                    <a:cubicBezTo>
                      <a:pt x="21432" y="41627"/>
                      <a:pt x="30481" y="71059"/>
                      <a:pt x="34672" y="107064"/>
                    </a:cubicBezTo>
                    <a:cubicBezTo>
                      <a:pt x="35910" y="117636"/>
                      <a:pt x="53436" y="117351"/>
                      <a:pt x="53531" y="106492"/>
                    </a:cubicBezTo>
                    <a:cubicBezTo>
                      <a:pt x="53912" y="68678"/>
                      <a:pt x="37815" y="29721"/>
                      <a:pt x="11812" y="2384"/>
                    </a:cubicBezTo>
                    <a:cubicBezTo>
                      <a:pt x="5620" y="-4093"/>
                      <a:pt x="-3428" y="3908"/>
                      <a:pt x="1334" y="111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3" name="Google Shape;2423;p34"/>
              <p:cNvSpPr/>
              <p:nvPr/>
            </p:nvSpPr>
            <p:spPr>
              <a:xfrm rot="-5227826">
                <a:off x="1158762" y="4826576"/>
                <a:ext cx="66087" cy="122006"/>
              </a:xfrm>
              <a:custGeom>
                <a:avLst/>
                <a:gdLst/>
                <a:ahLst/>
                <a:cxnLst/>
                <a:rect l="l" t="t" r="r" b="b"/>
                <a:pathLst>
                  <a:path w="66170" h="122158" extrusionOk="0">
                    <a:moveTo>
                      <a:pt x="699" y="4752"/>
                    </a:moveTo>
                    <a:cubicBezTo>
                      <a:pt x="27655" y="35137"/>
                      <a:pt x="41657" y="74285"/>
                      <a:pt x="46419" y="114004"/>
                    </a:cubicBezTo>
                    <a:cubicBezTo>
                      <a:pt x="47943" y="126958"/>
                      <a:pt x="67088" y="123434"/>
                      <a:pt x="66136" y="110765"/>
                    </a:cubicBezTo>
                    <a:cubicBezTo>
                      <a:pt x="62707" y="64664"/>
                      <a:pt x="39847" y="28755"/>
                      <a:pt x="4509" y="561"/>
                    </a:cubicBezTo>
                    <a:cubicBezTo>
                      <a:pt x="1937" y="-1439"/>
                      <a:pt x="-1492" y="2371"/>
                      <a:pt x="699" y="47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4" name="Google Shape;2424;p34"/>
              <p:cNvSpPr/>
              <p:nvPr/>
            </p:nvSpPr>
            <p:spPr>
              <a:xfrm rot="-5227826">
                <a:off x="1070123" y="4696200"/>
                <a:ext cx="106922" cy="180402"/>
              </a:xfrm>
              <a:custGeom>
                <a:avLst/>
                <a:gdLst/>
                <a:ahLst/>
                <a:cxnLst/>
                <a:rect l="l" t="t" r="r" b="b"/>
                <a:pathLst>
                  <a:path w="107056" h="180627" extrusionOk="0">
                    <a:moveTo>
                      <a:pt x="2296" y="10414"/>
                    </a:moveTo>
                    <a:cubicBezTo>
                      <a:pt x="28299" y="31559"/>
                      <a:pt x="48492" y="55848"/>
                      <a:pt x="62780" y="86328"/>
                    </a:cubicBezTo>
                    <a:cubicBezTo>
                      <a:pt x="75924" y="114522"/>
                      <a:pt x="78401" y="141764"/>
                      <a:pt x="84402" y="171577"/>
                    </a:cubicBezTo>
                    <a:cubicBezTo>
                      <a:pt x="86878" y="183769"/>
                      <a:pt x="105261" y="183769"/>
                      <a:pt x="106500" y="170815"/>
                    </a:cubicBezTo>
                    <a:cubicBezTo>
                      <a:pt x="112881" y="103282"/>
                      <a:pt x="63447" y="35274"/>
                      <a:pt x="8868" y="984"/>
                    </a:cubicBezTo>
                    <a:cubicBezTo>
                      <a:pt x="2582" y="-2921"/>
                      <a:pt x="-3419" y="5746"/>
                      <a:pt x="2296" y="104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5" name="Google Shape;2425;p34"/>
              <p:cNvSpPr/>
              <p:nvPr/>
            </p:nvSpPr>
            <p:spPr>
              <a:xfrm rot="-5227826">
                <a:off x="955315" y="4676146"/>
                <a:ext cx="74044" cy="123038"/>
              </a:xfrm>
              <a:custGeom>
                <a:avLst/>
                <a:gdLst/>
                <a:ahLst/>
                <a:cxnLst/>
                <a:rect l="l" t="t" r="r" b="b"/>
                <a:pathLst>
                  <a:path w="74136" h="123192" extrusionOk="0">
                    <a:moveTo>
                      <a:pt x="1709" y="11365"/>
                    </a:moveTo>
                    <a:cubicBezTo>
                      <a:pt x="16377" y="27748"/>
                      <a:pt x="29903" y="42703"/>
                      <a:pt x="39523" y="62801"/>
                    </a:cubicBezTo>
                    <a:cubicBezTo>
                      <a:pt x="48000" y="80517"/>
                      <a:pt x="51334" y="99472"/>
                      <a:pt x="57049" y="118046"/>
                    </a:cubicBezTo>
                    <a:cubicBezTo>
                      <a:pt x="59716" y="126618"/>
                      <a:pt x="73813" y="123665"/>
                      <a:pt x="74099" y="115188"/>
                    </a:cubicBezTo>
                    <a:cubicBezTo>
                      <a:pt x="75337" y="72421"/>
                      <a:pt x="46095" y="24510"/>
                      <a:pt x="11043" y="1174"/>
                    </a:cubicBezTo>
                    <a:cubicBezTo>
                      <a:pt x="4661" y="-3112"/>
                      <a:pt x="-3625" y="5269"/>
                      <a:pt x="1709" y="11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6" name="Google Shape;2426;p34"/>
              <p:cNvSpPr/>
              <p:nvPr/>
            </p:nvSpPr>
            <p:spPr>
              <a:xfrm rot="-5227826">
                <a:off x="835654" y="4599325"/>
                <a:ext cx="100781" cy="128240"/>
              </a:xfrm>
              <a:custGeom>
                <a:avLst/>
                <a:gdLst/>
                <a:ahLst/>
                <a:cxnLst/>
                <a:rect l="l" t="t" r="r" b="b"/>
                <a:pathLst>
                  <a:path w="100907" h="128400" extrusionOk="0">
                    <a:moveTo>
                      <a:pt x="2423" y="10234"/>
                    </a:moveTo>
                    <a:cubicBezTo>
                      <a:pt x="22616" y="22998"/>
                      <a:pt x="40523" y="38714"/>
                      <a:pt x="54143" y="58431"/>
                    </a:cubicBezTo>
                    <a:cubicBezTo>
                      <a:pt x="68145" y="78624"/>
                      <a:pt x="72717" y="100627"/>
                      <a:pt x="81861" y="122820"/>
                    </a:cubicBezTo>
                    <a:cubicBezTo>
                      <a:pt x="85576" y="131773"/>
                      <a:pt x="100340" y="129392"/>
                      <a:pt x="100816" y="119677"/>
                    </a:cubicBezTo>
                    <a:cubicBezTo>
                      <a:pt x="103292" y="66146"/>
                      <a:pt x="55096" y="16902"/>
                      <a:pt x="7661" y="328"/>
                    </a:cubicBezTo>
                    <a:cubicBezTo>
                      <a:pt x="1756" y="-1767"/>
                      <a:pt x="-3102" y="6710"/>
                      <a:pt x="2423" y="103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7" name="Google Shape;2427;p34"/>
              <p:cNvSpPr/>
              <p:nvPr/>
            </p:nvSpPr>
            <p:spPr>
              <a:xfrm rot="-5227826">
                <a:off x="721000" y="4483180"/>
                <a:ext cx="134074" cy="169437"/>
              </a:xfrm>
              <a:custGeom>
                <a:avLst/>
                <a:gdLst/>
                <a:ahLst/>
                <a:cxnLst/>
                <a:rect l="l" t="t" r="r" b="b"/>
                <a:pathLst>
                  <a:path w="134241" h="169649" extrusionOk="0">
                    <a:moveTo>
                      <a:pt x="1944" y="9903"/>
                    </a:moveTo>
                    <a:cubicBezTo>
                      <a:pt x="53665" y="52003"/>
                      <a:pt x="86240" y="100771"/>
                      <a:pt x="110053" y="162588"/>
                    </a:cubicBezTo>
                    <a:cubicBezTo>
                      <a:pt x="115101" y="175638"/>
                      <a:pt x="137390" y="169065"/>
                      <a:pt x="133865" y="155349"/>
                    </a:cubicBezTo>
                    <a:cubicBezTo>
                      <a:pt x="116720" y="87912"/>
                      <a:pt x="68905" y="31143"/>
                      <a:pt x="6897" y="568"/>
                    </a:cubicBezTo>
                    <a:cubicBezTo>
                      <a:pt x="1182" y="-2289"/>
                      <a:pt x="-2437" y="6378"/>
                      <a:pt x="1944" y="99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8" name="Google Shape;2428;p34"/>
              <p:cNvSpPr/>
              <p:nvPr/>
            </p:nvSpPr>
            <p:spPr>
              <a:xfrm rot="-5227826">
                <a:off x="596816" y="4426497"/>
                <a:ext cx="145035" cy="158456"/>
              </a:xfrm>
              <a:custGeom>
                <a:avLst/>
                <a:gdLst/>
                <a:ahLst/>
                <a:cxnLst/>
                <a:rect l="l" t="t" r="r" b="b"/>
                <a:pathLst>
                  <a:path w="145216" h="158654" extrusionOk="0">
                    <a:moveTo>
                      <a:pt x="2756" y="10661"/>
                    </a:moveTo>
                    <a:cubicBezTo>
                      <a:pt x="62097" y="44379"/>
                      <a:pt x="98768" y="87908"/>
                      <a:pt x="122295" y="151821"/>
                    </a:cubicBezTo>
                    <a:cubicBezTo>
                      <a:pt x="126962" y="164489"/>
                      <a:pt x="147727" y="158012"/>
                      <a:pt x="144964" y="144868"/>
                    </a:cubicBezTo>
                    <a:cubicBezTo>
                      <a:pt x="130867" y="77717"/>
                      <a:pt x="74860" y="17423"/>
                      <a:pt x="8281" y="183"/>
                    </a:cubicBezTo>
                    <a:cubicBezTo>
                      <a:pt x="2280" y="-1341"/>
                      <a:pt x="-3626" y="7041"/>
                      <a:pt x="2756" y="10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9" name="Google Shape;2429;p34"/>
              <p:cNvSpPr/>
              <p:nvPr/>
            </p:nvSpPr>
            <p:spPr>
              <a:xfrm rot="-5227826">
                <a:off x="462399" y="4395747"/>
                <a:ext cx="114143" cy="125524"/>
              </a:xfrm>
              <a:custGeom>
                <a:avLst/>
                <a:gdLst/>
                <a:ahLst/>
                <a:cxnLst/>
                <a:rect l="l" t="t" r="r" b="b"/>
                <a:pathLst>
                  <a:path w="114286" h="125681" extrusionOk="0">
                    <a:moveTo>
                      <a:pt x="3151" y="12244"/>
                    </a:moveTo>
                    <a:cubicBezTo>
                      <a:pt x="24296" y="24341"/>
                      <a:pt x="43537" y="37676"/>
                      <a:pt x="59348" y="56535"/>
                    </a:cubicBezTo>
                    <a:cubicBezTo>
                      <a:pt x="75445" y="75776"/>
                      <a:pt x="82399" y="97398"/>
                      <a:pt x="93067" y="119400"/>
                    </a:cubicBezTo>
                    <a:cubicBezTo>
                      <a:pt x="98686" y="130926"/>
                      <a:pt x="115546" y="125306"/>
                      <a:pt x="114212" y="112923"/>
                    </a:cubicBezTo>
                    <a:cubicBezTo>
                      <a:pt x="108783" y="61012"/>
                      <a:pt x="57634" y="13673"/>
                      <a:pt x="9437" y="243"/>
                    </a:cubicBezTo>
                    <a:cubicBezTo>
                      <a:pt x="2484" y="-1662"/>
                      <a:pt x="-4088" y="8148"/>
                      <a:pt x="3151" y="122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0" name="Google Shape;2430;p34"/>
              <p:cNvSpPr/>
              <p:nvPr/>
            </p:nvSpPr>
            <p:spPr>
              <a:xfrm rot="-5227826">
                <a:off x="295286" y="4282297"/>
                <a:ext cx="178150" cy="178042"/>
              </a:xfrm>
              <a:custGeom>
                <a:avLst/>
                <a:gdLst/>
                <a:ahLst/>
                <a:cxnLst/>
                <a:rect l="l" t="t" r="r" b="b"/>
                <a:pathLst>
                  <a:path w="178373" h="178264" extrusionOk="0">
                    <a:moveTo>
                      <a:pt x="3294" y="13241"/>
                    </a:moveTo>
                    <a:cubicBezTo>
                      <a:pt x="74827" y="51436"/>
                      <a:pt x="119309" y="99823"/>
                      <a:pt x="156075" y="171451"/>
                    </a:cubicBezTo>
                    <a:cubicBezTo>
                      <a:pt x="163219" y="185453"/>
                      <a:pt x="182174" y="175737"/>
                      <a:pt x="177697" y="161545"/>
                    </a:cubicBezTo>
                    <a:cubicBezTo>
                      <a:pt x="154266" y="87250"/>
                      <a:pt x="84162" y="22289"/>
                      <a:pt x="10152" y="287"/>
                    </a:cubicBezTo>
                    <a:cubicBezTo>
                      <a:pt x="2723" y="-1904"/>
                      <a:pt x="-4421" y="9050"/>
                      <a:pt x="3390" y="132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1" name="Google Shape;2431;p34"/>
              <p:cNvSpPr/>
              <p:nvPr/>
            </p:nvSpPr>
            <p:spPr>
              <a:xfrm rot="-5227826">
                <a:off x="164155" y="4275911"/>
                <a:ext cx="113752" cy="110365"/>
              </a:xfrm>
              <a:custGeom>
                <a:avLst/>
                <a:gdLst/>
                <a:ahLst/>
                <a:cxnLst/>
                <a:rect l="l" t="t" r="r" b="b"/>
                <a:pathLst>
                  <a:path w="113894" h="110503" extrusionOk="0">
                    <a:moveTo>
                      <a:pt x="4495" y="14461"/>
                    </a:moveTo>
                    <a:cubicBezTo>
                      <a:pt x="44309" y="32463"/>
                      <a:pt x="74885" y="61991"/>
                      <a:pt x="90220" y="103139"/>
                    </a:cubicBezTo>
                    <a:cubicBezTo>
                      <a:pt x="95840" y="118284"/>
                      <a:pt x="118700" y="107711"/>
                      <a:pt x="112985" y="92661"/>
                    </a:cubicBezTo>
                    <a:cubicBezTo>
                      <a:pt x="95173" y="45608"/>
                      <a:pt x="57263" y="10365"/>
                      <a:pt x="7733" y="174"/>
                    </a:cubicBezTo>
                    <a:cubicBezTo>
                      <a:pt x="-934" y="-1636"/>
                      <a:pt x="-2744" y="11223"/>
                      <a:pt x="4495" y="144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2" name="Google Shape;2432;p34"/>
              <p:cNvSpPr/>
              <p:nvPr/>
            </p:nvSpPr>
            <p:spPr>
              <a:xfrm rot="-5227826">
                <a:off x="1202345" y="5138720"/>
                <a:ext cx="76108" cy="22856"/>
              </a:xfrm>
              <a:custGeom>
                <a:avLst/>
                <a:gdLst/>
                <a:ahLst/>
                <a:cxnLst/>
                <a:rect l="l" t="t" r="r" b="b"/>
                <a:pathLst>
                  <a:path w="76203" h="22885" extrusionOk="0">
                    <a:moveTo>
                      <a:pt x="12205" y="22064"/>
                    </a:moveTo>
                    <a:cubicBezTo>
                      <a:pt x="33160" y="12349"/>
                      <a:pt x="51448" y="14063"/>
                      <a:pt x="73831" y="14063"/>
                    </a:cubicBezTo>
                    <a:cubicBezTo>
                      <a:pt x="75927" y="14063"/>
                      <a:pt x="77165" y="11491"/>
                      <a:pt x="75260" y="10063"/>
                    </a:cubicBezTo>
                    <a:cubicBezTo>
                      <a:pt x="55829" y="-4225"/>
                      <a:pt x="26397" y="-1272"/>
                      <a:pt x="4966" y="6443"/>
                    </a:cubicBezTo>
                    <a:cubicBezTo>
                      <a:pt x="-5321" y="10158"/>
                      <a:pt x="2013" y="26731"/>
                      <a:pt x="12109" y="220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3" name="Google Shape;2433;p34"/>
              <p:cNvSpPr/>
              <p:nvPr/>
            </p:nvSpPr>
            <p:spPr>
              <a:xfrm rot="-5227826">
                <a:off x="1093772" y="5090322"/>
                <a:ext cx="114901" cy="39805"/>
              </a:xfrm>
              <a:custGeom>
                <a:avLst/>
                <a:gdLst/>
                <a:ahLst/>
                <a:cxnLst/>
                <a:rect l="l" t="t" r="r" b="b"/>
                <a:pathLst>
                  <a:path w="115045" h="39855" extrusionOk="0">
                    <a:moveTo>
                      <a:pt x="10047" y="21312"/>
                    </a:moveTo>
                    <a:cubicBezTo>
                      <a:pt x="43670" y="14168"/>
                      <a:pt x="76150" y="19598"/>
                      <a:pt x="105106" y="38648"/>
                    </a:cubicBezTo>
                    <a:cubicBezTo>
                      <a:pt x="112155" y="43315"/>
                      <a:pt x="118822" y="33314"/>
                      <a:pt x="112536" y="28075"/>
                    </a:cubicBezTo>
                    <a:cubicBezTo>
                      <a:pt x="83770" y="3881"/>
                      <a:pt x="43861" y="-5739"/>
                      <a:pt x="7189" y="3405"/>
                    </a:cubicBezTo>
                    <a:cubicBezTo>
                      <a:pt x="-4050" y="6263"/>
                      <a:pt x="-1383" y="23789"/>
                      <a:pt x="10142" y="213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4" name="Google Shape;2434;p34"/>
              <p:cNvSpPr/>
              <p:nvPr/>
            </p:nvSpPr>
            <p:spPr>
              <a:xfrm rot="-5227826">
                <a:off x="1002049" y="5004658"/>
                <a:ext cx="110101" cy="31346"/>
              </a:xfrm>
              <a:custGeom>
                <a:avLst/>
                <a:gdLst/>
                <a:ahLst/>
                <a:cxnLst/>
                <a:rect l="l" t="t" r="r" b="b"/>
                <a:pathLst>
                  <a:path w="110239" h="31385" extrusionOk="0">
                    <a:moveTo>
                      <a:pt x="4057" y="12568"/>
                    </a:moveTo>
                    <a:cubicBezTo>
                      <a:pt x="-6135" y="19331"/>
                      <a:pt x="4914" y="32951"/>
                      <a:pt x="14820" y="29522"/>
                    </a:cubicBezTo>
                    <a:cubicBezTo>
                      <a:pt x="30060" y="24189"/>
                      <a:pt x="42824" y="18569"/>
                      <a:pt x="59492" y="19140"/>
                    </a:cubicBezTo>
                    <a:cubicBezTo>
                      <a:pt x="74637" y="19616"/>
                      <a:pt x="88162" y="24569"/>
                      <a:pt x="101878" y="30761"/>
                    </a:cubicBezTo>
                    <a:cubicBezTo>
                      <a:pt x="108927" y="33999"/>
                      <a:pt x="113213" y="23807"/>
                      <a:pt x="107784" y="19426"/>
                    </a:cubicBezTo>
                    <a:cubicBezTo>
                      <a:pt x="80828" y="-2767"/>
                      <a:pt x="33489" y="-7149"/>
                      <a:pt x="4057" y="125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5" name="Google Shape;2435;p34"/>
              <p:cNvSpPr/>
              <p:nvPr/>
            </p:nvSpPr>
            <p:spPr>
              <a:xfrm rot="-5227826">
                <a:off x="870365" y="4960665"/>
                <a:ext cx="176074" cy="54021"/>
              </a:xfrm>
              <a:custGeom>
                <a:avLst/>
                <a:gdLst/>
                <a:ahLst/>
                <a:cxnLst/>
                <a:rect l="l" t="t" r="r" b="b"/>
                <a:pathLst>
                  <a:path w="176294" h="54088" extrusionOk="0">
                    <a:moveTo>
                      <a:pt x="13323" y="27913"/>
                    </a:moveTo>
                    <a:cubicBezTo>
                      <a:pt x="66949" y="18578"/>
                      <a:pt x="119527" y="25531"/>
                      <a:pt x="167056" y="53154"/>
                    </a:cubicBezTo>
                    <a:cubicBezTo>
                      <a:pt x="173629" y="56964"/>
                      <a:pt x="179915" y="48201"/>
                      <a:pt x="173819" y="43438"/>
                    </a:cubicBezTo>
                    <a:cubicBezTo>
                      <a:pt x="127432" y="7339"/>
                      <a:pt x="67330" y="-8378"/>
                      <a:pt x="9513" y="4386"/>
                    </a:cubicBezTo>
                    <a:cubicBezTo>
                      <a:pt x="-5346" y="7720"/>
                      <a:pt x="-1822" y="30484"/>
                      <a:pt x="13323" y="278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6" name="Google Shape;2436;p34"/>
              <p:cNvSpPr/>
              <p:nvPr/>
            </p:nvSpPr>
            <p:spPr>
              <a:xfrm rot="-5227826">
                <a:off x="723269" y="4911124"/>
                <a:ext cx="224118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224398" h="72115" extrusionOk="0">
                    <a:moveTo>
                      <a:pt x="13269" y="36999"/>
                    </a:moveTo>
                    <a:cubicBezTo>
                      <a:pt x="80802" y="18901"/>
                      <a:pt x="161955" y="6328"/>
                      <a:pt x="210627" y="69098"/>
                    </a:cubicBezTo>
                    <a:cubicBezTo>
                      <a:pt x="217009" y="77290"/>
                      <a:pt x="228630" y="67098"/>
                      <a:pt x="222819" y="58811"/>
                    </a:cubicBezTo>
                    <a:cubicBezTo>
                      <a:pt x="173766" y="-11674"/>
                      <a:pt x="83373" y="-7483"/>
                      <a:pt x="9364" y="13377"/>
                    </a:cubicBezTo>
                    <a:cubicBezTo>
                      <a:pt x="-5304" y="17473"/>
                      <a:pt x="-1780" y="41095"/>
                      <a:pt x="13269" y="370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7" name="Google Shape;2437;p34"/>
              <p:cNvSpPr/>
              <p:nvPr/>
            </p:nvSpPr>
            <p:spPr>
              <a:xfrm rot="-5227826">
                <a:off x="660069" y="4816853"/>
                <a:ext cx="168852" cy="65303"/>
              </a:xfrm>
              <a:custGeom>
                <a:avLst/>
                <a:gdLst/>
                <a:ahLst/>
                <a:cxnLst/>
                <a:rect l="l" t="t" r="r" b="b"/>
                <a:pathLst>
                  <a:path w="169063" h="65385" extrusionOk="0">
                    <a:moveTo>
                      <a:pt x="11393" y="22143"/>
                    </a:moveTo>
                    <a:cubicBezTo>
                      <a:pt x="65495" y="18333"/>
                      <a:pt x="115215" y="29287"/>
                      <a:pt x="158173" y="63767"/>
                    </a:cubicBezTo>
                    <a:cubicBezTo>
                      <a:pt x="165507" y="69673"/>
                      <a:pt x="173223" y="57957"/>
                      <a:pt x="166460" y="51956"/>
                    </a:cubicBezTo>
                    <a:cubicBezTo>
                      <a:pt x="124074" y="14428"/>
                      <a:pt x="64828" y="-7289"/>
                      <a:pt x="8154" y="2236"/>
                    </a:cubicBezTo>
                    <a:cubicBezTo>
                      <a:pt x="-4800" y="4427"/>
                      <a:pt x="-1275" y="23000"/>
                      <a:pt x="11393" y="22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8" name="Google Shape;2438;p34"/>
              <p:cNvSpPr/>
              <p:nvPr/>
            </p:nvSpPr>
            <p:spPr>
              <a:xfrm rot="-5227826">
                <a:off x="586963" y="4754686"/>
                <a:ext cx="115583" cy="27634"/>
              </a:xfrm>
              <a:custGeom>
                <a:avLst/>
                <a:gdLst/>
                <a:ahLst/>
                <a:cxnLst/>
                <a:rect l="l" t="t" r="r" b="b"/>
                <a:pathLst>
                  <a:path w="115727" h="27669" extrusionOk="0">
                    <a:moveTo>
                      <a:pt x="8995" y="21111"/>
                    </a:moveTo>
                    <a:cubicBezTo>
                      <a:pt x="43951" y="14158"/>
                      <a:pt x="74527" y="13967"/>
                      <a:pt x="108245" y="27207"/>
                    </a:cubicBezTo>
                    <a:cubicBezTo>
                      <a:pt x="115294" y="29969"/>
                      <a:pt x="118818" y="19587"/>
                      <a:pt x="112246" y="16348"/>
                    </a:cubicBezTo>
                    <a:cubicBezTo>
                      <a:pt x="80908" y="1013"/>
                      <a:pt x="40237" y="-5273"/>
                      <a:pt x="6328" y="5109"/>
                    </a:cubicBezTo>
                    <a:cubicBezTo>
                      <a:pt x="-3293" y="8062"/>
                      <a:pt x="-1578" y="23206"/>
                      <a:pt x="8995" y="21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9" name="Google Shape;2439;p34"/>
              <p:cNvSpPr/>
              <p:nvPr/>
            </p:nvSpPr>
            <p:spPr>
              <a:xfrm rot="-5227826">
                <a:off x="411600" y="4715817"/>
                <a:ext cx="187071" cy="66495"/>
              </a:xfrm>
              <a:custGeom>
                <a:avLst/>
                <a:gdLst/>
                <a:ahLst/>
                <a:cxnLst/>
                <a:rect l="l" t="t" r="r" b="b"/>
                <a:pathLst>
                  <a:path w="187305" h="66578" extrusionOk="0">
                    <a:moveTo>
                      <a:pt x="12287" y="22932"/>
                    </a:moveTo>
                    <a:cubicBezTo>
                      <a:pt x="71247" y="15312"/>
                      <a:pt x="130397" y="30838"/>
                      <a:pt x="178594" y="65413"/>
                    </a:cubicBezTo>
                    <a:cubicBezTo>
                      <a:pt x="184690" y="69795"/>
                      <a:pt x="190595" y="60746"/>
                      <a:pt x="185166" y="55984"/>
                    </a:cubicBezTo>
                    <a:cubicBezTo>
                      <a:pt x="136017" y="12740"/>
                      <a:pt x="73724" y="-5834"/>
                      <a:pt x="8763" y="1596"/>
                    </a:cubicBezTo>
                    <a:cubicBezTo>
                      <a:pt x="-5048" y="3120"/>
                      <a:pt x="-1524" y="24646"/>
                      <a:pt x="12287" y="229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0" name="Google Shape;2440;p34"/>
              <p:cNvSpPr/>
              <p:nvPr/>
            </p:nvSpPr>
            <p:spPr>
              <a:xfrm rot="-5227826">
                <a:off x="272625" y="4665800"/>
                <a:ext cx="194473" cy="63060"/>
              </a:xfrm>
              <a:custGeom>
                <a:avLst/>
                <a:gdLst/>
                <a:ahLst/>
                <a:cxnLst/>
                <a:rect l="l" t="t" r="r" b="b"/>
                <a:pathLst>
                  <a:path w="194716" h="63139" extrusionOk="0">
                    <a:moveTo>
                      <a:pt x="12011" y="25391"/>
                    </a:moveTo>
                    <a:cubicBezTo>
                      <a:pt x="74590" y="16342"/>
                      <a:pt x="132693" y="28439"/>
                      <a:pt x="186319" y="62158"/>
                    </a:cubicBezTo>
                    <a:cubicBezTo>
                      <a:pt x="192415" y="65968"/>
                      <a:pt x="197844" y="57776"/>
                      <a:pt x="192605" y="53204"/>
                    </a:cubicBezTo>
                    <a:cubicBezTo>
                      <a:pt x="143266" y="9389"/>
                      <a:pt x="73257" y="-9185"/>
                      <a:pt x="8582" y="4341"/>
                    </a:cubicBezTo>
                    <a:cubicBezTo>
                      <a:pt x="-4848" y="7198"/>
                      <a:pt x="-1610" y="27391"/>
                      <a:pt x="12011" y="253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1" name="Google Shape;2441;p34"/>
              <p:cNvSpPr/>
              <p:nvPr/>
            </p:nvSpPr>
            <p:spPr>
              <a:xfrm rot="-5227826">
                <a:off x="199814" y="4565947"/>
                <a:ext cx="89232" cy="32257"/>
              </a:xfrm>
              <a:custGeom>
                <a:avLst/>
                <a:gdLst/>
                <a:ahLst/>
                <a:cxnLst/>
                <a:rect l="l" t="t" r="r" b="b"/>
                <a:pathLst>
                  <a:path w="89343" h="32297" extrusionOk="0">
                    <a:moveTo>
                      <a:pt x="9389" y="18711"/>
                    </a:moveTo>
                    <a:cubicBezTo>
                      <a:pt x="36535" y="13758"/>
                      <a:pt x="58347" y="16139"/>
                      <a:pt x="81874" y="31569"/>
                    </a:cubicBezTo>
                    <a:cubicBezTo>
                      <a:pt x="86065" y="34332"/>
                      <a:pt x="91971" y="28617"/>
                      <a:pt x="88065" y="24807"/>
                    </a:cubicBezTo>
                    <a:cubicBezTo>
                      <a:pt x="67206" y="4137"/>
                      <a:pt x="33011" y="-5483"/>
                      <a:pt x="4722" y="3185"/>
                    </a:cubicBezTo>
                    <a:cubicBezTo>
                      <a:pt x="-4137" y="5947"/>
                      <a:pt x="626" y="20235"/>
                      <a:pt x="9484" y="186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2" name="Google Shape;2442;p34"/>
              <p:cNvSpPr/>
              <p:nvPr/>
            </p:nvSpPr>
            <p:spPr>
              <a:xfrm rot="-5227826">
                <a:off x="38029" y="4530392"/>
                <a:ext cx="115514" cy="33096"/>
              </a:xfrm>
              <a:custGeom>
                <a:avLst/>
                <a:gdLst/>
                <a:ahLst/>
                <a:cxnLst/>
                <a:rect l="l" t="t" r="r" b="b"/>
                <a:pathLst>
                  <a:path w="115658" h="33137" extrusionOk="0">
                    <a:moveTo>
                      <a:pt x="10567" y="19433"/>
                    </a:moveTo>
                    <a:cubicBezTo>
                      <a:pt x="44285" y="13813"/>
                      <a:pt x="76861" y="18671"/>
                      <a:pt x="107912" y="32673"/>
                    </a:cubicBezTo>
                    <a:cubicBezTo>
                      <a:pt x="113818" y="35340"/>
                      <a:pt x="118866" y="25815"/>
                      <a:pt x="113151" y="22576"/>
                    </a:cubicBezTo>
                    <a:cubicBezTo>
                      <a:pt x="80861" y="4098"/>
                      <a:pt x="44381" y="-2856"/>
                      <a:pt x="7519" y="1050"/>
                    </a:cubicBezTo>
                    <a:cubicBezTo>
                      <a:pt x="-4292" y="2288"/>
                      <a:pt x="-1339" y="21338"/>
                      <a:pt x="10472" y="19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43" name="Google Shape;2443;p34"/>
            <p:cNvGrpSpPr/>
            <p:nvPr/>
          </p:nvGrpSpPr>
          <p:grpSpPr>
            <a:xfrm rot="-5400000" flipH="1">
              <a:off x="-116470" y="4532889"/>
              <a:ext cx="665634" cy="673640"/>
              <a:chOff x="1798693" y="1800541"/>
              <a:chExt cx="1044296" cy="1056856"/>
            </a:xfrm>
          </p:grpSpPr>
          <p:sp>
            <p:nvSpPr>
              <p:cNvPr id="2444" name="Google Shape;2444;p34"/>
              <p:cNvSpPr/>
              <p:nvPr/>
            </p:nvSpPr>
            <p:spPr>
              <a:xfrm>
                <a:off x="1798693" y="1800541"/>
                <a:ext cx="1044296" cy="1056856"/>
              </a:xfrm>
              <a:custGeom>
                <a:avLst/>
                <a:gdLst/>
                <a:ahLst/>
                <a:cxnLst/>
                <a:rect l="l" t="t" r="r" b="b"/>
                <a:pathLst>
                  <a:path w="1044296" h="1056856" extrusionOk="0">
                    <a:moveTo>
                      <a:pt x="482979" y="70059"/>
                    </a:moveTo>
                    <a:cubicBezTo>
                      <a:pt x="479931" y="102920"/>
                      <a:pt x="498600" y="134829"/>
                      <a:pt x="508602" y="165118"/>
                    </a:cubicBezTo>
                    <a:cubicBezTo>
                      <a:pt x="514888" y="184263"/>
                      <a:pt x="520412" y="203790"/>
                      <a:pt x="524794" y="223506"/>
                    </a:cubicBezTo>
                    <a:cubicBezTo>
                      <a:pt x="527461" y="235413"/>
                      <a:pt x="530795" y="247986"/>
                      <a:pt x="531461" y="260273"/>
                    </a:cubicBezTo>
                    <a:cubicBezTo>
                      <a:pt x="531271" y="266655"/>
                      <a:pt x="530890" y="272941"/>
                      <a:pt x="530604" y="279228"/>
                    </a:cubicBezTo>
                    <a:cubicBezTo>
                      <a:pt x="525270" y="305231"/>
                      <a:pt x="509078" y="309327"/>
                      <a:pt x="482122" y="291610"/>
                    </a:cubicBezTo>
                    <a:cubicBezTo>
                      <a:pt x="481741" y="290658"/>
                      <a:pt x="480884" y="290086"/>
                      <a:pt x="480122" y="289991"/>
                    </a:cubicBezTo>
                    <a:cubicBezTo>
                      <a:pt x="479550" y="288848"/>
                      <a:pt x="479074" y="287705"/>
                      <a:pt x="478503" y="286562"/>
                    </a:cubicBezTo>
                    <a:cubicBezTo>
                      <a:pt x="474883" y="277132"/>
                      <a:pt x="472311" y="267321"/>
                      <a:pt x="469930" y="257511"/>
                    </a:cubicBezTo>
                    <a:cubicBezTo>
                      <a:pt x="465644" y="239699"/>
                      <a:pt x="463072" y="221601"/>
                      <a:pt x="459262" y="203790"/>
                    </a:cubicBezTo>
                    <a:cubicBezTo>
                      <a:pt x="452785" y="173119"/>
                      <a:pt x="443355" y="143877"/>
                      <a:pt x="424686" y="118255"/>
                    </a:cubicBezTo>
                    <a:cubicBezTo>
                      <a:pt x="410780" y="99110"/>
                      <a:pt x="377442" y="60915"/>
                      <a:pt x="348867" y="64534"/>
                    </a:cubicBezTo>
                    <a:cubicBezTo>
                      <a:pt x="348010" y="63867"/>
                      <a:pt x="346962" y="63486"/>
                      <a:pt x="345724" y="63677"/>
                    </a:cubicBezTo>
                    <a:cubicBezTo>
                      <a:pt x="270381" y="73011"/>
                      <a:pt x="169797" y="153783"/>
                      <a:pt x="198182" y="239889"/>
                    </a:cubicBezTo>
                    <a:cubicBezTo>
                      <a:pt x="211231" y="279513"/>
                      <a:pt x="251617" y="299325"/>
                      <a:pt x="286288" y="316470"/>
                    </a:cubicBezTo>
                    <a:cubicBezTo>
                      <a:pt x="315149" y="330853"/>
                      <a:pt x="343152" y="345903"/>
                      <a:pt x="368489" y="366191"/>
                    </a:cubicBezTo>
                    <a:cubicBezTo>
                      <a:pt x="380109" y="375525"/>
                      <a:pt x="391063" y="385527"/>
                      <a:pt x="401064" y="396385"/>
                    </a:cubicBezTo>
                    <a:cubicBezTo>
                      <a:pt x="412113" y="408386"/>
                      <a:pt x="437545" y="436295"/>
                      <a:pt x="434211" y="458583"/>
                    </a:cubicBezTo>
                    <a:cubicBezTo>
                      <a:pt x="431640" y="458869"/>
                      <a:pt x="429449" y="460584"/>
                      <a:pt x="429353" y="463917"/>
                    </a:cubicBezTo>
                    <a:cubicBezTo>
                      <a:pt x="423639" y="468299"/>
                      <a:pt x="418019" y="472680"/>
                      <a:pt x="412399" y="476967"/>
                    </a:cubicBezTo>
                    <a:cubicBezTo>
                      <a:pt x="403827" y="477062"/>
                      <a:pt x="395826" y="475252"/>
                      <a:pt x="388301" y="471442"/>
                    </a:cubicBezTo>
                    <a:cubicBezTo>
                      <a:pt x="379633" y="468108"/>
                      <a:pt x="373251" y="463917"/>
                      <a:pt x="366012" y="458298"/>
                    </a:cubicBezTo>
                    <a:cubicBezTo>
                      <a:pt x="353344" y="448868"/>
                      <a:pt x="342581" y="437533"/>
                      <a:pt x="331818" y="426103"/>
                    </a:cubicBezTo>
                    <a:cubicBezTo>
                      <a:pt x="311053" y="403910"/>
                      <a:pt x="289907" y="382193"/>
                      <a:pt x="265143" y="364381"/>
                    </a:cubicBezTo>
                    <a:cubicBezTo>
                      <a:pt x="234186" y="342093"/>
                      <a:pt x="170845" y="306183"/>
                      <a:pt x="133793" y="332949"/>
                    </a:cubicBezTo>
                    <a:cubicBezTo>
                      <a:pt x="133602" y="333044"/>
                      <a:pt x="133507" y="333234"/>
                      <a:pt x="133316" y="333330"/>
                    </a:cubicBezTo>
                    <a:cubicBezTo>
                      <a:pt x="131602" y="331139"/>
                      <a:pt x="128649" y="329996"/>
                      <a:pt x="126077" y="331996"/>
                    </a:cubicBezTo>
                    <a:cubicBezTo>
                      <a:pt x="87596" y="363238"/>
                      <a:pt x="57498" y="404100"/>
                      <a:pt x="38733" y="450011"/>
                    </a:cubicBezTo>
                    <a:cubicBezTo>
                      <a:pt x="24541" y="484586"/>
                      <a:pt x="9206" y="534783"/>
                      <a:pt x="38257" y="566406"/>
                    </a:cubicBezTo>
                    <a:cubicBezTo>
                      <a:pt x="65594" y="596220"/>
                      <a:pt x="112838" y="586790"/>
                      <a:pt x="148271" y="584885"/>
                    </a:cubicBezTo>
                    <a:cubicBezTo>
                      <a:pt x="190276" y="582599"/>
                      <a:pt x="321340" y="575360"/>
                      <a:pt x="338771" y="631748"/>
                    </a:cubicBezTo>
                    <a:cubicBezTo>
                      <a:pt x="328960" y="700709"/>
                      <a:pt x="192372" y="662133"/>
                      <a:pt x="151223" y="655275"/>
                    </a:cubicBezTo>
                    <a:cubicBezTo>
                      <a:pt x="109694" y="648321"/>
                      <a:pt x="44925" y="637272"/>
                      <a:pt x="13587" y="673944"/>
                    </a:cubicBezTo>
                    <a:cubicBezTo>
                      <a:pt x="-17083" y="709853"/>
                      <a:pt x="12158" y="768717"/>
                      <a:pt x="23588" y="806151"/>
                    </a:cubicBezTo>
                    <a:cubicBezTo>
                      <a:pt x="44925" y="876064"/>
                      <a:pt x="56354" y="947216"/>
                      <a:pt x="14540" y="1011986"/>
                    </a:cubicBezTo>
                    <a:cubicBezTo>
                      <a:pt x="13968" y="1012843"/>
                      <a:pt x="14540" y="1013605"/>
                      <a:pt x="15397" y="1013796"/>
                    </a:cubicBezTo>
                    <a:cubicBezTo>
                      <a:pt x="14730" y="1016558"/>
                      <a:pt x="18159" y="1019320"/>
                      <a:pt x="20636" y="1016844"/>
                    </a:cubicBezTo>
                    <a:cubicBezTo>
                      <a:pt x="71690" y="964837"/>
                      <a:pt x="142365" y="1005509"/>
                      <a:pt x="197324" y="1026654"/>
                    </a:cubicBezTo>
                    <a:cubicBezTo>
                      <a:pt x="243330" y="1044371"/>
                      <a:pt x="301528" y="1062087"/>
                      <a:pt x="351534" y="1055420"/>
                    </a:cubicBezTo>
                    <a:cubicBezTo>
                      <a:pt x="390396" y="1050276"/>
                      <a:pt x="403636" y="1022178"/>
                      <a:pt x="406874" y="986078"/>
                    </a:cubicBezTo>
                    <a:cubicBezTo>
                      <a:pt x="411923" y="929690"/>
                      <a:pt x="401445" y="873778"/>
                      <a:pt x="397445" y="817676"/>
                    </a:cubicBezTo>
                    <a:cubicBezTo>
                      <a:pt x="397921" y="816057"/>
                      <a:pt x="398493" y="814437"/>
                      <a:pt x="399159" y="812913"/>
                    </a:cubicBezTo>
                    <a:cubicBezTo>
                      <a:pt x="400207" y="811961"/>
                      <a:pt x="400969" y="810723"/>
                      <a:pt x="401160" y="809008"/>
                    </a:cubicBezTo>
                    <a:cubicBezTo>
                      <a:pt x="401160" y="808532"/>
                      <a:pt x="401350" y="808151"/>
                      <a:pt x="401445" y="807675"/>
                    </a:cubicBezTo>
                    <a:cubicBezTo>
                      <a:pt x="404207" y="801674"/>
                      <a:pt x="407636" y="795959"/>
                      <a:pt x="412494" y="791196"/>
                    </a:cubicBezTo>
                    <a:cubicBezTo>
                      <a:pt x="420972" y="782910"/>
                      <a:pt x="434021" y="779195"/>
                      <a:pt x="444022" y="785481"/>
                    </a:cubicBezTo>
                    <a:cubicBezTo>
                      <a:pt x="445070" y="786339"/>
                      <a:pt x="446213" y="787291"/>
                      <a:pt x="447261" y="788148"/>
                    </a:cubicBezTo>
                    <a:cubicBezTo>
                      <a:pt x="449832" y="796435"/>
                      <a:pt x="450404" y="811866"/>
                      <a:pt x="451642" y="820724"/>
                    </a:cubicBezTo>
                    <a:cubicBezTo>
                      <a:pt x="456786" y="855395"/>
                      <a:pt x="461834" y="890161"/>
                      <a:pt x="466977" y="924832"/>
                    </a:cubicBezTo>
                    <a:cubicBezTo>
                      <a:pt x="471644" y="957027"/>
                      <a:pt x="466691" y="1007223"/>
                      <a:pt x="508125" y="1012081"/>
                    </a:cubicBezTo>
                    <a:cubicBezTo>
                      <a:pt x="560322" y="1018082"/>
                      <a:pt x="617472" y="992364"/>
                      <a:pt x="663478" y="970933"/>
                    </a:cubicBezTo>
                    <a:cubicBezTo>
                      <a:pt x="701483" y="953217"/>
                      <a:pt x="725010" y="925308"/>
                      <a:pt x="723676" y="881874"/>
                    </a:cubicBezTo>
                    <a:cubicBezTo>
                      <a:pt x="722152" y="829582"/>
                      <a:pt x="685766" y="789958"/>
                      <a:pt x="655286" y="751001"/>
                    </a:cubicBezTo>
                    <a:cubicBezTo>
                      <a:pt x="648810" y="742714"/>
                      <a:pt x="642332" y="734332"/>
                      <a:pt x="636332" y="725474"/>
                    </a:cubicBezTo>
                    <a:cubicBezTo>
                      <a:pt x="628998" y="712901"/>
                      <a:pt x="623282" y="700137"/>
                      <a:pt x="619377" y="686802"/>
                    </a:cubicBezTo>
                    <a:cubicBezTo>
                      <a:pt x="621092" y="686326"/>
                      <a:pt x="622520" y="684326"/>
                      <a:pt x="621282" y="682516"/>
                    </a:cubicBezTo>
                    <a:cubicBezTo>
                      <a:pt x="612995" y="670800"/>
                      <a:pt x="612900" y="653274"/>
                      <a:pt x="624330" y="643368"/>
                    </a:cubicBezTo>
                    <a:cubicBezTo>
                      <a:pt x="636332" y="632986"/>
                      <a:pt x="651191" y="637558"/>
                      <a:pt x="662335" y="646226"/>
                    </a:cubicBezTo>
                    <a:cubicBezTo>
                      <a:pt x="663002" y="646702"/>
                      <a:pt x="663764" y="646988"/>
                      <a:pt x="664431" y="647178"/>
                    </a:cubicBezTo>
                    <a:cubicBezTo>
                      <a:pt x="664431" y="647178"/>
                      <a:pt x="664621" y="647178"/>
                      <a:pt x="664621" y="647369"/>
                    </a:cubicBezTo>
                    <a:cubicBezTo>
                      <a:pt x="677099" y="658037"/>
                      <a:pt x="687957" y="670705"/>
                      <a:pt x="697673" y="683850"/>
                    </a:cubicBezTo>
                    <a:cubicBezTo>
                      <a:pt x="727010" y="723093"/>
                      <a:pt x="747393" y="772623"/>
                      <a:pt x="785303" y="804817"/>
                    </a:cubicBezTo>
                    <a:cubicBezTo>
                      <a:pt x="815307" y="830344"/>
                      <a:pt x="847977" y="817962"/>
                      <a:pt x="876171" y="795768"/>
                    </a:cubicBezTo>
                    <a:cubicBezTo>
                      <a:pt x="910080" y="769098"/>
                      <a:pt x="945132" y="732808"/>
                      <a:pt x="950085" y="687850"/>
                    </a:cubicBezTo>
                    <a:cubicBezTo>
                      <a:pt x="954657" y="647464"/>
                      <a:pt x="933702" y="617079"/>
                      <a:pt x="897412" y="601554"/>
                    </a:cubicBezTo>
                    <a:cubicBezTo>
                      <a:pt x="876933" y="592791"/>
                      <a:pt x="855026" y="587361"/>
                      <a:pt x="834261" y="579456"/>
                    </a:cubicBezTo>
                    <a:cubicBezTo>
                      <a:pt x="816164" y="572598"/>
                      <a:pt x="798352" y="564978"/>
                      <a:pt x="780731" y="556691"/>
                    </a:cubicBezTo>
                    <a:cubicBezTo>
                      <a:pt x="776540" y="554691"/>
                      <a:pt x="772444" y="552595"/>
                      <a:pt x="768348" y="550595"/>
                    </a:cubicBezTo>
                    <a:cubicBezTo>
                      <a:pt x="762633" y="543832"/>
                      <a:pt x="754728" y="534117"/>
                      <a:pt x="752727" y="524401"/>
                    </a:cubicBezTo>
                    <a:cubicBezTo>
                      <a:pt x="753965" y="519067"/>
                      <a:pt x="755299" y="513828"/>
                      <a:pt x="756537" y="508494"/>
                    </a:cubicBezTo>
                    <a:cubicBezTo>
                      <a:pt x="756918" y="508018"/>
                      <a:pt x="757204" y="507637"/>
                      <a:pt x="757680" y="507161"/>
                    </a:cubicBezTo>
                    <a:cubicBezTo>
                      <a:pt x="769872" y="495064"/>
                      <a:pt x="786255" y="505637"/>
                      <a:pt x="800162" y="507447"/>
                    </a:cubicBezTo>
                    <a:cubicBezTo>
                      <a:pt x="802257" y="507732"/>
                      <a:pt x="803877" y="506780"/>
                      <a:pt x="804734" y="505542"/>
                    </a:cubicBezTo>
                    <a:cubicBezTo>
                      <a:pt x="815592" y="508875"/>
                      <a:pt x="825498" y="512590"/>
                      <a:pt x="831880" y="514590"/>
                    </a:cubicBezTo>
                    <a:cubicBezTo>
                      <a:pt x="855121" y="521925"/>
                      <a:pt x="878076" y="530497"/>
                      <a:pt x="902270" y="534307"/>
                    </a:cubicBezTo>
                    <a:cubicBezTo>
                      <a:pt x="995043" y="548785"/>
                      <a:pt x="1068576" y="457917"/>
                      <a:pt x="1036763" y="369334"/>
                    </a:cubicBezTo>
                    <a:cubicBezTo>
                      <a:pt x="1001520" y="270941"/>
                      <a:pt x="887601" y="247890"/>
                      <a:pt x="799971" y="286943"/>
                    </a:cubicBezTo>
                    <a:cubicBezTo>
                      <a:pt x="797114" y="288181"/>
                      <a:pt x="796542" y="290562"/>
                      <a:pt x="797209" y="292753"/>
                    </a:cubicBezTo>
                    <a:lnTo>
                      <a:pt x="794828" y="290372"/>
                    </a:lnTo>
                    <a:cubicBezTo>
                      <a:pt x="795495" y="289515"/>
                      <a:pt x="795971" y="288276"/>
                      <a:pt x="795971" y="286848"/>
                    </a:cubicBezTo>
                    <a:cubicBezTo>
                      <a:pt x="794637" y="218363"/>
                      <a:pt x="791018" y="142353"/>
                      <a:pt x="746345" y="86442"/>
                    </a:cubicBezTo>
                    <a:cubicBezTo>
                      <a:pt x="709865" y="40817"/>
                      <a:pt x="643285" y="5479"/>
                      <a:pt x="585087" y="431"/>
                    </a:cubicBezTo>
                    <a:cubicBezTo>
                      <a:pt x="540224" y="-3570"/>
                      <a:pt x="487551" y="20338"/>
                      <a:pt x="482884" y="701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5" name="Google Shape;2445;p34"/>
              <p:cNvSpPr/>
              <p:nvPr/>
            </p:nvSpPr>
            <p:spPr>
              <a:xfrm>
                <a:off x="1844433" y="1844821"/>
                <a:ext cx="915504" cy="963202"/>
              </a:xfrm>
              <a:custGeom>
                <a:avLst/>
                <a:gdLst/>
                <a:ahLst/>
                <a:cxnLst/>
                <a:rect l="l" t="t" r="r" b="b"/>
                <a:pathLst>
                  <a:path w="915504" h="963202" extrusionOk="0">
                    <a:moveTo>
                      <a:pt x="495151" y="1966"/>
                    </a:moveTo>
                    <a:cubicBezTo>
                      <a:pt x="484959" y="125315"/>
                      <a:pt x="558588" y="269428"/>
                      <a:pt x="659743" y="339056"/>
                    </a:cubicBezTo>
                    <a:cubicBezTo>
                      <a:pt x="661267" y="340104"/>
                      <a:pt x="662791" y="340675"/>
                      <a:pt x="664315" y="340866"/>
                    </a:cubicBezTo>
                    <a:cubicBezTo>
                      <a:pt x="644408" y="362773"/>
                      <a:pt x="624120" y="384204"/>
                      <a:pt x="603450" y="405350"/>
                    </a:cubicBezTo>
                    <a:cubicBezTo>
                      <a:pt x="602879" y="405159"/>
                      <a:pt x="602307" y="405064"/>
                      <a:pt x="601736" y="404969"/>
                    </a:cubicBezTo>
                    <a:cubicBezTo>
                      <a:pt x="599926" y="400968"/>
                      <a:pt x="597640" y="397063"/>
                      <a:pt x="595068" y="393444"/>
                    </a:cubicBezTo>
                    <a:cubicBezTo>
                      <a:pt x="591925" y="388776"/>
                      <a:pt x="588211" y="384395"/>
                      <a:pt x="584305" y="380204"/>
                    </a:cubicBezTo>
                    <a:cubicBezTo>
                      <a:pt x="574209" y="369250"/>
                      <a:pt x="562207" y="360297"/>
                      <a:pt x="549729" y="352200"/>
                    </a:cubicBezTo>
                    <a:cubicBezTo>
                      <a:pt x="517535" y="331436"/>
                      <a:pt x="481626" y="317625"/>
                      <a:pt x="451146" y="294003"/>
                    </a:cubicBezTo>
                    <a:cubicBezTo>
                      <a:pt x="384280" y="242091"/>
                      <a:pt x="349419" y="171035"/>
                      <a:pt x="329511" y="90739"/>
                    </a:cubicBezTo>
                    <a:cubicBezTo>
                      <a:pt x="328749" y="87501"/>
                      <a:pt x="323606" y="88263"/>
                      <a:pt x="323701" y="91596"/>
                    </a:cubicBezTo>
                    <a:cubicBezTo>
                      <a:pt x="326368" y="167225"/>
                      <a:pt x="367135" y="244187"/>
                      <a:pt x="421523" y="295336"/>
                    </a:cubicBezTo>
                    <a:cubicBezTo>
                      <a:pt x="449241" y="321339"/>
                      <a:pt x="480864" y="339723"/>
                      <a:pt x="513249" y="359154"/>
                    </a:cubicBezTo>
                    <a:cubicBezTo>
                      <a:pt x="530870" y="369726"/>
                      <a:pt x="549063" y="380775"/>
                      <a:pt x="562874" y="396206"/>
                    </a:cubicBezTo>
                    <a:cubicBezTo>
                      <a:pt x="571065" y="405350"/>
                      <a:pt x="575161" y="417161"/>
                      <a:pt x="582210" y="426495"/>
                    </a:cubicBezTo>
                    <a:cubicBezTo>
                      <a:pt x="554111" y="454404"/>
                      <a:pt x="525441" y="481645"/>
                      <a:pt x="496104" y="508410"/>
                    </a:cubicBezTo>
                    <a:cubicBezTo>
                      <a:pt x="497151" y="506886"/>
                      <a:pt x="497818" y="505172"/>
                      <a:pt x="497723" y="503172"/>
                    </a:cubicBezTo>
                    <a:cubicBezTo>
                      <a:pt x="494865" y="430972"/>
                      <a:pt x="440001" y="353058"/>
                      <a:pt x="391710" y="303051"/>
                    </a:cubicBezTo>
                    <a:cubicBezTo>
                      <a:pt x="338941" y="248378"/>
                      <a:pt x="266646" y="202372"/>
                      <a:pt x="191113" y="189418"/>
                    </a:cubicBezTo>
                    <a:cubicBezTo>
                      <a:pt x="190637" y="189418"/>
                      <a:pt x="190256" y="190085"/>
                      <a:pt x="190732" y="190275"/>
                    </a:cubicBezTo>
                    <a:cubicBezTo>
                      <a:pt x="261122" y="220089"/>
                      <a:pt x="323225" y="256188"/>
                      <a:pt x="374946" y="313529"/>
                    </a:cubicBezTo>
                    <a:cubicBezTo>
                      <a:pt x="400758" y="342104"/>
                      <a:pt x="422761" y="373917"/>
                      <a:pt x="440382" y="408207"/>
                    </a:cubicBezTo>
                    <a:cubicBezTo>
                      <a:pt x="457051" y="440592"/>
                      <a:pt x="464195" y="475740"/>
                      <a:pt x="478863" y="508696"/>
                    </a:cubicBezTo>
                    <a:cubicBezTo>
                      <a:pt x="479435" y="509934"/>
                      <a:pt x="480197" y="510982"/>
                      <a:pt x="481149" y="511744"/>
                    </a:cubicBezTo>
                    <a:cubicBezTo>
                      <a:pt x="481340" y="514983"/>
                      <a:pt x="481626" y="518126"/>
                      <a:pt x="482102" y="521174"/>
                    </a:cubicBezTo>
                    <a:cubicBezTo>
                      <a:pt x="462957" y="538414"/>
                      <a:pt x="443621" y="555559"/>
                      <a:pt x="424095" y="572514"/>
                    </a:cubicBezTo>
                    <a:cubicBezTo>
                      <a:pt x="424095" y="570323"/>
                      <a:pt x="423618" y="568037"/>
                      <a:pt x="422094" y="565846"/>
                    </a:cubicBezTo>
                    <a:cubicBezTo>
                      <a:pt x="382851" y="506982"/>
                      <a:pt x="314271" y="462786"/>
                      <a:pt x="250835" y="434115"/>
                    </a:cubicBezTo>
                    <a:cubicBezTo>
                      <a:pt x="192637" y="407731"/>
                      <a:pt x="107769" y="379251"/>
                      <a:pt x="44428" y="400492"/>
                    </a:cubicBezTo>
                    <a:cubicBezTo>
                      <a:pt x="42618" y="401064"/>
                      <a:pt x="43380" y="403635"/>
                      <a:pt x="45285" y="403254"/>
                    </a:cubicBezTo>
                    <a:cubicBezTo>
                      <a:pt x="113294" y="388491"/>
                      <a:pt x="197400" y="422971"/>
                      <a:pt x="256169" y="455070"/>
                    </a:cubicBezTo>
                    <a:cubicBezTo>
                      <a:pt x="315510" y="487455"/>
                      <a:pt x="356753" y="533556"/>
                      <a:pt x="402759" y="581467"/>
                    </a:cubicBezTo>
                    <a:cubicBezTo>
                      <a:pt x="404854" y="583658"/>
                      <a:pt x="407235" y="584610"/>
                      <a:pt x="409712" y="584896"/>
                    </a:cubicBezTo>
                    <a:cubicBezTo>
                      <a:pt x="405045" y="588897"/>
                      <a:pt x="400473" y="592802"/>
                      <a:pt x="395805" y="596802"/>
                    </a:cubicBezTo>
                    <a:cubicBezTo>
                      <a:pt x="334274" y="649285"/>
                      <a:pt x="271885" y="700720"/>
                      <a:pt x="209973" y="752822"/>
                    </a:cubicBezTo>
                    <a:cubicBezTo>
                      <a:pt x="209306" y="751774"/>
                      <a:pt x="208544" y="750726"/>
                      <a:pt x="207401" y="749774"/>
                    </a:cubicBezTo>
                    <a:cubicBezTo>
                      <a:pt x="152727" y="702816"/>
                      <a:pt x="70527" y="692624"/>
                      <a:pt x="3947" y="718341"/>
                    </a:cubicBezTo>
                    <a:cubicBezTo>
                      <a:pt x="1566" y="719294"/>
                      <a:pt x="2518" y="722723"/>
                      <a:pt x="5090" y="722151"/>
                    </a:cubicBezTo>
                    <a:cubicBezTo>
                      <a:pt x="74241" y="706626"/>
                      <a:pt x="135678" y="724247"/>
                      <a:pt x="191399" y="766633"/>
                    </a:cubicBezTo>
                    <a:cubicBezTo>
                      <a:pt x="191875" y="767014"/>
                      <a:pt x="192256" y="767205"/>
                      <a:pt x="192732" y="767490"/>
                    </a:cubicBezTo>
                    <a:cubicBezTo>
                      <a:pt x="176349" y="781397"/>
                      <a:pt x="159871" y="795399"/>
                      <a:pt x="143488" y="809305"/>
                    </a:cubicBezTo>
                    <a:cubicBezTo>
                      <a:pt x="142155" y="809781"/>
                      <a:pt x="141107" y="810639"/>
                      <a:pt x="140345" y="811972"/>
                    </a:cubicBezTo>
                    <a:cubicBezTo>
                      <a:pt x="129010" y="821592"/>
                      <a:pt x="117771" y="831213"/>
                      <a:pt x="106341" y="840738"/>
                    </a:cubicBezTo>
                    <a:cubicBezTo>
                      <a:pt x="70527" y="870551"/>
                      <a:pt x="30807" y="898364"/>
                      <a:pt x="137" y="933606"/>
                    </a:cubicBezTo>
                    <a:cubicBezTo>
                      <a:pt x="-244" y="934083"/>
                      <a:pt x="232" y="934749"/>
                      <a:pt x="804" y="934368"/>
                    </a:cubicBezTo>
                    <a:cubicBezTo>
                      <a:pt x="39856" y="912937"/>
                      <a:pt x="74051" y="881695"/>
                      <a:pt x="109008" y="854263"/>
                    </a:cubicBezTo>
                    <a:cubicBezTo>
                      <a:pt x="119771" y="845786"/>
                      <a:pt x="130725" y="837404"/>
                      <a:pt x="141583" y="829022"/>
                    </a:cubicBezTo>
                    <a:cubicBezTo>
                      <a:pt x="144345" y="847881"/>
                      <a:pt x="146441" y="866169"/>
                      <a:pt x="143298" y="885505"/>
                    </a:cubicBezTo>
                    <a:cubicBezTo>
                      <a:pt x="139297" y="909603"/>
                      <a:pt x="127962" y="929511"/>
                      <a:pt x="115770" y="950180"/>
                    </a:cubicBezTo>
                    <a:cubicBezTo>
                      <a:pt x="115199" y="951132"/>
                      <a:pt x="116532" y="952085"/>
                      <a:pt x="117390" y="951323"/>
                    </a:cubicBezTo>
                    <a:cubicBezTo>
                      <a:pt x="149489" y="920843"/>
                      <a:pt x="167110" y="862455"/>
                      <a:pt x="155109" y="818830"/>
                    </a:cubicBezTo>
                    <a:cubicBezTo>
                      <a:pt x="175492" y="803304"/>
                      <a:pt x="195876" y="787874"/>
                      <a:pt x="216164" y="772158"/>
                    </a:cubicBezTo>
                    <a:cubicBezTo>
                      <a:pt x="230166" y="761394"/>
                      <a:pt x="244072" y="750631"/>
                      <a:pt x="257979" y="739773"/>
                    </a:cubicBezTo>
                    <a:cubicBezTo>
                      <a:pt x="272457" y="815782"/>
                      <a:pt x="276362" y="884934"/>
                      <a:pt x="256264" y="961419"/>
                    </a:cubicBezTo>
                    <a:cubicBezTo>
                      <a:pt x="255788" y="963324"/>
                      <a:pt x="258550" y="963896"/>
                      <a:pt x="259217" y="962181"/>
                    </a:cubicBezTo>
                    <a:cubicBezTo>
                      <a:pt x="287506" y="889601"/>
                      <a:pt x="298365" y="801685"/>
                      <a:pt x="275790" y="725961"/>
                    </a:cubicBezTo>
                    <a:cubicBezTo>
                      <a:pt x="311700" y="698053"/>
                      <a:pt x="347418" y="669954"/>
                      <a:pt x="382851" y="641379"/>
                    </a:cubicBezTo>
                    <a:cubicBezTo>
                      <a:pt x="465719" y="707483"/>
                      <a:pt x="506391" y="809591"/>
                      <a:pt x="492579" y="914747"/>
                    </a:cubicBezTo>
                    <a:cubicBezTo>
                      <a:pt x="492294" y="917033"/>
                      <a:pt x="495532" y="917985"/>
                      <a:pt x="496104" y="915604"/>
                    </a:cubicBezTo>
                    <a:cubicBezTo>
                      <a:pt x="521821" y="810543"/>
                      <a:pt x="483054" y="696434"/>
                      <a:pt x="400092" y="627378"/>
                    </a:cubicBezTo>
                    <a:cubicBezTo>
                      <a:pt x="403616" y="624520"/>
                      <a:pt x="407045" y="621758"/>
                      <a:pt x="410569" y="618900"/>
                    </a:cubicBezTo>
                    <a:cubicBezTo>
                      <a:pt x="430857" y="602327"/>
                      <a:pt x="450955" y="585563"/>
                      <a:pt x="470958" y="568513"/>
                    </a:cubicBezTo>
                    <a:cubicBezTo>
                      <a:pt x="479530" y="670145"/>
                      <a:pt x="543062" y="777968"/>
                      <a:pt x="620500" y="840642"/>
                    </a:cubicBezTo>
                    <a:cubicBezTo>
                      <a:pt x="622500" y="842262"/>
                      <a:pt x="624882" y="839690"/>
                      <a:pt x="623262" y="837785"/>
                    </a:cubicBezTo>
                    <a:cubicBezTo>
                      <a:pt x="586115" y="795494"/>
                      <a:pt x="553540" y="752631"/>
                      <a:pt x="530584" y="701006"/>
                    </a:cubicBezTo>
                    <a:cubicBezTo>
                      <a:pt x="509058" y="652714"/>
                      <a:pt x="500199" y="603851"/>
                      <a:pt x="489627" y="552606"/>
                    </a:cubicBezTo>
                    <a:cubicBezTo>
                      <a:pt x="513153" y="532318"/>
                      <a:pt x="536299" y="511649"/>
                      <a:pt x="559159" y="490599"/>
                    </a:cubicBezTo>
                    <a:cubicBezTo>
                      <a:pt x="607832" y="514316"/>
                      <a:pt x="652885" y="541748"/>
                      <a:pt x="691747" y="580038"/>
                    </a:cubicBezTo>
                    <a:cubicBezTo>
                      <a:pt x="731371" y="619186"/>
                      <a:pt x="758232" y="663573"/>
                      <a:pt x="786140" y="711007"/>
                    </a:cubicBezTo>
                    <a:cubicBezTo>
                      <a:pt x="786807" y="712150"/>
                      <a:pt x="788807" y="711388"/>
                      <a:pt x="788331" y="710055"/>
                    </a:cubicBezTo>
                    <a:cubicBezTo>
                      <a:pt x="755755" y="611566"/>
                      <a:pt x="667744" y="521936"/>
                      <a:pt x="575923" y="474978"/>
                    </a:cubicBezTo>
                    <a:cubicBezTo>
                      <a:pt x="616500" y="436782"/>
                      <a:pt x="655743" y="397063"/>
                      <a:pt x="692795" y="355534"/>
                    </a:cubicBezTo>
                    <a:cubicBezTo>
                      <a:pt x="694224" y="356582"/>
                      <a:pt x="696033" y="357344"/>
                      <a:pt x="698224" y="357439"/>
                    </a:cubicBezTo>
                    <a:cubicBezTo>
                      <a:pt x="778901" y="361821"/>
                      <a:pt x="844242" y="380394"/>
                      <a:pt x="913775" y="422304"/>
                    </a:cubicBezTo>
                    <a:cubicBezTo>
                      <a:pt x="914918" y="422971"/>
                      <a:pt x="916156" y="421352"/>
                      <a:pt x="915108" y="420399"/>
                    </a:cubicBezTo>
                    <a:cubicBezTo>
                      <a:pt x="861007" y="371822"/>
                      <a:pt x="781568" y="339627"/>
                      <a:pt x="707940" y="338103"/>
                    </a:cubicBezTo>
                    <a:cubicBezTo>
                      <a:pt x="720132" y="324006"/>
                      <a:pt x="732038" y="309719"/>
                      <a:pt x="743658" y="295146"/>
                    </a:cubicBezTo>
                    <a:cubicBezTo>
                      <a:pt x="785378" y="291240"/>
                      <a:pt x="825764" y="290669"/>
                      <a:pt x="867483" y="297432"/>
                    </a:cubicBezTo>
                    <a:cubicBezTo>
                      <a:pt x="869388" y="297717"/>
                      <a:pt x="870150" y="294955"/>
                      <a:pt x="868245" y="294479"/>
                    </a:cubicBezTo>
                    <a:cubicBezTo>
                      <a:pt x="831003" y="284668"/>
                      <a:pt x="792331" y="279620"/>
                      <a:pt x="753850" y="282192"/>
                    </a:cubicBezTo>
                    <a:cubicBezTo>
                      <a:pt x="758232" y="276572"/>
                      <a:pt x="762804" y="271047"/>
                      <a:pt x="767090" y="265428"/>
                    </a:cubicBezTo>
                    <a:cubicBezTo>
                      <a:pt x="778329" y="250569"/>
                      <a:pt x="757565" y="230185"/>
                      <a:pt x="745754" y="245139"/>
                    </a:cubicBezTo>
                    <a:cubicBezTo>
                      <a:pt x="733562" y="260570"/>
                      <a:pt x="721179" y="275619"/>
                      <a:pt x="708511" y="290574"/>
                    </a:cubicBezTo>
                    <a:cubicBezTo>
                      <a:pt x="678412" y="228185"/>
                      <a:pt x="664696" y="168749"/>
                      <a:pt x="650599" y="101217"/>
                    </a:cubicBezTo>
                    <a:cubicBezTo>
                      <a:pt x="650218" y="99407"/>
                      <a:pt x="647551" y="99978"/>
                      <a:pt x="647551" y="101693"/>
                    </a:cubicBezTo>
                    <a:cubicBezTo>
                      <a:pt x="648027" y="167606"/>
                      <a:pt x="652695" y="247902"/>
                      <a:pt x="692319" y="303432"/>
                    </a:cubicBezTo>
                    <a:cubicBezTo>
                      <a:pt x="693176" y="304575"/>
                      <a:pt x="694128" y="305528"/>
                      <a:pt x="695081" y="306195"/>
                    </a:cubicBezTo>
                    <a:cubicBezTo>
                      <a:pt x="689080" y="313148"/>
                      <a:pt x="683175" y="320101"/>
                      <a:pt x="677079" y="326959"/>
                    </a:cubicBezTo>
                    <a:cubicBezTo>
                      <a:pt x="676888" y="324483"/>
                      <a:pt x="675840" y="322101"/>
                      <a:pt x="673840" y="320101"/>
                    </a:cubicBezTo>
                    <a:cubicBezTo>
                      <a:pt x="628692" y="275905"/>
                      <a:pt x="587639" y="232947"/>
                      <a:pt x="557349" y="176750"/>
                    </a:cubicBezTo>
                    <a:cubicBezTo>
                      <a:pt x="527346" y="121029"/>
                      <a:pt x="512963" y="62545"/>
                      <a:pt x="499152" y="1395"/>
                    </a:cubicBezTo>
                    <a:cubicBezTo>
                      <a:pt x="498675" y="-891"/>
                      <a:pt x="495437" y="-129"/>
                      <a:pt x="495246" y="19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46" name="Google Shape;2446;p34"/>
          <p:cNvGrpSpPr/>
          <p:nvPr/>
        </p:nvGrpSpPr>
        <p:grpSpPr>
          <a:xfrm>
            <a:off x="-1" y="3090323"/>
            <a:ext cx="1745116" cy="2070999"/>
            <a:chOff x="-1" y="3090323"/>
            <a:chExt cx="1745116" cy="2070999"/>
          </a:xfrm>
        </p:grpSpPr>
        <p:grpSp>
          <p:nvGrpSpPr>
            <p:cNvPr id="2447" name="Google Shape;2447;p34"/>
            <p:cNvGrpSpPr/>
            <p:nvPr/>
          </p:nvGrpSpPr>
          <p:grpSpPr>
            <a:xfrm rot="10800000" flipH="1">
              <a:off x="179081" y="3090323"/>
              <a:ext cx="370716" cy="394415"/>
              <a:chOff x="4121933" y="3841623"/>
              <a:chExt cx="279934" cy="297851"/>
            </a:xfrm>
          </p:grpSpPr>
          <p:sp>
            <p:nvSpPr>
              <p:cNvPr id="2448" name="Google Shape;2448;p34"/>
              <p:cNvSpPr/>
              <p:nvPr/>
            </p:nvSpPr>
            <p:spPr>
              <a:xfrm>
                <a:off x="4256431" y="3841623"/>
                <a:ext cx="145436" cy="145436"/>
              </a:xfrm>
              <a:custGeom>
                <a:avLst/>
                <a:gdLst/>
                <a:ahLst/>
                <a:cxnLst/>
                <a:rect l="l" t="t" r="r" b="b"/>
                <a:pathLst>
                  <a:path w="145436" h="145436" extrusionOk="0">
                    <a:moveTo>
                      <a:pt x="145436" y="51427"/>
                    </a:moveTo>
                    <a:lnTo>
                      <a:pt x="94009" y="51427"/>
                    </a:lnTo>
                    <a:lnTo>
                      <a:pt x="94009" y="0"/>
                    </a:lnTo>
                    <a:lnTo>
                      <a:pt x="51427" y="0"/>
                    </a:lnTo>
                    <a:lnTo>
                      <a:pt x="51427" y="51427"/>
                    </a:lnTo>
                    <a:lnTo>
                      <a:pt x="0" y="51427"/>
                    </a:lnTo>
                    <a:lnTo>
                      <a:pt x="0" y="94010"/>
                    </a:lnTo>
                    <a:lnTo>
                      <a:pt x="51427" y="94010"/>
                    </a:lnTo>
                    <a:lnTo>
                      <a:pt x="51427" y="145436"/>
                    </a:lnTo>
                    <a:lnTo>
                      <a:pt x="94009" y="145436"/>
                    </a:lnTo>
                    <a:lnTo>
                      <a:pt x="94009" y="94010"/>
                    </a:lnTo>
                    <a:lnTo>
                      <a:pt x="145436" y="94010"/>
                    </a:lnTo>
                    <a:lnTo>
                      <a:pt x="145436" y="5142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9" name="Google Shape;2449;p34"/>
              <p:cNvSpPr/>
              <p:nvPr/>
            </p:nvSpPr>
            <p:spPr>
              <a:xfrm>
                <a:off x="4121933" y="4032690"/>
                <a:ext cx="106718" cy="106784"/>
              </a:xfrm>
              <a:custGeom>
                <a:avLst/>
                <a:gdLst/>
                <a:ahLst/>
                <a:cxnLst/>
                <a:rect l="l" t="t" r="r" b="b"/>
                <a:pathLst>
                  <a:path w="106718" h="106784" extrusionOk="0">
                    <a:moveTo>
                      <a:pt x="70818" y="106784"/>
                    </a:moveTo>
                    <a:lnTo>
                      <a:pt x="35901" y="106784"/>
                    </a:lnTo>
                    <a:lnTo>
                      <a:pt x="35901" y="70883"/>
                    </a:lnTo>
                    <a:lnTo>
                      <a:pt x="0" y="70883"/>
                    </a:lnTo>
                    <a:lnTo>
                      <a:pt x="0" y="35900"/>
                    </a:lnTo>
                    <a:lnTo>
                      <a:pt x="35901" y="35900"/>
                    </a:lnTo>
                    <a:lnTo>
                      <a:pt x="35901" y="0"/>
                    </a:lnTo>
                    <a:lnTo>
                      <a:pt x="70818" y="0"/>
                    </a:lnTo>
                    <a:lnTo>
                      <a:pt x="70818" y="35900"/>
                    </a:lnTo>
                    <a:lnTo>
                      <a:pt x="106719" y="35900"/>
                    </a:lnTo>
                    <a:lnTo>
                      <a:pt x="106719" y="70883"/>
                    </a:lnTo>
                    <a:lnTo>
                      <a:pt x="70818" y="70883"/>
                    </a:lnTo>
                    <a:lnTo>
                      <a:pt x="70818" y="106784"/>
                    </a:lnTo>
                    <a:close/>
                    <a:moveTo>
                      <a:pt x="41076" y="101608"/>
                    </a:moveTo>
                    <a:lnTo>
                      <a:pt x="65643" y="101608"/>
                    </a:lnTo>
                    <a:lnTo>
                      <a:pt x="65643" y="65708"/>
                    </a:lnTo>
                    <a:lnTo>
                      <a:pt x="101543" y="65708"/>
                    </a:lnTo>
                    <a:lnTo>
                      <a:pt x="101543" y="41141"/>
                    </a:lnTo>
                    <a:lnTo>
                      <a:pt x="65643" y="41141"/>
                    </a:lnTo>
                    <a:lnTo>
                      <a:pt x="65643" y="5241"/>
                    </a:lnTo>
                    <a:lnTo>
                      <a:pt x="41076" y="5241"/>
                    </a:lnTo>
                    <a:lnTo>
                      <a:pt x="41076" y="41141"/>
                    </a:lnTo>
                    <a:lnTo>
                      <a:pt x="5175" y="41141"/>
                    </a:lnTo>
                    <a:lnTo>
                      <a:pt x="5175" y="65708"/>
                    </a:lnTo>
                    <a:lnTo>
                      <a:pt x="41076" y="65708"/>
                    </a:lnTo>
                    <a:lnTo>
                      <a:pt x="41076" y="1016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0" name="Google Shape;2450;p34"/>
            <p:cNvGrpSpPr/>
            <p:nvPr/>
          </p:nvGrpSpPr>
          <p:grpSpPr>
            <a:xfrm>
              <a:off x="-1" y="3636931"/>
              <a:ext cx="807283" cy="1506560"/>
              <a:chOff x="2026299" y="3636931"/>
              <a:chExt cx="807283" cy="1506560"/>
            </a:xfrm>
          </p:grpSpPr>
          <p:grpSp>
            <p:nvGrpSpPr>
              <p:cNvPr id="2451" name="Google Shape;2451;p34"/>
              <p:cNvGrpSpPr/>
              <p:nvPr/>
            </p:nvGrpSpPr>
            <p:grpSpPr>
              <a:xfrm>
                <a:off x="2159500" y="3636931"/>
                <a:ext cx="244991" cy="348015"/>
                <a:chOff x="1364347" y="3476037"/>
                <a:chExt cx="251041" cy="356646"/>
              </a:xfrm>
            </p:grpSpPr>
            <p:sp>
              <p:nvSpPr>
                <p:cNvPr id="2452" name="Google Shape;2452;p34"/>
                <p:cNvSpPr/>
                <p:nvPr/>
              </p:nvSpPr>
              <p:spPr>
                <a:xfrm>
                  <a:off x="1384459" y="3523795"/>
                  <a:ext cx="204593" cy="308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593" h="308888" extrusionOk="0">
                      <a:moveTo>
                        <a:pt x="66" y="308888"/>
                      </a:moveTo>
                      <a:lnTo>
                        <a:pt x="204593" y="308888"/>
                      </a:lnTo>
                      <a:lnTo>
                        <a:pt x="204593" y="3276"/>
                      </a:lnTo>
                      <a:cubicBezTo>
                        <a:pt x="204593" y="1507"/>
                        <a:pt x="203152" y="0"/>
                        <a:pt x="201318" y="0"/>
                      </a:cubicBezTo>
                      <a:lnTo>
                        <a:pt x="3276" y="0"/>
                      </a:lnTo>
                      <a:cubicBezTo>
                        <a:pt x="1507" y="0"/>
                        <a:pt x="0" y="1441"/>
                        <a:pt x="0" y="3276"/>
                      </a:cubicBezTo>
                      <a:lnTo>
                        <a:pt x="0" y="308888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3" name="Google Shape;2453;p34"/>
                <p:cNvSpPr/>
                <p:nvPr/>
              </p:nvSpPr>
              <p:spPr>
                <a:xfrm>
                  <a:off x="1384525" y="3539256"/>
                  <a:ext cx="204527" cy="32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527" h="32231" extrusionOk="0">
                      <a:moveTo>
                        <a:pt x="0" y="10154"/>
                      </a:moveTo>
                      <a:lnTo>
                        <a:pt x="204528" y="32232"/>
                      </a:lnTo>
                      <a:lnTo>
                        <a:pt x="204528" y="0"/>
                      </a:lnTo>
                      <a:lnTo>
                        <a:pt x="0" y="0"/>
                      </a:lnTo>
                      <a:lnTo>
                        <a:pt x="0" y="10154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454" name="Google Shape;2454;p34"/>
                <p:cNvGrpSpPr/>
                <p:nvPr/>
              </p:nvGrpSpPr>
              <p:grpSpPr>
                <a:xfrm>
                  <a:off x="1405423" y="3606864"/>
                  <a:ext cx="162600" cy="211668"/>
                  <a:chOff x="1405423" y="3606864"/>
                  <a:chExt cx="162600" cy="211668"/>
                </a:xfrm>
              </p:grpSpPr>
              <p:sp>
                <p:nvSpPr>
                  <p:cNvPr id="2455" name="Google Shape;2455;p34"/>
                  <p:cNvSpPr/>
                  <p:nvPr/>
                </p:nvSpPr>
                <p:spPr>
                  <a:xfrm>
                    <a:off x="1405489" y="3606864"/>
                    <a:ext cx="162534" cy="2116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534" h="211668" extrusionOk="0">
                        <a:moveTo>
                          <a:pt x="0" y="0"/>
                        </a:moveTo>
                        <a:lnTo>
                          <a:pt x="0" y="188150"/>
                        </a:lnTo>
                        <a:cubicBezTo>
                          <a:pt x="0" y="201121"/>
                          <a:pt x="10547" y="211668"/>
                          <a:pt x="23519" y="211668"/>
                        </a:cubicBezTo>
                        <a:lnTo>
                          <a:pt x="139081" y="211668"/>
                        </a:lnTo>
                        <a:cubicBezTo>
                          <a:pt x="152053" y="211668"/>
                          <a:pt x="162535" y="201121"/>
                          <a:pt x="162535" y="188150"/>
                        </a:cubicBezTo>
                        <a:lnTo>
                          <a:pt x="16253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456" name="Google Shape;2456;p34"/>
                  <p:cNvGrpSpPr/>
                  <p:nvPr/>
                </p:nvGrpSpPr>
                <p:grpSpPr>
                  <a:xfrm>
                    <a:off x="1405423" y="3649395"/>
                    <a:ext cx="162534" cy="169072"/>
                    <a:chOff x="1405423" y="3649395"/>
                    <a:chExt cx="162534" cy="169072"/>
                  </a:xfrm>
                </p:grpSpPr>
                <p:sp>
                  <p:nvSpPr>
                    <p:cNvPr id="2457" name="Google Shape;2457;p34"/>
                    <p:cNvSpPr/>
                    <p:nvPr/>
                  </p:nvSpPr>
                  <p:spPr>
                    <a:xfrm>
                      <a:off x="1405489" y="3649395"/>
                      <a:ext cx="134536" cy="623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536" h="62362" extrusionOk="0">
                          <a:moveTo>
                            <a:pt x="0" y="13743"/>
                          </a:moveTo>
                          <a:cubicBezTo>
                            <a:pt x="0" y="13743"/>
                            <a:pt x="11137" y="-5386"/>
                            <a:pt x="48741" y="1493"/>
                          </a:cubicBezTo>
                          <a:cubicBezTo>
                            <a:pt x="86344" y="8371"/>
                            <a:pt x="92830" y="22653"/>
                            <a:pt x="123359" y="19901"/>
                          </a:cubicBezTo>
                          <a:cubicBezTo>
                            <a:pt x="153822" y="17150"/>
                            <a:pt x="117856" y="67725"/>
                            <a:pt x="65643" y="61895"/>
                          </a:cubicBezTo>
                          <a:cubicBezTo>
                            <a:pt x="13430" y="56064"/>
                            <a:pt x="131" y="37590"/>
                            <a:pt x="131" y="37590"/>
                          </a:cubicBezTo>
                          <a:lnTo>
                            <a:pt x="131" y="13809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458" name="Google Shape;2458;p34"/>
                    <p:cNvSpPr/>
                    <p:nvPr/>
                  </p:nvSpPr>
                  <p:spPr>
                    <a:xfrm>
                      <a:off x="1405423" y="3650857"/>
                      <a:ext cx="162534" cy="1676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2534" h="167610" extrusionOk="0">
                          <a:moveTo>
                            <a:pt x="65" y="12282"/>
                          </a:moveTo>
                          <a:lnTo>
                            <a:pt x="65" y="146188"/>
                          </a:lnTo>
                          <a:cubicBezTo>
                            <a:pt x="65" y="158046"/>
                            <a:pt x="9696" y="167610"/>
                            <a:pt x="21488" y="167610"/>
                          </a:cubicBezTo>
                          <a:lnTo>
                            <a:pt x="141112" y="167610"/>
                          </a:lnTo>
                          <a:cubicBezTo>
                            <a:pt x="152970" y="167610"/>
                            <a:pt x="162535" y="157980"/>
                            <a:pt x="162535" y="146188"/>
                          </a:cubicBezTo>
                          <a:lnTo>
                            <a:pt x="162535" y="6124"/>
                          </a:lnTo>
                          <a:cubicBezTo>
                            <a:pt x="162535" y="6124"/>
                            <a:pt x="151856" y="-2982"/>
                            <a:pt x="129386" y="1014"/>
                          </a:cubicBezTo>
                          <a:cubicBezTo>
                            <a:pt x="118576" y="2848"/>
                            <a:pt x="104950" y="7827"/>
                            <a:pt x="88506" y="18374"/>
                          </a:cubicBezTo>
                          <a:cubicBezTo>
                            <a:pt x="50051" y="43007"/>
                            <a:pt x="6617" y="47134"/>
                            <a:pt x="0" y="12282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459" name="Google Shape;2459;p34"/>
                    <p:cNvSpPr/>
                    <p:nvPr/>
                  </p:nvSpPr>
                  <p:spPr>
                    <a:xfrm>
                      <a:off x="1472835" y="3728585"/>
                      <a:ext cx="35638" cy="356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638" h="35638" extrusionOk="0">
                          <a:moveTo>
                            <a:pt x="0" y="17819"/>
                          </a:moveTo>
                          <a:cubicBezTo>
                            <a:pt x="0" y="27646"/>
                            <a:pt x="7992" y="35638"/>
                            <a:pt x="17819" y="35638"/>
                          </a:cubicBezTo>
                          <a:cubicBezTo>
                            <a:pt x="27646" y="35638"/>
                            <a:pt x="35638" y="27646"/>
                            <a:pt x="35638" y="17819"/>
                          </a:cubicBezTo>
                          <a:cubicBezTo>
                            <a:pt x="35638" y="7993"/>
                            <a:pt x="27646" y="0"/>
                            <a:pt x="17819" y="0"/>
                          </a:cubicBezTo>
                          <a:cubicBezTo>
                            <a:pt x="7992" y="0"/>
                            <a:pt x="0" y="7993"/>
                            <a:pt x="0" y="17819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460" name="Google Shape;2460;p34"/>
                    <p:cNvSpPr/>
                    <p:nvPr/>
                  </p:nvSpPr>
                  <p:spPr>
                    <a:xfrm>
                      <a:off x="1423308" y="3775098"/>
                      <a:ext cx="22143" cy="221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143" h="22143" extrusionOk="0">
                          <a:moveTo>
                            <a:pt x="0" y="11072"/>
                          </a:moveTo>
                          <a:cubicBezTo>
                            <a:pt x="0" y="17164"/>
                            <a:pt x="4979" y="22143"/>
                            <a:pt x="11072" y="22143"/>
                          </a:cubicBezTo>
                          <a:cubicBezTo>
                            <a:pt x="17164" y="22143"/>
                            <a:pt x="22143" y="17164"/>
                            <a:pt x="22143" y="11072"/>
                          </a:cubicBezTo>
                          <a:cubicBezTo>
                            <a:pt x="22143" y="4979"/>
                            <a:pt x="17164" y="0"/>
                            <a:pt x="11072" y="0"/>
                          </a:cubicBezTo>
                          <a:cubicBezTo>
                            <a:pt x="4979" y="0"/>
                            <a:pt x="0" y="4979"/>
                            <a:pt x="0" y="11072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461" name="Google Shape;2461;p34"/>
                    <p:cNvSpPr/>
                    <p:nvPr/>
                  </p:nvSpPr>
                  <p:spPr>
                    <a:xfrm>
                      <a:off x="1531009" y="3690522"/>
                      <a:ext cx="22142" cy="221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142" h="22143" extrusionOk="0">
                          <a:moveTo>
                            <a:pt x="0" y="11072"/>
                          </a:moveTo>
                          <a:cubicBezTo>
                            <a:pt x="0" y="17164"/>
                            <a:pt x="4979" y="22143"/>
                            <a:pt x="11072" y="22143"/>
                          </a:cubicBezTo>
                          <a:cubicBezTo>
                            <a:pt x="17164" y="22143"/>
                            <a:pt x="22143" y="17164"/>
                            <a:pt x="22143" y="11072"/>
                          </a:cubicBezTo>
                          <a:cubicBezTo>
                            <a:pt x="22143" y="4979"/>
                            <a:pt x="17164" y="0"/>
                            <a:pt x="11072" y="0"/>
                          </a:cubicBezTo>
                          <a:cubicBezTo>
                            <a:pt x="4979" y="0"/>
                            <a:pt x="0" y="4979"/>
                            <a:pt x="0" y="11072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462" name="Google Shape;2462;p34"/>
                    <p:cNvSpPr/>
                    <p:nvPr/>
                  </p:nvSpPr>
                  <p:spPr>
                    <a:xfrm>
                      <a:off x="1423308" y="3717513"/>
                      <a:ext cx="22143" cy="221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143" h="22143" extrusionOk="0">
                          <a:moveTo>
                            <a:pt x="0" y="11072"/>
                          </a:moveTo>
                          <a:cubicBezTo>
                            <a:pt x="0" y="17164"/>
                            <a:pt x="4979" y="22143"/>
                            <a:pt x="11072" y="22143"/>
                          </a:cubicBezTo>
                          <a:cubicBezTo>
                            <a:pt x="17164" y="22143"/>
                            <a:pt x="22143" y="17164"/>
                            <a:pt x="22143" y="11072"/>
                          </a:cubicBezTo>
                          <a:cubicBezTo>
                            <a:pt x="22143" y="4979"/>
                            <a:pt x="17164" y="0"/>
                            <a:pt x="11072" y="0"/>
                          </a:cubicBezTo>
                          <a:cubicBezTo>
                            <a:pt x="4979" y="0"/>
                            <a:pt x="0" y="4979"/>
                            <a:pt x="0" y="11072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463" name="Google Shape;2463;p34"/>
                    <p:cNvSpPr/>
                    <p:nvPr/>
                  </p:nvSpPr>
                  <p:spPr>
                    <a:xfrm>
                      <a:off x="1519938" y="3778308"/>
                      <a:ext cx="22143" cy="221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143" h="22143" extrusionOk="0">
                          <a:moveTo>
                            <a:pt x="0" y="11072"/>
                          </a:moveTo>
                          <a:cubicBezTo>
                            <a:pt x="0" y="17164"/>
                            <a:pt x="4979" y="22143"/>
                            <a:pt x="11072" y="22143"/>
                          </a:cubicBezTo>
                          <a:cubicBezTo>
                            <a:pt x="17164" y="22143"/>
                            <a:pt x="22143" y="17164"/>
                            <a:pt x="22143" y="11072"/>
                          </a:cubicBezTo>
                          <a:cubicBezTo>
                            <a:pt x="22143" y="4979"/>
                            <a:pt x="17164" y="0"/>
                            <a:pt x="11072" y="0"/>
                          </a:cubicBezTo>
                          <a:cubicBezTo>
                            <a:pt x="4979" y="0"/>
                            <a:pt x="0" y="4979"/>
                            <a:pt x="0" y="11072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2464" name="Google Shape;2464;p34"/>
                <p:cNvSpPr/>
                <p:nvPr/>
              </p:nvSpPr>
              <p:spPr>
                <a:xfrm>
                  <a:off x="1364347" y="3500342"/>
                  <a:ext cx="251041" cy="38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41" h="38913" extrusionOk="0">
                      <a:moveTo>
                        <a:pt x="8451" y="0"/>
                      </a:moveTo>
                      <a:lnTo>
                        <a:pt x="242590" y="0"/>
                      </a:lnTo>
                      <a:cubicBezTo>
                        <a:pt x="247241" y="0"/>
                        <a:pt x="251041" y="3800"/>
                        <a:pt x="251041" y="8451"/>
                      </a:cubicBezTo>
                      <a:lnTo>
                        <a:pt x="251041" y="30463"/>
                      </a:lnTo>
                      <a:cubicBezTo>
                        <a:pt x="251041" y="35114"/>
                        <a:pt x="247241" y="38914"/>
                        <a:pt x="242590" y="38914"/>
                      </a:cubicBezTo>
                      <a:lnTo>
                        <a:pt x="8451" y="38914"/>
                      </a:lnTo>
                      <a:cubicBezTo>
                        <a:pt x="3800" y="38914"/>
                        <a:pt x="0" y="35114"/>
                        <a:pt x="0" y="30463"/>
                      </a:cubicBezTo>
                      <a:lnTo>
                        <a:pt x="0" y="8451"/>
                      </a:lnTo>
                      <a:cubicBezTo>
                        <a:pt x="0" y="3800"/>
                        <a:pt x="3800" y="0"/>
                        <a:pt x="845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5" name="Google Shape;2465;p34"/>
                <p:cNvSpPr/>
                <p:nvPr/>
              </p:nvSpPr>
              <p:spPr>
                <a:xfrm>
                  <a:off x="1400313" y="3476037"/>
                  <a:ext cx="172885" cy="24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85" h="24305" extrusionOk="0">
                      <a:moveTo>
                        <a:pt x="0" y="24305"/>
                      </a:moveTo>
                      <a:lnTo>
                        <a:pt x="172886" y="24305"/>
                      </a:lnTo>
                      <a:lnTo>
                        <a:pt x="172886" y="10547"/>
                      </a:lnTo>
                      <a:cubicBezTo>
                        <a:pt x="172886" y="4717"/>
                        <a:pt x="168169" y="0"/>
                        <a:pt x="162338" y="0"/>
                      </a:cubicBezTo>
                      <a:lnTo>
                        <a:pt x="10547" y="0"/>
                      </a:lnTo>
                      <a:cubicBezTo>
                        <a:pt x="4717" y="0"/>
                        <a:pt x="0" y="4717"/>
                        <a:pt x="0" y="10547"/>
                      </a:cubicBezTo>
                      <a:lnTo>
                        <a:pt x="0" y="2430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66" name="Google Shape;2466;p34"/>
              <p:cNvGrpSpPr/>
              <p:nvPr/>
            </p:nvGrpSpPr>
            <p:grpSpPr>
              <a:xfrm>
                <a:off x="2026299" y="3985288"/>
                <a:ext cx="807283" cy="1158203"/>
                <a:chOff x="4278974" y="5432938"/>
                <a:chExt cx="807283" cy="1158203"/>
              </a:xfrm>
            </p:grpSpPr>
            <p:sp>
              <p:nvSpPr>
                <p:cNvPr id="2467" name="Google Shape;2467;p34"/>
                <p:cNvSpPr/>
                <p:nvPr/>
              </p:nvSpPr>
              <p:spPr>
                <a:xfrm>
                  <a:off x="4416474" y="5711756"/>
                  <a:ext cx="526845" cy="39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845" h="39896" extrusionOk="0">
                      <a:moveTo>
                        <a:pt x="0" y="0"/>
                      </a:moveTo>
                      <a:lnTo>
                        <a:pt x="526845" y="0"/>
                      </a:lnTo>
                      <a:lnTo>
                        <a:pt x="526845" y="39897"/>
                      </a:lnTo>
                      <a:lnTo>
                        <a:pt x="0" y="3989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8" name="Google Shape;2468;p34"/>
                <p:cNvSpPr/>
                <p:nvPr/>
              </p:nvSpPr>
              <p:spPr>
                <a:xfrm>
                  <a:off x="4363934" y="6102337"/>
                  <a:ext cx="642539" cy="39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539" h="39896" extrusionOk="0">
                      <a:moveTo>
                        <a:pt x="0" y="0"/>
                      </a:moveTo>
                      <a:lnTo>
                        <a:pt x="642539" y="0"/>
                      </a:lnTo>
                      <a:lnTo>
                        <a:pt x="642539" y="39897"/>
                      </a:lnTo>
                      <a:lnTo>
                        <a:pt x="0" y="3989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9" name="Google Shape;2469;p34"/>
                <p:cNvSpPr/>
                <p:nvPr/>
              </p:nvSpPr>
              <p:spPr>
                <a:xfrm>
                  <a:off x="4278974" y="5466347"/>
                  <a:ext cx="194563" cy="1124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63" h="1124794" extrusionOk="0">
                      <a:moveTo>
                        <a:pt x="19186" y="1124708"/>
                      </a:moveTo>
                      <a:cubicBezTo>
                        <a:pt x="27179" y="1123922"/>
                        <a:pt x="33599" y="1117764"/>
                        <a:pt x="34778" y="1109837"/>
                      </a:cubicBezTo>
                      <a:lnTo>
                        <a:pt x="194365" y="20049"/>
                      </a:lnTo>
                      <a:cubicBezTo>
                        <a:pt x="195806" y="10484"/>
                        <a:pt x="189255" y="1640"/>
                        <a:pt x="179690" y="199"/>
                      </a:cubicBezTo>
                      <a:cubicBezTo>
                        <a:pt x="170125" y="-1243"/>
                        <a:pt x="161281" y="5308"/>
                        <a:pt x="159840" y="14873"/>
                      </a:cubicBezTo>
                      <a:lnTo>
                        <a:pt x="188" y="1104792"/>
                      </a:lnTo>
                      <a:cubicBezTo>
                        <a:pt x="-1450" y="1116060"/>
                        <a:pt x="7853" y="1125822"/>
                        <a:pt x="19186" y="1124708"/>
                      </a:cubicBezTo>
                      <a:lnTo>
                        <a:pt x="19186" y="112470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0" name="Google Shape;2470;p34"/>
                <p:cNvSpPr/>
                <p:nvPr/>
              </p:nvSpPr>
              <p:spPr>
                <a:xfrm>
                  <a:off x="4891694" y="5466347"/>
                  <a:ext cx="194563" cy="1124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63" h="1124794" extrusionOk="0">
                      <a:moveTo>
                        <a:pt x="175377" y="1124708"/>
                      </a:moveTo>
                      <a:cubicBezTo>
                        <a:pt x="167385" y="1123922"/>
                        <a:pt x="160964" y="1117764"/>
                        <a:pt x="159785" y="1109837"/>
                      </a:cubicBezTo>
                      <a:lnTo>
                        <a:pt x="199" y="20049"/>
                      </a:lnTo>
                      <a:cubicBezTo>
                        <a:pt x="-1243" y="10484"/>
                        <a:pt x="5308" y="1640"/>
                        <a:pt x="14873" y="199"/>
                      </a:cubicBezTo>
                      <a:cubicBezTo>
                        <a:pt x="24438" y="-1243"/>
                        <a:pt x="33282" y="5308"/>
                        <a:pt x="34723" y="14873"/>
                      </a:cubicBezTo>
                      <a:lnTo>
                        <a:pt x="194376" y="1104792"/>
                      </a:lnTo>
                      <a:cubicBezTo>
                        <a:pt x="196014" y="1116060"/>
                        <a:pt x="186711" y="1125822"/>
                        <a:pt x="175377" y="1124708"/>
                      </a:cubicBezTo>
                      <a:lnTo>
                        <a:pt x="175377" y="112470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471" name="Google Shape;2471;p34"/>
                <p:cNvGrpSpPr/>
                <p:nvPr/>
              </p:nvGrpSpPr>
              <p:grpSpPr>
                <a:xfrm>
                  <a:off x="4376316" y="5432938"/>
                  <a:ext cx="612666" cy="122310"/>
                  <a:chOff x="4376316" y="5432938"/>
                  <a:chExt cx="612666" cy="122310"/>
                </a:xfrm>
              </p:grpSpPr>
              <p:sp>
                <p:nvSpPr>
                  <p:cNvPr id="2472" name="Google Shape;2472;p34"/>
                  <p:cNvSpPr/>
                  <p:nvPr/>
                </p:nvSpPr>
                <p:spPr>
                  <a:xfrm>
                    <a:off x="4376316" y="5432938"/>
                    <a:ext cx="612600" cy="122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2600" h="122310" extrusionOk="0">
                        <a:moveTo>
                          <a:pt x="612600" y="23846"/>
                        </a:moveTo>
                        <a:lnTo>
                          <a:pt x="612600" y="98464"/>
                        </a:lnTo>
                        <a:cubicBezTo>
                          <a:pt x="612600" y="111632"/>
                          <a:pt x="603560" y="122310"/>
                          <a:pt x="592423" y="122310"/>
                        </a:cubicBezTo>
                        <a:lnTo>
                          <a:pt x="20178" y="122310"/>
                        </a:lnTo>
                        <a:cubicBezTo>
                          <a:pt x="9041" y="122310"/>
                          <a:pt x="0" y="111632"/>
                          <a:pt x="0" y="98464"/>
                        </a:cubicBezTo>
                        <a:lnTo>
                          <a:pt x="0" y="23846"/>
                        </a:lnTo>
                        <a:cubicBezTo>
                          <a:pt x="0" y="10678"/>
                          <a:pt x="9041" y="0"/>
                          <a:pt x="20178" y="0"/>
                        </a:cubicBezTo>
                        <a:lnTo>
                          <a:pt x="592423" y="0"/>
                        </a:lnTo>
                        <a:cubicBezTo>
                          <a:pt x="602643" y="0"/>
                          <a:pt x="611094" y="8975"/>
                          <a:pt x="612404" y="20636"/>
                        </a:cubicBezTo>
                        <a:cubicBezTo>
                          <a:pt x="612535" y="21684"/>
                          <a:pt x="612600" y="22732"/>
                          <a:pt x="612600" y="2378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3" name="Google Shape;2473;p34"/>
                  <p:cNvSpPr/>
                  <p:nvPr/>
                </p:nvSpPr>
                <p:spPr>
                  <a:xfrm>
                    <a:off x="4376316" y="5482924"/>
                    <a:ext cx="612665" cy="11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2665" h="11202" extrusionOk="0">
                        <a:moveTo>
                          <a:pt x="0" y="0"/>
                        </a:moveTo>
                        <a:lnTo>
                          <a:pt x="612666" y="0"/>
                        </a:lnTo>
                        <a:lnTo>
                          <a:pt x="612666" y="11203"/>
                        </a:lnTo>
                        <a:lnTo>
                          <a:pt x="0" y="11203"/>
                        </a:lnTo>
                        <a:close/>
                      </a:path>
                    </a:pathLst>
                  </a:custGeom>
                  <a:solidFill>
                    <a:srgbClr val="013057">
                      <a:alpha val="101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4" name="Google Shape;2474;p34"/>
                  <p:cNvSpPr/>
                  <p:nvPr/>
                </p:nvSpPr>
                <p:spPr>
                  <a:xfrm>
                    <a:off x="4376316" y="5453640"/>
                    <a:ext cx="612666" cy="1015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2666" h="101543" extrusionOk="0">
                        <a:moveTo>
                          <a:pt x="612600" y="3145"/>
                        </a:moveTo>
                        <a:lnTo>
                          <a:pt x="612600" y="77762"/>
                        </a:lnTo>
                        <a:cubicBezTo>
                          <a:pt x="612600" y="90930"/>
                          <a:pt x="603560" y="101543"/>
                          <a:pt x="592423" y="101543"/>
                        </a:cubicBezTo>
                        <a:lnTo>
                          <a:pt x="20178" y="101543"/>
                        </a:lnTo>
                        <a:cubicBezTo>
                          <a:pt x="9041" y="101543"/>
                          <a:pt x="0" y="90865"/>
                          <a:pt x="0" y="77762"/>
                        </a:cubicBezTo>
                        <a:lnTo>
                          <a:pt x="0" y="68067"/>
                        </a:lnTo>
                        <a:lnTo>
                          <a:pt x="425171" y="68067"/>
                        </a:lnTo>
                        <a:cubicBezTo>
                          <a:pt x="525273" y="62236"/>
                          <a:pt x="598450" y="34590"/>
                          <a:pt x="612469" y="0"/>
                        </a:cubicBezTo>
                        <a:cubicBezTo>
                          <a:pt x="612600" y="1048"/>
                          <a:pt x="612666" y="2096"/>
                          <a:pt x="612666" y="3145"/>
                        </a:cubicBezTo>
                        <a:close/>
                      </a:path>
                    </a:pathLst>
                  </a:custGeom>
                  <a:solidFill>
                    <a:srgbClr val="013057">
                      <a:alpha val="101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475" name="Google Shape;2475;p34"/>
              <p:cNvGrpSpPr/>
              <p:nvPr/>
            </p:nvGrpSpPr>
            <p:grpSpPr>
              <a:xfrm>
                <a:off x="2491155" y="3678209"/>
                <a:ext cx="192687" cy="306795"/>
                <a:chOff x="4451523" y="5789584"/>
                <a:chExt cx="307315" cy="489307"/>
              </a:xfrm>
            </p:grpSpPr>
            <p:sp>
              <p:nvSpPr>
                <p:cNvPr id="2476" name="Google Shape;2476;p34"/>
                <p:cNvSpPr/>
                <p:nvPr/>
              </p:nvSpPr>
              <p:spPr>
                <a:xfrm>
                  <a:off x="4479693" y="5789584"/>
                  <a:ext cx="250975" cy="1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975" h="18605" extrusionOk="0">
                      <a:moveTo>
                        <a:pt x="248617" y="0"/>
                      </a:moveTo>
                      <a:lnTo>
                        <a:pt x="2424" y="0"/>
                      </a:lnTo>
                      <a:cubicBezTo>
                        <a:pt x="1114" y="0"/>
                        <a:pt x="0" y="1048"/>
                        <a:pt x="0" y="2424"/>
                      </a:cubicBezTo>
                      <a:lnTo>
                        <a:pt x="0" y="18605"/>
                      </a:lnTo>
                      <a:lnTo>
                        <a:pt x="250976" y="18605"/>
                      </a:lnTo>
                      <a:lnTo>
                        <a:pt x="250976" y="2424"/>
                      </a:lnTo>
                      <a:cubicBezTo>
                        <a:pt x="250976" y="1114"/>
                        <a:pt x="249927" y="0"/>
                        <a:pt x="24855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7" name="Google Shape;2477;p34"/>
                <p:cNvSpPr/>
                <p:nvPr/>
              </p:nvSpPr>
              <p:spPr>
                <a:xfrm>
                  <a:off x="4459253" y="5804783"/>
                  <a:ext cx="291920" cy="94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20" h="94205" extrusionOk="0">
                      <a:moveTo>
                        <a:pt x="8582" y="0"/>
                      </a:moveTo>
                      <a:lnTo>
                        <a:pt x="283338" y="0"/>
                      </a:lnTo>
                      <a:cubicBezTo>
                        <a:pt x="288055" y="0"/>
                        <a:pt x="291920" y="3865"/>
                        <a:pt x="291920" y="8582"/>
                      </a:cubicBezTo>
                      <a:lnTo>
                        <a:pt x="291920" y="85624"/>
                      </a:lnTo>
                      <a:cubicBezTo>
                        <a:pt x="291920" y="90341"/>
                        <a:pt x="288055" y="94206"/>
                        <a:pt x="283338" y="94206"/>
                      </a:cubicBezTo>
                      <a:lnTo>
                        <a:pt x="8582" y="94206"/>
                      </a:lnTo>
                      <a:cubicBezTo>
                        <a:pt x="3865" y="94206"/>
                        <a:pt x="0" y="90341"/>
                        <a:pt x="0" y="85624"/>
                      </a:cubicBezTo>
                      <a:lnTo>
                        <a:pt x="0" y="8582"/>
                      </a:lnTo>
                      <a:cubicBezTo>
                        <a:pt x="0" y="3865"/>
                        <a:pt x="3865" y="0"/>
                        <a:pt x="85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8" name="Google Shape;2478;p34"/>
                <p:cNvSpPr/>
                <p:nvPr/>
              </p:nvSpPr>
              <p:spPr>
                <a:xfrm>
                  <a:off x="4451523" y="5899054"/>
                  <a:ext cx="307250" cy="379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250" h="379837" extrusionOk="0">
                      <a:moveTo>
                        <a:pt x="300961" y="42124"/>
                      </a:moveTo>
                      <a:lnTo>
                        <a:pt x="297292" y="42124"/>
                      </a:lnTo>
                      <a:cubicBezTo>
                        <a:pt x="291134" y="42124"/>
                        <a:pt x="286155" y="37145"/>
                        <a:pt x="286155" y="30987"/>
                      </a:cubicBezTo>
                      <a:lnTo>
                        <a:pt x="286155" y="21226"/>
                      </a:lnTo>
                      <a:cubicBezTo>
                        <a:pt x="286155" y="18147"/>
                        <a:pt x="283666" y="15657"/>
                        <a:pt x="280587" y="15657"/>
                      </a:cubicBezTo>
                      <a:lnTo>
                        <a:pt x="272857" y="15657"/>
                      </a:lnTo>
                      <a:lnTo>
                        <a:pt x="272857" y="0"/>
                      </a:lnTo>
                      <a:lnTo>
                        <a:pt x="34459" y="0"/>
                      </a:lnTo>
                      <a:lnTo>
                        <a:pt x="34459" y="15657"/>
                      </a:lnTo>
                      <a:lnTo>
                        <a:pt x="26729" y="15657"/>
                      </a:lnTo>
                      <a:cubicBezTo>
                        <a:pt x="23650" y="15657"/>
                        <a:pt x="21161" y="18147"/>
                        <a:pt x="21161" y="21226"/>
                      </a:cubicBezTo>
                      <a:lnTo>
                        <a:pt x="21161" y="30987"/>
                      </a:lnTo>
                      <a:cubicBezTo>
                        <a:pt x="21161" y="37145"/>
                        <a:pt x="16182" y="42124"/>
                        <a:pt x="10023" y="42124"/>
                      </a:cubicBezTo>
                      <a:lnTo>
                        <a:pt x="6355" y="42124"/>
                      </a:lnTo>
                      <a:cubicBezTo>
                        <a:pt x="2883" y="42124"/>
                        <a:pt x="0" y="44941"/>
                        <a:pt x="0" y="48479"/>
                      </a:cubicBezTo>
                      <a:lnTo>
                        <a:pt x="0" y="351405"/>
                      </a:lnTo>
                      <a:cubicBezTo>
                        <a:pt x="0" y="367128"/>
                        <a:pt x="12709" y="379837"/>
                        <a:pt x="28432" y="379837"/>
                      </a:cubicBezTo>
                      <a:lnTo>
                        <a:pt x="278818" y="379837"/>
                      </a:lnTo>
                      <a:cubicBezTo>
                        <a:pt x="294541" y="379837"/>
                        <a:pt x="307250" y="367128"/>
                        <a:pt x="307250" y="351405"/>
                      </a:cubicBezTo>
                      <a:lnTo>
                        <a:pt x="307250" y="48479"/>
                      </a:lnTo>
                      <a:cubicBezTo>
                        <a:pt x="307250" y="45007"/>
                        <a:pt x="304433" y="42124"/>
                        <a:pt x="300895" y="421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9" name="Google Shape;2479;p34"/>
                <p:cNvSpPr/>
                <p:nvPr/>
              </p:nvSpPr>
              <p:spPr>
                <a:xfrm>
                  <a:off x="4451654" y="6005773"/>
                  <a:ext cx="247634" cy="175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634" h="175505" extrusionOk="0">
                      <a:moveTo>
                        <a:pt x="236039" y="175440"/>
                      </a:moveTo>
                      <a:lnTo>
                        <a:pt x="0" y="175440"/>
                      </a:lnTo>
                      <a:lnTo>
                        <a:pt x="0" y="0"/>
                      </a:lnTo>
                      <a:lnTo>
                        <a:pt x="236039" y="0"/>
                      </a:lnTo>
                      <a:cubicBezTo>
                        <a:pt x="242459" y="0"/>
                        <a:pt x="247634" y="5175"/>
                        <a:pt x="247634" y="11595"/>
                      </a:cubicBezTo>
                      <a:lnTo>
                        <a:pt x="247634" y="163910"/>
                      </a:lnTo>
                      <a:cubicBezTo>
                        <a:pt x="247634" y="170331"/>
                        <a:pt x="242459" y="175506"/>
                        <a:pt x="236039" y="17550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0" name="Google Shape;2480;p34"/>
                <p:cNvSpPr/>
                <p:nvPr/>
              </p:nvSpPr>
              <p:spPr>
                <a:xfrm>
                  <a:off x="4653234" y="6005708"/>
                  <a:ext cx="46054" cy="175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54" h="175505" extrusionOk="0">
                      <a:moveTo>
                        <a:pt x="34459" y="66"/>
                      </a:moveTo>
                      <a:lnTo>
                        <a:pt x="0" y="66"/>
                      </a:lnTo>
                      <a:lnTo>
                        <a:pt x="0" y="175506"/>
                      </a:lnTo>
                      <a:lnTo>
                        <a:pt x="34459" y="175506"/>
                      </a:lnTo>
                      <a:cubicBezTo>
                        <a:pt x="40879" y="175506"/>
                        <a:pt x="46055" y="170331"/>
                        <a:pt x="46055" y="163911"/>
                      </a:cubicBezTo>
                      <a:lnTo>
                        <a:pt x="46055" y="11596"/>
                      </a:lnTo>
                      <a:cubicBezTo>
                        <a:pt x="46055" y="5175"/>
                        <a:pt x="40879" y="0"/>
                        <a:pt x="344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1" name="Google Shape;2481;p34"/>
                <p:cNvSpPr/>
                <p:nvPr/>
              </p:nvSpPr>
              <p:spPr>
                <a:xfrm>
                  <a:off x="4451588" y="6026213"/>
                  <a:ext cx="164892" cy="7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92" h="79400" extrusionOk="0">
                      <a:moveTo>
                        <a:pt x="155525" y="30332"/>
                      </a:moveTo>
                      <a:lnTo>
                        <a:pt x="0" y="30332"/>
                      </a:lnTo>
                      <a:lnTo>
                        <a:pt x="0" y="49068"/>
                      </a:lnTo>
                      <a:lnTo>
                        <a:pt x="155525" y="49068"/>
                      </a:lnTo>
                      <a:cubicBezTo>
                        <a:pt x="160701" y="49068"/>
                        <a:pt x="164893" y="44875"/>
                        <a:pt x="164893" y="39700"/>
                      </a:cubicBezTo>
                      <a:cubicBezTo>
                        <a:pt x="164893" y="34524"/>
                        <a:pt x="160701" y="30332"/>
                        <a:pt x="155525" y="30332"/>
                      </a:cubicBezTo>
                      <a:close/>
                      <a:moveTo>
                        <a:pt x="164893" y="9368"/>
                      </a:moveTo>
                      <a:cubicBezTo>
                        <a:pt x="164893" y="4193"/>
                        <a:pt x="160701" y="0"/>
                        <a:pt x="155525" y="0"/>
                      </a:cubicBezTo>
                      <a:lnTo>
                        <a:pt x="0" y="0"/>
                      </a:lnTo>
                      <a:lnTo>
                        <a:pt x="0" y="18736"/>
                      </a:lnTo>
                      <a:lnTo>
                        <a:pt x="155525" y="18736"/>
                      </a:lnTo>
                      <a:cubicBezTo>
                        <a:pt x="160701" y="18736"/>
                        <a:pt x="164893" y="14543"/>
                        <a:pt x="164893" y="9368"/>
                      </a:cubicBezTo>
                      <a:close/>
                      <a:moveTo>
                        <a:pt x="155525" y="60664"/>
                      </a:moveTo>
                      <a:lnTo>
                        <a:pt x="0" y="60664"/>
                      </a:lnTo>
                      <a:lnTo>
                        <a:pt x="0" y="79400"/>
                      </a:lnTo>
                      <a:lnTo>
                        <a:pt x="155525" y="79400"/>
                      </a:lnTo>
                      <a:cubicBezTo>
                        <a:pt x="160701" y="79400"/>
                        <a:pt x="164893" y="75207"/>
                        <a:pt x="164893" y="70032"/>
                      </a:cubicBezTo>
                      <a:cubicBezTo>
                        <a:pt x="164893" y="64856"/>
                        <a:pt x="160701" y="60664"/>
                        <a:pt x="155525" y="606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482" name="Google Shape;2482;p34"/>
                <p:cNvGrpSpPr/>
                <p:nvPr/>
              </p:nvGrpSpPr>
              <p:grpSpPr>
                <a:xfrm>
                  <a:off x="4464232" y="5956967"/>
                  <a:ext cx="19260" cy="297095"/>
                  <a:chOff x="4464232" y="5956967"/>
                  <a:chExt cx="19260" cy="297095"/>
                </a:xfrm>
              </p:grpSpPr>
              <p:sp>
                <p:nvSpPr>
                  <p:cNvPr id="2483" name="Google Shape;2483;p34"/>
                  <p:cNvSpPr/>
                  <p:nvPr/>
                </p:nvSpPr>
                <p:spPr>
                  <a:xfrm>
                    <a:off x="4464232" y="5980682"/>
                    <a:ext cx="19260" cy="273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60" h="273380" extrusionOk="0">
                        <a:moveTo>
                          <a:pt x="9630" y="273380"/>
                        </a:moveTo>
                        <a:lnTo>
                          <a:pt x="9630" y="273380"/>
                        </a:lnTo>
                        <a:cubicBezTo>
                          <a:pt x="4324" y="273380"/>
                          <a:pt x="0" y="269057"/>
                          <a:pt x="0" y="263750"/>
                        </a:cubicBezTo>
                        <a:lnTo>
                          <a:pt x="0" y="9630"/>
                        </a:lnTo>
                        <a:cubicBezTo>
                          <a:pt x="0" y="4324"/>
                          <a:pt x="4324" y="0"/>
                          <a:pt x="9630" y="0"/>
                        </a:cubicBezTo>
                        <a:lnTo>
                          <a:pt x="9630" y="0"/>
                        </a:lnTo>
                        <a:cubicBezTo>
                          <a:pt x="14937" y="0"/>
                          <a:pt x="19260" y="4324"/>
                          <a:pt x="19260" y="9630"/>
                        </a:cubicBezTo>
                        <a:lnTo>
                          <a:pt x="19260" y="263750"/>
                        </a:lnTo>
                        <a:cubicBezTo>
                          <a:pt x="19260" y="269057"/>
                          <a:pt x="14937" y="273380"/>
                          <a:pt x="9630" y="27338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4" name="Google Shape;2484;p34"/>
                  <p:cNvSpPr/>
                  <p:nvPr/>
                </p:nvSpPr>
                <p:spPr>
                  <a:xfrm>
                    <a:off x="4464232" y="5956967"/>
                    <a:ext cx="19260" cy="19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60" h="19260" extrusionOk="0">
                        <a:moveTo>
                          <a:pt x="19260" y="9630"/>
                        </a:moveTo>
                        <a:cubicBezTo>
                          <a:pt x="19260" y="14936"/>
                          <a:pt x="14937" y="19260"/>
                          <a:pt x="9630" y="19260"/>
                        </a:cubicBezTo>
                        <a:cubicBezTo>
                          <a:pt x="4324" y="19260"/>
                          <a:pt x="0" y="14936"/>
                          <a:pt x="0" y="9630"/>
                        </a:cubicBezTo>
                        <a:cubicBezTo>
                          <a:pt x="0" y="4324"/>
                          <a:pt x="4324" y="0"/>
                          <a:pt x="9630" y="0"/>
                        </a:cubicBezTo>
                        <a:cubicBezTo>
                          <a:pt x="14937" y="0"/>
                          <a:pt x="19260" y="4324"/>
                          <a:pt x="19260" y="963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85" name="Google Shape;2485;p34"/>
                <p:cNvSpPr/>
                <p:nvPr/>
              </p:nvSpPr>
              <p:spPr>
                <a:xfrm>
                  <a:off x="4486048" y="5899054"/>
                  <a:ext cx="238397" cy="7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397" h="7337" extrusionOk="0">
                      <a:moveTo>
                        <a:pt x="0" y="0"/>
                      </a:moveTo>
                      <a:lnTo>
                        <a:pt x="238397" y="0"/>
                      </a:lnTo>
                      <a:lnTo>
                        <a:pt x="238397" y="7337"/>
                      </a:lnTo>
                      <a:lnTo>
                        <a:pt x="0" y="73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6" name="Google Shape;2486;p34"/>
                <p:cNvSpPr/>
                <p:nvPr/>
              </p:nvSpPr>
              <p:spPr>
                <a:xfrm>
                  <a:off x="4459188" y="5804848"/>
                  <a:ext cx="291985" cy="94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985" h="94205" extrusionOk="0">
                      <a:moveTo>
                        <a:pt x="65" y="47103"/>
                      </a:moveTo>
                      <a:lnTo>
                        <a:pt x="65" y="85624"/>
                      </a:lnTo>
                      <a:cubicBezTo>
                        <a:pt x="65" y="90341"/>
                        <a:pt x="3931" y="94206"/>
                        <a:pt x="8647" y="94206"/>
                      </a:cubicBezTo>
                      <a:lnTo>
                        <a:pt x="283404" y="94206"/>
                      </a:lnTo>
                      <a:cubicBezTo>
                        <a:pt x="288121" y="94206"/>
                        <a:pt x="291986" y="90341"/>
                        <a:pt x="291986" y="85624"/>
                      </a:cubicBezTo>
                      <a:lnTo>
                        <a:pt x="291986" y="8582"/>
                      </a:lnTo>
                      <a:cubicBezTo>
                        <a:pt x="291986" y="3865"/>
                        <a:pt x="288121" y="0"/>
                        <a:pt x="283404" y="0"/>
                      </a:cubicBezTo>
                      <a:lnTo>
                        <a:pt x="243376" y="0"/>
                      </a:lnTo>
                      <a:lnTo>
                        <a:pt x="243376" y="29415"/>
                      </a:lnTo>
                      <a:cubicBezTo>
                        <a:pt x="243376" y="39176"/>
                        <a:pt x="235449" y="47169"/>
                        <a:pt x="225622" y="47169"/>
                      </a:cubicBezTo>
                      <a:lnTo>
                        <a:pt x="0" y="47169"/>
                      </a:lnTo>
                      <a:close/>
                    </a:path>
                  </a:pathLst>
                </a:custGeom>
                <a:solidFill>
                  <a:srgbClr val="013057">
                    <a:alpha val="101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7" name="Google Shape;2487;p34"/>
                <p:cNvSpPr/>
                <p:nvPr/>
              </p:nvSpPr>
              <p:spPr>
                <a:xfrm>
                  <a:off x="4451588" y="5899054"/>
                  <a:ext cx="307250" cy="379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250" h="379837" extrusionOk="0">
                      <a:moveTo>
                        <a:pt x="0" y="321073"/>
                      </a:moveTo>
                      <a:lnTo>
                        <a:pt x="0" y="351405"/>
                      </a:lnTo>
                      <a:cubicBezTo>
                        <a:pt x="0" y="367128"/>
                        <a:pt x="12709" y="379837"/>
                        <a:pt x="28432" y="379837"/>
                      </a:cubicBezTo>
                      <a:lnTo>
                        <a:pt x="278818" y="379837"/>
                      </a:lnTo>
                      <a:cubicBezTo>
                        <a:pt x="294541" y="379837"/>
                        <a:pt x="307250" y="367128"/>
                        <a:pt x="307250" y="351405"/>
                      </a:cubicBezTo>
                      <a:lnTo>
                        <a:pt x="307250" y="48479"/>
                      </a:lnTo>
                      <a:cubicBezTo>
                        <a:pt x="307250" y="45007"/>
                        <a:pt x="304433" y="42124"/>
                        <a:pt x="300895" y="42124"/>
                      </a:cubicBezTo>
                      <a:lnTo>
                        <a:pt x="297227" y="42124"/>
                      </a:lnTo>
                      <a:cubicBezTo>
                        <a:pt x="291069" y="42124"/>
                        <a:pt x="286090" y="37145"/>
                        <a:pt x="286090" y="30987"/>
                      </a:cubicBezTo>
                      <a:lnTo>
                        <a:pt x="286090" y="21226"/>
                      </a:lnTo>
                      <a:cubicBezTo>
                        <a:pt x="286090" y="18147"/>
                        <a:pt x="283601" y="15657"/>
                        <a:pt x="280521" y="15657"/>
                      </a:cubicBezTo>
                      <a:lnTo>
                        <a:pt x="272791" y="15657"/>
                      </a:lnTo>
                      <a:lnTo>
                        <a:pt x="272791" y="0"/>
                      </a:lnTo>
                      <a:lnTo>
                        <a:pt x="184743" y="0"/>
                      </a:lnTo>
                      <a:lnTo>
                        <a:pt x="184743" y="244228"/>
                      </a:lnTo>
                      <a:cubicBezTo>
                        <a:pt x="184743" y="286679"/>
                        <a:pt x="150350" y="321073"/>
                        <a:pt x="107898" y="321073"/>
                      </a:cubicBezTo>
                      <a:lnTo>
                        <a:pt x="0" y="321073"/>
                      </a:lnTo>
                      <a:close/>
                    </a:path>
                  </a:pathLst>
                </a:custGeom>
                <a:solidFill>
                  <a:srgbClr val="013057">
                    <a:alpha val="101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8" name="Google Shape;2488;p34"/>
                <p:cNvSpPr/>
                <p:nvPr/>
              </p:nvSpPr>
              <p:spPr>
                <a:xfrm>
                  <a:off x="4479759" y="5800918"/>
                  <a:ext cx="250975" cy="3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975" h="3930" extrusionOk="0">
                      <a:moveTo>
                        <a:pt x="0" y="0"/>
                      </a:moveTo>
                      <a:lnTo>
                        <a:pt x="250975" y="0"/>
                      </a:lnTo>
                      <a:lnTo>
                        <a:pt x="250975" y="3931"/>
                      </a:lnTo>
                      <a:lnTo>
                        <a:pt x="0" y="39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89" name="Google Shape;2489;p34"/>
            <p:cNvGrpSpPr/>
            <p:nvPr/>
          </p:nvGrpSpPr>
          <p:grpSpPr>
            <a:xfrm>
              <a:off x="1413526" y="4654000"/>
              <a:ext cx="331589" cy="428852"/>
              <a:chOff x="8820951" y="3935800"/>
              <a:chExt cx="331589" cy="428852"/>
            </a:xfrm>
          </p:grpSpPr>
          <p:sp>
            <p:nvSpPr>
              <p:cNvPr id="2490" name="Google Shape;2490;p34"/>
              <p:cNvSpPr/>
              <p:nvPr/>
            </p:nvSpPr>
            <p:spPr>
              <a:xfrm rot="10800000" flipH="1">
                <a:off x="8820951" y="4173403"/>
                <a:ext cx="191248" cy="191248"/>
              </a:xfrm>
              <a:custGeom>
                <a:avLst/>
                <a:gdLst/>
                <a:ahLst/>
                <a:cxnLst/>
                <a:rect l="l" t="t" r="r" b="b"/>
                <a:pathLst>
                  <a:path w="145436" h="145436" extrusionOk="0">
                    <a:moveTo>
                      <a:pt x="145436" y="51427"/>
                    </a:moveTo>
                    <a:lnTo>
                      <a:pt x="94009" y="51427"/>
                    </a:lnTo>
                    <a:lnTo>
                      <a:pt x="94009" y="0"/>
                    </a:lnTo>
                    <a:lnTo>
                      <a:pt x="51427" y="0"/>
                    </a:lnTo>
                    <a:lnTo>
                      <a:pt x="51427" y="51427"/>
                    </a:lnTo>
                    <a:lnTo>
                      <a:pt x="0" y="51427"/>
                    </a:lnTo>
                    <a:lnTo>
                      <a:pt x="0" y="94010"/>
                    </a:lnTo>
                    <a:lnTo>
                      <a:pt x="51427" y="94010"/>
                    </a:lnTo>
                    <a:lnTo>
                      <a:pt x="51427" y="145436"/>
                    </a:lnTo>
                    <a:lnTo>
                      <a:pt x="94009" y="145436"/>
                    </a:lnTo>
                    <a:lnTo>
                      <a:pt x="94009" y="94010"/>
                    </a:lnTo>
                    <a:lnTo>
                      <a:pt x="145436" y="94010"/>
                    </a:lnTo>
                    <a:lnTo>
                      <a:pt x="145436" y="5142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1" name="Google Shape;2491;p34"/>
              <p:cNvSpPr/>
              <p:nvPr/>
            </p:nvSpPr>
            <p:spPr>
              <a:xfrm rot="10800000" flipH="1">
                <a:off x="9012205" y="3935800"/>
                <a:ext cx="140334" cy="140421"/>
              </a:xfrm>
              <a:custGeom>
                <a:avLst/>
                <a:gdLst/>
                <a:ahLst/>
                <a:cxnLst/>
                <a:rect l="l" t="t" r="r" b="b"/>
                <a:pathLst>
                  <a:path w="106718" h="106784" extrusionOk="0">
                    <a:moveTo>
                      <a:pt x="70818" y="106784"/>
                    </a:moveTo>
                    <a:lnTo>
                      <a:pt x="35901" y="106784"/>
                    </a:lnTo>
                    <a:lnTo>
                      <a:pt x="35901" y="70883"/>
                    </a:lnTo>
                    <a:lnTo>
                      <a:pt x="0" y="70883"/>
                    </a:lnTo>
                    <a:lnTo>
                      <a:pt x="0" y="35900"/>
                    </a:lnTo>
                    <a:lnTo>
                      <a:pt x="35901" y="35900"/>
                    </a:lnTo>
                    <a:lnTo>
                      <a:pt x="35901" y="0"/>
                    </a:lnTo>
                    <a:lnTo>
                      <a:pt x="70818" y="0"/>
                    </a:lnTo>
                    <a:lnTo>
                      <a:pt x="70818" y="35900"/>
                    </a:lnTo>
                    <a:lnTo>
                      <a:pt x="106719" y="35900"/>
                    </a:lnTo>
                    <a:lnTo>
                      <a:pt x="106719" y="70883"/>
                    </a:lnTo>
                    <a:lnTo>
                      <a:pt x="70818" y="70883"/>
                    </a:lnTo>
                    <a:lnTo>
                      <a:pt x="70818" y="106784"/>
                    </a:lnTo>
                    <a:close/>
                    <a:moveTo>
                      <a:pt x="41076" y="101608"/>
                    </a:moveTo>
                    <a:lnTo>
                      <a:pt x="65643" y="101608"/>
                    </a:lnTo>
                    <a:lnTo>
                      <a:pt x="65643" y="65708"/>
                    </a:lnTo>
                    <a:lnTo>
                      <a:pt x="101543" y="65708"/>
                    </a:lnTo>
                    <a:lnTo>
                      <a:pt x="101543" y="41141"/>
                    </a:lnTo>
                    <a:lnTo>
                      <a:pt x="65643" y="41141"/>
                    </a:lnTo>
                    <a:lnTo>
                      <a:pt x="65643" y="5241"/>
                    </a:lnTo>
                    <a:lnTo>
                      <a:pt x="41076" y="5241"/>
                    </a:lnTo>
                    <a:lnTo>
                      <a:pt x="41076" y="41141"/>
                    </a:lnTo>
                    <a:lnTo>
                      <a:pt x="5175" y="41141"/>
                    </a:lnTo>
                    <a:lnTo>
                      <a:pt x="5175" y="65708"/>
                    </a:lnTo>
                    <a:lnTo>
                      <a:pt x="41076" y="65708"/>
                    </a:lnTo>
                    <a:lnTo>
                      <a:pt x="41076" y="1016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92" name="Google Shape;2492;p34"/>
            <p:cNvGrpSpPr/>
            <p:nvPr/>
          </p:nvGrpSpPr>
          <p:grpSpPr>
            <a:xfrm>
              <a:off x="549797" y="4696848"/>
              <a:ext cx="326845" cy="464473"/>
              <a:chOff x="2779663" y="5829808"/>
              <a:chExt cx="239904" cy="340923"/>
            </a:xfrm>
          </p:grpSpPr>
          <p:sp>
            <p:nvSpPr>
              <p:cNvPr id="2493" name="Google Shape;2493;p34"/>
              <p:cNvSpPr/>
              <p:nvPr/>
            </p:nvSpPr>
            <p:spPr>
              <a:xfrm>
                <a:off x="2804820" y="5875536"/>
                <a:ext cx="195487" cy="295195"/>
              </a:xfrm>
              <a:custGeom>
                <a:avLst/>
                <a:gdLst/>
                <a:ahLst/>
                <a:cxnLst/>
                <a:rect l="l" t="t" r="r" b="b"/>
                <a:pathLst>
                  <a:path w="195487" h="295195" extrusionOk="0">
                    <a:moveTo>
                      <a:pt x="195487" y="295196"/>
                    </a:moveTo>
                    <a:lnTo>
                      <a:pt x="0" y="295196"/>
                    </a:lnTo>
                    <a:lnTo>
                      <a:pt x="0" y="3079"/>
                    </a:lnTo>
                    <a:cubicBezTo>
                      <a:pt x="0" y="1375"/>
                      <a:pt x="1376" y="0"/>
                      <a:pt x="3079" y="0"/>
                    </a:cubicBezTo>
                    <a:lnTo>
                      <a:pt x="192343" y="0"/>
                    </a:lnTo>
                    <a:cubicBezTo>
                      <a:pt x="194046" y="0"/>
                      <a:pt x="195422" y="1375"/>
                      <a:pt x="195422" y="3079"/>
                    </a:cubicBezTo>
                    <a:lnTo>
                      <a:pt x="195422" y="29519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4" name="Google Shape;2494;p34"/>
              <p:cNvSpPr/>
              <p:nvPr/>
            </p:nvSpPr>
            <p:spPr>
              <a:xfrm>
                <a:off x="2804820" y="5890276"/>
                <a:ext cx="195487" cy="30790"/>
              </a:xfrm>
              <a:custGeom>
                <a:avLst/>
                <a:gdLst/>
                <a:ahLst/>
                <a:cxnLst/>
                <a:rect l="l" t="t" r="r" b="b"/>
                <a:pathLst>
                  <a:path w="195487" h="30790" extrusionOk="0">
                    <a:moveTo>
                      <a:pt x="195487" y="9696"/>
                    </a:moveTo>
                    <a:lnTo>
                      <a:pt x="0" y="30791"/>
                    </a:lnTo>
                    <a:lnTo>
                      <a:pt x="0" y="0"/>
                    </a:lnTo>
                    <a:lnTo>
                      <a:pt x="195487" y="0"/>
                    </a:lnTo>
                    <a:lnTo>
                      <a:pt x="195487" y="969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95" name="Google Shape;2495;p34"/>
              <p:cNvGrpSpPr/>
              <p:nvPr/>
            </p:nvGrpSpPr>
            <p:grpSpPr>
              <a:xfrm>
                <a:off x="2824866" y="5954870"/>
                <a:ext cx="155394" cy="202300"/>
                <a:chOff x="2824866" y="5954870"/>
                <a:chExt cx="155394" cy="202300"/>
              </a:xfrm>
            </p:grpSpPr>
            <p:sp>
              <p:nvSpPr>
                <p:cNvPr id="2496" name="Google Shape;2496;p34"/>
                <p:cNvSpPr/>
                <p:nvPr/>
              </p:nvSpPr>
              <p:spPr>
                <a:xfrm>
                  <a:off x="2824932" y="5954870"/>
                  <a:ext cx="155328" cy="20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28" h="202300" extrusionOk="0">
                      <a:moveTo>
                        <a:pt x="155328" y="0"/>
                      </a:moveTo>
                      <a:lnTo>
                        <a:pt x="155328" y="179830"/>
                      </a:lnTo>
                      <a:cubicBezTo>
                        <a:pt x="155328" y="192212"/>
                        <a:pt x="145239" y="202300"/>
                        <a:pt x="132858" y="202300"/>
                      </a:cubicBezTo>
                      <a:lnTo>
                        <a:pt x="22405" y="202300"/>
                      </a:lnTo>
                      <a:cubicBezTo>
                        <a:pt x="10023" y="202300"/>
                        <a:pt x="0" y="192212"/>
                        <a:pt x="0" y="179830"/>
                      </a:cubicBezTo>
                      <a:lnTo>
                        <a:pt x="0" y="0"/>
                      </a:lnTo>
                      <a:lnTo>
                        <a:pt x="15532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497" name="Google Shape;2497;p34"/>
                <p:cNvGrpSpPr/>
                <p:nvPr/>
              </p:nvGrpSpPr>
              <p:grpSpPr>
                <a:xfrm>
                  <a:off x="2824866" y="5995511"/>
                  <a:ext cx="155394" cy="161659"/>
                  <a:chOff x="2824866" y="5995511"/>
                  <a:chExt cx="155394" cy="161659"/>
                </a:xfrm>
              </p:grpSpPr>
              <p:sp>
                <p:nvSpPr>
                  <p:cNvPr id="2498" name="Google Shape;2498;p34"/>
                  <p:cNvSpPr/>
                  <p:nvPr/>
                </p:nvSpPr>
                <p:spPr>
                  <a:xfrm>
                    <a:off x="2851637" y="5995511"/>
                    <a:ext cx="128623" cy="595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623" h="59580" extrusionOk="0">
                        <a:moveTo>
                          <a:pt x="128623" y="13145"/>
                        </a:moveTo>
                        <a:cubicBezTo>
                          <a:pt x="128623" y="13145"/>
                          <a:pt x="118010" y="-5133"/>
                          <a:pt x="82044" y="1418"/>
                        </a:cubicBezTo>
                        <a:cubicBezTo>
                          <a:pt x="46078" y="7969"/>
                          <a:pt x="39855" y="21595"/>
                          <a:pt x="10702" y="18975"/>
                        </a:cubicBezTo>
                        <a:cubicBezTo>
                          <a:pt x="-18451" y="16355"/>
                          <a:pt x="15943" y="64702"/>
                          <a:pt x="65863" y="59134"/>
                        </a:cubicBezTo>
                        <a:cubicBezTo>
                          <a:pt x="115783" y="53565"/>
                          <a:pt x="128492" y="35877"/>
                          <a:pt x="128492" y="35877"/>
                        </a:cubicBezTo>
                        <a:lnTo>
                          <a:pt x="128492" y="1314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99" name="Google Shape;2499;p34"/>
                  <p:cNvSpPr/>
                  <p:nvPr/>
                </p:nvSpPr>
                <p:spPr>
                  <a:xfrm>
                    <a:off x="2824866" y="5996923"/>
                    <a:ext cx="155393" cy="160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93" h="160247" extrusionOk="0">
                        <a:moveTo>
                          <a:pt x="155394" y="11733"/>
                        </a:moveTo>
                        <a:lnTo>
                          <a:pt x="155394" y="139743"/>
                        </a:lnTo>
                        <a:cubicBezTo>
                          <a:pt x="155394" y="151076"/>
                          <a:pt x="146222" y="160248"/>
                          <a:pt x="134889" y="160248"/>
                        </a:cubicBezTo>
                        <a:lnTo>
                          <a:pt x="20505" y="160248"/>
                        </a:lnTo>
                        <a:cubicBezTo>
                          <a:pt x="9172" y="160248"/>
                          <a:pt x="0" y="151076"/>
                          <a:pt x="0" y="139743"/>
                        </a:cubicBezTo>
                        <a:lnTo>
                          <a:pt x="0" y="5837"/>
                        </a:lnTo>
                        <a:cubicBezTo>
                          <a:pt x="0" y="5837"/>
                          <a:pt x="10220" y="-2876"/>
                          <a:pt x="31708" y="989"/>
                        </a:cubicBezTo>
                        <a:cubicBezTo>
                          <a:pt x="42059" y="2758"/>
                          <a:pt x="55095" y="7474"/>
                          <a:pt x="70818" y="17563"/>
                        </a:cubicBezTo>
                        <a:cubicBezTo>
                          <a:pt x="107570" y="41082"/>
                          <a:pt x="149105" y="45078"/>
                          <a:pt x="155394" y="1173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00" name="Google Shape;2500;p34"/>
                  <p:cNvSpPr/>
                  <p:nvPr/>
                </p:nvSpPr>
                <p:spPr>
                  <a:xfrm>
                    <a:off x="2881861" y="6071219"/>
                    <a:ext cx="34066" cy="34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66" h="34066" extrusionOk="0">
                        <a:moveTo>
                          <a:pt x="34066" y="17033"/>
                        </a:moveTo>
                        <a:cubicBezTo>
                          <a:pt x="34066" y="26440"/>
                          <a:pt x="26440" y="34066"/>
                          <a:pt x="17033" y="34066"/>
                        </a:cubicBezTo>
                        <a:cubicBezTo>
                          <a:pt x="7626" y="34066"/>
                          <a:pt x="0" y="26440"/>
                          <a:pt x="0" y="17033"/>
                        </a:cubicBezTo>
                        <a:cubicBezTo>
                          <a:pt x="0" y="7626"/>
                          <a:pt x="7626" y="0"/>
                          <a:pt x="17033" y="0"/>
                        </a:cubicBezTo>
                        <a:cubicBezTo>
                          <a:pt x="26440" y="0"/>
                          <a:pt x="34066" y="7626"/>
                          <a:pt x="34066" y="17033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01" name="Google Shape;2501;p34"/>
                  <p:cNvSpPr/>
                  <p:nvPr/>
                </p:nvSpPr>
                <p:spPr>
                  <a:xfrm>
                    <a:off x="2942067" y="6115636"/>
                    <a:ext cx="21225" cy="212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5" h="21226" extrusionOk="0">
                        <a:moveTo>
                          <a:pt x="21226" y="10613"/>
                        </a:moveTo>
                        <a:cubicBezTo>
                          <a:pt x="21226" y="16444"/>
                          <a:pt x="16509" y="21226"/>
                          <a:pt x="10613" y="21226"/>
                        </a:cubicBezTo>
                        <a:cubicBezTo>
                          <a:pt x="4717" y="21226"/>
                          <a:pt x="0" y="16509"/>
                          <a:pt x="0" y="10613"/>
                        </a:cubicBezTo>
                        <a:cubicBezTo>
                          <a:pt x="0" y="4717"/>
                          <a:pt x="4717" y="0"/>
                          <a:pt x="10613" y="0"/>
                        </a:cubicBezTo>
                        <a:cubicBezTo>
                          <a:pt x="16509" y="0"/>
                          <a:pt x="21226" y="4717"/>
                          <a:pt x="21226" y="10613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02" name="Google Shape;2502;p34"/>
                  <p:cNvSpPr/>
                  <p:nvPr/>
                </p:nvSpPr>
                <p:spPr>
                  <a:xfrm>
                    <a:off x="2839082" y="6034795"/>
                    <a:ext cx="21225" cy="2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5" h="21225" extrusionOk="0">
                        <a:moveTo>
                          <a:pt x="21226" y="10613"/>
                        </a:moveTo>
                        <a:cubicBezTo>
                          <a:pt x="21226" y="16444"/>
                          <a:pt x="16509" y="21226"/>
                          <a:pt x="10613" y="21226"/>
                        </a:cubicBezTo>
                        <a:cubicBezTo>
                          <a:pt x="4717" y="21226"/>
                          <a:pt x="0" y="16509"/>
                          <a:pt x="0" y="10613"/>
                        </a:cubicBezTo>
                        <a:cubicBezTo>
                          <a:pt x="0" y="4717"/>
                          <a:pt x="4717" y="0"/>
                          <a:pt x="10613" y="0"/>
                        </a:cubicBezTo>
                        <a:cubicBezTo>
                          <a:pt x="16509" y="0"/>
                          <a:pt x="21226" y="4717"/>
                          <a:pt x="21226" y="10613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03" name="Google Shape;2503;p34"/>
                  <p:cNvSpPr/>
                  <p:nvPr/>
                </p:nvSpPr>
                <p:spPr>
                  <a:xfrm>
                    <a:off x="2942067" y="6060607"/>
                    <a:ext cx="21225" cy="2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5" h="21225" extrusionOk="0">
                        <a:moveTo>
                          <a:pt x="21226" y="10613"/>
                        </a:moveTo>
                        <a:cubicBezTo>
                          <a:pt x="21226" y="16444"/>
                          <a:pt x="16509" y="21226"/>
                          <a:pt x="10613" y="21226"/>
                        </a:cubicBezTo>
                        <a:cubicBezTo>
                          <a:pt x="4717" y="21226"/>
                          <a:pt x="0" y="16509"/>
                          <a:pt x="0" y="10613"/>
                        </a:cubicBezTo>
                        <a:cubicBezTo>
                          <a:pt x="0" y="4717"/>
                          <a:pt x="4717" y="0"/>
                          <a:pt x="10613" y="0"/>
                        </a:cubicBezTo>
                        <a:cubicBezTo>
                          <a:pt x="16509" y="0"/>
                          <a:pt x="21226" y="4717"/>
                          <a:pt x="21226" y="10613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04" name="Google Shape;2504;p34"/>
                  <p:cNvSpPr/>
                  <p:nvPr/>
                </p:nvSpPr>
                <p:spPr>
                  <a:xfrm>
                    <a:off x="2849695" y="6118715"/>
                    <a:ext cx="21225" cy="2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5" h="21225" extrusionOk="0">
                        <a:moveTo>
                          <a:pt x="21226" y="10613"/>
                        </a:moveTo>
                        <a:cubicBezTo>
                          <a:pt x="21226" y="16444"/>
                          <a:pt x="16509" y="21226"/>
                          <a:pt x="10613" y="21226"/>
                        </a:cubicBezTo>
                        <a:cubicBezTo>
                          <a:pt x="4717" y="21226"/>
                          <a:pt x="0" y="16509"/>
                          <a:pt x="0" y="10613"/>
                        </a:cubicBezTo>
                        <a:cubicBezTo>
                          <a:pt x="0" y="4717"/>
                          <a:pt x="4717" y="0"/>
                          <a:pt x="10613" y="0"/>
                        </a:cubicBezTo>
                        <a:cubicBezTo>
                          <a:pt x="16509" y="0"/>
                          <a:pt x="21226" y="4717"/>
                          <a:pt x="21226" y="10613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505" name="Google Shape;2505;p34"/>
              <p:cNvSpPr/>
              <p:nvPr/>
            </p:nvSpPr>
            <p:spPr>
              <a:xfrm>
                <a:off x="2779663" y="5853065"/>
                <a:ext cx="239904" cy="37210"/>
              </a:xfrm>
              <a:custGeom>
                <a:avLst/>
                <a:gdLst/>
                <a:ahLst/>
                <a:cxnLst/>
                <a:rect l="l" t="t" r="r" b="b"/>
                <a:pathLst>
                  <a:path w="239904" h="37210" extrusionOk="0">
                    <a:moveTo>
                      <a:pt x="231846" y="0"/>
                    </a:moveTo>
                    <a:cubicBezTo>
                      <a:pt x="236297" y="0"/>
                      <a:pt x="239904" y="3608"/>
                      <a:pt x="239904" y="8058"/>
                    </a:cubicBezTo>
                    <a:lnTo>
                      <a:pt x="239904" y="29153"/>
                    </a:lnTo>
                    <a:cubicBezTo>
                      <a:pt x="239904" y="33603"/>
                      <a:pt x="236297" y="37210"/>
                      <a:pt x="231846" y="37210"/>
                    </a:cubicBezTo>
                    <a:lnTo>
                      <a:pt x="8058" y="37210"/>
                    </a:lnTo>
                    <a:cubicBezTo>
                      <a:pt x="3608" y="37210"/>
                      <a:pt x="0" y="33602"/>
                      <a:pt x="0" y="29153"/>
                    </a:cubicBezTo>
                    <a:lnTo>
                      <a:pt x="0" y="8058"/>
                    </a:lnTo>
                    <a:cubicBezTo>
                      <a:pt x="0" y="3608"/>
                      <a:pt x="3608" y="0"/>
                      <a:pt x="80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6" name="Google Shape;2506;p34"/>
              <p:cNvSpPr/>
              <p:nvPr/>
            </p:nvSpPr>
            <p:spPr>
              <a:xfrm>
                <a:off x="2819887" y="5829808"/>
                <a:ext cx="165286" cy="23256"/>
              </a:xfrm>
              <a:custGeom>
                <a:avLst/>
                <a:gdLst/>
                <a:ahLst/>
                <a:cxnLst/>
                <a:rect l="l" t="t" r="r" b="b"/>
                <a:pathLst>
                  <a:path w="165286" h="23256" extrusionOk="0">
                    <a:moveTo>
                      <a:pt x="165286" y="23257"/>
                    </a:moveTo>
                    <a:lnTo>
                      <a:pt x="0" y="23257"/>
                    </a:lnTo>
                    <a:lnTo>
                      <a:pt x="0" y="10089"/>
                    </a:lnTo>
                    <a:cubicBezTo>
                      <a:pt x="0" y="4520"/>
                      <a:pt x="4520" y="0"/>
                      <a:pt x="10089" y="0"/>
                    </a:cubicBezTo>
                    <a:lnTo>
                      <a:pt x="155197" y="0"/>
                    </a:lnTo>
                    <a:cubicBezTo>
                      <a:pt x="160766" y="0"/>
                      <a:pt x="165286" y="4520"/>
                      <a:pt x="165286" y="10089"/>
                    </a:cubicBezTo>
                    <a:lnTo>
                      <a:pt x="165286" y="232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07" name="Google Shape;2507;p34"/>
            <p:cNvGrpSpPr/>
            <p:nvPr/>
          </p:nvGrpSpPr>
          <p:grpSpPr>
            <a:xfrm>
              <a:off x="883263" y="4654008"/>
              <a:ext cx="368794" cy="505975"/>
              <a:chOff x="2950976" y="5798363"/>
              <a:chExt cx="270694" cy="371385"/>
            </a:xfrm>
          </p:grpSpPr>
          <p:sp>
            <p:nvSpPr>
              <p:cNvPr id="2508" name="Google Shape;2508;p34"/>
              <p:cNvSpPr/>
              <p:nvPr/>
            </p:nvSpPr>
            <p:spPr>
              <a:xfrm>
                <a:off x="3057498" y="5811596"/>
                <a:ext cx="57191" cy="91454"/>
              </a:xfrm>
              <a:custGeom>
                <a:avLst/>
                <a:gdLst/>
                <a:ahLst/>
                <a:cxnLst/>
                <a:rect l="l" t="t" r="r" b="b"/>
                <a:pathLst>
                  <a:path w="57191" h="91454" extrusionOk="0">
                    <a:moveTo>
                      <a:pt x="0" y="0"/>
                    </a:moveTo>
                    <a:lnTo>
                      <a:pt x="57192" y="0"/>
                    </a:lnTo>
                    <a:lnTo>
                      <a:pt x="57192" y="91455"/>
                    </a:lnTo>
                    <a:lnTo>
                      <a:pt x="0" y="9145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9" name="Google Shape;2509;p34"/>
              <p:cNvSpPr/>
              <p:nvPr/>
            </p:nvSpPr>
            <p:spPr>
              <a:xfrm>
                <a:off x="3057498" y="5816182"/>
                <a:ext cx="57257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57257" h="12250" extrusionOk="0">
                    <a:moveTo>
                      <a:pt x="57257" y="5044"/>
                    </a:moveTo>
                    <a:lnTo>
                      <a:pt x="0" y="12251"/>
                    </a:lnTo>
                    <a:lnTo>
                      <a:pt x="0" y="0"/>
                    </a:lnTo>
                    <a:lnTo>
                      <a:pt x="57257" y="0"/>
                    </a:lnTo>
                    <a:lnTo>
                      <a:pt x="57257" y="504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0" name="Google Shape;2510;p34"/>
              <p:cNvSpPr/>
              <p:nvPr/>
            </p:nvSpPr>
            <p:spPr>
              <a:xfrm>
                <a:off x="2950976" y="5899054"/>
                <a:ext cx="270694" cy="270694"/>
              </a:xfrm>
              <a:custGeom>
                <a:avLst/>
                <a:gdLst/>
                <a:ahLst/>
                <a:cxnLst/>
                <a:rect l="l" t="t" r="r" b="b"/>
                <a:pathLst>
                  <a:path w="270694" h="270694" extrusionOk="0">
                    <a:moveTo>
                      <a:pt x="270695" y="135347"/>
                    </a:moveTo>
                    <a:cubicBezTo>
                      <a:pt x="270695" y="210098"/>
                      <a:pt x="210098" y="270694"/>
                      <a:pt x="135347" y="270694"/>
                    </a:cubicBezTo>
                    <a:cubicBezTo>
                      <a:pt x="60597" y="270694"/>
                      <a:pt x="0" y="210097"/>
                      <a:pt x="0" y="135347"/>
                    </a:cubicBezTo>
                    <a:cubicBezTo>
                      <a:pt x="0" y="60597"/>
                      <a:pt x="60597" y="0"/>
                      <a:pt x="135347" y="0"/>
                    </a:cubicBezTo>
                    <a:cubicBezTo>
                      <a:pt x="210098" y="0"/>
                      <a:pt x="270695" y="60597"/>
                      <a:pt x="270695" y="1353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1" name="Google Shape;2511;p34"/>
              <p:cNvSpPr/>
              <p:nvPr/>
            </p:nvSpPr>
            <p:spPr>
              <a:xfrm>
                <a:off x="2973316" y="5859485"/>
                <a:ext cx="226081" cy="287924"/>
              </a:xfrm>
              <a:custGeom>
                <a:avLst/>
                <a:gdLst/>
                <a:ahLst/>
                <a:cxnLst/>
                <a:rect l="l" t="t" r="r" b="b"/>
                <a:pathLst>
                  <a:path w="226081" h="287924" extrusionOk="0">
                    <a:moveTo>
                      <a:pt x="226016" y="174916"/>
                    </a:moveTo>
                    <a:cubicBezTo>
                      <a:pt x="226016" y="237218"/>
                      <a:pt x="175310" y="287924"/>
                      <a:pt x="113008" y="287924"/>
                    </a:cubicBezTo>
                    <a:cubicBezTo>
                      <a:pt x="50706" y="287924"/>
                      <a:pt x="0" y="237218"/>
                      <a:pt x="0" y="174916"/>
                    </a:cubicBezTo>
                    <a:cubicBezTo>
                      <a:pt x="0" y="118445"/>
                      <a:pt x="41600" y="71539"/>
                      <a:pt x="95713" y="63219"/>
                    </a:cubicBezTo>
                    <a:lnTo>
                      <a:pt x="95713" y="0"/>
                    </a:lnTo>
                    <a:lnTo>
                      <a:pt x="129975" y="0"/>
                    </a:lnTo>
                    <a:lnTo>
                      <a:pt x="129975" y="63153"/>
                    </a:lnTo>
                    <a:cubicBezTo>
                      <a:pt x="184285" y="71342"/>
                      <a:pt x="226081" y="118314"/>
                      <a:pt x="226081" y="17491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12" name="Google Shape;2512;p34"/>
              <p:cNvGrpSpPr/>
              <p:nvPr/>
            </p:nvGrpSpPr>
            <p:grpSpPr>
              <a:xfrm>
                <a:off x="2973905" y="5996022"/>
                <a:ext cx="223123" cy="150797"/>
                <a:chOff x="2973905" y="5996022"/>
                <a:chExt cx="223123" cy="150797"/>
              </a:xfrm>
            </p:grpSpPr>
            <p:sp>
              <p:nvSpPr>
                <p:cNvPr id="2513" name="Google Shape;2513;p34"/>
                <p:cNvSpPr/>
                <p:nvPr/>
              </p:nvSpPr>
              <p:spPr>
                <a:xfrm>
                  <a:off x="3032735" y="6013286"/>
                  <a:ext cx="164293" cy="51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93" h="51476" extrusionOk="0">
                      <a:moveTo>
                        <a:pt x="164107" y="41555"/>
                      </a:moveTo>
                      <a:cubicBezTo>
                        <a:pt x="164107" y="41555"/>
                        <a:pt x="168300" y="17316"/>
                        <a:pt x="136985" y="3755"/>
                      </a:cubicBezTo>
                      <a:cubicBezTo>
                        <a:pt x="101478" y="-11575"/>
                        <a:pt x="53458" y="26291"/>
                        <a:pt x="0" y="6572"/>
                      </a:cubicBezTo>
                      <a:cubicBezTo>
                        <a:pt x="0" y="6572"/>
                        <a:pt x="90210" y="76866"/>
                        <a:pt x="164107" y="4155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4" name="Google Shape;2514;p34"/>
                <p:cNvSpPr/>
                <p:nvPr/>
              </p:nvSpPr>
              <p:spPr>
                <a:xfrm>
                  <a:off x="2973905" y="5996022"/>
                  <a:ext cx="222936" cy="150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36" h="150797" extrusionOk="0">
                      <a:moveTo>
                        <a:pt x="222936" y="58819"/>
                      </a:moveTo>
                      <a:cubicBezTo>
                        <a:pt x="213306" y="111098"/>
                        <a:pt x="167383" y="150798"/>
                        <a:pt x="112418" y="150798"/>
                      </a:cubicBezTo>
                      <a:cubicBezTo>
                        <a:pt x="50444" y="150798"/>
                        <a:pt x="0" y="100354"/>
                        <a:pt x="0" y="38380"/>
                      </a:cubicBezTo>
                      <a:cubicBezTo>
                        <a:pt x="0" y="25605"/>
                        <a:pt x="2162" y="13354"/>
                        <a:pt x="6093" y="1890"/>
                      </a:cubicBezTo>
                      <a:cubicBezTo>
                        <a:pt x="18671" y="-1583"/>
                        <a:pt x="42845" y="-2499"/>
                        <a:pt x="80055" y="19381"/>
                      </a:cubicBezTo>
                      <a:cubicBezTo>
                        <a:pt x="123490" y="44931"/>
                        <a:pt x="187233" y="74936"/>
                        <a:pt x="222936" y="587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5" name="Google Shape;2515;p34"/>
              <p:cNvGrpSpPr/>
              <p:nvPr/>
            </p:nvGrpSpPr>
            <p:grpSpPr>
              <a:xfrm>
                <a:off x="2983994" y="6036760"/>
                <a:ext cx="189066" cy="88638"/>
                <a:chOff x="2983994" y="6036760"/>
                <a:chExt cx="189066" cy="88638"/>
              </a:xfrm>
            </p:grpSpPr>
            <p:sp>
              <p:nvSpPr>
                <p:cNvPr id="2516" name="Google Shape;2516;p34"/>
                <p:cNvSpPr/>
                <p:nvPr/>
              </p:nvSpPr>
              <p:spPr>
                <a:xfrm>
                  <a:off x="3068504" y="6064734"/>
                  <a:ext cx="26204" cy="26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4" h="26204" extrusionOk="0">
                      <a:moveTo>
                        <a:pt x="26205" y="13102"/>
                      </a:moveTo>
                      <a:cubicBezTo>
                        <a:pt x="26205" y="20339"/>
                        <a:pt x="20339" y="26205"/>
                        <a:pt x="13102" y="26205"/>
                      </a:cubicBezTo>
                      <a:cubicBezTo>
                        <a:pt x="5866" y="26205"/>
                        <a:pt x="0" y="20339"/>
                        <a:pt x="0" y="13102"/>
                      </a:cubicBezTo>
                      <a:cubicBezTo>
                        <a:pt x="0" y="5866"/>
                        <a:pt x="5866" y="0"/>
                        <a:pt x="13102" y="0"/>
                      </a:cubicBezTo>
                      <a:cubicBezTo>
                        <a:pt x="20339" y="0"/>
                        <a:pt x="26205" y="5866"/>
                        <a:pt x="26205" y="1310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7" name="Google Shape;2517;p34"/>
                <p:cNvSpPr/>
                <p:nvPr/>
              </p:nvSpPr>
              <p:spPr>
                <a:xfrm>
                  <a:off x="2983994" y="6048814"/>
                  <a:ext cx="22667" cy="2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7" h="22666" extrusionOk="0">
                      <a:moveTo>
                        <a:pt x="22667" y="11333"/>
                      </a:moveTo>
                      <a:cubicBezTo>
                        <a:pt x="22667" y="17557"/>
                        <a:pt x="17623" y="22667"/>
                        <a:pt x="11334" y="22667"/>
                      </a:cubicBezTo>
                      <a:cubicBezTo>
                        <a:pt x="5044" y="22667"/>
                        <a:pt x="0" y="17623"/>
                        <a:pt x="0" y="11333"/>
                      </a:cubicBezTo>
                      <a:cubicBezTo>
                        <a:pt x="0" y="5044"/>
                        <a:pt x="5044" y="0"/>
                        <a:pt x="11334" y="0"/>
                      </a:cubicBezTo>
                      <a:cubicBezTo>
                        <a:pt x="17623" y="0"/>
                        <a:pt x="22667" y="5044"/>
                        <a:pt x="22667" y="1133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8" name="Google Shape;2518;p34"/>
                <p:cNvSpPr/>
                <p:nvPr/>
              </p:nvSpPr>
              <p:spPr>
                <a:xfrm>
                  <a:off x="3106763" y="6109151"/>
                  <a:ext cx="16246" cy="16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6" h="16247" extrusionOk="0">
                      <a:moveTo>
                        <a:pt x="16247" y="8123"/>
                      </a:moveTo>
                      <a:cubicBezTo>
                        <a:pt x="16247" y="12644"/>
                        <a:pt x="12578" y="16247"/>
                        <a:pt x="8124" y="16247"/>
                      </a:cubicBezTo>
                      <a:cubicBezTo>
                        <a:pt x="3669" y="16247"/>
                        <a:pt x="0" y="12579"/>
                        <a:pt x="0" y="8123"/>
                      </a:cubicBezTo>
                      <a:cubicBezTo>
                        <a:pt x="0" y="3669"/>
                        <a:pt x="3669" y="0"/>
                        <a:pt x="8124" y="0"/>
                      </a:cubicBezTo>
                      <a:cubicBezTo>
                        <a:pt x="12578" y="0"/>
                        <a:pt x="16247" y="3669"/>
                        <a:pt x="16247" y="812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9" name="Google Shape;2519;p34"/>
                <p:cNvSpPr/>
                <p:nvPr/>
              </p:nvSpPr>
              <p:spPr>
                <a:xfrm>
                  <a:off x="3029590" y="6104434"/>
                  <a:ext cx="16246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6" h="16246" extrusionOk="0">
                      <a:moveTo>
                        <a:pt x="16247" y="8123"/>
                      </a:moveTo>
                      <a:cubicBezTo>
                        <a:pt x="16247" y="12644"/>
                        <a:pt x="12578" y="16247"/>
                        <a:pt x="8124" y="16247"/>
                      </a:cubicBezTo>
                      <a:cubicBezTo>
                        <a:pt x="3669" y="16247"/>
                        <a:pt x="0" y="12578"/>
                        <a:pt x="0" y="8123"/>
                      </a:cubicBezTo>
                      <a:cubicBezTo>
                        <a:pt x="0" y="3669"/>
                        <a:pt x="3669" y="0"/>
                        <a:pt x="8124" y="0"/>
                      </a:cubicBezTo>
                      <a:cubicBezTo>
                        <a:pt x="12578" y="0"/>
                        <a:pt x="16247" y="3669"/>
                        <a:pt x="16247" y="812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0" name="Google Shape;2520;p34"/>
                <p:cNvSpPr/>
                <p:nvPr/>
              </p:nvSpPr>
              <p:spPr>
                <a:xfrm>
                  <a:off x="3035683" y="6036760"/>
                  <a:ext cx="16246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6" h="16246" extrusionOk="0">
                      <a:moveTo>
                        <a:pt x="16247" y="8123"/>
                      </a:moveTo>
                      <a:cubicBezTo>
                        <a:pt x="16247" y="12644"/>
                        <a:pt x="12578" y="16247"/>
                        <a:pt x="8124" y="16247"/>
                      </a:cubicBezTo>
                      <a:cubicBezTo>
                        <a:pt x="3669" y="16247"/>
                        <a:pt x="0" y="12578"/>
                        <a:pt x="0" y="8123"/>
                      </a:cubicBezTo>
                      <a:cubicBezTo>
                        <a:pt x="0" y="3669"/>
                        <a:pt x="3669" y="0"/>
                        <a:pt x="8124" y="0"/>
                      </a:cubicBezTo>
                      <a:cubicBezTo>
                        <a:pt x="12578" y="0"/>
                        <a:pt x="16247" y="3669"/>
                        <a:pt x="16247" y="812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1" name="Google Shape;2521;p34"/>
                <p:cNvSpPr/>
                <p:nvPr/>
              </p:nvSpPr>
              <p:spPr>
                <a:xfrm>
                  <a:off x="3156814" y="6071481"/>
                  <a:ext cx="16246" cy="16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6" h="16247" extrusionOk="0">
                      <a:moveTo>
                        <a:pt x="16247" y="8123"/>
                      </a:moveTo>
                      <a:cubicBezTo>
                        <a:pt x="16247" y="12644"/>
                        <a:pt x="12578" y="16247"/>
                        <a:pt x="8123" y="16247"/>
                      </a:cubicBezTo>
                      <a:cubicBezTo>
                        <a:pt x="3669" y="16247"/>
                        <a:pt x="0" y="12579"/>
                        <a:pt x="0" y="8123"/>
                      </a:cubicBezTo>
                      <a:cubicBezTo>
                        <a:pt x="0" y="3669"/>
                        <a:pt x="3669" y="0"/>
                        <a:pt x="8123" y="0"/>
                      </a:cubicBezTo>
                      <a:cubicBezTo>
                        <a:pt x="12578" y="0"/>
                        <a:pt x="16247" y="3669"/>
                        <a:pt x="16247" y="812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22" name="Google Shape;2522;p34"/>
              <p:cNvSpPr/>
              <p:nvPr/>
            </p:nvSpPr>
            <p:spPr>
              <a:xfrm>
                <a:off x="3044396" y="5798363"/>
                <a:ext cx="83396" cy="17819"/>
              </a:xfrm>
              <a:custGeom>
                <a:avLst/>
                <a:gdLst/>
                <a:ahLst/>
                <a:cxnLst/>
                <a:rect l="l" t="t" r="r" b="b"/>
                <a:pathLst>
                  <a:path w="83396" h="17819" extrusionOk="0">
                    <a:moveTo>
                      <a:pt x="79531" y="0"/>
                    </a:moveTo>
                    <a:cubicBezTo>
                      <a:pt x="81666" y="0"/>
                      <a:pt x="83396" y="1730"/>
                      <a:pt x="83396" y="3865"/>
                    </a:cubicBezTo>
                    <a:lnTo>
                      <a:pt x="83396" y="13954"/>
                    </a:lnTo>
                    <a:cubicBezTo>
                      <a:pt x="83396" y="16089"/>
                      <a:pt x="81666" y="17819"/>
                      <a:pt x="79531" y="17819"/>
                    </a:cubicBezTo>
                    <a:lnTo>
                      <a:pt x="3865" y="17819"/>
                    </a:lnTo>
                    <a:cubicBezTo>
                      <a:pt x="1731" y="17819"/>
                      <a:pt x="0" y="16089"/>
                      <a:pt x="0" y="13954"/>
                    </a:cubicBezTo>
                    <a:lnTo>
                      <a:pt x="0" y="3865"/>
                    </a:lnTo>
                    <a:cubicBezTo>
                      <a:pt x="0" y="1730"/>
                      <a:pt x="1731" y="0"/>
                      <a:pt x="38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720000" y="1108001"/>
            <a:ext cx="77040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86" name="Google Shape;86;p4"/>
          <p:cNvGrpSpPr/>
          <p:nvPr/>
        </p:nvGrpSpPr>
        <p:grpSpPr>
          <a:xfrm>
            <a:off x="7971422" y="3911888"/>
            <a:ext cx="1384903" cy="1341189"/>
            <a:chOff x="7971422" y="3911888"/>
            <a:chExt cx="1384903" cy="1341189"/>
          </a:xfrm>
        </p:grpSpPr>
        <p:grpSp>
          <p:nvGrpSpPr>
            <p:cNvPr id="87" name="Google Shape;87;p4"/>
            <p:cNvGrpSpPr/>
            <p:nvPr/>
          </p:nvGrpSpPr>
          <p:grpSpPr>
            <a:xfrm>
              <a:off x="8171729" y="4077063"/>
              <a:ext cx="1184596" cy="1176014"/>
              <a:chOff x="7047354" y="4702738"/>
              <a:chExt cx="1184596" cy="1176014"/>
            </a:xfrm>
          </p:grpSpPr>
          <p:sp>
            <p:nvSpPr>
              <p:cNvPr id="88" name="Google Shape;88;p4"/>
              <p:cNvSpPr/>
              <p:nvPr/>
            </p:nvSpPr>
            <p:spPr>
              <a:xfrm>
                <a:off x="7047354" y="4702738"/>
                <a:ext cx="1184596" cy="1176014"/>
              </a:xfrm>
              <a:custGeom>
                <a:avLst/>
                <a:gdLst/>
                <a:ahLst/>
                <a:cxnLst/>
                <a:rect l="l" t="t" r="r" b="b"/>
                <a:pathLst>
                  <a:path w="1184596" h="1176014" extrusionOk="0">
                    <a:moveTo>
                      <a:pt x="363401" y="1130412"/>
                    </a:moveTo>
                    <a:lnTo>
                      <a:pt x="11078" y="494162"/>
                    </a:lnTo>
                    <a:cubicBezTo>
                      <a:pt x="-12572" y="451448"/>
                      <a:pt x="2889" y="397729"/>
                      <a:pt x="45603" y="374079"/>
                    </a:cubicBezTo>
                    <a:lnTo>
                      <a:pt x="701114" y="11078"/>
                    </a:lnTo>
                    <a:cubicBezTo>
                      <a:pt x="743827" y="-12572"/>
                      <a:pt x="797612" y="2889"/>
                      <a:pt x="821196" y="45603"/>
                    </a:cubicBezTo>
                    <a:lnTo>
                      <a:pt x="1173519" y="681853"/>
                    </a:lnTo>
                    <a:cubicBezTo>
                      <a:pt x="1197168" y="724567"/>
                      <a:pt x="1181708" y="778352"/>
                      <a:pt x="1138994" y="801936"/>
                    </a:cubicBezTo>
                    <a:lnTo>
                      <a:pt x="483484" y="1164937"/>
                    </a:lnTo>
                    <a:cubicBezTo>
                      <a:pt x="440770" y="1188586"/>
                      <a:pt x="387050" y="1173126"/>
                      <a:pt x="363335" y="113041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9" name="Google Shape;89;p4"/>
              <p:cNvGrpSpPr/>
              <p:nvPr/>
            </p:nvGrpSpPr>
            <p:grpSpPr>
              <a:xfrm>
                <a:off x="7668928" y="4800545"/>
                <a:ext cx="260883" cy="336089"/>
                <a:chOff x="7668928" y="4800545"/>
                <a:chExt cx="260883" cy="336089"/>
              </a:xfrm>
            </p:grpSpPr>
            <p:sp>
              <p:nvSpPr>
                <p:cNvPr id="90" name="Google Shape;90;p4"/>
                <p:cNvSpPr/>
                <p:nvPr/>
              </p:nvSpPr>
              <p:spPr>
                <a:xfrm>
                  <a:off x="7668928" y="4800545"/>
                  <a:ext cx="260883" cy="336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883" h="336089" extrusionOk="0">
                      <a:moveTo>
                        <a:pt x="10490" y="124415"/>
                      </a:moveTo>
                      <a:cubicBezTo>
                        <a:pt x="-11915" y="83994"/>
                        <a:pt x="2760" y="32895"/>
                        <a:pt x="43180" y="10490"/>
                      </a:cubicBezTo>
                      <a:cubicBezTo>
                        <a:pt x="83601" y="-11915"/>
                        <a:pt x="134700" y="2760"/>
                        <a:pt x="157105" y="43180"/>
                      </a:cubicBezTo>
                      <a:lnTo>
                        <a:pt x="250394" y="211676"/>
                      </a:lnTo>
                      <a:cubicBezTo>
                        <a:pt x="272799" y="252097"/>
                        <a:pt x="258124" y="303197"/>
                        <a:pt x="217703" y="325601"/>
                      </a:cubicBezTo>
                      <a:cubicBezTo>
                        <a:pt x="177283" y="348006"/>
                        <a:pt x="126184" y="333332"/>
                        <a:pt x="103778" y="292846"/>
                      </a:cubicBezTo>
                      <a:lnTo>
                        <a:pt x="10490" y="12435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91;p4"/>
                <p:cNvSpPr/>
                <p:nvPr/>
              </p:nvSpPr>
              <p:spPr>
                <a:xfrm>
                  <a:off x="7691173" y="4822855"/>
                  <a:ext cx="216394" cy="291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94" h="291539" extrusionOk="0">
                      <a:moveTo>
                        <a:pt x="101057" y="259792"/>
                      </a:moveTo>
                      <a:lnTo>
                        <a:pt x="7703" y="91296"/>
                      </a:lnTo>
                      <a:cubicBezTo>
                        <a:pt x="-8741" y="61553"/>
                        <a:pt x="2003" y="24146"/>
                        <a:pt x="31745" y="7703"/>
                      </a:cubicBezTo>
                      <a:lnTo>
                        <a:pt x="31745" y="7703"/>
                      </a:lnTo>
                      <a:cubicBezTo>
                        <a:pt x="61487" y="-8741"/>
                        <a:pt x="98894" y="2003"/>
                        <a:pt x="115338" y="31745"/>
                      </a:cubicBezTo>
                      <a:lnTo>
                        <a:pt x="208692" y="200242"/>
                      </a:lnTo>
                      <a:cubicBezTo>
                        <a:pt x="225136" y="229984"/>
                        <a:pt x="214392" y="267391"/>
                        <a:pt x="184650" y="283835"/>
                      </a:cubicBezTo>
                      <a:lnTo>
                        <a:pt x="184650" y="283835"/>
                      </a:lnTo>
                      <a:cubicBezTo>
                        <a:pt x="154907" y="300278"/>
                        <a:pt x="117500" y="289534"/>
                        <a:pt x="101057" y="2598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92;p4"/>
                <p:cNvSpPr/>
                <p:nvPr/>
              </p:nvSpPr>
              <p:spPr>
                <a:xfrm>
                  <a:off x="7745585" y="4938783"/>
                  <a:ext cx="161982" cy="175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82" h="175588" extrusionOk="0">
                      <a:moveTo>
                        <a:pt x="154280" y="84248"/>
                      </a:moveTo>
                      <a:lnTo>
                        <a:pt x="107635" y="0"/>
                      </a:lnTo>
                      <a:lnTo>
                        <a:pt x="0" y="59616"/>
                      </a:lnTo>
                      <a:lnTo>
                        <a:pt x="46644" y="143864"/>
                      </a:lnTo>
                      <a:cubicBezTo>
                        <a:pt x="63088" y="173606"/>
                        <a:pt x="100560" y="184350"/>
                        <a:pt x="130237" y="167841"/>
                      </a:cubicBezTo>
                      <a:lnTo>
                        <a:pt x="130237" y="167841"/>
                      </a:lnTo>
                      <a:cubicBezTo>
                        <a:pt x="159979" y="151398"/>
                        <a:pt x="170723" y="113925"/>
                        <a:pt x="154280" y="842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3" name="Google Shape;93;p4"/>
              <p:cNvGrpSpPr/>
              <p:nvPr/>
            </p:nvGrpSpPr>
            <p:grpSpPr>
              <a:xfrm>
                <a:off x="7866970" y="5158174"/>
                <a:ext cx="260949" cy="336091"/>
                <a:chOff x="7866970" y="5158174"/>
                <a:chExt cx="260949" cy="336091"/>
              </a:xfrm>
            </p:grpSpPr>
            <p:sp>
              <p:nvSpPr>
                <p:cNvPr id="94" name="Google Shape;94;p4"/>
                <p:cNvSpPr/>
                <p:nvPr/>
              </p:nvSpPr>
              <p:spPr>
                <a:xfrm>
                  <a:off x="7866970" y="5158174"/>
                  <a:ext cx="260949" cy="336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49" h="336091" extrusionOk="0">
                      <a:moveTo>
                        <a:pt x="10490" y="124415"/>
                      </a:moveTo>
                      <a:cubicBezTo>
                        <a:pt x="-11915" y="83994"/>
                        <a:pt x="2759" y="32895"/>
                        <a:pt x="43180" y="10490"/>
                      </a:cubicBezTo>
                      <a:cubicBezTo>
                        <a:pt x="83601" y="-11915"/>
                        <a:pt x="134700" y="2760"/>
                        <a:pt x="157105" y="43180"/>
                      </a:cubicBezTo>
                      <a:lnTo>
                        <a:pt x="250460" y="211677"/>
                      </a:lnTo>
                      <a:cubicBezTo>
                        <a:pt x="272864" y="252097"/>
                        <a:pt x="258190" y="303196"/>
                        <a:pt x="217769" y="325602"/>
                      </a:cubicBezTo>
                      <a:cubicBezTo>
                        <a:pt x="177348" y="348007"/>
                        <a:pt x="126249" y="333332"/>
                        <a:pt x="103844" y="292911"/>
                      </a:cubicBezTo>
                      <a:lnTo>
                        <a:pt x="10555" y="124349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4"/>
                <p:cNvSpPr/>
                <p:nvPr/>
              </p:nvSpPr>
              <p:spPr>
                <a:xfrm>
                  <a:off x="7889215" y="5180419"/>
                  <a:ext cx="216394" cy="291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94" h="291602" extrusionOk="0">
                      <a:moveTo>
                        <a:pt x="101057" y="259857"/>
                      </a:moveTo>
                      <a:lnTo>
                        <a:pt x="7703" y="91361"/>
                      </a:lnTo>
                      <a:cubicBezTo>
                        <a:pt x="-8741" y="61619"/>
                        <a:pt x="2003" y="24211"/>
                        <a:pt x="31745" y="7703"/>
                      </a:cubicBezTo>
                      <a:lnTo>
                        <a:pt x="31745" y="7703"/>
                      </a:lnTo>
                      <a:cubicBezTo>
                        <a:pt x="61487" y="-8741"/>
                        <a:pt x="98894" y="2003"/>
                        <a:pt x="115338" y="31745"/>
                      </a:cubicBezTo>
                      <a:lnTo>
                        <a:pt x="208692" y="200241"/>
                      </a:lnTo>
                      <a:cubicBezTo>
                        <a:pt x="225136" y="229984"/>
                        <a:pt x="214392" y="267391"/>
                        <a:pt x="184650" y="283900"/>
                      </a:cubicBezTo>
                      <a:lnTo>
                        <a:pt x="184650" y="283900"/>
                      </a:lnTo>
                      <a:cubicBezTo>
                        <a:pt x="154907" y="300343"/>
                        <a:pt x="117500" y="289599"/>
                        <a:pt x="101057" y="2598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4"/>
                <p:cNvSpPr/>
                <p:nvPr/>
              </p:nvSpPr>
              <p:spPr>
                <a:xfrm>
                  <a:off x="7943627" y="5296412"/>
                  <a:ext cx="161982" cy="17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82" h="175609" extrusionOk="0">
                      <a:moveTo>
                        <a:pt x="154280" y="84248"/>
                      </a:moveTo>
                      <a:lnTo>
                        <a:pt x="107635" y="0"/>
                      </a:lnTo>
                      <a:lnTo>
                        <a:pt x="0" y="59616"/>
                      </a:lnTo>
                      <a:lnTo>
                        <a:pt x="46644" y="143864"/>
                      </a:lnTo>
                      <a:cubicBezTo>
                        <a:pt x="63088" y="173606"/>
                        <a:pt x="100560" y="184350"/>
                        <a:pt x="130237" y="167907"/>
                      </a:cubicBezTo>
                      <a:lnTo>
                        <a:pt x="130237" y="167907"/>
                      </a:lnTo>
                      <a:cubicBezTo>
                        <a:pt x="159979" y="151463"/>
                        <a:pt x="170723" y="113991"/>
                        <a:pt x="154280" y="842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7" name="Google Shape;97;p4"/>
              <p:cNvGrpSpPr/>
              <p:nvPr/>
            </p:nvGrpSpPr>
            <p:grpSpPr>
              <a:xfrm>
                <a:off x="7410157" y="4943820"/>
                <a:ext cx="260949" cy="336091"/>
                <a:chOff x="7410157" y="4943820"/>
                <a:chExt cx="260949" cy="336091"/>
              </a:xfrm>
            </p:grpSpPr>
            <p:sp>
              <p:nvSpPr>
                <p:cNvPr id="98" name="Google Shape;98;p4"/>
                <p:cNvSpPr/>
                <p:nvPr/>
              </p:nvSpPr>
              <p:spPr>
                <a:xfrm>
                  <a:off x="7410157" y="4943820"/>
                  <a:ext cx="260949" cy="336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49" h="336091" extrusionOk="0">
                      <a:moveTo>
                        <a:pt x="10490" y="124415"/>
                      </a:moveTo>
                      <a:cubicBezTo>
                        <a:pt x="-11915" y="83994"/>
                        <a:pt x="2760" y="32895"/>
                        <a:pt x="43180" y="10490"/>
                      </a:cubicBezTo>
                      <a:cubicBezTo>
                        <a:pt x="83601" y="-11915"/>
                        <a:pt x="134700" y="2760"/>
                        <a:pt x="157105" y="43180"/>
                      </a:cubicBezTo>
                      <a:lnTo>
                        <a:pt x="250459" y="211676"/>
                      </a:lnTo>
                      <a:cubicBezTo>
                        <a:pt x="272864" y="252097"/>
                        <a:pt x="258190" y="303197"/>
                        <a:pt x="217769" y="325601"/>
                      </a:cubicBezTo>
                      <a:cubicBezTo>
                        <a:pt x="177349" y="348006"/>
                        <a:pt x="126249" y="333332"/>
                        <a:pt x="103844" y="292911"/>
                      </a:cubicBezTo>
                      <a:lnTo>
                        <a:pt x="10555" y="12441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7432401" y="4966129"/>
                  <a:ext cx="216329" cy="291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29" h="291539" extrusionOk="0">
                      <a:moveTo>
                        <a:pt x="101057" y="259857"/>
                      </a:moveTo>
                      <a:lnTo>
                        <a:pt x="7703" y="91361"/>
                      </a:lnTo>
                      <a:cubicBezTo>
                        <a:pt x="-8741" y="61619"/>
                        <a:pt x="2003" y="24212"/>
                        <a:pt x="31746" y="7703"/>
                      </a:cubicBezTo>
                      <a:lnTo>
                        <a:pt x="31746" y="7703"/>
                      </a:lnTo>
                      <a:cubicBezTo>
                        <a:pt x="61488" y="-8741"/>
                        <a:pt x="98895" y="2003"/>
                        <a:pt x="115338" y="31745"/>
                      </a:cubicBezTo>
                      <a:lnTo>
                        <a:pt x="208627" y="200242"/>
                      </a:lnTo>
                      <a:cubicBezTo>
                        <a:pt x="225070" y="229984"/>
                        <a:pt x="214326" y="267391"/>
                        <a:pt x="184585" y="283835"/>
                      </a:cubicBezTo>
                      <a:lnTo>
                        <a:pt x="184585" y="283835"/>
                      </a:lnTo>
                      <a:cubicBezTo>
                        <a:pt x="154842" y="300278"/>
                        <a:pt x="117435" y="289534"/>
                        <a:pt x="100992" y="2598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100;p4"/>
                <p:cNvSpPr/>
                <p:nvPr/>
              </p:nvSpPr>
              <p:spPr>
                <a:xfrm>
                  <a:off x="7486813" y="5082123"/>
                  <a:ext cx="161982" cy="175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82" h="175588" extrusionOk="0">
                      <a:moveTo>
                        <a:pt x="154280" y="84248"/>
                      </a:moveTo>
                      <a:lnTo>
                        <a:pt x="107636" y="0"/>
                      </a:lnTo>
                      <a:lnTo>
                        <a:pt x="0" y="59616"/>
                      </a:lnTo>
                      <a:lnTo>
                        <a:pt x="46645" y="143864"/>
                      </a:lnTo>
                      <a:cubicBezTo>
                        <a:pt x="63088" y="173606"/>
                        <a:pt x="100561" y="184350"/>
                        <a:pt x="130238" y="167841"/>
                      </a:cubicBezTo>
                      <a:lnTo>
                        <a:pt x="130238" y="167841"/>
                      </a:lnTo>
                      <a:cubicBezTo>
                        <a:pt x="159980" y="151398"/>
                        <a:pt x="170724" y="113925"/>
                        <a:pt x="154280" y="842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" name="Google Shape;101;p4"/>
              <p:cNvGrpSpPr/>
              <p:nvPr/>
            </p:nvGrpSpPr>
            <p:grpSpPr>
              <a:xfrm>
                <a:off x="7608199" y="5301448"/>
                <a:ext cx="260949" cy="336091"/>
                <a:chOff x="7608199" y="5301448"/>
                <a:chExt cx="260949" cy="336091"/>
              </a:xfrm>
            </p:grpSpPr>
            <p:sp>
              <p:nvSpPr>
                <p:cNvPr id="102" name="Google Shape;102;p4"/>
                <p:cNvSpPr/>
                <p:nvPr/>
              </p:nvSpPr>
              <p:spPr>
                <a:xfrm>
                  <a:off x="7608199" y="5301448"/>
                  <a:ext cx="260949" cy="336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49" h="336091" extrusionOk="0">
                      <a:moveTo>
                        <a:pt x="10490" y="124415"/>
                      </a:moveTo>
                      <a:cubicBezTo>
                        <a:pt x="-11915" y="83994"/>
                        <a:pt x="2759" y="32895"/>
                        <a:pt x="43180" y="10490"/>
                      </a:cubicBezTo>
                      <a:cubicBezTo>
                        <a:pt x="83601" y="-11915"/>
                        <a:pt x="134700" y="2760"/>
                        <a:pt x="157105" y="43180"/>
                      </a:cubicBezTo>
                      <a:lnTo>
                        <a:pt x="250460" y="211677"/>
                      </a:lnTo>
                      <a:cubicBezTo>
                        <a:pt x="272864" y="252097"/>
                        <a:pt x="258190" y="303196"/>
                        <a:pt x="217769" y="325602"/>
                      </a:cubicBezTo>
                      <a:cubicBezTo>
                        <a:pt x="177348" y="348007"/>
                        <a:pt x="126249" y="333332"/>
                        <a:pt x="103844" y="292911"/>
                      </a:cubicBezTo>
                      <a:lnTo>
                        <a:pt x="10490" y="12441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103;p4"/>
                <p:cNvSpPr/>
                <p:nvPr/>
              </p:nvSpPr>
              <p:spPr>
                <a:xfrm>
                  <a:off x="7630509" y="5323693"/>
                  <a:ext cx="216331" cy="291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31" h="291602" extrusionOk="0">
                      <a:moveTo>
                        <a:pt x="100991" y="259857"/>
                      </a:moveTo>
                      <a:lnTo>
                        <a:pt x="7703" y="91361"/>
                      </a:lnTo>
                      <a:cubicBezTo>
                        <a:pt x="-8741" y="61619"/>
                        <a:pt x="2003" y="24211"/>
                        <a:pt x="31745" y="7703"/>
                      </a:cubicBezTo>
                      <a:lnTo>
                        <a:pt x="31745" y="7703"/>
                      </a:lnTo>
                      <a:cubicBezTo>
                        <a:pt x="61487" y="-8741"/>
                        <a:pt x="98894" y="2003"/>
                        <a:pt x="115338" y="31745"/>
                      </a:cubicBezTo>
                      <a:lnTo>
                        <a:pt x="208627" y="200242"/>
                      </a:lnTo>
                      <a:cubicBezTo>
                        <a:pt x="225070" y="229984"/>
                        <a:pt x="214326" y="267391"/>
                        <a:pt x="184650" y="283900"/>
                      </a:cubicBezTo>
                      <a:lnTo>
                        <a:pt x="184650" y="283900"/>
                      </a:lnTo>
                      <a:cubicBezTo>
                        <a:pt x="154907" y="300343"/>
                        <a:pt x="117500" y="289599"/>
                        <a:pt x="100991" y="2598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4"/>
                <p:cNvSpPr/>
                <p:nvPr/>
              </p:nvSpPr>
              <p:spPr>
                <a:xfrm>
                  <a:off x="7684921" y="5439686"/>
                  <a:ext cx="162027" cy="17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027" h="175609" extrusionOk="0">
                      <a:moveTo>
                        <a:pt x="154280" y="84248"/>
                      </a:moveTo>
                      <a:lnTo>
                        <a:pt x="107635" y="0"/>
                      </a:lnTo>
                      <a:lnTo>
                        <a:pt x="0" y="59616"/>
                      </a:lnTo>
                      <a:lnTo>
                        <a:pt x="46644" y="143864"/>
                      </a:lnTo>
                      <a:cubicBezTo>
                        <a:pt x="63088" y="173606"/>
                        <a:pt x="100560" y="184350"/>
                        <a:pt x="130303" y="167907"/>
                      </a:cubicBezTo>
                      <a:lnTo>
                        <a:pt x="130303" y="167907"/>
                      </a:lnTo>
                      <a:cubicBezTo>
                        <a:pt x="160045" y="151463"/>
                        <a:pt x="170789" y="113991"/>
                        <a:pt x="154280" y="842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5" name="Google Shape;105;p4"/>
              <p:cNvGrpSpPr/>
              <p:nvPr/>
            </p:nvGrpSpPr>
            <p:grpSpPr>
              <a:xfrm>
                <a:off x="7148110" y="5088928"/>
                <a:ext cx="260949" cy="336091"/>
                <a:chOff x="7148110" y="5088928"/>
                <a:chExt cx="260949" cy="336091"/>
              </a:xfrm>
            </p:grpSpPr>
            <p:sp>
              <p:nvSpPr>
                <p:cNvPr id="106" name="Google Shape;106;p4"/>
                <p:cNvSpPr/>
                <p:nvPr/>
              </p:nvSpPr>
              <p:spPr>
                <a:xfrm>
                  <a:off x="7148110" y="5088928"/>
                  <a:ext cx="260949" cy="336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49" h="336091" extrusionOk="0">
                      <a:moveTo>
                        <a:pt x="10490" y="124415"/>
                      </a:moveTo>
                      <a:cubicBezTo>
                        <a:pt x="-11915" y="83994"/>
                        <a:pt x="2760" y="32895"/>
                        <a:pt x="43180" y="10490"/>
                      </a:cubicBezTo>
                      <a:cubicBezTo>
                        <a:pt x="83601" y="-11915"/>
                        <a:pt x="134700" y="2760"/>
                        <a:pt x="157105" y="43180"/>
                      </a:cubicBezTo>
                      <a:lnTo>
                        <a:pt x="250459" y="211677"/>
                      </a:lnTo>
                      <a:cubicBezTo>
                        <a:pt x="272864" y="252097"/>
                        <a:pt x="258190" y="303196"/>
                        <a:pt x="217769" y="325602"/>
                      </a:cubicBezTo>
                      <a:cubicBezTo>
                        <a:pt x="177348" y="348007"/>
                        <a:pt x="126249" y="333332"/>
                        <a:pt x="103844" y="292911"/>
                      </a:cubicBezTo>
                      <a:lnTo>
                        <a:pt x="10555" y="12441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4"/>
                <p:cNvSpPr/>
                <p:nvPr/>
              </p:nvSpPr>
              <p:spPr>
                <a:xfrm>
                  <a:off x="7170354" y="5111304"/>
                  <a:ext cx="216395" cy="291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95" h="291537" extrusionOk="0">
                      <a:moveTo>
                        <a:pt x="101057" y="259792"/>
                      </a:moveTo>
                      <a:lnTo>
                        <a:pt x="7703" y="91295"/>
                      </a:lnTo>
                      <a:cubicBezTo>
                        <a:pt x="-8741" y="61553"/>
                        <a:pt x="2003" y="24146"/>
                        <a:pt x="31746" y="7702"/>
                      </a:cubicBezTo>
                      <a:lnTo>
                        <a:pt x="31746" y="7702"/>
                      </a:lnTo>
                      <a:cubicBezTo>
                        <a:pt x="61488" y="-8741"/>
                        <a:pt x="98895" y="2003"/>
                        <a:pt x="115338" y="31745"/>
                      </a:cubicBezTo>
                      <a:lnTo>
                        <a:pt x="208693" y="200241"/>
                      </a:lnTo>
                      <a:cubicBezTo>
                        <a:pt x="225136" y="229984"/>
                        <a:pt x="214392" y="267391"/>
                        <a:pt x="184650" y="283835"/>
                      </a:cubicBezTo>
                      <a:lnTo>
                        <a:pt x="184650" y="283835"/>
                      </a:lnTo>
                      <a:cubicBezTo>
                        <a:pt x="154908" y="300278"/>
                        <a:pt x="117500" y="289534"/>
                        <a:pt x="101057" y="2597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4"/>
                <p:cNvSpPr/>
                <p:nvPr/>
              </p:nvSpPr>
              <p:spPr>
                <a:xfrm>
                  <a:off x="7224766" y="5227231"/>
                  <a:ext cx="161982" cy="175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82" h="175609" extrusionOk="0">
                      <a:moveTo>
                        <a:pt x="154280" y="84248"/>
                      </a:moveTo>
                      <a:lnTo>
                        <a:pt x="107636" y="0"/>
                      </a:lnTo>
                      <a:lnTo>
                        <a:pt x="0" y="59616"/>
                      </a:lnTo>
                      <a:lnTo>
                        <a:pt x="46644" y="143864"/>
                      </a:lnTo>
                      <a:cubicBezTo>
                        <a:pt x="63088" y="173606"/>
                        <a:pt x="100561" y="184350"/>
                        <a:pt x="130237" y="167907"/>
                      </a:cubicBezTo>
                      <a:lnTo>
                        <a:pt x="130237" y="167907"/>
                      </a:lnTo>
                      <a:cubicBezTo>
                        <a:pt x="159980" y="151463"/>
                        <a:pt x="170724" y="113991"/>
                        <a:pt x="154280" y="843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9" name="Google Shape;109;p4"/>
              <p:cNvGrpSpPr/>
              <p:nvPr/>
            </p:nvGrpSpPr>
            <p:grpSpPr>
              <a:xfrm>
                <a:off x="7346152" y="5446557"/>
                <a:ext cx="260949" cy="336091"/>
                <a:chOff x="7346152" y="5446557"/>
                <a:chExt cx="260949" cy="336091"/>
              </a:xfrm>
            </p:grpSpPr>
            <p:sp>
              <p:nvSpPr>
                <p:cNvPr id="110" name="Google Shape;110;p4"/>
                <p:cNvSpPr/>
                <p:nvPr/>
              </p:nvSpPr>
              <p:spPr>
                <a:xfrm>
                  <a:off x="7346152" y="5446557"/>
                  <a:ext cx="260949" cy="336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49" h="336091" extrusionOk="0">
                      <a:moveTo>
                        <a:pt x="10490" y="124415"/>
                      </a:moveTo>
                      <a:cubicBezTo>
                        <a:pt x="-11915" y="83994"/>
                        <a:pt x="2760" y="32895"/>
                        <a:pt x="43180" y="10490"/>
                      </a:cubicBezTo>
                      <a:cubicBezTo>
                        <a:pt x="83601" y="-11915"/>
                        <a:pt x="134700" y="2760"/>
                        <a:pt x="157105" y="43180"/>
                      </a:cubicBezTo>
                      <a:lnTo>
                        <a:pt x="250460" y="211677"/>
                      </a:lnTo>
                      <a:cubicBezTo>
                        <a:pt x="272864" y="252097"/>
                        <a:pt x="258190" y="303196"/>
                        <a:pt x="217769" y="325601"/>
                      </a:cubicBezTo>
                      <a:cubicBezTo>
                        <a:pt x="177349" y="348007"/>
                        <a:pt x="126249" y="333332"/>
                        <a:pt x="103844" y="292911"/>
                      </a:cubicBezTo>
                      <a:lnTo>
                        <a:pt x="10555" y="12441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111;p4"/>
                <p:cNvSpPr/>
                <p:nvPr/>
              </p:nvSpPr>
              <p:spPr>
                <a:xfrm>
                  <a:off x="7368460" y="5468932"/>
                  <a:ext cx="216333" cy="291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33" h="291602" extrusionOk="0">
                      <a:moveTo>
                        <a:pt x="100994" y="259792"/>
                      </a:moveTo>
                      <a:lnTo>
                        <a:pt x="7704" y="91296"/>
                      </a:lnTo>
                      <a:cubicBezTo>
                        <a:pt x="-8739" y="61553"/>
                        <a:pt x="2005" y="24146"/>
                        <a:pt x="31682" y="7703"/>
                      </a:cubicBezTo>
                      <a:lnTo>
                        <a:pt x="31682" y="7703"/>
                      </a:lnTo>
                      <a:cubicBezTo>
                        <a:pt x="61424" y="-8741"/>
                        <a:pt x="98832" y="2003"/>
                        <a:pt x="115341" y="31745"/>
                      </a:cubicBezTo>
                      <a:lnTo>
                        <a:pt x="208629" y="200242"/>
                      </a:lnTo>
                      <a:cubicBezTo>
                        <a:pt x="225072" y="229984"/>
                        <a:pt x="214328" y="267391"/>
                        <a:pt x="184652" y="283900"/>
                      </a:cubicBezTo>
                      <a:lnTo>
                        <a:pt x="184652" y="283900"/>
                      </a:lnTo>
                      <a:cubicBezTo>
                        <a:pt x="154910" y="300343"/>
                        <a:pt x="117502" y="289600"/>
                        <a:pt x="100994" y="25985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112;p4"/>
                <p:cNvSpPr/>
                <p:nvPr/>
              </p:nvSpPr>
              <p:spPr>
                <a:xfrm>
                  <a:off x="7422809" y="5584860"/>
                  <a:ext cx="162013" cy="175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013" h="175608" extrusionOk="0">
                      <a:moveTo>
                        <a:pt x="154280" y="84248"/>
                      </a:moveTo>
                      <a:lnTo>
                        <a:pt x="107635" y="0"/>
                      </a:lnTo>
                      <a:lnTo>
                        <a:pt x="0" y="59616"/>
                      </a:lnTo>
                      <a:lnTo>
                        <a:pt x="46644" y="143864"/>
                      </a:lnTo>
                      <a:cubicBezTo>
                        <a:pt x="63087" y="173606"/>
                        <a:pt x="100560" y="184350"/>
                        <a:pt x="130303" y="167907"/>
                      </a:cubicBezTo>
                      <a:lnTo>
                        <a:pt x="130303" y="167907"/>
                      </a:lnTo>
                      <a:cubicBezTo>
                        <a:pt x="159979" y="151463"/>
                        <a:pt x="170789" y="113990"/>
                        <a:pt x="154280" y="842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3" name="Google Shape;113;p4"/>
              <p:cNvSpPr/>
              <p:nvPr/>
            </p:nvSpPr>
            <p:spPr>
              <a:xfrm rot="-1739939">
                <a:off x="7176706" y="5279488"/>
                <a:ext cx="926466" cy="21234"/>
              </a:xfrm>
              <a:custGeom>
                <a:avLst/>
                <a:gdLst/>
                <a:ahLst/>
                <a:cxnLst/>
                <a:rect l="l" t="t" r="r" b="b"/>
                <a:pathLst>
                  <a:path w="926073" h="21225" extrusionOk="0">
                    <a:moveTo>
                      <a:pt x="0" y="0"/>
                    </a:moveTo>
                    <a:lnTo>
                      <a:pt x="926074" y="0"/>
                    </a:lnTo>
                    <a:lnTo>
                      <a:pt x="926074" y="21226"/>
                    </a:lnTo>
                    <a:lnTo>
                      <a:pt x="0" y="2122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 rot="-1739939">
                <a:off x="7739900" y="4776757"/>
                <a:ext cx="21234" cy="902152"/>
              </a:xfrm>
              <a:custGeom>
                <a:avLst/>
                <a:gdLst/>
                <a:ahLst/>
                <a:cxnLst/>
                <a:rect l="l" t="t" r="r" b="b"/>
                <a:pathLst>
                  <a:path w="21225" h="901769" extrusionOk="0">
                    <a:moveTo>
                      <a:pt x="0" y="0"/>
                    </a:moveTo>
                    <a:lnTo>
                      <a:pt x="21226" y="0"/>
                    </a:lnTo>
                    <a:lnTo>
                      <a:pt x="21226" y="901769"/>
                    </a:lnTo>
                    <a:lnTo>
                      <a:pt x="0" y="90176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 rot="-1739939">
                <a:off x="7516461" y="4900648"/>
                <a:ext cx="21234" cy="902152"/>
              </a:xfrm>
              <a:custGeom>
                <a:avLst/>
                <a:gdLst/>
                <a:ahLst/>
                <a:cxnLst/>
                <a:rect l="l" t="t" r="r" b="b"/>
                <a:pathLst>
                  <a:path w="21225" h="901769" extrusionOk="0">
                    <a:moveTo>
                      <a:pt x="0" y="0"/>
                    </a:moveTo>
                    <a:lnTo>
                      <a:pt x="21226" y="0"/>
                    </a:lnTo>
                    <a:lnTo>
                      <a:pt x="21226" y="901769"/>
                    </a:lnTo>
                    <a:lnTo>
                      <a:pt x="0" y="90176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6" name="Google Shape;116;p4"/>
              <p:cNvGrpSpPr/>
              <p:nvPr/>
            </p:nvGrpSpPr>
            <p:grpSpPr>
              <a:xfrm>
                <a:off x="7788624" y="4885389"/>
                <a:ext cx="59948" cy="95847"/>
                <a:chOff x="7788624" y="4885389"/>
                <a:chExt cx="59948" cy="95847"/>
              </a:xfrm>
            </p:grpSpPr>
            <p:sp>
              <p:nvSpPr>
                <p:cNvPr id="117" name="Google Shape;117;p4"/>
                <p:cNvSpPr/>
                <p:nvPr/>
              </p:nvSpPr>
              <p:spPr>
                <a:xfrm>
                  <a:off x="7818027" y="4943301"/>
                  <a:ext cx="30545" cy="3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45" h="37935" extrusionOk="0">
                      <a:moveTo>
                        <a:pt x="6238" y="1247"/>
                      </a:moveTo>
                      <a:lnTo>
                        <a:pt x="6238" y="1247"/>
                      </a:lnTo>
                      <a:cubicBezTo>
                        <a:pt x="11938" y="-1636"/>
                        <a:pt x="18816" y="657"/>
                        <a:pt x="21699" y="6291"/>
                      </a:cubicBezTo>
                      <a:lnTo>
                        <a:pt x="29298" y="21228"/>
                      </a:lnTo>
                      <a:cubicBezTo>
                        <a:pt x="32181" y="26928"/>
                        <a:pt x="29888" y="33806"/>
                        <a:pt x="24254" y="36689"/>
                      </a:cubicBezTo>
                      <a:lnTo>
                        <a:pt x="24254" y="36689"/>
                      </a:lnTo>
                      <a:cubicBezTo>
                        <a:pt x="18554" y="39571"/>
                        <a:pt x="11675" y="37278"/>
                        <a:pt x="8793" y="31644"/>
                      </a:cubicBezTo>
                      <a:lnTo>
                        <a:pt x="1259" y="16708"/>
                      </a:lnTo>
                      <a:cubicBezTo>
                        <a:pt x="-1624" y="11008"/>
                        <a:pt x="604" y="4130"/>
                        <a:pt x="6303" y="124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118;p4"/>
                <p:cNvSpPr/>
                <p:nvPr/>
              </p:nvSpPr>
              <p:spPr>
                <a:xfrm>
                  <a:off x="7788624" y="4885389"/>
                  <a:ext cx="37215" cy="51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5" h="51038" extrusionOk="0">
                      <a:moveTo>
                        <a:pt x="6291" y="1247"/>
                      </a:moveTo>
                      <a:lnTo>
                        <a:pt x="6291" y="1247"/>
                      </a:lnTo>
                      <a:cubicBezTo>
                        <a:pt x="11990" y="-1636"/>
                        <a:pt x="18870" y="657"/>
                        <a:pt x="21752" y="6292"/>
                      </a:cubicBezTo>
                      <a:lnTo>
                        <a:pt x="35968" y="34330"/>
                      </a:lnTo>
                      <a:cubicBezTo>
                        <a:pt x="38851" y="39964"/>
                        <a:pt x="36557" y="46908"/>
                        <a:pt x="30923" y="49791"/>
                      </a:cubicBezTo>
                      <a:lnTo>
                        <a:pt x="30923" y="49791"/>
                      </a:lnTo>
                      <a:cubicBezTo>
                        <a:pt x="25224" y="52674"/>
                        <a:pt x="18346" y="50381"/>
                        <a:pt x="15463" y="44747"/>
                      </a:cubicBezTo>
                      <a:lnTo>
                        <a:pt x="1247" y="16708"/>
                      </a:lnTo>
                      <a:cubicBezTo>
                        <a:pt x="-1636" y="11008"/>
                        <a:pt x="657" y="4130"/>
                        <a:pt x="6291" y="124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" name="Google Shape;119;p4"/>
              <p:cNvGrpSpPr/>
              <p:nvPr/>
            </p:nvGrpSpPr>
            <p:grpSpPr>
              <a:xfrm>
                <a:off x="7525267" y="5028139"/>
                <a:ext cx="59946" cy="95782"/>
                <a:chOff x="7525267" y="5028139"/>
                <a:chExt cx="59946" cy="95782"/>
              </a:xfrm>
            </p:grpSpPr>
            <p:sp>
              <p:nvSpPr>
                <p:cNvPr id="120" name="Google Shape;120;p4"/>
                <p:cNvSpPr/>
                <p:nvPr/>
              </p:nvSpPr>
              <p:spPr>
                <a:xfrm>
                  <a:off x="7554681" y="5085986"/>
                  <a:ext cx="30532" cy="3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32" h="37935" extrusionOk="0">
                      <a:moveTo>
                        <a:pt x="6226" y="1247"/>
                      </a:moveTo>
                      <a:lnTo>
                        <a:pt x="6226" y="1247"/>
                      </a:lnTo>
                      <a:cubicBezTo>
                        <a:pt x="11925" y="-1636"/>
                        <a:pt x="18804" y="658"/>
                        <a:pt x="21686" y="6291"/>
                      </a:cubicBezTo>
                      <a:lnTo>
                        <a:pt x="29286" y="21228"/>
                      </a:lnTo>
                      <a:cubicBezTo>
                        <a:pt x="32168" y="26927"/>
                        <a:pt x="29875" y="33806"/>
                        <a:pt x="24241" y="36689"/>
                      </a:cubicBezTo>
                      <a:lnTo>
                        <a:pt x="24241" y="36689"/>
                      </a:lnTo>
                      <a:cubicBezTo>
                        <a:pt x="18542" y="39571"/>
                        <a:pt x="11663" y="37278"/>
                        <a:pt x="8781" y="31644"/>
                      </a:cubicBezTo>
                      <a:lnTo>
                        <a:pt x="1247" y="16708"/>
                      </a:lnTo>
                      <a:cubicBezTo>
                        <a:pt x="-1635" y="11074"/>
                        <a:pt x="657" y="4129"/>
                        <a:pt x="6291" y="124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121;p4"/>
                <p:cNvSpPr/>
                <p:nvPr/>
              </p:nvSpPr>
              <p:spPr>
                <a:xfrm>
                  <a:off x="7525267" y="5028139"/>
                  <a:ext cx="37215" cy="51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5" h="51038" extrusionOk="0">
                      <a:moveTo>
                        <a:pt x="6357" y="1247"/>
                      </a:moveTo>
                      <a:lnTo>
                        <a:pt x="6357" y="1247"/>
                      </a:lnTo>
                      <a:cubicBezTo>
                        <a:pt x="11991" y="-1636"/>
                        <a:pt x="18935" y="658"/>
                        <a:pt x="21818" y="6291"/>
                      </a:cubicBezTo>
                      <a:lnTo>
                        <a:pt x="35968" y="34331"/>
                      </a:lnTo>
                      <a:cubicBezTo>
                        <a:pt x="38850" y="39965"/>
                        <a:pt x="36558" y="46909"/>
                        <a:pt x="30924" y="49791"/>
                      </a:cubicBezTo>
                      <a:lnTo>
                        <a:pt x="30924" y="49791"/>
                      </a:lnTo>
                      <a:cubicBezTo>
                        <a:pt x="25290" y="52674"/>
                        <a:pt x="18345" y="50381"/>
                        <a:pt x="15463" y="44747"/>
                      </a:cubicBezTo>
                      <a:lnTo>
                        <a:pt x="1247" y="16708"/>
                      </a:lnTo>
                      <a:cubicBezTo>
                        <a:pt x="-1635" y="11009"/>
                        <a:pt x="657" y="4129"/>
                        <a:pt x="6291" y="124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" name="Google Shape;122;p4"/>
              <p:cNvGrpSpPr/>
              <p:nvPr/>
            </p:nvGrpSpPr>
            <p:grpSpPr>
              <a:xfrm>
                <a:off x="7261582" y="5168008"/>
                <a:ext cx="59947" cy="95845"/>
                <a:chOff x="7261582" y="5168008"/>
                <a:chExt cx="59947" cy="95845"/>
              </a:xfrm>
            </p:grpSpPr>
            <p:sp>
              <p:nvSpPr>
                <p:cNvPr id="123" name="Google Shape;123;p4"/>
                <p:cNvSpPr/>
                <p:nvPr/>
              </p:nvSpPr>
              <p:spPr>
                <a:xfrm>
                  <a:off x="7290996" y="5225919"/>
                  <a:ext cx="30533" cy="3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33" h="37934" extrusionOk="0">
                      <a:moveTo>
                        <a:pt x="6226" y="1247"/>
                      </a:moveTo>
                      <a:lnTo>
                        <a:pt x="6226" y="1247"/>
                      </a:lnTo>
                      <a:cubicBezTo>
                        <a:pt x="11925" y="-1636"/>
                        <a:pt x="18804" y="658"/>
                        <a:pt x="21687" y="6291"/>
                      </a:cubicBezTo>
                      <a:lnTo>
                        <a:pt x="29286" y="21228"/>
                      </a:lnTo>
                      <a:cubicBezTo>
                        <a:pt x="32169" y="26928"/>
                        <a:pt x="29876" y="33806"/>
                        <a:pt x="24242" y="36689"/>
                      </a:cubicBezTo>
                      <a:lnTo>
                        <a:pt x="24242" y="36689"/>
                      </a:lnTo>
                      <a:cubicBezTo>
                        <a:pt x="18542" y="39572"/>
                        <a:pt x="11663" y="37278"/>
                        <a:pt x="8781" y="31579"/>
                      </a:cubicBezTo>
                      <a:lnTo>
                        <a:pt x="1247" y="16642"/>
                      </a:lnTo>
                      <a:cubicBezTo>
                        <a:pt x="-1636" y="10943"/>
                        <a:pt x="658" y="4064"/>
                        <a:pt x="6291" y="118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124;p4"/>
                <p:cNvSpPr/>
                <p:nvPr/>
              </p:nvSpPr>
              <p:spPr>
                <a:xfrm>
                  <a:off x="7261582" y="5168008"/>
                  <a:ext cx="37215" cy="51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5" h="51036" extrusionOk="0">
                      <a:moveTo>
                        <a:pt x="6357" y="1245"/>
                      </a:moveTo>
                      <a:lnTo>
                        <a:pt x="6357" y="1245"/>
                      </a:lnTo>
                      <a:cubicBezTo>
                        <a:pt x="11991" y="-1637"/>
                        <a:pt x="18935" y="656"/>
                        <a:pt x="21818" y="6355"/>
                      </a:cubicBezTo>
                      <a:lnTo>
                        <a:pt x="35968" y="34329"/>
                      </a:lnTo>
                      <a:cubicBezTo>
                        <a:pt x="38851" y="40028"/>
                        <a:pt x="36558" y="46907"/>
                        <a:pt x="30924" y="49789"/>
                      </a:cubicBezTo>
                      <a:lnTo>
                        <a:pt x="30924" y="49789"/>
                      </a:lnTo>
                      <a:cubicBezTo>
                        <a:pt x="25290" y="52672"/>
                        <a:pt x="18345" y="50379"/>
                        <a:pt x="15463" y="44745"/>
                      </a:cubicBezTo>
                      <a:lnTo>
                        <a:pt x="1247" y="16706"/>
                      </a:lnTo>
                      <a:cubicBezTo>
                        <a:pt x="-1636" y="11007"/>
                        <a:pt x="658" y="4062"/>
                        <a:pt x="6291" y="124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5" name="Google Shape;125;p4"/>
              <p:cNvGrpSpPr/>
              <p:nvPr/>
            </p:nvGrpSpPr>
            <p:grpSpPr>
              <a:xfrm>
                <a:off x="7987976" y="5236335"/>
                <a:ext cx="60013" cy="95847"/>
                <a:chOff x="7987976" y="5236335"/>
                <a:chExt cx="60013" cy="95847"/>
              </a:xfrm>
            </p:grpSpPr>
            <p:sp>
              <p:nvSpPr>
                <p:cNvPr id="126" name="Google Shape;126;p4"/>
                <p:cNvSpPr/>
                <p:nvPr/>
              </p:nvSpPr>
              <p:spPr>
                <a:xfrm>
                  <a:off x="8017391" y="5294248"/>
                  <a:ext cx="30598" cy="3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98" h="37934" extrusionOk="0">
                      <a:moveTo>
                        <a:pt x="6291" y="1247"/>
                      </a:moveTo>
                      <a:lnTo>
                        <a:pt x="6291" y="1247"/>
                      </a:lnTo>
                      <a:cubicBezTo>
                        <a:pt x="11925" y="-1636"/>
                        <a:pt x="18870" y="658"/>
                        <a:pt x="21752" y="6291"/>
                      </a:cubicBezTo>
                      <a:lnTo>
                        <a:pt x="29352" y="21228"/>
                      </a:lnTo>
                      <a:cubicBezTo>
                        <a:pt x="32234" y="26928"/>
                        <a:pt x="29941" y="33806"/>
                        <a:pt x="24307" y="36689"/>
                      </a:cubicBezTo>
                      <a:lnTo>
                        <a:pt x="24307" y="36689"/>
                      </a:lnTo>
                      <a:cubicBezTo>
                        <a:pt x="18608" y="39572"/>
                        <a:pt x="11728" y="37278"/>
                        <a:pt x="8846" y="31579"/>
                      </a:cubicBezTo>
                      <a:lnTo>
                        <a:pt x="1247" y="16642"/>
                      </a:lnTo>
                      <a:cubicBezTo>
                        <a:pt x="-1635" y="10943"/>
                        <a:pt x="657" y="4064"/>
                        <a:pt x="6291" y="118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4"/>
                <p:cNvSpPr/>
                <p:nvPr/>
              </p:nvSpPr>
              <p:spPr>
                <a:xfrm>
                  <a:off x="7987976" y="5236335"/>
                  <a:ext cx="37215" cy="50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5" h="50972" extrusionOk="0">
                      <a:moveTo>
                        <a:pt x="6357" y="1247"/>
                      </a:moveTo>
                      <a:lnTo>
                        <a:pt x="6357" y="1247"/>
                      </a:lnTo>
                      <a:cubicBezTo>
                        <a:pt x="11991" y="-1636"/>
                        <a:pt x="18935" y="657"/>
                        <a:pt x="21818" y="6292"/>
                      </a:cubicBezTo>
                      <a:lnTo>
                        <a:pt x="35968" y="34265"/>
                      </a:lnTo>
                      <a:cubicBezTo>
                        <a:pt x="38850" y="39964"/>
                        <a:pt x="36558" y="46843"/>
                        <a:pt x="30924" y="49725"/>
                      </a:cubicBezTo>
                      <a:lnTo>
                        <a:pt x="30924" y="49725"/>
                      </a:lnTo>
                      <a:cubicBezTo>
                        <a:pt x="25290" y="52608"/>
                        <a:pt x="18345" y="50315"/>
                        <a:pt x="15463" y="44681"/>
                      </a:cubicBezTo>
                      <a:lnTo>
                        <a:pt x="1247" y="16642"/>
                      </a:lnTo>
                      <a:cubicBezTo>
                        <a:pt x="-1635" y="10943"/>
                        <a:pt x="657" y="3998"/>
                        <a:pt x="6291" y="118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8" name="Google Shape;128;p4"/>
              <p:cNvGrpSpPr/>
              <p:nvPr/>
            </p:nvGrpSpPr>
            <p:grpSpPr>
              <a:xfrm>
                <a:off x="7724684" y="5379087"/>
                <a:ext cx="59947" cy="95846"/>
                <a:chOff x="7724684" y="5379087"/>
                <a:chExt cx="59947" cy="95846"/>
              </a:xfrm>
            </p:grpSpPr>
            <p:sp>
              <p:nvSpPr>
                <p:cNvPr id="129" name="Google Shape;129;p4"/>
                <p:cNvSpPr/>
                <p:nvPr/>
              </p:nvSpPr>
              <p:spPr>
                <a:xfrm>
                  <a:off x="7754099" y="5436998"/>
                  <a:ext cx="30532" cy="3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32" h="37935" extrusionOk="0">
                      <a:moveTo>
                        <a:pt x="6226" y="1247"/>
                      </a:moveTo>
                      <a:lnTo>
                        <a:pt x="6226" y="1247"/>
                      </a:lnTo>
                      <a:cubicBezTo>
                        <a:pt x="11926" y="-1636"/>
                        <a:pt x="18804" y="657"/>
                        <a:pt x="21687" y="6291"/>
                      </a:cubicBezTo>
                      <a:lnTo>
                        <a:pt x="29286" y="21228"/>
                      </a:lnTo>
                      <a:cubicBezTo>
                        <a:pt x="32169" y="26928"/>
                        <a:pt x="29876" y="33806"/>
                        <a:pt x="24242" y="36689"/>
                      </a:cubicBezTo>
                      <a:lnTo>
                        <a:pt x="24242" y="36689"/>
                      </a:lnTo>
                      <a:cubicBezTo>
                        <a:pt x="18542" y="39571"/>
                        <a:pt x="11663" y="37278"/>
                        <a:pt x="8780" y="31645"/>
                      </a:cubicBezTo>
                      <a:lnTo>
                        <a:pt x="1247" y="16708"/>
                      </a:lnTo>
                      <a:cubicBezTo>
                        <a:pt x="-1636" y="11008"/>
                        <a:pt x="657" y="4130"/>
                        <a:pt x="6292" y="124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4"/>
                <p:cNvSpPr/>
                <p:nvPr/>
              </p:nvSpPr>
              <p:spPr>
                <a:xfrm>
                  <a:off x="7724684" y="5379087"/>
                  <a:ext cx="37215" cy="51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5" h="51036" extrusionOk="0">
                      <a:moveTo>
                        <a:pt x="6291" y="1245"/>
                      </a:moveTo>
                      <a:lnTo>
                        <a:pt x="6291" y="1245"/>
                      </a:lnTo>
                      <a:cubicBezTo>
                        <a:pt x="11990" y="-1637"/>
                        <a:pt x="18870" y="656"/>
                        <a:pt x="21752" y="6355"/>
                      </a:cubicBezTo>
                      <a:lnTo>
                        <a:pt x="35968" y="34329"/>
                      </a:lnTo>
                      <a:cubicBezTo>
                        <a:pt x="38851" y="40029"/>
                        <a:pt x="36557" y="46907"/>
                        <a:pt x="30923" y="49790"/>
                      </a:cubicBezTo>
                      <a:lnTo>
                        <a:pt x="30923" y="49790"/>
                      </a:lnTo>
                      <a:cubicBezTo>
                        <a:pt x="25224" y="52672"/>
                        <a:pt x="18346" y="50379"/>
                        <a:pt x="15463" y="44745"/>
                      </a:cubicBezTo>
                      <a:lnTo>
                        <a:pt x="1247" y="16706"/>
                      </a:lnTo>
                      <a:cubicBezTo>
                        <a:pt x="-1636" y="11006"/>
                        <a:pt x="657" y="4062"/>
                        <a:pt x="6291" y="124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1" name="Google Shape;131;p4"/>
              <p:cNvGrpSpPr/>
              <p:nvPr/>
            </p:nvGrpSpPr>
            <p:grpSpPr>
              <a:xfrm>
                <a:off x="7461065" y="5519020"/>
                <a:ext cx="59882" cy="95780"/>
                <a:chOff x="7461065" y="5519020"/>
                <a:chExt cx="59882" cy="95780"/>
              </a:xfrm>
            </p:grpSpPr>
            <p:sp>
              <p:nvSpPr>
                <p:cNvPr id="132" name="Google Shape;132;p4"/>
                <p:cNvSpPr/>
                <p:nvPr/>
              </p:nvSpPr>
              <p:spPr>
                <a:xfrm>
                  <a:off x="7490414" y="5576865"/>
                  <a:ext cx="30533" cy="3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33" h="37935" extrusionOk="0">
                      <a:moveTo>
                        <a:pt x="6226" y="1247"/>
                      </a:moveTo>
                      <a:lnTo>
                        <a:pt x="6226" y="1247"/>
                      </a:lnTo>
                      <a:cubicBezTo>
                        <a:pt x="11925" y="-1636"/>
                        <a:pt x="18804" y="658"/>
                        <a:pt x="21687" y="6291"/>
                      </a:cubicBezTo>
                      <a:lnTo>
                        <a:pt x="29286" y="21228"/>
                      </a:lnTo>
                      <a:cubicBezTo>
                        <a:pt x="32169" y="26927"/>
                        <a:pt x="29876" y="33806"/>
                        <a:pt x="24242" y="36689"/>
                      </a:cubicBezTo>
                      <a:lnTo>
                        <a:pt x="24242" y="36689"/>
                      </a:lnTo>
                      <a:cubicBezTo>
                        <a:pt x="18542" y="39572"/>
                        <a:pt x="11663" y="37278"/>
                        <a:pt x="8781" y="31644"/>
                      </a:cubicBezTo>
                      <a:lnTo>
                        <a:pt x="1247" y="16708"/>
                      </a:lnTo>
                      <a:cubicBezTo>
                        <a:pt x="-1636" y="11008"/>
                        <a:pt x="658" y="4129"/>
                        <a:pt x="6291" y="124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133;p4"/>
                <p:cNvSpPr/>
                <p:nvPr/>
              </p:nvSpPr>
              <p:spPr>
                <a:xfrm>
                  <a:off x="7461065" y="5519020"/>
                  <a:ext cx="37149" cy="51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49" h="51036" extrusionOk="0">
                      <a:moveTo>
                        <a:pt x="6226" y="1245"/>
                      </a:moveTo>
                      <a:lnTo>
                        <a:pt x="6226" y="1245"/>
                      </a:lnTo>
                      <a:cubicBezTo>
                        <a:pt x="11925" y="-1637"/>
                        <a:pt x="18804" y="656"/>
                        <a:pt x="21687" y="6355"/>
                      </a:cubicBezTo>
                      <a:lnTo>
                        <a:pt x="35903" y="34329"/>
                      </a:lnTo>
                      <a:cubicBezTo>
                        <a:pt x="38785" y="40028"/>
                        <a:pt x="36492" y="46907"/>
                        <a:pt x="30858" y="49790"/>
                      </a:cubicBezTo>
                      <a:lnTo>
                        <a:pt x="30858" y="49790"/>
                      </a:lnTo>
                      <a:cubicBezTo>
                        <a:pt x="25159" y="52672"/>
                        <a:pt x="18280" y="50379"/>
                        <a:pt x="15397" y="44745"/>
                      </a:cubicBezTo>
                      <a:lnTo>
                        <a:pt x="1247" y="16706"/>
                      </a:lnTo>
                      <a:cubicBezTo>
                        <a:pt x="-1636" y="11007"/>
                        <a:pt x="657" y="4128"/>
                        <a:pt x="6292" y="124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4" name="Google Shape;134;p4"/>
            <p:cNvGrpSpPr/>
            <p:nvPr/>
          </p:nvGrpSpPr>
          <p:grpSpPr>
            <a:xfrm>
              <a:off x="8548882" y="3911888"/>
              <a:ext cx="276998" cy="186313"/>
              <a:chOff x="7431457" y="5950613"/>
              <a:chExt cx="276998" cy="186313"/>
            </a:xfrm>
          </p:grpSpPr>
          <p:sp>
            <p:nvSpPr>
              <p:cNvPr id="135" name="Google Shape;135;p4"/>
              <p:cNvSpPr/>
              <p:nvPr/>
            </p:nvSpPr>
            <p:spPr>
              <a:xfrm>
                <a:off x="7431457" y="5950613"/>
                <a:ext cx="276982" cy="186313"/>
              </a:xfrm>
              <a:custGeom>
                <a:avLst/>
                <a:gdLst/>
                <a:ahLst/>
                <a:cxnLst/>
                <a:rect l="l" t="t" r="r" b="b"/>
                <a:pathLst>
                  <a:path w="276982" h="186313" extrusionOk="0">
                    <a:moveTo>
                      <a:pt x="239051" y="117986"/>
                    </a:moveTo>
                    <a:lnTo>
                      <a:pt x="84706" y="181663"/>
                    </a:lnTo>
                    <a:cubicBezTo>
                      <a:pt x="53391" y="194569"/>
                      <a:pt x="17556" y="179698"/>
                      <a:pt x="4650" y="148383"/>
                    </a:cubicBezTo>
                    <a:lnTo>
                      <a:pt x="4650" y="148383"/>
                    </a:lnTo>
                    <a:cubicBezTo>
                      <a:pt x="-8255" y="117069"/>
                      <a:pt x="6616" y="81234"/>
                      <a:pt x="37931" y="68328"/>
                    </a:cubicBezTo>
                    <a:lnTo>
                      <a:pt x="192276" y="4650"/>
                    </a:lnTo>
                    <a:cubicBezTo>
                      <a:pt x="223591" y="-8255"/>
                      <a:pt x="259425" y="6616"/>
                      <a:pt x="272332" y="37931"/>
                    </a:cubicBezTo>
                    <a:lnTo>
                      <a:pt x="272332" y="37931"/>
                    </a:lnTo>
                    <a:cubicBezTo>
                      <a:pt x="285237" y="69245"/>
                      <a:pt x="270366" y="105080"/>
                      <a:pt x="239051" y="11798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7546560" y="5950678"/>
                <a:ext cx="161878" cy="149824"/>
              </a:xfrm>
              <a:custGeom>
                <a:avLst/>
                <a:gdLst/>
                <a:ahLst/>
                <a:cxnLst/>
                <a:rect l="l" t="t" r="r" b="b"/>
                <a:pathLst>
                  <a:path w="161878" h="149824" extrusionOk="0">
                    <a:moveTo>
                      <a:pt x="77172" y="4585"/>
                    </a:moveTo>
                    <a:lnTo>
                      <a:pt x="0" y="36424"/>
                    </a:lnTo>
                    <a:lnTo>
                      <a:pt x="46775" y="149824"/>
                    </a:lnTo>
                    <a:lnTo>
                      <a:pt x="123948" y="117986"/>
                    </a:lnTo>
                    <a:cubicBezTo>
                      <a:pt x="155263" y="105080"/>
                      <a:pt x="170134" y="69245"/>
                      <a:pt x="157228" y="37931"/>
                    </a:cubicBezTo>
                    <a:cubicBezTo>
                      <a:pt x="144322" y="6616"/>
                      <a:pt x="108487" y="-8255"/>
                      <a:pt x="77172" y="46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7443117" y="5951092"/>
                <a:ext cx="265338" cy="185772"/>
              </a:xfrm>
              <a:custGeom>
                <a:avLst/>
                <a:gdLst/>
                <a:ahLst/>
                <a:cxnLst/>
                <a:rect l="l" t="t" r="r" b="b"/>
                <a:pathLst>
                  <a:path w="265338" h="185772" extrusionOk="0">
                    <a:moveTo>
                      <a:pt x="178716" y="4892"/>
                    </a:moveTo>
                    <a:lnTo>
                      <a:pt x="159194" y="12950"/>
                    </a:lnTo>
                    <a:lnTo>
                      <a:pt x="173737" y="48130"/>
                    </a:lnTo>
                    <a:cubicBezTo>
                      <a:pt x="181598" y="67259"/>
                      <a:pt x="172492" y="89140"/>
                      <a:pt x="153429" y="97001"/>
                    </a:cubicBezTo>
                    <a:lnTo>
                      <a:pt x="0" y="160286"/>
                    </a:lnTo>
                    <a:cubicBezTo>
                      <a:pt x="16247" y="182822"/>
                      <a:pt x="46317" y="192190"/>
                      <a:pt x="73046" y="181119"/>
                    </a:cubicBezTo>
                    <a:lnTo>
                      <a:pt x="227391" y="117441"/>
                    </a:lnTo>
                    <a:cubicBezTo>
                      <a:pt x="259034" y="104404"/>
                      <a:pt x="273970" y="67849"/>
                      <a:pt x="260212" y="36338"/>
                    </a:cubicBezTo>
                    <a:cubicBezTo>
                      <a:pt x="246783" y="5350"/>
                      <a:pt x="209900" y="-8014"/>
                      <a:pt x="178716" y="4892"/>
                    </a:cubicBezTo>
                    <a:close/>
                  </a:path>
                </a:pathLst>
              </a:custGeom>
              <a:solidFill>
                <a:srgbClr val="013057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8" name="Google Shape;138;p4"/>
              <p:cNvGrpSpPr/>
              <p:nvPr/>
            </p:nvGrpSpPr>
            <p:grpSpPr>
              <a:xfrm>
                <a:off x="7476645" y="6002745"/>
                <a:ext cx="72615" cy="37173"/>
                <a:chOff x="7476645" y="6002745"/>
                <a:chExt cx="72615" cy="37173"/>
              </a:xfrm>
            </p:grpSpPr>
            <p:sp>
              <p:nvSpPr>
                <p:cNvPr id="139" name="Google Shape;139;p4"/>
                <p:cNvSpPr/>
                <p:nvPr/>
              </p:nvSpPr>
              <p:spPr>
                <a:xfrm>
                  <a:off x="7476645" y="6009689"/>
                  <a:ext cx="55583" cy="30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83" h="30229" extrusionOk="0">
                      <a:moveTo>
                        <a:pt x="473" y="26416"/>
                      </a:moveTo>
                      <a:lnTo>
                        <a:pt x="473" y="26416"/>
                      </a:lnTo>
                      <a:cubicBezTo>
                        <a:pt x="-837" y="23271"/>
                        <a:pt x="669" y="19602"/>
                        <a:pt x="3814" y="18292"/>
                      </a:cubicBezTo>
                      <a:lnTo>
                        <a:pt x="46987" y="473"/>
                      </a:lnTo>
                      <a:cubicBezTo>
                        <a:pt x="50131" y="-837"/>
                        <a:pt x="53799" y="670"/>
                        <a:pt x="55110" y="3814"/>
                      </a:cubicBezTo>
                      <a:lnTo>
                        <a:pt x="55110" y="3814"/>
                      </a:lnTo>
                      <a:cubicBezTo>
                        <a:pt x="56420" y="6959"/>
                        <a:pt x="54913" y="10627"/>
                        <a:pt x="51769" y="11938"/>
                      </a:cubicBezTo>
                      <a:lnTo>
                        <a:pt x="8597" y="29757"/>
                      </a:lnTo>
                      <a:cubicBezTo>
                        <a:pt x="5452" y="31067"/>
                        <a:pt x="1783" y="29560"/>
                        <a:pt x="473" y="264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4"/>
                <p:cNvSpPr/>
                <p:nvPr/>
              </p:nvSpPr>
              <p:spPr>
                <a:xfrm>
                  <a:off x="7536850" y="6002745"/>
                  <a:ext cx="12410" cy="12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10" h="12410" extrusionOk="0">
                      <a:moveTo>
                        <a:pt x="11937" y="3814"/>
                      </a:moveTo>
                      <a:cubicBezTo>
                        <a:pt x="13247" y="6959"/>
                        <a:pt x="11741" y="10627"/>
                        <a:pt x="8596" y="11938"/>
                      </a:cubicBezTo>
                      <a:cubicBezTo>
                        <a:pt x="5452" y="13248"/>
                        <a:pt x="1783" y="11741"/>
                        <a:pt x="473" y="8597"/>
                      </a:cubicBezTo>
                      <a:cubicBezTo>
                        <a:pt x="-837" y="5452"/>
                        <a:pt x="670" y="1783"/>
                        <a:pt x="3814" y="473"/>
                      </a:cubicBezTo>
                      <a:cubicBezTo>
                        <a:pt x="6959" y="-837"/>
                        <a:pt x="10628" y="669"/>
                        <a:pt x="11937" y="381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1" name="Google Shape;141;p4"/>
            <p:cNvGrpSpPr/>
            <p:nvPr/>
          </p:nvGrpSpPr>
          <p:grpSpPr>
            <a:xfrm rot="-2892624">
              <a:off x="7994675" y="4831061"/>
              <a:ext cx="276999" cy="186314"/>
              <a:chOff x="7431457" y="5950613"/>
              <a:chExt cx="276998" cy="186313"/>
            </a:xfrm>
          </p:grpSpPr>
          <p:sp>
            <p:nvSpPr>
              <p:cNvPr id="142" name="Google Shape;142;p4"/>
              <p:cNvSpPr/>
              <p:nvPr/>
            </p:nvSpPr>
            <p:spPr>
              <a:xfrm>
                <a:off x="7431457" y="5950613"/>
                <a:ext cx="276982" cy="186313"/>
              </a:xfrm>
              <a:custGeom>
                <a:avLst/>
                <a:gdLst/>
                <a:ahLst/>
                <a:cxnLst/>
                <a:rect l="l" t="t" r="r" b="b"/>
                <a:pathLst>
                  <a:path w="276982" h="186313" extrusionOk="0">
                    <a:moveTo>
                      <a:pt x="239051" y="117986"/>
                    </a:moveTo>
                    <a:lnTo>
                      <a:pt x="84706" y="181663"/>
                    </a:lnTo>
                    <a:cubicBezTo>
                      <a:pt x="53391" y="194569"/>
                      <a:pt x="17556" y="179698"/>
                      <a:pt x="4650" y="148383"/>
                    </a:cubicBezTo>
                    <a:lnTo>
                      <a:pt x="4650" y="148383"/>
                    </a:lnTo>
                    <a:cubicBezTo>
                      <a:pt x="-8255" y="117069"/>
                      <a:pt x="6616" y="81234"/>
                      <a:pt x="37931" y="68328"/>
                    </a:cubicBezTo>
                    <a:lnTo>
                      <a:pt x="192276" y="4650"/>
                    </a:lnTo>
                    <a:cubicBezTo>
                      <a:pt x="223591" y="-8255"/>
                      <a:pt x="259425" y="6616"/>
                      <a:pt x="272332" y="37931"/>
                    </a:cubicBezTo>
                    <a:lnTo>
                      <a:pt x="272332" y="37931"/>
                    </a:lnTo>
                    <a:cubicBezTo>
                      <a:pt x="285237" y="69245"/>
                      <a:pt x="270366" y="105080"/>
                      <a:pt x="239051" y="11798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7546560" y="5950678"/>
                <a:ext cx="161878" cy="149824"/>
              </a:xfrm>
              <a:custGeom>
                <a:avLst/>
                <a:gdLst/>
                <a:ahLst/>
                <a:cxnLst/>
                <a:rect l="l" t="t" r="r" b="b"/>
                <a:pathLst>
                  <a:path w="161878" h="149824" extrusionOk="0">
                    <a:moveTo>
                      <a:pt x="77172" y="4585"/>
                    </a:moveTo>
                    <a:lnTo>
                      <a:pt x="0" y="36424"/>
                    </a:lnTo>
                    <a:lnTo>
                      <a:pt x="46775" y="149824"/>
                    </a:lnTo>
                    <a:lnTo>
                      <a:pt x="123948" y="117986"/>
                    </a:lnTo>
                    <a:cubicBezTo>
                      <a:pt x="155263" y="105080"/>
                      <a:pt x="170134" y="69245"/>
                      <a:pt x="157228" y="37931"/>
                    </a:cubicBezTo>
                    <a:cubicBezTo>
                      <a:pt x="144322" y="6616"/>
                      <a:pt x="108487" y="-8255"/>
                      <a:pt x="77172" y="46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7443117" y="5951092"/>
                <a:ext cx="265338" cy="185772"/>
              </a:xfrm>
              <a:custGeom>
                <a:avLst/>
                <a:gdLst/>
                <a:ahLst/>
                <a:cxnLst/>
                <a:rect l="l" t="t" r="r" b="b"/>
                <a:pathLst>
                  <a:path w="265338" h="185772" extrusionOk="0">
                    <a:moveTo>
                      <a:pt x="178716" y="4892"/>
                    </a:moveTo>
                    <a:lnTo>
                      <a:pt x="159194" y="12950"/>
                    </a:lnTo>
                    <a:lnTo>
                      <a:pt x="173737" y="48130"/>
                    </a:lnTo>
                    <a:cubicBezTo>
                      <a:pt x="181598" y="67259"/>
                      <a:pt x="172492" y="89140"/>
                      <a:pt x="153429" y="97001"/>
                    </a:cubicBezTo>
                    <a:lnTo>
                      <a:pt x="0" y="160286"/>
                    </a:lnTo>
                    <a:cubicBezTo>
                      <a:pt x="16247" y="182822"/>
                      <a:pt x="46317" y="192190"/>
                      <a:pt x="73046" y="181119"/>
                    </a:cubicBezTo>
                    <a:lnTo>
                      <a:pt x="227391" y="117441"/>
                    </a:lnTo>
                    <a:cubicBezTo>
                      <a:pt x="259034" y="104404"/>
                      <a:pt x="273970" y="67849"/>
                      <a:pt x="260212" y="36338"/>
                    </a:cubicBezTo>
                    <a:cubicBezTo>
                      <a:pt x="246783" y="5350"/>
                      <a:pt x="209900" y="-8014"/>
                      <a:pt x="178716" y="4892"/>
                    </a:cubicBezTo>
                    <a:close/>
                  </a:path>
                </a:pathLst>
              </a:custGeom>
              <a:solidFill>
                <a:srgbClr val="013057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5" name="Google Shape;145;p4"/>
              <p:cNvGrpSpPr/>
              <p:nvPr/>
            </p:nvGrpSpPr>
            <p:grpSpPr>
              <a:xfrm>
                <a:off x="7476645" y="6002745"/>
                <a:ext cx="72615" cy="37173"/>
                <a:chOff x="7476645" y="6002745"/>
                <a:chExt cx="72615" cy="37173"/>
              </a:xfrm>
            </p:grpSpPr>
            <p:sp>
              <p:nvSpPr>
                <p:cNvPr id="146" name="Google Shape;146;p4"/>
                <p:cNvSpPr/>
                <p:nvPr/>
              </p:nvSpPr>
              <p:spPr>
                <a:xfrm>
                  <a:off x="7476645" y="6009689"/>
                  <a:ext cx="55583" cy="30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83" h="30229" extrusionOk="0">
                      <a:moveTo>
                        <a:pt x="473" y="26416"/>
                      </a:moveTo>
                      <a:lnTo>
                        <a:pt x="473" y="26416"/>
                      </a:lnTo>
                      <a:cubicBezTo>
                        <a:pt x="-837" y="23271"/>
                        <a:pt x="669" y="19602"/>
                        <a:pt x="3814" y="18292"/>
                      </a:cubicBezTo>
                      <a:lnTo>
                        <a:pt x="46987" y="473"/>
                      </a:lnTo>
                      <a:cubicBezTo>
                        <a:pt x="50131" y="-837"/>
                        <a:pt x="53799" y="670"/>
                        <a:pt x="55110" y="3814"/>
                      </a:cubicBezTo>
                      <a:lnTo>
                        <a:pt x="55110" y="3814"/>
                      </a:lnTo>
                      <a:cubicBezTo>
                        <a:pt x="56420" y="6959"/>
                        <a:pt x="54913" y="10627"/>
                        <a:pt x="51769" y="11938"/>
                      </a:cubicBezTo>
                      <a:lnTo>
                        <a:pt x="8597" y="29757"/>
                      </a:lnTo>
                      <a:cubicBezTo>
                        <a:pt x="5452" y="31067"/>
                        <a:pt x="1783" y="29560"/>
                        <a:pt x="473" y="264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4"/>
                <p:cNvSpPr/>
                <p:nvPr/>
              </p:nvSpPr>
              <p:spPr>
                <a:xfrm>
                  <a:off x="7536850" y="6002745"/>
                  <a:ext cx="12410" cy="12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10" h="12410" extrusionOk="0">
                      <a:moveTo>
                        <a:pt x="11937" y="3814"/>
                      </a:moveTo>
                      <a:cubicBezTo>
                        <a:pt x="13247" y="6959"/>
                        <a:pt x="11741" y="10627"/>
                        <a:pt x="8596" y="11938"/>
                      </a:cubicBezTo>
                      <a:cubicBezTo>
                        <a:pt x="5452" y="13248"/>
                        <a:pt x="1783" y="11741"/>
                        <a:pt x="473" y="8597"/>
                      </a:cubicBezTo>
                      <a:cubicBezTo>
                        <a:pt x="-837" y="5452"/>
                        <a:pt x="670" y="1783"/>
                        <a:pt x="3814" y="473"/>
                      </a:cubicBezTo>
                      <a:cubicBezTo>
                        <a:pt x="6959" y="-837"/>
                        <a:pt x="10628" y="669"/>
                        <a:pt x="11937" y="381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48" name="Google Shape;148;p4"/>
          <p:cNvGrpSpPr/>
          <p:nvPr/>
        </p:nvGrpSpPr>
        <p:grpSpPr>
          <a:xfrm>
            <a:off x="-486196" y="-141909"/>
            <a:ext cx="1103005" cy="1196808"/>
            <a:chOff x="-486196" y="-141909"/>
            <a:chExt cx="1103005" cy="1196808"/>
          </a:xfrm>
        </p:grpSpPr>
        <p:grpSp>
          <p:nvGrpSpPr>
            <p:cNvPr id="149" name="Google Shape;149;p4"/>
            <p:cNvGrpSpPr/>
            <p:nvPr/>
          </p:nvGrpSpPr>
          <p:grpSpPr>
            <a:xfrm rot="-5400000">
              <a:off x="55276" y="-145266"/>
              <a:ext cx="558176" cy="564890"/>
              <a:chOff x="1798693" y="1800541"/>
              <a:chExt cx="1044296" cy="1056856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1798693" y="1800541"/>
                <a:ext cx="1044296" cy="1056856"/>
              </a:xfrm>
              <a:custGeom>
                <a:avLst/>
                <a:gdLst/>
                <a:ahLst/>
                <a:cxnLst/>
                <a:rect l="l" t="t" r="r" b="b"/>
                <a:pathLst>
                  <a:path w="1044296" h="1056856" extrusionOk="0">
                    <a:moveTo>
                      <a:pt x="482979" y="70059"/>
                    </a:moveTo>
                    <a:cubicBezTo>
                      <a:pt x="479931" y="102920"/>
                      <a:pt x="498600" y="134829"/>
                      <a:pt x="508602" y="165118"/>
                    </a:cubicBezTo>
                    <a:cubicBezTo>
                      <a:pt x="514888" y="184263"/>
                      <a:pt x="520412" y="203790"/>
                      <a:pt x="524794" y="223506"/>
                    </a:cubicBezTo>
                    <a:cubicBezTo>
                      <a:pt x="527461" y="235413"/>
                      <a:pt x="530795" y="247986"/>
                      <a:pt x="531461" y="260273"/>
                    </a:cubicBezTo>
                    <a:cubicBezTo>
                      <a:pt x="531271" y="266655"/>
                      <a:pt x="530890" y="272941"/>
                      <a:pt x="530604" y="279228"/>
                    </a:cubicBezTo>
                    <a:cubicBezTo>
                      <a:pt x="525270" y="305231"/>
                      <a:pt x="509078" y="309327"/>
                      <a:pt x="482122" y="291610"/>
                    </a:cubicBezTo>
                    <a:cubicBezTo>
                      <a:pt x="481741" y="290658"/>
                      <a:pt x="480884" y="290086"/>
                      <a:pt x="480122" y="289991"/>
                    </a:cubicBezTo>
                    <a:cubicBezTo>
                      <a:pt x="479550" y="288848"/>
                      <a:pt x="479074" y="287705"/>
                      <a:pt x="478503" y="286562"/>
                    </a:cubicBezTo>
                    <a:cubicBezTo>
                      <a:pt x="474883" y="277132"/>
                      <a:pt x="472311" y="267321"/>
                      <a:pt x="469930" y="257511"/>
                    </a:cubicBezTo>
                    <a:cubicBezTo>
                      <a:pt x="465644" y="239699"/>
                      <a:pt x="463072" y="221601"/>
                      <a:pt x="459262" y="203790"/>
                    </a:cubicBezTo>
                    <a:cubicBezTo>
                      <a:pt x="452785" y="173119"/>
                      <a:pt x="443355" y="143877"/>
                      <a:pt x="424686" y="118255"/>
                    </a:cubicBezTo>
                    <a:cubicBezTo>
                      <a:pt x="410780" y="99110"/>
                      <a:pt x="377442" y="60915"/>
                      <a:pt x="348867" y="64534"/>
                    </a:cubicBezTo>
                    <a:cubicBezTo>
                      <a:pt x="348010" y="63867"/>
                      <a:pt x="346962" y="63486"/>
                      <a:pt x="345724" y="63677"/>
                    </a:cubicBezTo>
                    <a:cubicBezTo>
                      <a:pt x="270381" y="73011"/>
                      <a:pt x="169797" y="153783"/>
                      <a:pt x="198182" y="239889"/>
                    </a:cubicBezTo>
                    <a:cubicBezTo>
                      <a:pt x="211231" y="279513"/>
                      <a:pt x="251617" y="299325"/>
                      <a:pt x="286288" y="316470"/>
                    </a:cubicBezTo>
                    <a:cubicBezTo>
                      <a:pt x="315149" y="330853"/>
                      <a:pt x="343152" y="345903"/>
                      <a:pt x="368489" y="366191"/>
                    </a:cubicBezTo>
                    <a:cubicBezTo>
                      <a:pt x="380109" y="375525"/>
                      <a:pt x="391063" y="385527"/>
                      <a:pt x="401064" y="396385"/>
                    </a:cubicBezTo>
                    <a:cubicBezTo>
                      <a:pt x="412113" y="408386"/>
                      <a:pt x="437545" y="436295"/>
                      <a:pt x="434211" y="458583"/>
                    </a:cubicBezTo>
                    <a:cubicBezTo>
                      <a:pt x="431640" y="458869"/>
                      <a:pt x="429449" y="460584"/>
                      <a:pt x="429353" y="463917"/>
                    </a:cubicBezTo>
                    <a:cubicBezTo>
                      <a:pt x="423639" y="468299"/>
                      <a:pt x="418019" y="472680"/>
                      <a:pt x="412399" y="476967"/>
                    </a:cubicBezTo>
                    <a:cubicBezTo>
                      <a:pt x="403827" y="477062"/>
                      <a:pt x="395826" y="475252"/>
                      <a:pt x="388301" y="471442"/>
                    </a:cubicBezTo>
                    <a:cubicBezTo>
                      <a:pt x="379633" y="468108"/>
                      <a:pt x="373251" y="463917"/>
                      <a:pt x="366012" y="458298"/>
                    </a:cubicBezTo>
                    <a:cubicBezTo>
                      <a:pt x="353344" y="448868"/>
                      <a:pt x="342581" y="437533"/>
                      <a:pt x="331818" y="426103"/>
                    </a:cubicBezTo>
                    <a:cubicBezTo>
                      <a:pt x="311053" y="403910"/>
                      <a:pt x="289907" y="382193"/>
                      <a:pt x="265143" y="364381"/>
                    </a:cubicBezTo>
                    <a:cubicBezTo>
                      <a:pt x="234186" y="342093"/>
                      <a:pt x="170845" y="306183"/>
                      <a:pt x="133793" y="332949"/>
                    </a:cubicBezTo>
                    <a:cubicBezTo>
                      <a:pt x="133602" y="333044"/>
                      <a:pt x="133507" y="333234"/>
                      <a:pt x="133316" y="333330"/>
                    </a:cubicBezTo>
                    <a:cubicBezTo>
                      <a:pt x="131602" y="331139"/>
                      <a:pt x="128649" y="329996"/>
                      <a:pt x="126077" y="331996"/>
                    </a:cubicBezTo>
                    <a:cubicBezTo>
                      <a:pt x="87596" y="363238"/>
                      <a:pt x="57498" y="404100"/>
                      <a:pt x="38733" y="450011"/>
                    </a:cubicBezTo>
                    <a:cubicBezTo>
                      <a:pt x="24541" y="484586"/>
                      <a:pt x="9206" y="534783"/>
                      <a:pt x="38257" y="566406"/>
                    </a:cubicBezTo>
                    <a:cubicBezTo>
                      <a:pt x="65594" y="596220"/>
                      <a:pt x="112838" y="586790"/>
                      <a:pt x="148271" y="584885"/>
                    </a:cubicBezTo>
                    <a:cubicBezTo>
                      <a:pt x="190276" y="582599"/>
                      <a:pt x="321340" y="575360"/>
                      <a:pt x="338771" y="631748"/>
                    </a:cubicBezTo>
                    <a:cubicBezTo>
                      <a:pt x="328960" y="700709"/>
                      <a:pt x="192372" y="662133"/>
                      <a:pt x="151223" y="655275"/>
                    </a:cubicBezTo>
                    <a:cubicBezTo>
                      <a:pt x="109694" y="648321"/>
                      <a:pt x="44925" y="637272"/>
                      <a:pt x="13587" y="673944"/>
                    </a:cubicBezTo>
                    <a:cubicBezTo>
                      <a:pt x="-17083" y="709853"/>
                      <a:pt x="12158" y="768717"/>
                      <a:pt x="23588" y="806151"/>
                    </a:cubicBezTo>
                    <a:cubicBezTo>
                      <a:pt x="44925" y="876064"/>
                      <a:pt x="56354" y="947216"/>
                      <a:pt x="14540" y="1011986"/>
                    </a:cubicBezTo>
                    <a:cubicBezTo>
                      <a:pt x="13968" y="1012843"/>
                      <a:pt x="14540" y="1013605"/>
                      <a:pt x="15397" y="1013796"/>
                    </a:cubicBezTo>
                    <a:cubicBezTo>
                      <a:pt x="14730" y="1016558"/>
                      <a:pt x="18159" y="1019320"/>
                      <a:pt x="20636" y="1016844"/>
                    </a:cubicBezTo>
                    <a:cubicBezTo>
                      <a:pt x="71690" y="964837"/>
                      <a:pt x="142365" y="1005509"/>
                      <a:pt x="197324" y="1026654"/>
                    </a:cubicBezTo>
                    <a:cubicBezTo>
                      <a:pt x="243330" y="1044371"/>
                      <a:pt x="301528" y="1062087"/>
                      <a:pt x="351534" y="1055420"/>
                    </a:cubicBezTo>
                    <a:cubicBezTo>
                      <a:pt x="390396" y="1050276"/>
                      <a:pt x="403636" y="1022178"/>
                      <a:pt x="406874" y="986078"/>
                    </a:cubicBezTo>
                    <a:cubicBezTo>
                      <a:pt x="411923" y="929690"/>
                      <a:pt x="401445" y="873778"/>
                      <a:pt x="397445" y="817676"/>
                    </a:cubicBezTo>
                    <a:cubicBezTo>
                      <a:pt x="397921" y="816057"/>
                      <a:pt x="398493" y="814437"/>
                      <a:pt x="399159" y="812913"/>
                    </a:cubicBezTo>
                    <a:cubicBezTo>
                      <a:pt x="400207" y="811961"/>
                      <a:pt x="400969" y="810723"/>
                      <a:pt x="401160" y="809008"/>
                    </a:cubicBezTo>
                    <a:cubicBezTo>
                      <a:pt x="401160" y="808532"/>
                      <a:pt x="401350" y="808151"/>
                      <a:pt x="401445" y="807675"/>
                    </a:cubicBezTo>
                    <a:cubicBezTo>
                      <a:pt x="404207" y="801674"/>
                      <a:pt x="407636" y="795959"/>
                      <a:pt x="412494" y="791196"/>
                    </a:cubicBezTo>
                    <a:cubicBezTo>
                      <a:pt x="420972" y="782910"/>
                      <a:pt x="434021" y="779195"/>
                      <a:pt x="444022" y="785481"/>
                    </a:cubicBezTo>
                    <a:cubicBezTo>
                      <a:pt x="445070" y="786339"/>
                      <a:pt x="446213" y="787291"/>
                      <a:pt x="447261" y="788148"/>
                    </a:cubicBezTo>
                    <a:cubicBezTo>
                      <a:pt x="449832" y="796435"/>
                      <a:pt x="450404" y="811866"/>
                      <a:pt x="451642" y="820724"/>
                    </a:cubicBezTo>
                    <a:cubicBezTo>
                      <a:pt x="456786" y="855395"/>
                      <a:pt x="461834" y="890161"/>
                      <a:pt x="466977" y="924832"/>
                    </a:cubicBezTo>
                    <a:cubicBezTo>
                      <a:pt x="471644" y="957027"/>
                      <a:pt x="466691" y="1007223"/>
                      <a:pt x="508125" y="1012081"/>
                    </a:cubicBezTo>
                    <a:cubicBezTo>
                      <a:pt x="560322" y="1018082"/>
                      <a:pt x="617472" y="992364"/>
                      <a:pt x="663478" y="970933"/>
                    </a:cubicBezTo>
                    <a:cubicBezTo>
                      <a:pt x="701483" y="953217"/>
                      <a:pt x="725010" y="925308"/>
                      <a:pt x="723676" y="881874"/>
                    </a:cubicBezTo>
                    <a:cubicBezTo>
                      <a:pt x="722152" y="829582"/>
                      <a:pt x="685766" y="789958"/>
                      <a:pt x="655286" y="751001"/>
                    </a:cubicBezTo>
                    <a:cubicBezTo>
                      <a:pt x="648810" y="742714"/>
                      <a:pt x="642332" y="734332"/>
                      <a:pt x="636332" y="725474"/>
                    </a:cubicBezTo>
                    <a:cubicBezTo>
                      <a:pt x="628998" y="712901"/>
                      <a:pt x="623282" y="700137"/>
                      <a:pt x="619377" y="686802"/>
                    </a:cubicBezTo>
                    <a:cubicBezTo>
                      <a:pt x="621092" y="686326"/>
                      <a:pt x="622520" y="684326"/>
                      <a:pt x="621282" y="682516"/>
                    </a:cubicBezTo>
                    <a:cubicBezTo>
                      <a:pt x="612995" y="670800"/>
                      <a:pt x="612900" y="653274"/>
                      <a:pt x="624330" y="643368"/>
                    </a:cubicBezTo>
                    <a:cubicBezTo>
                      <a:pt x="636332" y="632986"/>
                      <a:pt x="651191" y="637558"/>
                      <a:pt x="662335" y="646226"/>
                    </a:cubicBezTo>
                    <a:cubicBezTo>
                      <a:pt x="663002" y="646702"/>
                      <a:pt x="663764" y="646988"/>
                      <a:pt x="664431" y="647178"/>
                    </a:cubicBezTo>
                    <a:cubicBezTo>
                      <a:pt x="664431" y="647178"/>
                      <a:pt x="664621" y="647178"/>
                      <a:pt x="664621" y="647369"/>
                    </a:cubicBezTo>
                    <a:cubicBezTo>
                      <a:pt x="677099" y="658037"/>
                      <a:pt x="687957" y="670705"/>
                      <a:pt x="697673" y="683850"/>
                    </a:cubicBezTo>
                    <a:cubicBezTo>
                      <a:pt x="727010" y="723093"/>
                      <a:pt x="747393" y="772623"/>
                      <a:pt x="785303" y="804817"/>
                    </a:cubicBezTo>
                    <a:cubicBezTo>
                      <a:pt x="815307" y="830344"/>
                      <a:pt x="847977" y="817962"/>
                      <a:pt x="876171" y="795768"/>
                    </a:cubicBezTo>
                    <a:cubicBezTo>
                      <a:pt x="910080" y="769098"/>
                      <a:pt x="945132" y="732808"/>
                      <a:pt x="950085" y="687850"/>
                    </a:cubicBezTo>
                    <a:cubicBezTo>
                      <a:pt x="954657" y="647464"/>
                      <a:pt x="933702" y="617079"/>
                      <a:pt x="897412" y="601554"/>
                    </a:cubicBezTo>
                    <a:cubicBezTo>
                      <a:pt x="876933" y="592791"/>
                      <a:pt x="855026" y="587361"/>
                      <a:pt x="834261" y="579456"/>
                    </a:cubicBezTo>
                    <a:cubicBezTo>
                      <a:pt x="816164" y="572598"/>
                      <a:pt x="798352" y="564978"/>
                      <a:pt x="780731" y="556691"/>
                    </a:cubicBezTo>
                    <a:cubicBezTo>
                      <a:pt x="776540" y="554691"/>
                      <a:pt x="772444" y="552595"/>
                      <a:pt x="768348" y="550595"/>
                    </a:cubicBezTo>
                    <a:cubicBezTo>
                      <a:pt x="762633" y="543832"/>
                      <a:pt x="754728" y="534117"/>
                      <a:pt x="752727" y="524401"/>
                    </a:cubicBezTo>
                    <a:cubicBezTo>
                      <a:pt x="753965" y="519067"/>
                      <a:pt x="755299" y="513828"/>
                      <a:pt x="756537" y="508494"/>
                    </a:cubicBezTo>
                    <a:cubicBezTo>
                      <a:pt x="756918" y="508018"/>
                      <a:pt x="757204" y="507637"/>
                      <a:pt x="757680" y="507161"/>
                    </a:cubicBezTo>
                    <a:cubicBezTo>
                      <a:pt x="769872" y="495064"/>
                      <a:pt x="786255" y="505637"/>
                      <a:pt x="800162" y="507447"/>
                    </a:cubicBezTo>
                    <a:cubicBezTo>
                      <a:pt x="802257" y="507732"/>
                      <a:pt x="803877" y="506780"/>
                      <a:pt x="804734" y="505542"/>
                    </a:cubicBezTo>
                    <a:cubicBezTo>
                      <a:pt x="815592" y="508875"/>
                      <a:pt x="825498" y="512590"/>
                      <a:pt x="831880" y="514590"/>
                    </a:cubicBezTo>
                    <a:cubicBezTo>
                      <a:pt x="855121" y="521925"/>
                      <a:pt x="878076" y="530497"/>
                      <a:pt x="902270" y="534307"/>
                    </a:cubicBezTo>
                    <a:cubicBezTo>
                      <a:pt x="995043" y="548785"/>
                      <a:pt x="1068576" y="457917"/>
                      <a:pt x="1036763" y="369334"/>
                    </a:cubicBezTo>
                    <a:cubicBezTo>
                      <a:pt x="1001520" y="270941"/>
                      <a:pt x="887601" y="247890"/>
                      <a:pt x="799971" y="286943"/>
                    </a:cubicBezTo>
                    <a:cubicBezTo>
                      <a:pt x="797114" y="288181"/>
                      <a:pt x="796542" y="290562"/>
                      <a:pt x="797209" y="292753"/>
                    </a:cubicBezTo>
                    <a:lnTo>
                      <a:pt x="794828" y="290372"/>
                    </a:lnTo>
                    <a:cubicBezTo>
                      <a:pt x="795495" y="289515"/>
                      <a:pt x="795971" y="288276"/>
                      <a:pt x="795971" y="286848"/>
                    </a:cubicBezTo>
                    <a:cubicBezTo>
                      <a:pt x="794637" y="218363"/>
                      <a:pt x="791018" y="142353"/>
                      <a:pt x="746345" y="86442"/>
                    </a:cubicBezTo>
                    <a:cubicBezTo>
                      <a:pt x="709865" y="40817"/>
                      <a:pt x="643285" y="5479"/>
                      <a:pt x="585087" y="431"/>
                    </a:cubicBezTo>
                    <a:cubicBezTo>
                      <a:pt x="540224" y="-3570"/>
                      <a:pt x="487551" y="20338"/>
                      <a:pt x="482884" y="701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1844433" y="1844821"/>
                <a:ext cx="915504" cy="963202"/>
              </a:xfrm>
              <a:custGeom>
                <a:avLst/>
                <a:gdLst/>
                <a:ahLst/>
                <a:cxnLst/>
                <a:rect l="l" t="t" r="r" b="b"/>
                <a:pathLst>
                  <a:path w="915504" h="963202" extrusionOk="0">
                    <a:moveTo>
                      <a:pt x="495151" y="1966"/>
                    </a:moveTo>
                    <a:cubicBezTo>
                      <a:pt x="484959" y="125315"/>
                      <a:pt x="558588" y="269428"/>
                      <a:pt x="659743" y="339056"/>
                    </a:cubicBezTo>
                    <a:cubicBezTo>
                      <a:pt x="661267" y="340104"/>
                      <a:pt x="662791" y="340675"/>
                      <a:pt x="664315" y="340866"/>
                    </a:cubicBezTo>
                    <a:cubicBezTo>
                      <a:pt x="644408" y="362773"/>
                      <a:pt x="624120" y="384204"/>
                      <a:pt x="603450" y="405350"/>
                    </a:cubicBezTo>
                    <a:cubicBezTo>
                      <a:pt x="602879" y="405159"/>
                      <a:pt x="602307" y="405064"/>
                      <a:pt x="601736" y="404969"/>
                    </a:cubicBezTo>
                    <a:cubicBezTo>
                      <a:pt x="599926" y="400968"/>
                      <a:pt x="597640" y="397063"/>
                      <a:pt x="595068" y="393444"/>
                    </a:cubicBezTo>
                    <a:cubicBezTo>
                      <a:pt x="591925" y="388776"/>
                      <a:pt x="588211" y="384395"/>
                      <a:pt x="584305" y="380204"/>
                    </a:cubicBezTo>
                    <a:cubicBezTo>
                      <a:pt x="574209" y="369250"/>
                      <a:pt x="562207" y="360297"/>
                      <a:pt x="549729" y="352200"/>
                    </a:cubicBezTo>
                    <a:cubicBezTo>
                      <a:pt x="517535" y="331436"/>
                      <a:pt x="481626" y="317625"/>
                      <a:pt x="451146" y="294003"/>
                    </a:cubicBezTo>
                    <a:cubicBezTo>
                      <a:pt x="384280" y="242091"/>
                      <a:pt x="349419" y="171035"/>
                      <a:pt x="329511" y="90739"/>
                    </a:cubicBezTo>
                    <a:cubicBezTo>
                      <a:pt x="328749" y="87501"/>
                      <a:pt x="323606" y="88263"/>
                      <a:pt x="323701" y="91596"/>
                    </a:cubicBezTo>
                    <a:cubicBezTo>
                      <a:pt x="326368" y="167225"/>
                      <a:pt x="367135" y="244187"/>
                      <a:pt x="421523" y="295336"/>
                    </a:cubicBezTo>
                    <a:cubicBezTo>
                      <a:pt x="449241" y="321339"/>
                      <a:pt x="480864" y="339723"/>
                      <a:pt x="513249" y="359154"/>
                    </a:cubicBezTo>
                    <a:cubicBezTo>
                      <a:pt x="530870" y="369726"/>
                      <a:pt x="549063" y="380775"/>
                      <a:pt x="562874" y="396206"/>
                    </a:cubicBezTo>
                    <a:cubicBezTo>
                      <a:pt x="571065" y="405350"/>
                      <a:pt x="575161" y="417161"/>
                      <a:pt x="582210" y="426495"/>
                    </a:cubicBezTo>
                    <a:cubicBezTo>
                      <a:pt x="554111" y="454404"/>
                      <a:pt x="525441" y="481645"/>
                      <a:pt x="496104" y="508410"/>
                    </a:cubicBezTo>
                    <a:cubicBezTo>
                      <a:pt x="497151" y="506886"/>
                      <a:pt x="497818" y="505172"/>
                      <a:pt x="497723" y="503172"/>
                    </a:cubicBezTo>
                    <a:cubicBezTo>
                      <a:pt x="494865" y="430972"/>
                      <a:pt x="440001" y="353058"/>
                      <a:pt x="391710" y="303051"/>
                    </a:cubicBezTo>
                    <a:cubicBezTo>
                      <a:pt x="338941" y="248378"/>
                      <a:pt x="266646" y="202372"/>
                      <a:pt x="191113" y="189418"/>
                    </a:cubicBezTo>
                    <a:cubicBezTo>
                      <a:pt x="190637" y="189418"/>
                      <a:pt x="190256" y="190085"/>
                      <a:pt x="190732" y="190275"/>
                    </a:cubicBezTo>
                    <a:cubicBezTo>
                      <a:pt x="261122" y="220089"/>
                      <a:pt x="323225" y="256188"/>
                      <a:pt x="374946" y="313529"/>
                    </a:cubicBezTo>
                    <a:cubicBezTo>
                      <a:pt x="400758" y="342104"/>
                      <a:pt x="422761" y="373917"/>
                      <a:pt x="440382" y="408207"/>
                    </a:cubicBezTo>
                    <a:cubicBezTo>
                      <a:pt x="457051" y="440592"/>
                      <a:pt x="464195" y="475740"/>
                      <a:pt x="478863" y="508696"/>
                    </a:cubicBezTo>
                    <a:cubicBezTo>
                      <a:pt x="479435" y="509934"/>
                      <a:pt x="480197" y="510982"/>
                      <a:pt x="481149" y="511744"/>
                    </a:cubicBezTo>
                    <a:cubicBezTo>
                      <a:pt x="481340" y="514983"/>
                      <a:pt x="481626" y="518126"/>
                      <a:pt x="482102" y="521174"/>
                    </a:cubicBezTo>
                    <a:cubicBezTo>
                      <a:pt x="462957" y="538414"/>
                      <a:pt x="443621" y="555559"/>
                      <a:pt x="424095" y="572514"/>
                    </a:cubicBezTo>
                    <a:cubicBezTo>
                      <a:pt x="424095" y="570323"/>
                      <a:pt x="423618" y="568037"/>
                      <a:pt x="422094" y="565846"/>
                    </a:cubicBezTo>
                    <a:cubicBezTo>
                      <a:pt x="382851" y="506982"/>
                      <a:pt x="314271" y="462786"/>
                      <a:pt x="250835" y="434115"/>
                    </a:cubicBezTo>
                    <a:cubicBezTo>
                      <a:pt x="192637" y="407731"/>
                      <a:pt x="107769" y="379251"/>
                      <a:pt x="44428" y="400492"/>
                    </a:cubicBezTo>
                    <a:cubicBezTo>
                      <a:pt x="42618" y="401064"/>
                      <a:pt x="43380" y="403635"/>
                      <a:pt x="45285" y="403254"/>
                    </a:cubicBezTo>
                    <a:cubicBezTo>
                      <a:pt x="113294" y="388491"/>
                      <a:pt x="197400" y="422971"/>
                      <a:pt x="256169" y="455070"/>
                    </a:cubicBezTo>
                    <a:cubicBezTo>
                      <a:pt x="315510" y="487455"/>
                      <a:pt x="356753" y="533556"/>
                      <a:pt x="402759" y="581467"/>
                    </a:cubicBezTo>
                    <a:cubicBezTo>
                      <a:pt x="404854" y="583658"/>
                      <a:pt x="407235" y="584610"/>
                      <a:pt x="409712" y="584896"/>
                    </a:cubicBezTo>
                    <a:cubicBezTo>
                      <a:pt x="405045" y="588897"/>
                      <a:pt x="400473" y="592802"/>
                      <a:pt x="395805" y="596802"/>
                    </a:cubicBezTo>
                    <a:cubicBezTo>
                      <a:pt x="334274" y="649285"/>
                      <a:pt x="271885" y="700720"/>
                      <a:pt x="209973" y="752822"/>
                    </a:cubicBezTo>
                    <a:cubicBezTo>
                      <a:pt x="209306" y="751774"/>
                      <a:pt x="208544" y="750726"/>
                      <a:pt x="207401" y="749774"/>
                    </a:cubicBezTo>
                    <a:cubicBezTo>
                      <a:pt x="152727" y="702816"/>
                      <a:pt x="70527" y="692624"/>
                      <a:pt x="3947" y="718341"/>
                    </a:cubicBezTo>
                    <a:cubicBezTo>
                      <a:pt x="1566" y="719294"/>
                      <a:pt x="2518" y="722723"/>
                      <a:pt x="5090" y="722151"/>
                    </a:cubicBezTo>
                    <a:cubicBezTo>
                      <a:pt x="74241" y="706626"/>
                      <a:pt x="135678" y="724247"/>
                      <a:pt x="191399" y="766633"/>
                    </a:cubicBezTo>
                    <a:cubicBezTo>
                      <a:pt x="191875" y="767014"/>
                      <a:pt x="192256" y="767205"/>
                      <a:pt x="192732" y="767490"/>
                    </a:cubicBezTo>
                    <a:cubicBezTo>
                      <a:pt x="176349" y="781397"/>
                      <a:pt x="159871" y="795399"/>
                      <a:pt x="143488" y="809305"/>
                    </a:cubicBezTo>
                    <a:cubicBezTo>
                      <a:pt x="142155" y="809781"/>
                      <a:pt x="141107" y="810639"/>
                      <a:pt x="140345" y="811972"/>
                    </a:cubicBezTo>
                    <a:cubicBezTo>
                      <a:pt x="129010" y="821592"/>
                      <a:pt x="117771" y="831213"/>
                      <a:pt x="106341" y="840738"/>
                    </a:cubicBezTo>
                    <a:cubicBezTo>
                      <a:pt x="70527" y="870551"/>
                      <a:pt x="30807" y="898364"/>
                      <a:pt x="137" y="933606"/>
                    </a:cubicBezTo>
                    <a:cubicBezTo>
                      <a:pt x="-244" y="934083"/>
                      <a:pt x="232" y="934749"/>
                      <a:pt x="804" y="934368"/>
                    </a:cubicBezTo>
                    <a:cubicBezTo>
                      <a:pt x="39856" y="912937"/>
                      <a:pt x="74051" y="881695"/>
                      <a:pt x="109008" y="854263"/>
                    </a:cubicBezTo>
                    <a:cubicBezTo>
                      <a:pt x="119771" y="845786"/>
                      <a:pt x="130725" y="837404"/>
                      <a:pt x="141583" y="829022"/>
                    </a:cubicBezTo>
                    <a:cubicBezTo>
                      <a:pt x="144345" y="847881"/>
                      <a:pt x="146441" y="866169"/>
                      <a:pt x="143298" y="885505"/>
                    </a:cubicBezTo>
                    <a:cubicBezTo>
                      <a:pt x="139297" y="909603"/>
                      <a:pt x="127962" y="929511"/>
                      <a:pt x="115770" y="950180"/>
                    </a:cubicBezTo>
                    <a:cubicBezTo>
                      <a:pt x="115199" y="951132"/>
                      <a:pt x="116532" y="952085"/>
                      <a:pt x="117390" y="951323"/>
                    </a:cubicBezTo>
                    <a:cubicBezTo>
                      <a:pt x="149489" y="920843"/>
                      <a:pt x="167110" y="862455"/>
                      <a:pt x="155109" y="818830"/>
                    </a:cubicBezTo>
                    <a:cubicBezTo>
                      <a:pt x="175492" y="803304"/>
                      <a:pt x="195876" y="787874"/>
                      <a:pt x="216164" y="772158"/>
                    </a:cubicBezTo>
                    <a:cubicBezTo>
                      <a:pt x="230166" y="761394"/>
                      <a:pt x="244072" y="750631"/>
                      <a:pt x="257979" y="739773"/>
                    </a:cubicBezTo>
                    <a:cubicBezTo>
                      <a:pt x="272457" y="815782"/>
                      <a:pt x="276362" y="884934"/>
                      <a:pt x="256264" y="961419"/>
                    </a:cubicBezTo>
                    <a:cubicBezTo>
                      <a:pt x="255788" y="963324"/>
                      <a:pt x="258550" y="963896"/>
                      <a:pt x="259217" y="962181"/>
                    </a:cubicBezTo>
                    <a:cubicBezTo>
                      <a:pt x="287506" y="889601"/>
                      <a:pt x="298365" y="801685"/>
                      <a:pt x="275790" y="725961"/>
                    </a:cubicBezTo>
                    <a:cubicBezTo>
                      <a:pt x="311700" y="698053"/>
                      <a:pt x="347418" y="669954"/>
                      <a:pt x="382851" y="641379"/>
                    </a:cubicBezTo>
                    <a:cubicBezTo>
                      <a:pt x="465719" y="707483"/>
                      <a:pt x="506391" y="809591"/>
                      <a:pt x="492579" y="914747"/>
                    </a:cubicBezTo>
                    <a:cubicBezTo>
                      <a:pt x="492294" y="917033"/>
                      <a:pt x="495532" y="917985"/>
                      <a:pt x="496104" y="915604"/>
                    </a:cubicBezTo>
                    <a:cubicBezTo>
                      <a:pt x="521821" y="810543"/>
                      <a:pt x="483054" y="696434"/>
                      <a:pt x="400092" y="627378"/>
                    </a:cubicBezTo>
                    <a:cubicBezTo>
                      <a:pt x="403616" y="624520"/>
                      <a:pt x="407045" y="621758"/>
                      <a:pt x="410569" y="618900"/>
                    </a:cubicBezTo>
                    <a:cubicBezTo>
                      <a:pt x="430857" y="602327"/>
                      <a:pt x="450955" y="585563"/>
                      <a:pt x="470958" y="568513"/>
                    </a:cubicBezTo>
                    <a:cubicBezTo>
                      <a:pt x="479530" y="670145"/>
                      <a:pt x="543062" y="777968"/>
                      <a:pt x="620500" y="840642"/>
                    </a:cubicBezTo>
                    <a:cubicBezTo>
                      <a:pt x="622500" y="842262"/>
                      <a:pt x="624882" y="839690"/>
                      <a:pt x="623262" y="837785"/>
                    </a:cubicBezTo>
                    <a:cubicBezTo>
                      <a:pt x="586115" y="795494"/>
                      <a:pt x="553540" y="752631"/>
                      <a:pt x="530584" y="701006"/>
                    </a:cubicBezTo>
                    <a:cubicBezTo>
                      <a:pt x="509058" y="652714"/>
                      <a:pt x="500199" y="603851"/>
                      <a:pt x="489627" y="552606"/>
                    </a:cubicBezTo>
                    <a:cubicBezTo>
                      <a:pt x="513153" y="532318"/>
                      <a:pt x="536299" y="511649"/>
                      <a:pt x="559159" y="490599"/>
                    </a:cubicBezTo>
                    <a:cubicBezTo>
                      <a:pt x="607832" y="514316"/>
                      <a:pt x="652885" y="541748"/>
                      <a:pt x="691747" y="580038"/>
                    </a:cubicBezTo>
                    <a:cubicBezTo>
                      <a:pt x="731371" y="619186"/>
                      <a:pt x="758232" y="663573"/>
                      <a:pt x="786140" y="711007"/>
                    </a:cubicBezTo>
                    <a:cubicBezTo>
                      <a:pt x="786807" y="712150"/>
                      <a:pt x="788807" y="711388"/>
                      <a:pt x="788331" y="710055"/>
                    </a:cubicBezTo>
                    <a:cubicBezTo>
                      <a:pt x="755755" y="611566"/>
                      <a:pt x="667744" y="521936"/>
                      <a:pt x="575923" y="474978"/>
                    </a:cubicBezTo>
                    <a:cubicBezTo>
                      <a:pt x="616500" y="436782"/>
                      <a:pt x="655743" y="397063"/>
                      <a:pt x="692795" y="355534"/>
                    </a:cubicBezTo>
                    <a:cubicBezTo>
                      <a:pt x="694224" y="356582"/>
                      <a:pt x="696033" y="357344"/>
                      <a:pt x="698224" y="357439"/>
                    </a:cubicBezTo>
                    <a:cubicBezTo>
                      <a:pt x="778901" y="361821"/>
                      <a:pt x="844242" y="380394"/>
                      <a:pt x="913775" y="422304"/>
                    </a:cubicBezTo>
                    <a:cubicBezTo>
                      <a:pt x="914918" y="422971"/>
                      <a:pt x="916156" y="421352"/>
                      <a:pt x="915108" y="420399"/>
                    </a:cubicBezTo>
                    <a:cubicBezTo>
                      <a:pt x="861007" y="371822"/>
                      <a:pt x="781568" y="339627"/>
                      <a:pt x="707940" y="338103"/>
                    </a:cubicBezTo>
                    <a:cubicBezTo>
                      <a:pt x="720132" y="324006"/>
                      <a:pt x="732038" y="309719"/>
                      <a:pt x="743658" y="295146"/>
                    </a:cubicBezTo>
                    <a:cubicBezTo>
                      <a:pt x="785378" y="291240"/>
                      <a:pt x="825764" y="290669"/>
                      <a:pt x="867483" y="297432"/>
                    </a:cubicBezTo>
                    <a:cubicBezTo>
                      <a:pt x="869388" y="297717"/>
                      <a:pt x="870150" y="294955"/>
                      <a:pt x="868245" y="294479"/>
                    </a:cubicBezTo>
                    <a:cubicBezTo>
                      <a:pt x="831003" y="284668"/>
                      <a:pt x="792331" y="279620"/>
                      <a:pt x="753850" y="282192"/>
                    </a:cubicBezTo>
                    <a:cubicBezTo>
                      <a:pt x="758232" y="276572"/>
                      <a:pt x="762804" y="271047"/>
                      <a:pt x="767090" y="265428"/>
                    </a:cubicBezTo>
                    <a:cubicBezTo>
                      <a:pt x="778329" y="250569"/>
                      <a:pt x="757565" y="230185"/>
                      <a:pt x="745754" y="245139"/>
                    </a:cubicBezTo>
                    <a:cubicBezTo>
                      <a:pt x="733562" y="260570"/>
                      <a:pt x="721179" y="275619"/>
                      <a:pt x="708511" y="290574"/>
                    </a:cubicBezTo>
                    <a:cubicBezTo>
                      <a:pt x="678412" y="228185"/>
                      <a:pt x="664696" y="168749"/>
                      <a:pt x="650599" y="101217"/>
                    </a:cubicBezTo>
                    <a:cubicBezTo>
                      <a:pt x="650218" y="99407"/>
                      <a:pt x="647551" y="99978"/>
                      <a:pt x="647551" y="101693"/>
                    </a:cubicBezTo>
                    <a:cubicBezTo>
                      <a:pt x="648027" y="167606"/>
                      <a:pt x="652695" y="247902"/>
                      <a:pt x="692319" y="303432"/>
                    </a:cubicBezTo>
                    <a:cubicBezTo>
                      <a:pt x="693176" y="304575"/>
                      <a:pt x="694128" y="305528"/>
                      <a:pt x="695081" y="306195"/>
                    </a:cubicBezTo>
                    <a:cubicBezTo>
                      <a:pt x="689080" y="313148"/>
                      <a:pt x="683175" y="320101"/>
                      <a:pt x="677079" y="326959"/>
                    </a:cubicBezTo>
                    <a:cubicBezTo>
                      <a:pt x="676888" y="324483"/>
                      <a:pt x="675840" y="322101"/>
                      <a:pt x="673840" y="320101"/>
                    </a:cubicBezTo>
                    <a:cubicBezTo>
                      <a:pt x="628692" y="275905"/>
                      <a:pt x="587639" y="232947"/>
                      <a:pt x="557349" y="176750"/>
                    </a:cubicBezTo>
                    <a:cubicBezTo>
                      <a:pt x="527346" y="121029"/>
                      <a:pt x="512963" y="62545"/>
                      <a:pt x="499152" y="1395"/>
                    </a:cubicBezTo>
                    <a:cubicBezTo>
                      <a:pt x="498675" y="-891"/>
                      <a:pt x="495437" y="-129"/>
                      <a:pt x="495246" y="19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" name="Google Shape;152;p4"/>
            <p:cNvGrpSpPr/>
            <p:nvPr/>
          </p:nvGrpSpPr>
          <p:grpSpPr>
            <a:xfrm rot="-9919297" flipH="1">
              <a:off x="-396958" y="127788"/>
              <a:ext cx="924508" cy="823417"/>
              <a:chOff x="-975425" y="3526549"/>
              <a:chExt cx="1553475" cy="1383608"/>
            </a:xfrm>
          </p:grpSpPr>
          <p:sp>
            <p:nvSpPr>
              <p:cNvPr id="153" name="Google Shape;153;p4"/>
              <p:cNvSpPr/>
              <p:nvPr/>
            </p:nvSpPr>
            <p:spPr>
              <a:xfrm>
                <a:off x="-975425" y="3526549"/>
                <a:ext cx="1553475" cy="1383608"/>
              </a:xfrm>
              <a:custGeom>
                <a:avLst/>
                <a:gdLst/>
                <a:ahLst/>
                <a:cxnLst/>
                <a:rect l="l" t="t" r="r" b="b"/>
                <a:pathLst>
                  <a:path w="1553475" h="1383608" extrusionOk="0">
                    <a:moveTo>
                      <a:pt x="1114271" y="538496"/>
                    </a:moveTo>
                    <a:cubicBezTo>
                      <a:pt x="1113224" y="538115"/>
                      <a:pt x="1111985" y="538305"/>
                      <a:pt x="1110938" y="539353"/>
                    </a:cubicBezTo>
                    <a:cubicBezTo>
                      <a:pt x="1092935" y="557546"/>
                      <a:pt x="1074933" y="575834"/>
                      <a:pt x="1056931" y="594217"/>
                    </a:cubicBezTo>
                    <a:cubicBezTo>
                      <a:pt x="1088459" y="525732"/>
                      <a:pt x="1094745" y="450008"/>
                      <a:pt x="1097793" y="374570"/>
                    </a:cubicBezTo>
                    <a:cubicBezTo>
                      <a:pt x="1099793" y="325136"/>
                      <a:pt x="1100651" y="275320"/>
                      <a:pt x="1108842" y="226457"/>
                    </a:cubicBezTo>
                    <a:cubicBezTo>
                      <a:pt x="1118177" y="170259"/>
                      <a:pt x="1139132" y="117776"/>
                      <a:pt x="1160658" y="65484"/>
                    </a:cubicBezTo>
                    <a:cubicBezTo>
                      <a:pt x="1163325" y="59198"/>
                      <a:pt x="1154943" y="53292"/>
                      <a:pt x="1150276" y="58817"/>
                    </a:cubicBezTo>
                    <a:cubicBezTo>
                      <a:pt x="1022260" y="213598"/>
                      <a:pt x="939107" y="432387"/>
                      <a:pt x="1024260" y="627173"/>
                    </a:cubicBezTo>
                    <a:cubicBezTo>
                      <a:pt x="1000352" y="650986"/>
                      <a:pt x="976254" y="674608"/>
                      <a:pt x="951489" y="697563"/>
                    </a:cubicBezTo>
                    <a:cubicBezTo>
                      <a:pt x="940345" y="502586"/>
                      <a:pt x="950727" y="307514"/>
                      <a:pt x="981969" y="114728"/>
                    </a:cubicBezTo>
                    <a:cubicBezTo>
                      <a:pt x="983207" y="106823"/>
                      <a:pt x="973016" y="104441"/>
                      <a:pt x="969301" y="110728"/>
                    </a:cubicBezTo>
                    <a:cubicBezTo>
                      <a:pt x="860525" y="289417"/>
                      <a:pt x="828617" y="527732"/>
                      <a:pt x="930153" y="716994"/>
                    </a:cubicBezTo>
                    <a:cubicBezTo>
                      <a:pt x="910627" y="734615"/>
                      <a:pt x="890910" y="751856"/>
                      <a:pt x="870527" y="768429"/>
                    </a:cubicBezTo>
                    <a:cubicBezTo>
                      <a:pt x="857192" y="779192"/>
                      <a:pt x="843571" y="789479"/>
                      <a:pt x="829760" y="799576"/>
                    </a:cubicBezTo>
                    <a:cubicBezTo>
                      <a:pt x="855953" y="723662"/>
                      <a:pt x="860049" y="644985"/>
                      <a:pt x="844238" y="564689"/>
                    </a:cubicBezTo>
                    <a:cubicBezTo>
                      <a:pt x="823283" y="458486"/>
                      <a:pt x="804995" y="357521"/>
                      <a:pt x="810710" y="248555"/>
                    </a:cubicBezTo>
                    <a:cubicBezTo>
                      <a:pt x="811186" y="241316"/>
                      <a:pt x="801470" y="237125"/>
                      <a:pt x="797946" y="244459"/>
                    </a:cubicBezTo>
                    <a:cubicBezTo>
                      <a:pt x="708602" y="428101"/>
                      <a:pt x="700029" y="645366"/>
                      <a:pt x="780992" y="833390"/>
                    </a:cubicBezTo>
                    <a:cubicBezTo>
                      <a:pt x="744035" y="857488"/>
                      <a:pt x="705649" y="879205"/>
                      <a:pt x="666215" y="898922"/>
                    </a:cubicBezTo>
                    <a:cubicBezTo>
                      <a:pt x="703268" y="716708"/>
                      <a:pt x="600683" y="536972"/>
                      <a:pt x="636212" y="353901"/>
                    </a:cubicBezTo>
                    <a:cubicBezTo>
                      <a:pt x="637640" y="346376"/>
                      <a:pt x="626210" y="342566"/>
                      <a:pt x="623162" y="349805"/>
                    </a:cubicBezTo>
                    <a:cubicBezTo>
                      <a:pt x="581729" y="451437"/>
                      <a:pt x="554201" y="559927"/>
                      <a:pt x="561250" y="670417"/>
                    </a:cubicBezTo>
                    <a:cubicBezTo>
                      <a:pt x="564488" y="719566"/>
                      <a:pt x="574394" y="768334"/>
                      <a:pt x="592111" y="814340"/>
                    </a:cubicBezTo>
                    <a:cubicBezTo>
                      <a:pt x="604970" y="847868"/>
                      <a:pt x="620686" y="885396"/>
                      <a:pt x="650213" y="907018"/>
                    </a:cubicBezTo>
                    <a:cubicBezTo>
                      <a:pt x="634307" y="914733"/>
                      <a:pt x="618209" y="922163"/>
                      <a:pt x="601826" y="929116"/>
                    </a:cubicBezTo>
                    <a:cubicBezTo>
                      <a:pt x="562964" y="945785"/>
                      <a:pt x="523626" y="960358"/>
                      <a:pt x="483812" y="973502"/>
                    </a:cubicBezTo>
                    <a:cubicBezTo>
                      <a:pt x="532103" y="910637"/>
                      <a:pt x="530960" y="821769"/>
                      <a:pt x="520578" y="744998"/>
                    </a:cubicBezTo>
                    <a:cubicBezTo>
                      <a:pt x="505052" y="629174"/>
                      <a:pt x="465714" y="515159"/>
                      <a:pt x="488288" y="397621"/>
                    </a:cubicBezTo>
                    <a:cubicBezTo>
                      <a:pt x="489812" y="390001"/>
                      <a:pt x="478097" y="386096"/>
                      <a:pt x="475049" y="393430"/>
                    </a:cubicBezTo>
                    <a:cubicBezTo>
                      <a:pt x="431138" y="497348"/>
                      <a:pt x="404278" y="607838"/>
                      <a:pt x="398468" y="720804"/>
                    </a:cubicBezTo>
                    <a:cubicBezTo>
                      <a:pt x="393800" y="811196"/>
                      <a:pt x="398182" y="905494"/>
                      <a:pt x="440187" y="987218"/>
                    </a:cubicBezTo>
                    <a:cubicBezTo>
                      <a:pt x="390371" y="1002077"/>
                      <a:pt x="339984" y="1014746"/>
                      <a:pt x="289311" y="1025985"/>
                    </a:cubicBezTo>
                    <a:cubicBezTo>
                      <a:pt x="324935" y="958929"/>
                      <a:pt x="345699" y="884920"/>
                      <a:pt x="348842" y="808910"/>
                    </a:cubicBezTo>
                    <a:cubicBezTo>
                      <a:pt x="352748" y="715089"/>
                      <a:pt x="310076" y="623744"/>
                      <a:pt x="322839" y="530971"/>
                    </a:cubicBezTo>
                    <a:cubicBezTo>
                      <a:pt x="323792" y="523827"/>
                      <a:pt x="313790" y="520493"/>
                      <a:pt x="310647" y="527161"/>
                    </a:cubicBezTo>
                    <a:cubicBezTo>
                      <a:pt x="235876" y="682704"/>
                      <a:pt x="215969" y="864917"/>
                      <a:pt x="266451" y="1031033"/>
                    </a:cubicBezTo>
                    <a:cubicBezTo>
                      <a:pt x="181583" y="1049131"/>
                      <a:pt x="95858" y="1063609"/>
                      <a:pt x="10324" y="1077706"/>
                    </a:cubicBezTo>
                    <a:cubicBezTo>
                      <a:pt x="9848" y="1077706"/>
                      <a:pt x="9562" y="1078087"/>
                      <a:pt x="9086" y="1078182"/>
                    </a:cubicBezTo>
                    <a:cubicBezTo>
                      <a:pt x="8419" y="1075801"/>
                      <a:pt x="4228" y="1075515"/>
                      <a:pt x="3466" y="1078563"/>
                    </a:cubicBezTo>
                    <a:cubicBezTo>
                      <a:pt x="2418" y="1082183"/>
                      <a:pt x="323" y="1085802"/>
                      <a:pt x="37" y="1089612"/>
                    </a:cubicBezTo>
                    <a:cubicBezTo>
                      <a:pt x="-249" y="1093803"/>
                      <a:pt x="1180" y="1099042"/>
                      <a:pt x="2609" y="1102947"/>
                    </a:cubicBezTo>
                    <a:cubicBezTo>
                      <a:pt x="5085" y="1109805"/>
                      <a:pt x="9371" y="1115901"/>
                      <a:pt x="15086" y="1120473"/>
                    </a:cubicBezTo>
                    <a:cubicBezTo>
                      <a:pt x="15944" y="1122664"/>
                      <a:pt x="17849" y="1124569"/>
                      <a:pt x="20897" y="1124283"/>
                    </a:cubicBezTo>
                    <a:cubicBezTo>
                      <a:pt x="114718" y="1117616"/>
                      <a:pt x="207682" y="1102280"/>
                      <a:pt x="298455" y="1078754"/>
                    </a:cubicBezTo>
                    <a:cubicBezTo>
                      <a:pt x="295788" y="1098947"/>
                      <a:pt x="320934" y="1131236"/>
                      <a:pt x="330364" y="1145143"/>
                    </a:cubicBezTo>
                    <a:cubicBezTo>
                      <a:pt x="354462" y="1180766"/>
                      <a:pt x="385609" y="1211246"/>
                      <a:pt x="419708" y="1237154"/>
                    </a:cubicBezTo>
                    <a:cubicBezTo>
                      <a:pt x="503909" y="1301353"/>
                      <a:pt x="605636" y="1336595"/>
                      <a:pt x="699934" y="1382982"/>
                    </a:cubicBezTo>
                    <a:cubicBezTo>
                      <a:pt x="704792" y="1385459"/>
                      <a:pt x="710411" y="1380125"/>
                      <a:pt x="708506" y="1375076"/>
                    </a:cubicBezTo>
                    <a:cubicBezTo>
                      <a:pt x="646594" y="1213247"/>
                      <a:pt x="494670" y="1089517"/>
                      <a:pt x="320458" y="1073039"/>
                    </a:cubicBezTo>
                    <a:cubicBezTo>
                      <a:pt x="379037" y="1056846"/>
                      <a:pt x="436568" y="1037415"/>
                      <a:pt x="492956" y="1014460"/>
                    </a:cubicBezTo>
                    <a:cubicBezTo>
                      <a:pt x="490003" y="1017032"/>
                      <a:pt x="489336" y="1022937"/>
                      <a:pt x="493813" y="1025795"/>
                    </a:cubicBezTo>
                    <a:cubicBezTo>
                      <a:pt x="659072" y="1130093"/>
                      <a:pt x="828521" y="1233630"/>
                      <a:pt x="1020069" y="1280493"/>
                    </a:cubicBezTo>
                    <a:cubicBezTo>
                      <a:pt x="1025975" y="1281922"/>
                      <a:pt x="1029499" y="1273635"/>
                      <a:pt x="1024927" y="1270016"/>
                    </a:cubicBezTo>
                    <a:cubicBezTo>
                      <a:pt x="940726" y="1202198"/>
                      <a:pt x="857477" y="1128188"/>
                      <a:pt x="766418" y="1069514"/>
                    </a:cubicBezTo>
                    <a:cubicBezTo>
                      <a:pt x="685646" y="1017317"/>
                      <a:pt x="596207" y="1012555"/>
                      <a:pt x="502671" y="1016174"/>
                    </a:cubicBezTo>
                    <a:cubicBezTo>
                      <a:pt x="501528" y="1015508"/>
                      <a:pt x="500385" y="1014746"/>
                      <a:pt x="499242" y="1014079"/>
                    </a:cubicBezTo>
                    <a:cubicBezTo>
                      <a:pt x="498004" y="1013317"/>
                      <a:pt x="496766" y="1013126"/>
                      <a:pt x="495718" y="1013222"/>
                    </a:cubicBezTo>
                    <a:cubicBezTo>
                      <a:pt x="543533" y="993695"/>
                      <a:pt x="590492" y="971788"/>
                      <a:pt x="636307" y="947404"/>
                    </a:cubicBezTo>
                    <a:cubicBezTo>
                      <a:pt x="657738" y="935974"/>
                      <a:pt x="679074" y="923877"/>
                      <a:pt x="700315" y="911399"/>
                    </a:cubicBezTo>
                    <a:cubicBezTo>
                      <a:pt x="699077" y="913685"/>
                      <a:pt x="699172" y="916543"/>
                      <a:pt x="701744" y="918734"/>
                    </a:cubicBezTo>
                    <a:cubicBezTo>
                      <a:pt x="764799" y="972359"/>
                      <a:pt x="837475" y="1028843"/>
                      <a:pt x="915485" y="1058751"/>
                    </a:cubicBezTo>
                    <a:cubicBezTo>
                      <a:pt x="993875" y="1088755"/>
                      <a:pt x="1084553" y="1094565"/>
                      <a:pt x="1166849" y="1108472"/>
                    </a:cubicBezTo>
                    <a:cubicBezTo>
                      <a:pt x="1172469" y="1109424"/>
                      <a:pt x="1176755" y="1101518"/>
                      <a:pt x="1171707" y="1097994"/>
                    </a:cubicBezTo>
                    <a:cubicBezTo>
                      <a:pt x="1103699" y="1049131"/>
                      <a:pt x="1036643" y="992076"/>
                      <a:pt x="961014" y="955310"/>
                    </a:cubicBezTo>
                    <a:cubicBezTo>
                      <a:pt x="885671" y="918638"/>
                      <a:pt x="796136" y="911590"/>
                      <a:pt x="713459" y="907685"/>
                    </a:cubicBezTo>
                    <a:cubicBezTo>
                      <a:pt x="711935" y="907685"/>
                      <a:pt x="710888" y="908637"/>
                      <a:pt x="710411" y="909875"/>
                    </a:cubicBezTo>
                    <a:cubicBezTo>
                      <a:pt x="710221" y="909685"/>
                      <a:pt x="709935" y="909494"/>
                      <a:pt x="709745" y="909304"/>
                    </a:cubicBezTo>
                    <a:cubicBezTo>
                      <a:pt x="708697" y="908351"/>
                      <a:pt x="707554" y="908066"/>
                      <a:pt x="706411" y="907875"/>
                    </a:cubicBezTo>
                    <a:cubicBezTo>
                      <a:pt x="738986" y="888444"/>
                      <a:pt x="771276" y="868061"/>
                      <a:pt x="802804" y="846153"/>
                    </a:cubicBezTo>
                    <a:cubicBezTo>
                      <a:pt x="803375" y="846820"/>
                      <a:pt x="804233" y="847487"/>
                      <a:pt x="805185" y="847677"/>
                    </a:cubicBezTo>
                    <a:cubicBezTo>
                      <a:pt x="816806" y="850725"/>
                      <a:pt x="828617" y="851773"/>
                      <a:pt x="840523" y="850916"/>
                    </a:cubicBezTo>
                    <a:cubicBezTo>
                      <a:pt x="840523" y="850916"/>
                      <a:pt x="840523" y="850916"/>
                      <a:pt x="840713" y="850916"/>
                    </a:cubicBezTo>
                    <a:cubicBezTo>
                      <a:pt x="871955" y="863489"/>
                      <a:pt x="900626" y="894159"/>
                      <a:pt x="931487" y="907494"/>
                    </a:cubicBezTo>
                    <a:cubicBezTo>
                      <a:pt x="967205" y="923020"/>
                      <a:pt x="1005782" y="931307"/>
                      <a:pt x="1044358" y="935688"/>
                    </a:cubicBezTo>
                    <a:cubicBezTo>
                      <a:pt x="1136274" y="946166"/>
                      <a:pt x="1229048" y="934831"/>
                      <a:pt x="1320964" y="948071"/>
                    </a:cubicBezTo>
                    <a:cubicBezTo>
                      <a:pt x="1326488" y="948833"/>
                      <a:pt x="1331060" y="941117"/>
                      <a:pt x="1325917" y="937403"/>
                    </a:cubicBezTo>
                    <a:cubicBezTo>
                      <a:pt x="1184947" y="838152"/>
                      <a:pt x="1007401" y="797099"/>
                      <a:pt x="838999" y="836533"/>
                    </a:cubicBezTo>
                    <a:cubicBezTo>
                      <a:pt x="835475" y="835485"/>
                      <a:pt x="831950" y="834628"/>
                      <a:pt x="828140" y="834056"/>
                    </a:cubicBezTo>
                    <a:cubicBezTo>
                      <a:pt x="826331" y="833866"/>
                      <a:pt x="824902" y="834437"/>
                      <a:pt x="823664" y="835295"/>
                    </a:cubicBezTo>
                    <a:cubicBezTo>
                      <a:pt x="822044" y="834914"/>
                      <a:pt x="820330" y="834723"/>
                      <a:pt x="818615" y="834628"/>
                    </a:cubicBezTo>
                    <a:cubicBezTo>
                      <a:pt x="866717" y="800433"/>
                      <a:pt x="913103" y="763667"/>
                      <a:pt x="956728" y="723947"/>
                    </a:cubicBezTo>
                    <a:cubicBezTo>
                      <a:pt x="957204" y="724328"/>
                      <a:pt x="957680" y="724709"/>
                      <a:pt x="958252" y="725090"/>
                    </a:cubicBezTo>
                    <a:cubicBezTo>
                      <a:pt x="1123130" y="804148"/>
                      <a:pt x="1300485" y="701849"/>
                      <a:pt x="1471554" y="721852"/>
                    </a:cubicBezTo>
                    <a:cubicBezTo>
                      <a:pt x="1478507" y="722709"/>
                      <a:pt x="1481174" y="713851"/>
                      <a:pt x="1475174" y="710422"/>
                    </a:cubicBezTo>
                    <a:cubicBezTo>
                      <a:pt x="1397354" y="666512"/>
                      <a:pt x="1312201" y="653081"/>
                      <a:pt x="1226285" y="657272"/>
                    </a:cubicBezTo>
                    <a:cubicBezTo>
                      <a:pt x="1140275" y="661559"/>
                      <a:pt x="1053502" y="683276"/>
                      <a:pt x="972635" y="709374"/>
                    </a:cubicBezTo>
                    <a:cubicBezTo>
                      <a:pt x="996352" y="686990"/>
                      <a:pt x="1019307" y="663845"/>
                      <a:pt x="1041215" y="639842"/>
                    </a:cubicBezTo>
                    <a:cubicBezTo>
                      <a:pt x="1042929" y="640413"/>
                      <a:pt x="1044834" y="640413"/>
                      <a:pt x="1046644" y="638889"/>
                    </a:cubicBezTo>
                    <a:cubicBezTo>
                      <a:pt x="1060646" y="627935"/>
                      <a:pt x="1103222" y="642223"/>
                      <a:pt x="1119034" y="644033"/>
                    </a:cubicBezTo>
                    <a:cubicBezTo>
                      <a:pt x="1137703" y="646128"/>
                      <a:pt x="1156372" y="647271"/>
                      <a:pt x="1175136" y="647557"/>
                    </a:cubicBezTo>
                    <a:cubicBezTo>
                      <a:pt x="1191900" y="647843"/>
                      <a:pt x="1208664" y="647462"/>
                      <a:pt x="1225333" y="646319"/>
                    </a:cubicBezTo>
                    <a:cubicBezTo>
                      <a:pt x="1251622" y="644604"/>
                      <a:pt x="1277911" y="640985"/>
                      <a:pt x="1303724" y="635746"/>
                    </a:cubicBezTo>
                    <a:cubicBezTo>
                      <a:pt x="1342014" y="628031"/>
                      <a:pt x="1379733" y="616601"/>
                      <a:pt x="1415833" y="601456"/>
                    </a:cubicBezTo>
                    <a:cubicBezTo>
                      <a:pt x="1459267" y="583263"/>
                      <a:pt x="1499177" y="558879"/>
                      <a:pt x="1547945" y="560403"/>
                    </a:cubicBezTo>
                    <a:cubicBezTo>
                      <a:pt x="1554993" y="560594"/>
                      <a:pt x="1555469" y="548687"/>
                      <a:pt x="1548421" y="547925"/>
                    </a:cubicBezTo>
                    <a:cubicBezTo>
                      <a:pt x="1463363" y="539543"/>
                      <a:pt x="1377733" y="513254"/>
                      <a:pt x="1292103" y="529828"/>
                    </a:cubicBezTo>
                    <a:cubicBezTo>
                      <a:pt x="1211998" y="545258"/>
                      <a:pt x="1133607" y="584787"/>
                      <a:pt x="1060741" y="621077"/>
                    </a:cubicBezTo>
                    <a:cubicBezTo>
                      <a:pt x="1059693" y="621077"/>
                      <a:pt x="1058645" y="621268"/>
                      <a:pt x="1057598" y="621458"/>
                    </a:cubicBezTo>
                    <a:cubicBezTo>
                      <a:pt x="1076076" y="600313"/>
                      <a:pt x="1093793" y="578786"/>
                      <a:pt x="1110461" y="556498"/>
                    </a:cubicBezTo>
                    <a:cubicBezTo>
                      <a:pt x="1111033" y="556498"/>
                      <a:pt x="1111604" y="556498"/>
                      <a:pt x="1112271" y="556212"/>
                    </a:cubicBezTo>
                    <a:cubicBezTo>
                      <a:pt x="1344681" y="468677"/>
                      <a:pt x="1385162" y="181118"/>
                      <a:pt x="1530228" y="9382"/>
                    </a:cubicBezTo>
                    <a:cubicBezTo>
                      <a:pt x="1534705" y="4143"/>
                      <a:pt x="1527942" y="-2429"/>
                      <a:pt x="1522513" y="905"/>
                    </a:cubicBezTo>
                    <a:cubicBezTo>
                      <a:pt x="1331537" y="113681"/>
                      <a:pt x="1139703" y="307038"/>
                      <a:pt x="1113890" y="5385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4" name="Google Shape;154;p4"/>
              <p:cNvGrpSpPr/>
              <p:nvPr/>
            </p:nvGrpSpPr>
            <p:grpSpPr>
              <a:xfrm>
                <a:off x="-711164" y="3533620"/>
                <a:ext cx="1282461" cy="1364167"/>
                <a:chOff x="5583840" y="2745555"/>
                <a:chExt cx="1282461" cy="1364167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6431888" y="2745555"/>
                  <a:ext cx="413683" cy="552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683" h="552278" extrusionOk="0">
                      <a:moveTo>
                        <a:pt x="11774" y="550189"/>
                      </a:moveTo>
                      <a:cubicBezTo>
                        <a:pt x="87688" y="474179"/>
                        <a:pt x="141218" y="375310"/>
                        <a:pt x="195892" y="283775"/>
                      </a:cubicBezTo>
                      <a:cubicBezTo>
                        <a:pt x="257614" y="180428"/>
                        <a:pt x="321241" y="84512"/>
                        <a:pt x="412681" y="5073"/>
                      </a:cubicBezTo>
                      <a:cubicBezTo>
                        <a:pt x="415253" y="2787"/>
                        <a:pt x="412395" y="-1594"/>
                        <a:pt x="409538" y="596"/>
                      </a:cubicBezTo>
                      <a:cubicBezTo>
                        <a:pt x="323908" y="64700"/>
                        <a:pt x="261043" y="156616"/>
                        <a:pt x="204750" y="246056"/>
                      </a:cubicBezTo>
                      <a:cubicBezTo>
                        <a:pt x="140456" y="348164"/>
                        <a:pt x="79592" y="448938"/>
                        <a:pt x="1677" y="541616"/>
                      </a:cubicBezTo>
                      <a:cubicBezTo>
                        <a:pt x="-3943" y="548284"/>
                        <a:pt x="5868" y="556094"/>
                        <a:pt x="11869" y="5501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6342995" y="2803669"/>
                  <a:ext cx="127818" cy="551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18" h="551212" extrusionOk="0">
                      <a:moveTo>
                        <a:pt x="22942" y="545320"/>
                      </a:moveTo>
                      <a:cubicBezTo>
                        <a:pt x="4464" y="353392"/>
                        <a:pt x="32658" y="171845"/>
                        <a:pt x="127622" y="2110"/>
                      </a:cubicBezTo>
                      <a:cubicBezTo>
                        <a:pt x="128575" y="300"/>
                        <a:pt x="125812" y="-843"/>
                        <a:pt x="124765" y="776"/>
                      </a:cubicBezTo>
                      <a:cubicBezTo>
                        <a:pt x="24276" y="158320"/>
                        <a:pt x="-24206" y="361202"/>
                        <a:pt x="11893" y="546463"/>
                      </a:cubicBezTo>
                      <a:cubicBezTo>
                        <a:pt x="13227" y="553321"/>
                        <a:pt x="23514" y="552559"/>
                        <a:pt x="22847" y="5454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4"/>
                <p:cNvSpPr/>
                <p:nvPr/>
              </p:nvSpPr>
              <p:spPr>
                <a:xfrm>
                  <a:off x="6216846" y="2847843"/>
                  <a:ext cx="85982" cy="581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82" h="581662" extrusionOk="0">
                      <a:moveTo>
                        <a:pt x="49555" y="573441"/>
                      </a:moveTo>
                      <a:cubicBezTo>
                        <a:pt x="-7118" y="385988"/>
                        <a:pt x="4502" y="184344"/>
                        <a:pt x="85560" y="5941"/>
                      </a:cubicBezTo>
                      <a:cubicBezTo>
                        <a:pt x="87846" y="988"/>
                        <a:pt x="80226" y="-2536"/>
                        <a:pt x="77845" y="2321"/>
                      </a:cubicBezTo>
                      <a:cubicBezTo>
                        <a:pt x="-9023" y="181773"/>
                        <a:pt x="-24454" y="388275"/>
                        <a:pt x="37935" y="577727"/>
                      </a:cubicBezTo>
                      <a:cubicBezTo>
                        <a:pt x="40411" y="585252"/>
                        <a:pt x="51746" y="580965"/>
                        <a:pt x="49460" y="5734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4"/>
                <p:cNvSpPr/>
                <p:nvPr/>
              </p:nvSpPr>
              <p:spPr>
                <a:xfrm>
                  <a:off x="6074947" y="2989393"/>
                  <a:ext cx="49955" cy="563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55" h="563871" extrusionOk="0">
                      <a:moveTo>
                        <a:pt x="47627" y="556192"/>
                      </a:moveTo>
                      <a:cubicBezTo>
                        <a:pt x="34482" y="465228"/>
                        <a:pt x="19433" y="374550"/>
                        <a:pt x="15813" y="282634"/>
                      </a:cubicBezTo>
                      <a:cubicBezTo>
                        <a:pt x="12003" y="185098"/>
                        <a:pt x="26005" y="95563"/>
                        <a:pt x="49913" y="1551"/>
                      </a:cubicBezTo>
                      <a:cubicBezTo>
                        <a:pt x="50294" y="27"/>
                        <a:pt x="48008" y="-640"/>
                        <a:pt x="47341" y="789"/>
                      </a:cubicBezTo>
                      <a:cubicBezTo>
                        <a:pt x="-30002" y="169096"/>
                        <a:pt x="4098" y="382075"/>
                        <a:pt x="33054" y="557621"/>
                      </a:cubicBezTo>
                      <a:cubicBezTo>
                        <a:pt x="34578" y="566765"/>
                        <a:pt x="48865" y="565526"/>
                        <a:pt x="47532" y="5561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5914420" y="3093482"/>
                  <a:ext cx="65535" cy="54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35" h="545765" extrusionOk="0">
                      <a:moveTo>
                        <a:pt x="65184" y="536970"/>
                      </a:moveTo>
                      <a:cubicBezTo>
                        <a:pt x="38038" y="450960"/>
                        <a:pt x="21464" y="362187"/>
                        <a:pt x="17083" y="272080"/>
                      </a:cubicBezTo>
                      <a:cubicBezTo>
                        <a:pt x="12606" y="180640"/>
                        <a:pt x="24988" y="93486"/>
                        <a:pt x="35656" y="3189"/>
                      </a:cubicBezTo>
                      <a:cubicBezTo>
                        <a:pt x="36133" y="-525"/>
                        <a:pt x="31180" y="-1192"/>
                        <a:pt x="30132" y="2237"/>
                      </a:cubicBezTo>
                      <a:cubicBezTo>
                        <a:pt x="-22732" y="173211"/>
                        <a:pt x="-253" y="373902"/>
                        <a:pt x="52897" y="541542"/>
                      </a:cubicBezTo>
                      <a:cubicBezTo>
                        <a:pt x="55468" y="549639"/>
                        <a:pt x="67756" y="544971"/>
                        <a:pt x="65184" y="5369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4"/>
                <p:cNvSpPr/>
                <p:nvPr/>
              </p:nvSpPr>
              <p:spPr>
                <a:xfrm>
                  <a:off x="5760290" y="3142414"/>
                  <a:ext cx="44462" cy="57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62" h="571994" extrusionOk="0">
                      <a:moveTo>
                        <a:pt x="31480" y="564238"/>
                      </a:moveTo>
                      <a:cubicBezTo>
                        <a:pt x="23575" y="472513"/>
                        <a:pt x="15669" y="380501"/>
                        <a:pt x="15288" y="288299"/>
                      </a:cubicBezTo>
                      <a:cubicBezTo>
                        <a:pt x="14812" y="190858"/>
                        <a:pt x="27385" y="97990"/>
                        <a:pt x="44434" y="2454"/>
                      </a:cubicBezTo>
                      <a:cubicBezTo>
                        <a:pt x="44815" y="168"/>
                        <a:pt x="41196" y="-1070"/>
                        <a:pt x="40434" y="1216"/>
                      </a:cubicBezTo>
                      <a:cubicBezTo>
                        <a:pt x="-21098" y="178571"/>
                        <a:pt x="1953" y="382501"/>
                        <a:pt x="17002" y="565667"/>
                      </a:cubicBezTo>
                      <a:cubicBezTo>
                        <a:pt x="17764" y="575002"/>
                        <a:pt x="32242" y="573573"/>
                        <a:pt x="31480" y="56423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4"/>
                <p:cNvSpPr/>
                <p:nvPr/>
              </p:nvSpPr>
              <p:spPr>
                <a:xfrm>
                  <a:off x="5583840" y="3263245"/>
                  <a:ext cx="51832" cy="503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32" h="503747" extrusionOk="0">
                      <a:moveTo>
                        <a:pt x="12573" y="499891"/>
                      </a:moveTo>
                      <a:cubicBezTo>
                        <a:pt x="42291" y="429882"/>
                        <a:pt x="36861" y="353587"/>
                        <a:pt x="34480" y="279387"/>
                      </a:cubicBezTo>
                      <a:cubicBezTo>
                        <a:pt x="31527" y="185851"/>
                        <a:pt x="40957" y="94792"/>
                        <a:pt x="51816" y="2114"/>
                      </a:cubicBezTo>
                      <a:cubicBezTo>
                        <a:pt x="52101" y="-267"/>
                        <a:pt x="48768" y="-839"/>
                        <a:pt x="48196" y="1447"/>
                      </a:cubicBezTo>
                      <a:cubicBezTo>
                        <a:pt x="29622" y="77171"/>
                        <a:pt x="23145" y="156800"/>
                        <a:pt x="22288" y="234619"/>
                      </a:cubicBezTo>
                      <a:cubicBezTo>
                        <a:pt x="21336" y="322726"/>
                        <a:pt x="32004" y="409784"/>
                        <a:pt x="476" y="494271"/>
                      </a:cubicBezTo>
                      <a:cubicBezTo>
                        <a:pt x="-2477" y="502177"/>
                        <a:pt x="9144" y="507892"/>
                        <a:pt x="12477" y="49989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4"/>
                <p:cNvSpPr/>
                <p:nvPr/>
              </p:nvSpPr>
              <p:spPr>
                <a:xfrm>
                  <a:off x="6376633" y="3280161"/>
                  <a:ext cx="489668" cy="95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668" h="95535" extrusionOk="0">
                      <a:moveTo>
                        <a:pt x="223048" y="74163"/>
                      </a:moveTo>
                      <a:cubicBezTo>
                        <a:pt x="262863" y="62351"/>
                        <a:pt x="301725" y="47492"/>
                        <a:pt x="341158" y="34538"/>
                      </a:cubicBezTo>
                      <a:cubicBezTo>
                        <a:pt x="390212" y="18536"/>
                        <a:pt x="436980" y="13869"/>
                        <a:pt x="487462" y="7202"/>
                      </a:cubicBezTo>
                      <a:cubicBezTo>
                        <a:pt x="490225" y="6821"/>
                        <a:pt x="490510" y="2630"/>
                        <a:pt x="487653" y="2153"/>
                      </a:cubicBezTo>
                      <a:cubicBezTo>
                        <a:pt x="419835" y="-8515"/>
                        <a:pt x="341349" y="22823"/>
                        <a:pt x="278198" y="44159"/>
                      </a:cubicBezTo>
                      <a:cubicBezTo>
                        <a:pt x="189901" y="74067"/>
                        <a:pt x="99414" y="100642"/>
                        <a:pt x="7593" y="69876"/>
                      </a:cubicBezTo>
                      <a:cubicBezTo>
                        <a:pt x="1306" y="67781"/>
                        <a:pt x="-3361" y="77020"/>
                        <a:pt x="3116" y="79497"/>
                      </a:cubicBezTo>
                      <a:cubicBezTo>
                        <a:pt x="74744" y="106833"/>
                        <a:pt x="151325" y="95308"/>
                        <a:pt x="223048" y="740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4"/>
                <p:cNvSpPr/>
                <p:nvPr/>
              </p:nvSpPr>
              <p:spPr>
                <a:xfrm>
                  <a:off x="6297734" y="3430118"/>
                  <a:ext cx="495230" cy="40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230" h="40890" extrusionOk="0">
                      <a:moveTo>
                        <a:pt x="228986" y="22503"/>
                      </a:moveTo>
                      <a:cubicBezTo>
                        <a:pt x="317664" y="9549"/>
                        <a:pt x="402532" y="12406"/>
                        <a:pt x="491686" y="18407"/>
                      </a:cubicBezTo>
                      <a:cubicBezTo>
                        <a:pt x="495591" y="18693"/>
                        <a:pt x="496734" y="13168"/>
                        <a:pt x="492733" y="12311"/>
                      </a:cubicBezTo>
                      <a:cubicBezTo>
                        <a:pt x="329856" y="-25503"/>
                        <a:pt x="167359" y="36504"/>
                        <a:pt x="3624" y="29646"/>
                      </a:cubicBezTo>
                      <a:cubicBezTo>
                        <a:pt x="-281" y="29456"/>
                        <a:pt x="-1614" y="35171"/>
                        <a:pt x="2577" y="35933"/>
                      </a:cubicBezTo>
                      <a:cubicBezTo>
                        <a:pt x="77824" y="48982"/>
                        <a:pt x="154405" y="33361"/>
                        <a:pt x="228986" y="225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4"/>
                <p:cNvSpPr/>
                <p:nvPr/>
              </p:nvSpPr>
              <p:spPr>
                <a:xfrm>
                  <a:off x="6163007" y="3568878"/>
                  <a:ext cx="479508" cy="10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508" h="109175" extrusionOk="0">
                      <a:moveTo>
                        <a:pt x="477536" y="109105"/>
                      </a:moveTo>
                      <a:cubicBezTo>
                        <a:pt x="479441" y="109676"/>
                        <a:pt x="480298" y="106628"/>
                        <a:pt x="478584" y="105771"/>
                      </a:cubicBezTo>
                      <a:cubicBezTo>
                        <a:pt x="409528" y="72529"/>
                        <a:pt x="333137" y="45192"/>
                        <a:pt x="257604" y="31190"/>
                      </a:cubicBezTo>
                      <a:cubicBezTo>
                        <a:pt x="175498" y="15950"/>
                        <a:pt x="89964" y="27952"/>
                        <a:pt x="10049" y="425"/>
                      </a:cubicBezTo>
                      <a:cubicBezTo>
                        <a:pt x="1667" y="-2433"/>
                        <a:pt x="-4429" y="9950"/>
                        <a:pt x="4144" y="13093"/>
                      </a:cubicBezTo>
                      <a:cubicBezTo>
                        <a:pt x="78058" y="40049"/>
                        <a:pt x="156067" y="29476"/>
                        <a:pt x="232744" y="39477"/>
                      </a:cubicBezTo>
                      <a:cubicBezTo>
                        <a:pt x="318183" y="50621"/>
                        <a:pt x="395907" y="84245"/>
                        <a:pt x="477536" y="1091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4"/>
                <p:cNvSpPr/>
                <p:nvPr/>
              </p:nvSpPr>
              <p:spPr>
                <a:xfrm>
                  <a:off x="6034954" y="3652657"/>
                  <a:ext cx="452218" cy="184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218" h="184374" extrusionOk="0">
                      <a:moveTo>
                        <a:pt x="450618" y="178964"/>
                      </a:moveTo>
                      <a:cubicBezTo>
                        <a:pt x="298218" y="129529"/>
                        <a:pt x="154771" y="68760"/>
                        <a:pt x="9801" y="751"/>
                      </a:cubicBezTo>
                      <a:cubicBezTo>
                        <a:pt x="1514" y="-3154"/>
                        <a:pt x="-4106" y="9228"/>
                        <a:pt x="3800" y="13515"/>
                      </a:cubicBezTo>
                      <a:cubicBezTo>
                        <a:pt x="141627" y="89524"/>
                        <a:pt x="296313" y="146198"/>
                        <a:pt x="448903" y="184298"/>
                      </a:cubicBezTo>
                      <a:cubicBezTo>
                        <a:pt x="451951" y="185060"/>
                        <a:pt x="453666" y="179917"/>
                        <a:pt x="450618" y="1789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4"/>
                <p:cNvSpPr/>
                <p:nvPr/>
              </p:nvSpPr>
              <p:spPr>
                <a:xfrm>
                  <a:off x="5830737" y="3757713"/>
                  <a:ext cx="505138" cy="253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138" h="253295" extrusionOk="0">
                      <a:moveTo>
                        <a:pt x="504339" y="249549"/>
                      </a:moveTo>
                      <a:cubicBezTo>
                        <a:pt x="364988" y="134011"/>
                        <a:pt x="185061" y="41904"/>
                        <a:pt x="8753" y="184"/>
                      </a:cubicBezTo>
                      <a:cubicBezTo>
                        <a:pt x="657" y="-1721"/>
                        <a:pt x="-3820" y="11710"/>
                        <a:pt x="4277" y="14377"/>
                      </a:cubicBezTo>
                      <a:cubicBezTo>
                        <a:pt x="90478" y="42285"/>
                        <a:pt x="175346" y="69622"/>
                        <a:pt x="257356" y="108674"/>
                      </a:cubicBezTo>
                      <a:cubicBezTo>
                        <a:pt x="343271" y="149632"/>
                        <a:pt x="422615" y="200019"/>
                        <a:pt x="501482" y="252883"/>
                      </a:cubicBezTo>
                      <a:cubicBezTo>
                        <a:pt x="503768" y="254407"/>
                        <a:pt x="506530" y="251359"/>
                        <a:pt x="504339" y="24954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" name="Google Shape;167;p4"/>
                <p:cNvSpPr/>
                <p:nvPr/>
              </p:nvSpPr>
              <p:spPr>
                <a:xfrm>
                  <a:off x="5622573" y="3815015"/>
                  <a:ext cx="399657" cy="294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657" h="294707" extrusionOk="0">
                      <a:moveTo>
                        <a:pt x="398560" y="289878"/>
                      </a:moveTo>
                      <a:cubicBezTo>
                        <a:pt x="273973" y="189580"/>
                        <a:pt x="143290" y="95282"/>
                        <a:pt x="13559" y="1652"/>
                      </a:cubicBezTo>
                      <a:cubicBezTo>
                        <a:pt x="5177" y="-4444"/>
                        <a:pt x="-5300" y="7843"/>
                        <a:pt x="3082" y="14034"/>
                      </a:cubicBezTo>
                      <a:cubicBezTo>
                        <a:pt x="131764" y="109475"/>
                        <a:pt x="261400" y="205582"/>
                        <a:pt x="394940" y="294165"/>
                      </a:cubicBezTo>
                      <a:cubicBezTo>
                        <a:pt x="397893" y="296165"/>
                        <a:pt x="401512" y="292164"/>
                        <a:pt x="398560" y="2898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5"/>
          <p:cNvSpPr txBox="1">
            <a:spLocks noGrp="1"/>
          </p:cNvSpPr>
          <p:nvPr>
            <p:ph type="subTitle" idx="1"/>
          </p:nvPr>
        </p:nvSpPr>
        <p:spPr>
          <a:xfrm>
            <a:off x="5596272" y="37522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1" name="Google Shape;171;p5"/>
          <p:cNvSpPr txBox="1">
            <a:spLocks noGrp="1"/>
          </p:cNvSpPr>
          <p:nvPr>
            <p:ph type="subTitle" idx="2"/>
          </p:nvPr>
        </p:nvSpPr>
        <p:spPr>
          <a:xfrm>
            <a:off x="2896963" y="20575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2" name="Google Shape;172;p5"/>
          <p:cNvSpPr txBox="1">
            <a:spLocks noGrp="1"/>
          </p:cNvSpPr>
          <p:nvPr>
            <p:ph type="subTitle" idx="3"/>
          </p:nvPr>
        </p:nvSpPr>
        <p:spPr>
          <a:xfrm>
            <a:off x="5596263" y="31795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73" name="Google Shape;173;p5"/>
          <p:cNvSpPr txBox="1">
            <a:spLocks noGrp="1"/>
          </p:cNvSpPr>
          <p:nvPr>
            <p:ph type="subTitle" idx="4"/>
          </p:nvPr>
        </p:nvSpPr>
        <p:spPr>
          <a:xfrm>
            <a:off x="2896738" y="148487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grpSp>
        <p:nvGrpSpPr>
          <p:cNvPr id="174" name="Google Shape;174;p5"/>
          <p:cNvGrpSpPr/>
          <p:nvPr/>
        </p:nvGrpSpPr>
        <p:grpSpPr>
          <a:xfrm>
            <a:off x="8030525" y="-214847"/>
            <a:ext cx="1446446" cy="1443928"/>
            <a:chOff x="8030525" y="-214847"/>
            <a:chExt cx="1446446" cy="1443928"/>
          </a:xfrm>
        </p:grpSpPr>
        <p:grpSp>
          <p:nvGrpSpPr>
            <p:cNvPr id="175" name="Google Shape;175;p5"/>
            <p:cNvGrpSpPr/>
            <p:nvPr/>
          </p:nvGrpSpPr>
          <p:grpSpPr>
            <a:xfrm rot="5400000">
              <a:off x="8105010" y="-289332"/>
              <a:ext cx="779672" cy="928642"/>
              <a:chOff x="-206343" y="1238230"/>
              <a:chExt cx="779672" cy="928642"/>
            </a:xfrm>
          </p:grpSpPr>
          <p:sp>
            <p:nvSpPr>
              <p:cNvPr id="176" name="Google Shape;176;p5"/>
              <p:cNvSpPr/>
              <p:nvPr/>
            </p:nvSpPr>
            <p:spPr>
              <a:xfrm rot="-4688137">
                <a:off x="-225321" y="1390091"/>
                <a:ext cx="817628" cy="624921"/>
              </a:xfrm>
              <a:custGeom>
                <a:avLst/>
                <a:gdLst/>
                <a:ahLst/>
                <a:cxnLst/>
                <a:rect l="l" t="t" r="r" b="b"/>
                <a:pathLst>
                  <a:path w="1344808" h="1027850" extrusionOk="0">
                    <a:moveTo>
                      <a:pt x="3709" y="1027844"/>
                    </a:moveTo>
                    <a:cubicBezTo>
                      <a:pt x="94196" y="1021939"/>
                      <a:pt x="184970" y="1015366"/>
                      <a:pt x="274790" y="1002508"/>
                    </a:cubicBezTo>
                    <a:cubicBezTo>
                      <a:pt x="300603" y="998793"/>
                      <a:pt x="331274" y="993459"/>
                      <a:pt x="347561" y="970599"/>
                    </a:cubicBezTo>
                    <a:cubicBezTo>
                      <a:pt x="364325" y="947072"/>
                      <a:pt x="354610" y="917164"/>
                      <a:pt x="356610" y="889922"/>
                    </a:cubicBezTo>
                    <a:lnTo>
                      <a:pt x="387948" y="949930"/>
                    </a:lnTo>
                    <a:cubicBezTo>
                      <a:pt x="388805" y="951644"/>
                      <a:pt x="391186" y="952787"/>
                      <a:pt x="392996" y="952216"/>
                    </a:cubicBezTo>
                    <a:cubicBezTo>
                      <a:pt x="426333" y="942024"/>
                      <a:pt x="459195" y="930308"/>
                      <a:pt x="491294" y="916592"/>
                    </a:cubicBezTo>
                    <a:cubicBezTo>
                      <a:pt x="518059" y="905162"/>
                      <a:pt x="550730" y="893542"/>
                      <a:pt x="569589" y="869920"/>
                    </a:cubicBezTo>
                    <a:cubicBezTo>
                      <a:pt x="588068" y="846679"/>
                      <a:pt x="587020" y="815722"/>
                      <a:pt x="588353" y="787624"/>
                    </a:cubicBezTo>
                    <a:cubicBezTo>
                      <a:pt x="589973" y="753905"/>
                      <a:pt x="591592" y="720187"/>
                      <a:pt x="593306" y="686468"/>
                    </a:cubicBezTo>
                    <a:cubicBezTo>
                      <a:pt x="606451" y="727426"/>
                      <a:pt x="618548" y="769526"/>
                      <a:pt x="635312" y="808769"/>
                    </a:cubicBezTo>
                    <a:cubicBezTo>
                      <a:pt x="644170" y="829438"/>
                      <a:pt x="662649" y="833153"/>
                      <a:pt x="683318" y="824962"/>
                    </a:cubicBezTo>
                    <a:cubicBezTo>
                      <a:pt x="737134" y="803530"/>
                      <a:pt x="735515" y="744094"/>
                      <a:pt x="724180" y="694850"/>
                    </a:cubicBezTo>
                    <a:cubicBezTo>
                      <a:pt x="739706" y="720758"/>
                      <a:pt x="755327" y="746761"/>
                      <a:pt x="770757" y="772669"/>
                    </a:cubicBezTo>
                    <a:cubicBezTo>
                      <a:pt x="772091" y="774860"/>
                      <a:pt x="774853" y="775717"/>
                      <a:pt x="777139" y="774574"/>
                    </a:cubicBezTo>
                    <a:cubicBezTo>
                      <a:pt x="821145" y="752191"/>
                      <a:pt x="865436" y="728664"/>
                      <a:pt x="906489" y="701232"/>
                    </a:cubicBezTo>
                    <a:cubicBezTo>
                      <a:pt x="936778" y="680944"/>
                      <a:pt x="961734" y="656274"/>
                      <a:pt x="970020" y="619793"/>
                    </a:cubicBezTo>
                    <a:cubicBezTo>
                      <a:pt x="978783" y="581217"/>
                      <a:pt x="971639" y="539212"/>
                      <a:pt x="967068" y="500635"/>
                    </a:cubicBezTo>
                    <a:cubicBezTo>
                      <a:pt x="962210" y="459487"/>
                      <a:pt x="955257" y="418625"/>
                      <a:pt x="946874" y="378049"/>
                    </a:cubicBezTo>
                    <a:cubicBezTo>
                      <a:pt x="990594" y="446057"/>
                      <a:pt x="1021741" y="520447"/>
                      <a:pt x="1039172" y="599791"/>
                    </a:cubicBezTo>
                    <a:cubicBezTo>
                      <a:pt x="1040029" y="603505"/>
                      <a:pt x="1044315" y="604077"/>
                      <a:pt x="1046982" y="601981"/>
                    </a:cubicBezTo>
                    <a:cubicBezTo>
                      <a:pt x="1130612" y="539402"/>
                      <a:pt x="1192143" y="451772"/>
                      <a:pt x="1220433" y="350998"/>
                    </a:cubicBezTo>
                    <a:cubicBezTo>
                      <a:pt x="1242912" y="270511"/>
                      <a:pt x="1248531" y="180691"/>
                      <a:pt x="1286060" y="106586"/>
                    </a:cubicBezTo>
                    <a:cubicBezTo>
                      <a:pt x="1298061" y="88393"/>
                      <a:pt x="1311492" y="71344"/>
                      <a:pt x="1326827" y="55532"/>
                    </a:cubicBezTo>
                    <a:cubicBezTo>
                      <a:pt x="1336066" y="46102"/>
                      <a:pt x="1343591" y="41911"/>
                      <a:pt x="1343210" y="32196"/>
                    </a:cubicBezTo>
                    <a:cubicBezTo>
                      <a:pt x="1343400" y="32005"/>
                      <a:pt x="1343591" y="31815"/>
                      <a:pt x="1343781" y="31624"/>
                    </a:cubicBezTo>
                    <a:cubicBezTo>
                      <a:pt x="1345877" y="29815"/>
                      <a:pt x="1344448" y="27148"/>
                      <a:pt x="1342353" y="26671"/>
                    </a:cubicBezTo>
                    <a:cubicBezTo>
                      <a:pt x="1342162" y="26005"/>
                      <a:pt x="1341971" y="25338"/>
                      <a:pt x="1341686" y="24671"/>
                    </a:cubicBezTo>
                    <a:cubicBezTo>
                      <a:pt x="1341686" y="24576"/>
                      <a:pt x="1341591" y="24481"/>
                      <a:pt x="1341400" y="24481"/>
                    </a:cubicBezTo>
                    <a:cubicBezTo>
                      <a:pt x="1341114" y="24195"/>
                      <a:pt x="1340829" y="23909"/>
                      <a:pt x="1340352" y="23814"/>
                    </a:cubicBezTo>
                    <a:cubicBezTo>
                      <a:pt x="1321969" y="20480"/>
                      <a:pt x="1303300" y="17908"/>
                      <a:pt x="1284536" y="15908"/>
                    </a:cubicBezTo>
                    <a:cubicBezTo>
                      <a:pt x="1190715" y="-5428"/>
                      <a:pt x="1093655" y="-5428"/>
                      <a:pt x="999357" y="16670"/>
                    </a:cubicBezTo>
                    <a:cubicBezTo>
                      <a:pt x="996881" y="17242"/>
                      <a:pt x="994785" y="20194"/>
                      <a:pt x="995738" y="22671"/>
                    </a:cubicBezTo>
                    <a:cubicBezTo>
                      <a:pt x="1005834" y="53818"/>
                      <a:pt x="1016026" y="85060"/>
                      <a:pt x="1026218" y="116302"/>
                    </a:cubicBezTo>
                    <a:cubicBezTo>
                      <a:pt x="1005549" y="96775"/>
                      <a:pt x="984974" y="77249"/>
                      <a:pt x="964115" y="57913"/>
                    </a:cubicBezTo>
                    <a:cubicBezTo>
                      <a:pt x="951828" y="46483"/>
                      <a:pt x="940493" y="35911"/>
                      <a:pt x="922872" y="36482"/>
                    </a:cubicBezTo>
                    <a:cubicBezTo>
                      <a:pt x="895535" y="37339"/>
                      <a:pt x="863626" y="53056"/>
                      <a:pt x="838099" y="62485"/>
                    </a:cubicBezTo>
                    <a:cubicBezTo>
                      <a:pt x="811429" y="72391"/>
                      <a:pt x="785045" y="83536"/>
                      <a:pt x="759708" y="96680"/>
                    </a:cubicBezTo>
                    <a:cubicBezTo>
                      <a:pt x="717036" y="118969"/>
                      <a:pt x="664935" y="150401"/>
                      <a:pt x="638741" y="192121"/>
                    </a:cubicBezTo>
                    <a:cubicBezTo>
                      <a:pt x="630168" y="205837"/>
                      <a:pt x="630359" y="218314"/>
                      <a:pt x="637788" y="232507"/>
                    </a:cubicBezTo>
                    <a:cubicBezTo>
                      <a:pt x="648361" y="252795"/>
                      <a:pt x="663030" y="271940"/>
                      <a:pt x="677222" y="290800"/>
                    </a:cubicBezTo>
                    <a:cubicBezTo>
                      <a:pt x="642837" y="267368"/>
                      <a:pt x="608547" y="243937"/>
                      <a:pt x="574161" y="220505"/>
                    </a:cubicBezTo>
                    <a:cubicBezTo>
                      <a:pt x="572447" y="219457"/>
                      <a:pt x="569399" y="219648"/>
                      <a:pt x="568065" y="221172"/>
                    </a:cubicBezTo>
                    <a:cubicBezTo>
                      <a:pt x="537204" y="256891"/>
                      <a:pt x="506629" y="292895"/>
                      <a:pt x="476339" y="329090"/>
                    </a:cubicBezTo>
                    <a:cubicBezTo>
                      <a:pt x="461861" y="346426"/>
                      <a:pt x="447479" y="363856"/>
                      <a:pt x="433096" y="381287"/>
                    </a:cubicBezTo>
                    <a:cubicBezTo>
                      <a:pt x="425285" y="390812"/>
                      <a:pt x="414713" y="401194"/>
                      <a:pt x="410998" y="413386"/>
                    </a:cubicBezTo>
                    <a:cubicBezTo>
                      <a:pt x="403283" y="438818"/>
                      <a:pt x="425666" y="454153"/>
                      <a:pt x="441859" y="470346"/>
                    </a:cubicBezTo>
                    <a:cubicBezTo>
                      <a:pt x="468720" y="497111"/>
                      <a:pt x="495485" y="523972"/>
                      <a:pt x="522345" y="550832"/>
                    </a:cubicBezTo>
                    <a:cubicBezTo>
                      <a:pt x="468815" y="521400"/>
                      <a:pt x="416046" y="490729"/>
                      <a:pt x="364325" y="458249"/>
                    </a:cubicBezTo>
                    <a:cubicBezTo>
                      <a:pt x="362135" y="456820"/>
                      <a:pt x="358991" y="457678"/>
                      <a:pt x="357658" y="459868"/>
                    </a:cubicBezTo>
                    <a:cubicBezTo>
                      <a:pt x="316986" y="526639"/>
                      <a:pt x="272695" y="591028"/>
                      <a:pt x="224213" y="652369"/>
                    </a:cubicBezTo>
                    <a:cubicBezTo>
                      <a:pt x="211735" y="668180"/>
                      <a:pt x="175254" y="697612"/>
                      <a:pt x="175254" y="720758"/>
                    </a:cubicBezTo>
                    <a:cubicBezTo>
                      <a:pt x="175254" y="730855"/>
                      <a:pt x="184112" y="740761"/>
                      <a:pt x="189065" y="748285"/>
                    </a:cubicBezTo>
                    <a:cubicBezTo>
                      <a:pt x="195257" y="757525"/>
                      <a:pt x="201543" y="766764"/>
                      <a:pt x="207830" y="776003"/>
                    </a:cubicBezTo>
                    <a:cubicBezTo>
                      <a:pt x="194209" y="766192"/>
                      <a:pt x="180588" y="756477"/>
                      <a:pt x="166967" y="746761"/>
                    </a:cubicBezTo>
                    <a:cubicBezTo>
                      <a:pt x="165348" y="745618"/>
                      <a:pt x="162395" y="745904"/>
                      <a:pt x="160967" y="747428"/>
                    </a:cubicBezTo>
                    <a:cubicBezTo>
                      <a:pt x="150108" y="759430"/>
                      <a:pt x="139250" y="771336"/>
                      <a:pt x="128391" y="783337"/>
                    </a:cubicBezTo>
                    <a:cubicBezTo>
                      <a:pt x="126962" y="784957"/>
                      <a:pt x="126391" y="787338"/>
                      <a:pt x="127534" y="789338"/>
                    </a:cubicBezTo>
                    <a:cubicBezTo>
                      <a:pt x="138107" y="807721"/>
                      <a:pt x="148679" y="826105"/>
                      <a:pt x="159347" y="844488"/>
                    </a:cubicBezTo>
                    <a:cubicBezTo>
                      <a:pt x="142679" y="832296"/>
                      <a:pt x="126105" y="820008"/>
                      <a:pt x="109532" y="807721"/>
                    </a:cubicBezTo>
                    <a:cubicBezTo>
                      <a:pt x="107531" y="806293"/>
                      <a:pt x="104102" y="807245"/>
                      <a:pt x="102959" y="809341"/>
                    </a:cubicBezTo>
                    <a:cubicBezTo>
                      <a:pt x="68669" y="880111"/>
                      <a:pt x="34665" y="950977"/>
                      <a:pt x="470" y="1021748"/>
                    </a:cubicBezTo>
                    <a:cubicBezTo>
                      <a:pt x="-768" y="1024225"/>
                      <a:pt x="470" y="1028035"/>
                      <a:pt x="3804" y="1027844"/>
                    </a:cubicBezTo>
                    <a:close/>
                    <a:moveTo>
                      <a:pt x="1338638" y="27910"/>
                    </a:moveTo>
                    <a:cubicBezTo>
                      <a:pt x="1337876" y="28576"/>
                      <a:pt x="1337114" y="29243"/>
                      <a:pt x="1336352" y="29910"/>
                    </a:cubicBezTo>
                    <a:cubicBezTo>
                      <a:pt x="1333304" y="28957"/>
                      <a:pt x="1330161" y="28005"/>
                      <a:pt x="1327113" y="27148"/>
                    </a:cubicBezTo>
                    <a:cubicBezTo>
                      <a:pt x="1330923" y="27433"/>
                      <a:pt x="1334828" y="27719"/>
                      <a:pt x="1338638" y="279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 rot="-4688137">
                <a:off x="-215998" y="1401411"/>
                <a:ext cx="808194" cy="599263"/>
              </a:xfrm>
              <a:custGeom>
                <a:avLst/>
                <a:gdLst/>
                <a:ahLst/>
                <a:cxnLst/>
                <a:rect l="l" t="t" r="r" b="b"/>
                <a:pathLst>
                  <a:path w="1329292" h="985649" extrusionOk="0">
                    <a:moveTo>
                      <a:pt x="76854" y="853846"/>
                    </a:moveTo>
                    <a:cubicBezTo>
                      <a:pt x="103333" y="867562"/>
                      <a:pt x="124384" y="880325"/>
                      <a:pt x="142672" y="903757"/>
                    </a:cubicBezTo>
                    <a:cubicBezTo>
                      <a:pt x="95999" y="929951"/>
                      <a:pt x="48184" y="954334"/>
                      <a:pt x="1130" y="981671"/>
                    </a:cubicBezTo>
                    <a:cubicBezTo>
                      <a:pt x="-1346" y="983100"/>
                      <a:pt x="654" y="986434"/>
                      <a:pt x="3226" y="985481"/>
                    </a:cubicBezTo>
                    <a:cubicBezTo>
                      <a:pt x="62566" y="961002"/>
                      <a:pt x="121145" y="930903"/>
                      <a:pt x="176676" y="896803"/>
                    </a:cubicBezTo>
                    <a:cubicBezTo>
                      <a:pt x="182010" y="911663"/>
                      <a:pt x="185915" y="925759"/>
                      <a:pt x="185248" y="942047"/>
                    </a:cubicBezTo>
                    <a:cubicBezTo>
                      <a:pt x="185248" y="944143"/>
                      <a:pt x="188677" y="944809"/>
                      <a:pt x="189058" y="942619"/>
                    </a:cubicBezTo>
                    <a:cubicBezTo>
                      <a:pt x="191821" y="926140"/>
                      <a:pt x="191249" y="907757"/>
                      <a:pt x="184391" y="892136"/>
                    </a:cubicBezTo>
                    <a:cubicBezTo>
                      <a:pt x="203441" y="880230"/>
                      <a:pt x="222205" y="867943"/>
                      <a:pt x="240398" y="855274"/>
                    </a:cubicBezTo>
                    <a:cubicBezTo>
                      <a:pt x="240398" y="856227"/>
                      <a:pt x="240684" y="857180"/>
                      <a:pt x="241160" y="858227"/>
                    </a:cubicBezTo>
                    <a:cubicBezTo>
                      <a:pt x="254114" y="886136"/>
                      <a:pt x="256591" y="915853"/>
                      <a:pt x="253828" y="946048"/>
                    </a:cubicBezTo>
                    <a:cubicBezTo>
                      <a:pt x="253447" y="950334"/>
                      <a:pt x="259734" y="950810"/>
                      <a:pt x="260972" y="947095"/>
                    </a:cubicBezTo>
                    <a:cubicBezTo>
                      <a:pt x="271831" y="915377"/>
                      <a:pt x="267354" y="881468"/>
                      <a:pt x="253924" y="851274"/>
                    </a:cubicBezTo>
                    <a:cubicBezTo>
                      <a:pt x="253162" y="849655"/>
                      <a:pt x="252114" y="848607"/>
                      <a:pt x="250876" y="847940"/>
                    </a:cubicBezTo>
                    <a:cubicBezTo>
                      <a:pt x="253066" y="846416"/>
                      <a:pt x="255257" y="844892"/>
                      <a:pt x="257353" y="843368"/>
                    </a:cubicBezTo>
                    <a:cubicBezTo>
                      <a:pt x="313169" y="803078"/>
                      <a:pt x="361556" y="754595"/>
                      <a:pt x="409562" y="705732"/>
                    </a:cubicBezTo>
                    <a:cubicBezTo>
                      <a:pt x="432327" y="748880"/>
                      <a:pt x="448329" y="791838"/>
                      <a:pt x="454330" y="840701"/>
                    </a:cubicBezTo>
                    <a:cubicBezTo>
                      <a:pt x="454615" y="842892"/>
                      <a:pt x="458140" y="842416"/>
                      <a:pt x="458140" y="840225"/>
                    </a:cubicBezTo>
                    <a:cubicBezTo>
                      <a:pt x="457854" y="790314"/>
                      <a:pt x="446805" y="738117"/>
                      <a:pt x="422421" y="694302"/>
                    </a:cubicBezTo>
                    <a:cubicBezTo>
                      <a:pt x="422230" y="693921"/>
                      <a:pt x="421945" y="693635"/>
                      <a:pt x="421754" y="693349"/>
                    </a:cubicBezTo>
                    <a:cubicBezTo>
                      <a:pt x="442995" y="671728"/>
                      <a:pt x="464236" y="650106"/>
                      <a:pt x="486238" y="629246"/>
                    </a:cubicBezTo>
                    <a:cubicBezTo>
                      <a:pt x="495668" y="620293"/>
                      <a:pt x="505193" y="611434"/>
                      <a:pt x="514813" y="602767"/>
                    </a:cubicBezTo>
                    <a:cubicBezTo>
                      <a:pt x="517004" y="652106"/>
                      <a:pt x="522529" y="701351"/>
                      <a:pt x="526434" y="750499"/>
                    </a:cubicBezTo>
                    <a:cubicBezTo>
                      <a:pt x="526624" y="752690"/>
                      <a:pt x="529863" y="752786"/>
                      <a:pt x="529863" y="750499"/>
                    </a:cubicBezTo>
                    <a:cubicBezTo>
                      <a:pt x="529387" y="697445"/>
                      <a:pt x="530720" y="644105"/>
                      <a:pt x="527767" y="591146"/>
                    </a:cubicBezTo>
                    <a:cubicBezTo>
                      <a:pt x="570058" y="553522"/>
                      <a:pt x="614350" y="517994"/>
                      <a:pt x="659689" y="483704"/>
                    </a:cubicBezTo>
                    <a:cubicBezTo>
                      <a:pt x="706266" y="544950"/>
                      <a:pt x="741889" y="612673"/>
                      <a:pt x="761797" y="687349"/>
                    </a:cubicBezTo>
                    <a:cubicBezTo>
                      <a:pt x="762749" y="690873"/>
                      <a:pt x="767893" y="689539"/>
                      <a:pt x="767226" y="686015"/>
                    </a:cubicBezTo>
                    <a:cubicBezTo>
                      <a:pt x="752462" y="608101"/>
                      <a:pt x="722935" y="535330"/>
                      <a:pt x="675786" y="471607"/>
                    </a:cubicBezTo>
                    <a:cubicBezTo>
                      <a:pt x="691121" y="460177"/>
                      <a:pt x="706647" y="448843"/>
                      <a:pt x="722268" y="437698"/>
                    </a:cubicBezTo>
                    <a:cubicBezTo>
                      <a:pt x="721792" y="438746"/>
                      <a:pt x="721696" y="439889"/>
                      <a:pt x="722458" y="440937"/>
                    </a:cubicBezTo>
                    <a:cubicBezTo>
                      <a:pt x="743890" y="471417"/>
                      <a:pt x="762178" y="502183"/>
                      <a:pt x="774941" y="537425"/>
                    </a:cubicBezTo>
                    <a:cubicBezTo>
                      <a:pt x="775894" y="540187"/>
                      <a:pt x="780370" y="539235"/>
                      <a:pt x="779418" y="536282"/>
                    </a:cubicBezTo>
                    <a:cubicBezTo>
                      <a:pt x="768083" y="500563"/>
                      <a:pt x="751891" y="465988"/>
                      <a:pt x="728650" y="436460"/>
                    </a:cubicBezTo>
                    <a:cubicBezTo>
                      <a:pt x="727792" y="435412"/>
                      <a:pt x="726745" y="435127"/>
                      <a:pt x="725602" y="435317"/>
                    </a:cubicBezTo>
                    <a:cubicBezTo>
                      <a:pt x="799706" y="382168"/>
                      <a:pt x="875716" y="331495"/>
                      <a:pt x="950773" y="280441"/>
                    </a:cubicBezTo>
                    <a:cubicBezTo>
                      <a:pt x="1001922" y="342067"/>
                      <a:pt x="1041832" y="409123"/>
                      <a:pt x="1074312" y="482371"/>
                    </a:cubicBezTo>
                    <a:cubicBezTo>
                      <a:pt x="1075169" y="484371"/>
                      <a:pt x="1078693" y="483037"/>
                      <a:pt x="1078027" y="480942"/>
                    </a:cubicBezTo>
                    <a:cubicBezTo>
                      <a:pt x="1051261" y="405694"/>
                      <a:pt x="1011542" y="335495"/>
                      <a:pt x="963250" y="271963"/>
                    </a:cubicBezTo>
                    <a:cubicBezTo>
                      <a:pt x="978109" y="261867"/>
                      <a:pt x="992873" y="251675"/>
                      <a:pt x="1007637" y="241579"/>
                    </a:cubicBezTo>
                    <a:cubicBezTo>
                      <a:pt x="1041355" y="218242"/>
                      <a:pt x="1075264" y="195192"/>
                      <a:pt x="1109078" y="171951"/>
                    </a:cubicBezTo>
                    <a:cubicBezTo>
                      <a:pt x="1135748" y="202907"/>
                      <a:pt x="1155370" y="234721"/>
                      <a:pt x="1163942" y="275869"/>
                    </a:cubicBezTo>
                    <a:cubicBezTo>
                      <a:pt x="1164895" y="280536"/>
                      <a:pt x="1171657" y="278631"/>
                      <a:pt x="1170991" y="274154"/>
                    </a:cubicBezTo>
                    <a:cubicBezTo>
                      <a:pt x="1165371" y="234530"/>
                      <a:pt x="1149464" y="193192"/>
                      <a:pt x="1121937" y="163093"/>
                    </a:cubicBezTo>
                    <a:cubicBezTo>
                      <a:pt x="1188898" y="117277"/>
                      <a:pt x="1255858" y="71653"/>
                      <a:pt x="1323010" y="26218"/>
                    </a:cubicBezTo>
                    <a:cubicBezTo>
                      <a:pt x="1337392" y="16503"/>
                      <a:pt x="1324534" y="-7500"/>
                      <a:pt x="1309961" y="2311"/>
                    </a:cubicBezTo>
                    <a:cubicBezTo>
                      <a:pt x="1255763" y="38601"/>
                      <a:pt x="1201661" y="75082"/>
                      <a:pt x="1147750" y="111753"/>
                    </a:cubicBezTo>
                    <a:cubicBezTo>
                      <a:pt x="1136605" y="74605"/>
                      <a:pt x="1119651" y="36315"/>
                      <a:pt x="1092600" y="8502"/>
                    </a:cubicBezTo>
                    <a:cubicBezTo>
                      <a:pt x="1089933" y="5740"/>
                      <a:pt x="1084885" y="9169"/>
                      <a:pt x="1087076" y="12598"/>
                    </a:cubicBezTo>
                    <a:cubicBezTo>
                      <a:pt x="1108697" y="46888"/>
                      <a:pt x="1127938" y="79082"/>
                      <a:pt x="1137463" y="118897"/>
                    </a:cubicBezTo>
                    <a:cubicBezTo>
                      <a:pt x="1091457" y="150234"/>
                      <a:pt x="1045642" y="181666"/>
                      <a:pt x="999826" y="213289"/>
                    </a:cubicBezTo>
                    <a:cubicBezTo>
                      <a:pt x="1000398" y="210813"/>
                      <a:pt x="999922" y="207860"/>
                      <a:pt x="997731" y="204907"/>
                    </a:cubicBezTo>
                    <a:cubicBezTo>
                      <a:pt x="958393" y="153377"/>
                      <a:pt x="909720" y="108991"/>
                      <a:pt x="853903" y="75844"/>
                    </a:cubicBezTo>
                    <a:cubicBezTo>
                      <a:pt x="849427" y="73177"/>
                      <a:pt x="845807" y="79654"/>
                      <a:pt x="849808" y="82606"/>
                    </a:cubicBezTo>
                    <a:cubicBezTo>
                      <a:pt x="901147" y="120897"/>
                      <a:pt x="945058" y="163950"/>
                      <a:pt x="982586" y="215861"/>
                    </a:cubicBezTo>
                    <a:cubicBezTo>
                      <a:pt x="984586" y="218623"/>
                      <a:pt x="987063" y="219957"/>
                      <a:pt x="989539" y="220338"/>
                    </a:cubicBezTo>
                    <a:cubicBezTo>
                      <a:pt x="938390" y="255771"/>
                      <a:pt x="887431" y="291299"/>
                      <a:pt x="836663" y="327208"/>
                    </a:cubicBezTo>
                    <a:cubicBezTo>
                      <a:pt x="836663" y="327208"/>
                      <a:pt x="836663" y="327113"/>
                      <a:pt x="836663" y="327018"/>
                    </a:cubicBezTo>
                    <a:cubicBezTo>
                      <a:pt x="819232" y="293776"/>
                      <a:pt x="788562" y="265582"/>
                      <a:pt x="762178" y="239197"/>
                    </a:cubicBezTo>
                    <a:cubicBezTo>
                      <a:pt x="735508" y="212527"/>
                      <a:pt x="707409" y="185762"/>
                      <a:pt x="675976" y="164617"/>
                    </a:cubicBezTo>
                    <a:cubicBezTo>
                      <a:pt x="674643" y="163664"/>
                      <a:pt x="673119" y="165664"/>
                      <a:pt x="674167" y="166807"/>
                    </a:cubicBezTo>
                    <a:cubicBezTo>
                      <a:pt x="700265" y="194049"/>
                      <a:pt x="728173" y="219290"/>
                      <a:pt x="753129" y="247675"/>
                    </a:cubicBezTo>
                    <a:cubicBezTo>
                      <a:pt x="777894" y="275869"/>
                      <a:pt x="797706" y="309682"/>
                      <a:pt x="823995" y="336067"/>
                    </a:cubicBezTo>
                    <a:cubicBezTo>
                      <a:pt x="803802" y="350354"/>
                      <a:pt x="783514" y="364737"/>
                      <a:pt x="763321" y="379215"/>
                    </a:cubicBezTo>
                    <a:cubicBezTo>
                      <a:pt x="713505" y="414838"/>
                      <a:pt x="663784" y="450843"/>
                      <a:pt x="615683" y="488943"/>
                    </a:cubicBezTo>
                    <a:cubicBezTo>
                      <a:pt x="615302" y="487705"/>
                      <a:pt x="614731" y="486371"/>
                      <a:pt x="613683" y="485228"/>
                    </a:cubicBezTo>
                    <a:cubicBezTo>
                      <a:pt x="573106" y="437508"/>
                      <a:pt x="517195" y="399313"/>
                      <a:pt x="460330" y="373881"/>
                    </a:cubicBezTo>
                    <a:cubicBezTo>
                      <a:pt x="457949" y="372833"/>
                      <a:pt x="455949" y="375881"/>
                      <a:pt x="458235" y="377405"/>
                    </a:cubicBezTo>
                    <a:cubicBezTo>
                      <a:pt x="511194" y="412838"/>
                      <a:pt x="555676" y="452938"/>
                      <a:pt x="600919" y="497420"/>
                    </a:cubicBezTo>
                    <a:cubicBezTo>
                      <a:pt x="601681" y="498087"/>
                      <a:pt x="602443" y="498658"/>
                      <a:pt x="603205" y="499039"/>
                    </a:cubicBezTo>
                    <a:cubicBezTo>
                      <a:pt x="575964" y="521042"/>
                      <a:pt x="549199" y="543712"/>
                      <a:pt x="523481" y="567524"/>
                    </a:cubicBezTo>
                    <a:cubicBezTo>
                      <a:pt x="513956" y="576287"/>
                      <a:pt x="504622" y="585336"/>
                      <a:pt x="495382" y="594480"/>
                    </a:cubicBezTo>
                    <a:cubicBezTo>
                      <a:pt x="495192" y="592480"/>
                      <a:pt x="494239" y="590480"/>
                      <a:pt x="492430" y="588670"/>
                    </a:cubicBezTo>
                    <a:cubicBezTo>
                      <a:pt x="453568" y="550760"/>
                      <a:pt x="406705" y="521042"/>
                      <a:pt x="354317" y="505707"/>
                    </a:cubicBezTo>
                    <a:cubicBezTo>
                      <a:pt x="350888" y="504659"/>
                      <a:pt x="348602" y="509707"/>
                      <a:pt x="351841" y="511517"/>
                    </a:cubicBezTo>
                    <a:cubicBezTo>
                      <a:pt x="398132" y="537044"/>
                      <a:pt x="439566" y="565810"/>
                      <a:pt x="477380" y="602957"/>
                    </a:cubicBezTo>
                    <a:cubicBezTo>
                      <a:pt x="479380" y="604957"/>
                      <a:pt x="481762" y="605815"/>
                      <a:pt x="483952" y="605910"/>
                    </a:cubicBezTo>
                    <a:cubicBezTo>
                      <a:pt x="436518" y="653916"/>
                      <a:pt x="392227" y="704970"/>
                      <a:pt x="344697" y="752786"/>
                    </a:cubicBezTo>
                    <a:cubicBezTo>
                      <a:pt x="345935" y="750023"/>
                      <a:pt x="345649" y="746785"/>
                      <a:pt x="342601" y="744022"/>
                    </a:cubicBezTo>
                    <a:cubicBezTo>
                      <a:pt x="306121" y="710876"/>
                      <a:pt x="259258" y="685825"/>
                      <a:pt x="212966" y="669442"/>
                    </a:cubicBezTo>
                    <a:cubicBezTo>
                      <a:pt x="209251" y="668108"/>
                      <a:pt x="206584" y="674109"/>
                      <a:pt x="210204" y="675823"/>
                    </a:cubicBezTo>
                    <a:cubicBezTo>
                      <a:pt x="255067" y="697540"/>
                      <a:pt x="291643" y="724211"/>
                      <a:pt x="329743" y="756214"/>
                    </a:cubicBezTo>
                    <a:cubicBezTo>
                      <a:pt x="333076" y="758977"/>
                      <a:pt x="336982" y="758977"/>
                      <a:pt x="340030" y="757453"/>
                    </a:cubicBezTo>
                    <a:cubicBezTo>
                      <a:pt x="328028" y="769454"/>
                      <a:pt x="315741" y="781265"/>
                      <a:pt x="303168" y="792790"/>
                    </a:cubicBezTo>
                    <a:cubicBezTo>
                      <a:pt x="256876" y="834986"/>
                      <a:pt x="206013" y="867752"/>
                      <a:pt x="153340" y="897756"/>
                    </a:cubicBezTo>
                    <a:cubicBezTo>
                      <a:pt x="135528" y="874039"/>
                      <a:pt x="108191" y="852798"/>
                      <a:pt x="78378" y="848607"/>
                    </a:cubicBezTo>
                    <a:cubicBezTo>
                      <a:pt x="75520" y="848226"/>
                      <a:pt x="74473" y="852703"/>
                      <a:pt x="76854" y="8539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 rot="-4688137">
                <a:off x="354135" y="1883281"/>
                <a:ext cx="18851" cy="53990"/>
              </a:xfrm>
              <a:custGeom>
                <a:avLst/>
                <a:gdLst/>
                <a:ahLst/>
                <a:cxnLst/>
                <a:rect l="l" t="t" r="r" b="b"/>
                <a:pathLst>
                  <a:path w="31006" h="88801" extrusionOk="0">
                    <a:moveTo>
                      <a:pt x="229" y="5202"/>
                    </a:moveTo>
                    <a:cubicBezTo>
                      <a:pt x="12135" y="31967"/>
                      <a:pt x="21374" y="59685"/>
                      <a:pt x="28709" y="87974"/>
                    </a:cubicBezTo>
                    <a:cubicBezTo>
                      <a:pt x="29090" y="89403"/>
                      <a:pt x="31185" y="88831"/>
                      <a:pt x="30995" y="87403"/>
                    </a:cubicBezTo>
                    <a:cubicBezTo>
                      <a:pt x="25851" y="58066"/>
                      <a:pt x="17374" y="29586"/>
                      <a:pt x="6420" y="1868"/>
                    </a:cubicBezTo>
                    <a:cubicBezTo>
                      <a:pt x="4801" y="-2228"/>
                      <a:pt x="-1486" y="1106"/>
                      <a:pt x="324" y="5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 rot="-4688137">
                <a:off x="180242" y="1864438"/>
                <a:ext cx="53975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88776" h="53632" extrusionOk="0">
                    <a:moveTo>
                      <a:pt x="991" y="3426"/>
                    </a:moveTo>
                    <a:cubicBezTo>
                      <a:pt x="29662" y="17523"/>
                      <a:pt x="56427" y="34096"/>
                      <a:pt x="82335" y="52765"/>
                    </a:cubicBezTo>
                    <a:cubicBezTo>
                      <a:pt x="87002" y="56194"/>
                      <a:pt x="91384" y="48574"/>
                      <a:pt x="86907" y="45145"/>
                    </a:cubicBezTo>
                    <a:cubicBezTo>
                      <a:pt x="61285" y="25429"/>
                      <a:pt x="32900" y="10570"/>
                      <a:pt x="2420" y="92"/>
                    </a:cubicBezTo>
                    <a:cubicBezTo>
                      <a:pt x="420" y="-575"/>
                      <a:pt x="-1009" y="2568"/>
                      <a:pt x="896" y="3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 rot="-4688137">
                <a:off x="267459" y="1692046"/>
                <a:ext cx="42350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69656" h="182793" extrusionOk="0">
                    <a:moveTo>
                      <a:pt x="683" y="6299"/>
                    </a:moveTo>
                    <a:cubicBezTo>
                      <a:pt x="37068" y="60782"/>
                      <a:pt x="54594" y="117361"/>
                      <a:pt x="65834" y="181369"/>
                    </a:cubicBezTo>
                    <a:cubicBezTo>
                      <a:pt x="66215" y="183560"/>
                      <a:pt x="69644" y="183083"/>
                      <a:pt x="69644" y="180893"/>
                    </a:cubicBezTo>
                    <a:cubicBezTo>
                      <a:pt x="70310" y="117837"/>
                      <a:pt x="44783" y="52781"/>
                      <a:pt x="8493" y="2013"/>
                    </a:cubicBezTo>
                    <a:cubicBezTo>
                      <a:pt x="5255" y="-2559"/>
                      <a:pt x="-2461" y="1442"/>
                      <a:pt x="778" y="62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 rot="-4688137">
                <a:off x="56541" y="1702612"/>
                <a:ext cx="51928" cy="42691"/>
              </a:xfrm>
              <a:custGeom>
                <a:avLst/>
                <a:gdLst/>
                <a:ahLst/>
                <a:cxnLst/>
                <a:rect l="l" t="t" r="r" b="b"/>
                <a:pathLst>
                  <a:path w="85410" h="70217" extrusionOk="0">
                    <a:moveTo>
                      <a:pt x="1164" y="4825"/>
                    </a:moveTo>
                    <a:cubicBezTo>
                      <a:pt x="32406" y="19684"/>
                      <a:pt x="56028" y="41401"/>
                      <a:pt x="76888" y="68642"/>
                    </a:cubicBezTo>
                    <a:cubicBezTo>
                      <a:pt x="80222" y="72929"/>
                      <a:pt x="87746" y="67595"/>
                      <a:pt x="84698" y="63023"/>
                    </a:cubicBezTo>
                    <a:cubicBezTo>
                      <a:pt x="65077" y="33495"/>
                      <a:pt x="36121" y="12731"/>
                      <a:pt x="3260" y="158"/>
                    </a:cubicBezTo>
                    <a:cubicBezTo>
                      <a:pt x="593" y="-890"/>
                      <a:pt x="-1408" y="3587"/>
                      <a:pt x="1259" y="48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 rot="-4688137">
                <a:off x="220096" y="1534874"/>
                <a:ext cx="28276" cy="101053"/>
              </a:xfrm>
              <a:custGeom>
                <a:avLst/>
                <a:gdLst/>
                <a:ahLst/>
                <a:cxnLst/>
                <a:rect l="l" t="t" r="r" b="b"/>
                <a:pathLst>
                  <a:path w="46507" h="166209" extrusionOk="0">
                    <a:moveTo>
                      <a:pt x="185" y="3657"/>
                    </a:moveTo>
                    <a:cubicBezTo>
                      <a:pt x="10186" y="29756"/>
                      <a:pt x="20664" y="55283"/>
                      <a:pt x="27522" y="82429"/>
                    </a:cubicBezTo>
                    <a:cubicBezTo>
                      <a:pt x="34475" y="109575"/>
                      <a:pt x="37237" y="137007"/>
                      <a:pt x="42000" y="164534"/>
                    </a:cubicBezTo>
                    <a:cubicBezTo>
                      <a:pt x="42476" y="167106"/>
                      <a:pt x="46381" y="166535"/>
                      <a:pt x="46476" y="164058"/>
                    </a:cubicBezTo>
                    <a:cubicBezTo>
                      <a:pt x="47334" y="110147"/>
                      <a:pt x="30570" y="49187"/>
                      <a:pt x="5805" y="1466"/>
                    </a:cubicBezTo>
                    <a:cubicBezTo>
                      <a:pt x="4281" y="-1486"/>
                      <a:pt x="-1053" y="419"/>
                      <a:pt x="185" y="36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 rot="-4688137">
                <a:off x="-11447" y="1534324"/>
                <a:ext cx="60534" cy="58960"/>
              </a:xfrm>
              <a:custGeom>
                <a:avLst/>
                <a:gdLst/>
                <a:ahLst/>
                <a:cxnLst/>
                <a:rect l="l" t="t" r="r" b="b"/>
                <a:pathLst>
                  <a:path w="99565" h="96976" extrusionOk="0">
                    <a:moveTo>
                      <a:pt x="1475" y="5731"/>
                    </a:moveTo>
                    <a:cubicBezTo>
                      <a:pt x="37098" y="30019"/>
                      <a:pt x="65387" y="59833"/>
                      <a:pt x="90248" y="94789"/>
                    </a:cubicBezTo>
                    <a:cubicBezTo>
                      <a:pt x="93772" y="99742"/>
                      <a:pt x="102249" y="95456"/>
                      <a:pt x="98725" y="90122"/>
                    </a:cubicBezTo>
                    <a:cubicBezTo>
                      <a:pt x="74531" y="53165"/>
                      <a:pt x="41956" y="23638"/>
                      <a:pt x="4523" y="492"/>
                    </a:cubicBezTo>
                    <a:cubicBezTo>
                      <a:pt x="1189" y="-1604"/>
                      <a:pt x="-1859" y="3540"/>
                      <a:pt x="1379" y="57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 rot="-4688137">
                <a:off x="102689" y="1393980"/>
                <a:ext cx="36189" cy="56792"/>
              </a:xfrm>
              <a:custGeom>
                <a:avLst/>
                <a:gdLst/>
                <a:ahLst/>
                <a:cxnLst/>
                <a:rect l="l" t="t" r="r" b="b"/>
                <a:pathLst>
                  <a:path w="59523" h="93409" extrusionOk="0">
                    <a:moveTo>
                      <a:pt x="772" y="6215"/>
                    </a:moveTo>
                    <a:cubicBezTo>
                      <a:pt x="21537" y="34028"/>
                      <a:pt x="40682" y="61175"/>
                      <a:pt x="56017" y="92417"/>
                    </a:cubicBezTo>
                    <a:cubicBezTo>
                      <a:pt x="57065" y="94607"/>
                      <a:pt x="60303" y="92798"/>
                      <a:pt x="59351" y="90607"/>
                    </a:cubicBezTo>
                    <a:cubicBezTo>
                      <a:pt x="45349" y="59079"/>
                      <a:pt x="28299" y="27742"/>
                      <a:pt x="6011" y="1262"/>
                    </a:cubicBezTo>
                    <a:cubicBezTo>
                      <a:pt x="2963" y="-2357"/>
                      <a:pt x="-1895" y="2596"/>
                      <a:pt x="772" y="62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" name="Google Shape;185;p5"/>
            <p:cNvGrpSpPr/>
            <p:nvPr/>
          </p:nvGrpSpPr>
          <p:grpSpPr>
            <a:xfrm rot="6336404" flipH="1">
              <a:off x="8746971" y="601843"/>
              <a:ext cx="558183" cy="564897"/>
              <a:chOff x="1798693" y="1800541"/>
              <a:chExt cx="1044296" cy="1056856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1798693" y="1800541"/>
                <a:ext cx="1044296" cy="1056856"/>
              </a:xfrm>
              <a:custGeom>
                <a:avLst/>
                <a:gdLst/>
                <a:ahLst/>
                <a:cxnLst/>
                <a:rect l="l" t="t" r="r" b="b"/>
                <a:pathLst>
                  <a:path w="1044296" h="1056856" extrusionOk="0">
                    <a:moveTo>
                      <a:pt x="482979" y="70059"/>
                    </a:moveTo>
                    <a:cubicBezTo>
                      <a:pt x="479931" y="102920"/>
                      <a:pt x="498600" y="134829"/>
                      <a:pt x="508602" y="165118"/>
                    </a:cubicBezTo>
                    <a:cubicBezTo>
                      <a:pt x="514888" y="184263"/>
                      <a:pt x="520412" y="203790"/>
                      <a:pt x="524794" y="223506"/>
                    </a:cubicBezTo>
                    <a:cubicBezTo>
                      <a:pt x="527461" y="235413"/>
                      <a:pt x="530795" y="247986"/>
                      <a:pt x="531461" y="260273"/>
                    </a:cubicBezTo>
                    <a:cubicBezTo>
                      <a:pt x="531271" y="266655"/>
                      <a:pt x="530890" y="272941"/>
                      <a:pt x="530604" y="279228"/>
                    </a:cubicBezTo>
                    <a:cubicBezTo>
                      <a:pt x="525270" y="305231"/>
                      <a:pt x="509078" y="309327"/>
                      <a:pt x="482122" y="291610"/>
                    </a:cubicBezTo>
                    <a:cubicBezTo>
                      <a:pt x="481741" y="290658"/>
                      <a:pt x="480884" y="290086"/>
                      <a:pt x="480122" y="289991"/>
                    </a:cubicBezTo>
                    <a:cubicBezTo>
                      <a:pt x="479550" y="288848"/>
                      <a:pt x="479074" y="287705"/>
                      <a:pt x="478503" y="286562"/>
                    </a:cubicBezTo>
                    <a:cubicBezTo>
                      <a:pt x="474883" y="277132"/>
                      <a:pt x="472311" y="267321"/>
                      <a:pt x="469930" y="257511"/>
                    </a:cubicBezTo>
                    <a:cubicBezTo>
                      <a:pt x="465644" y="239699"/>
                      <a:pt x="463072" y="221601"/>
                      <a:pt x="459262" y="203790"/>
                    </a:cubicBezTo>
                    <a:cubicBezTo>
                      <a:pt x="452785" y="173119"/>
                      <a:pt x="443355" y="143877"/>
                      <a:pt x="424686" y="118255"/>
                    </a:cubicBezTo>
                    <a:cubicBezTo>
                      <a:pt x="410780" y="99110"/>
                      <a:pt x="377442" y="60915"/>
                      <a:pt x="348867" y="64534"/>
                    </a:cubicBezTo>
                    <a:cubicBezTo>
                      <a:pt x="348010" y="63867"/>
                      <a:pt x="346962" y="63486"/>
                      <a:pt x="345724" y="63677"/>
                    </a:cubicBezTo>
                    <a:cubicBezTo>
                      <a:pt x="270381" y="73011"/>
                      <a:pt x="169797" y="153783"/>
                      <a:pt x="198182" y="239889"/>
                    </a:cubicBezTo>
                    <a:cubicBezTo>
                      <a:pt x="211231" y="279513"/>
                      <a:pt x="251617" y="299325"/>
                      <a:pt x="286288" y="316470"/>
                    </a:cubicBezTo>
                    <a:cubicBezTo>
                      <a:pt x="315149" y="330853"/>
                      <a:pt x="343152" y="345903"/>
                      <a:pt x="368489" y="366191"/>
                    </a:cubicBezTo>
                    <a:cubicBezTo>
                      <a:pt x="380109" y="375525"/>
                      <a:pt x="391063" y="385527"/>
                      <a:pt x="401064" y="396385"/>
                    </a:cubicBezTo>
                    <a:cubicBezTo>
                      <a:pt x="412113" y="408386"/>
                      <a:pt x="437545" y="436295"/>
                      <a:pt x="434211" y="458583"/>
                    </a:cubicBezTo>
                    <a:cubicBezTo>
                      <a:pt x="431640" y="458869"/>
                      <a:pt x="429449" y="460584"/>
                      <a:pt x="429353" y="463917"/>
                    </a:cubicBezTo>
                    <a:cubicBezTo>
                      <a:pt x="423639" y="468299"/>
                      <a:pt x="418019" y="472680"/>
                      <a:pt x="412399" y="476967"/>
                    </a:cubicBezTo>
                    <a:cubicBezTo>
                      <a:pt x="403827" y="477062"/>
                      <a:pt x="395826" y="475252"/>
                      <a:pt x="388301" y="471442"/>
                    </a:cubicBezTo>
                    <a:cubicBezTo>
                      <a:pt x="379633" y="468108"/>
                      <a:pt x="373251" y="463917"/>
                      <a:pt x="366012" y="458298"/>
                    </a:cubicBezTo>
                    <a:cubicBezTo>
                      <a:pt x="353344" y="448868"/>
                      <a:pt x="342581" y="437533"/>
                      <a:pt x="331818" y="426103"/>
                    </a:cubicBezTo>
                    <a:cubicBezTo>
                      <a:pt x="311053" y="403910"/>
                      <a:pt x="289907" y="382193"/>
                      <a:pt x="265143" y="364381"/>
                    </a:cubicBezTo>
                    <a:cubicBezTo>
                      <a:pt x="234186" y="342093"/>
                      <a:pt x="170845" y="306183"/>
                      <a:pt x="133793" y="332949"/>
                    </a:cubicBezTo>
                    <a:cubicBezTo>
                      <a:pt x="133602" y="333044"/>
                      <a:pt x="133507" y="333234"/>
                      <a:pt x="133316" y="333330"/>
                    </a:cubicBezTo>
                    <a:cubicBezTo>
                      <a:pt x="131602" y="331139"/>
                      <a:pt x="128649" y="329996"/>
                      <a:pt x="126077" y="331996"/>
                    </a:cubicBezTo>
                    <a:cubicBezTo>
                      <a:pt x="87596" y="363238"/>
                      <a:pt x="57498" y="404100"/>
                      <a:pt x="38733" y="450011"/>
                    </a:cubicBezTo>
                    <a:cubicBezTo>
                      <a:pt x="24541" y="484586"/>
                      <a:pt x="9206" y="534783"/>
                      <a:pt x="38257" y="566406"/>
                    </a:cubicBezTo>
                    <a:cubicBezTo>
                      <a:pt x="65594" y="596220"/>
                      <a:pt x="112838" y="586790"/>
                      <a:pt x="148271" y="584885"/>
                    </a:cubicBezTo>
                    <a:cubicBezTo>
                      <a:pt x="190276" y="582599"/>
                      <a:pt x="321340" y="575360"/>
                      <a:pt x="338771" y="631748"/>
                    </a:cubicBezTo>
                    <a:cubicBezTo>
                      <a:pt x="328960" y="700709"/>
                      <a:pt x="192372" y="662133"/>
                      <a:pt x="151223" y="655275"/>
                    </a:cubicBezTo>
                    <a:cubicBezTo>
                      <a:pt x="109694" y="648321"/>
                      <a:pt x="44925" y="637272"/>
                      <a:pt x="13587" y="673944"/>
                    </a:cubicBezTo>
                    <a:cubicBezTo>
                      <a:pt x="-17083" y="709853"/>
                      <a:pt x="12158" y="768717"/>
                      <a:pt x="23588" y="806151"/>
                    </a:cubicBezTo>
                    <a:cubicBezTo>
                      <a:pt x="44925" y="876064"/>
                      <a:pt x="56354" y="947216"/>
                      <a:pt x="14540" y="1011986"/>
                    </a:cubicBezTo>
                    <a:cubicBezTo>
                      <a:pt x="13968" y="1012843"/>
                      <a:pt x="14540" y="1013605"/>
                      <a:pt x="15397" y="1013796"/>
                    </a:cubicBezTo>
                    <a:cubicBezTo>
                      <a:pt x="14730" y="1016558"/>
                      <a:pt x="18159" y="1019320"/>
                      <a:pt x="20636" y="1016844"/>
                    </a:cubicBezTo>
                    <a:cubicBezTo>
                      <a:pt x="71690" y="964837"/>
                      <a:pt x="142365" y="1005509"/>
                      <a:pt x="197324" y="1026654"/>
                    </a:cubicBezTo>
                    <a:cubicBezTo>
                      <a:pt x="243330" y="1044371"/>
                      <a:pt x="301528" y="1062087"/>
                      <a:pt x="351534" y="1055420"/>
                    </a:cubicBezTo>
                    <a:cubicBezTo>
                      <a:pt x="390396" y="1050276"/>
                      <a:pt x="403636" y="1022178"/>
                      <a:pt x="406874" y="986078"/>
                    </a:cubicBezTo>
                    <a:cubicBezTo>
                      <a:pt x="411923" y="929690"/>
                      <a:pt x="401445" y="873778"/>
                      <a:pt x="397445" y="817676"/>
                    </a:cubicBezTo>
                    <a:cubicBezTo>
                      <a:pt x="397921" y="816057"/>
                      <a:pt x="398493" y="814437"/>
                      <a:pt x="399159" y="812913"/>
                    </a:cubicBezTo>
                    <a:cubicBezTo>
                      <a:pt x="400207" y="811961"/>
                      <a:pt x="400969" y="810723"/>
                      <a:pt x="401160" y="809008"/>
                    </a:cubicBezTo>
                    <a:cubicBezTo>
                      <a:pt x="401160" y="808532"/>
                      <a:pt x="401350" y="808151"/>
                      <a:pt x="401445" y="807675"/>
                    </a:cubicBezTo>
                    <a:cubicBezTo>
                      <a:pt x="404207" y="801674"/>
                      <a:pt x="407636" y="795959"/>
                      <a:pt x="412494" y="791196"/>
                    </a:cubicBezTo>
                    <a:cubicBezTo>
                      <a:pt x="420972" y="782910"/>
                      <a:pt x="434021" y="779195"/>
                      <a:pt x="444022" y="785481"/>
                    </a:cubicBezTo>
                    <a:cubicBezTo>
                      <a:pt x="445070" y="786339"/>
                      <a:pt x="446213" y="787291"/>
                      <a:pt x="447261" y="788148"/>
                    </a:cubicBezTo>
                    <a:cubicBezTo>
                      <a:pt x="449832" y="796435"/>
                      <a:pt x="450404" y="811866"/>
                      <a:pt x="451642" y="820724"/>
                    </a:cubicBezTo>
                    <a:cubicBezTo>
                      <a:pt x="456786" y="855395"/>
                      <a:pt x="461834" y="890161"/>
                      <a:pt x="466977" y="924832"/>
                    </a:cubicBezTo>
                    <a:cubicBezTo>
                      <a:pt x="471644" y="957027"/>
                      <a:pt x="466691" y="1007223"/>
                      <a:pt x="508125" y="1012081"/>
                    </a:cubicBezTo>
                    <a:cubicBezTo>
                      <a:pt x="560322" y="1018082"/>
                      <a:pt x="617472" y="992364"/>
                      <a:pt x="663478" y="970933"/>
                    </a:cubicBezTo>
                    <a:cubicBezTo>
                      <a:pt x="701483" y="953217"/>
                      <a:pt x="725010" y="925308"/>
                      <a:pt x="723676" y="881874"/>
                    </a:cubicBezTo>
                    <a:cubicBezTo>
                      <a:pt x="722152" y="829582"/>
                      <a:pt x="685766" y="789958"/>
                      <a:pt x="655286" y="751001"/>
                    </a:cubicBezTo>
                    <a:cubicBezTo>
                      <a:pt x="648810" y="742714"/>
                      <a:pt x="642332" y="734332"/>
                      <a:pt x="636332" y="725474"/>
                    </a:cubicBezTo>
                    <a:cubicBezTo>
                      <a:pt x="628998" y="712901"/>
                      <a:pt x="623282" y="700137"/>
                      <a:pt x="619377" y="686802"/>
                    </a:cubicBezTo>
                    <a:cubicBezTo>
                      <a:pt x="621092" y="686326"/>
                      <a:pt x="622520" y="684326"/>
                      <a:pt x="621282" y="682516"/>
                    </a:cubicBezTo>
                    <a:cubicBezTo>
                      <a:pt x="612995" y="670800"/>
                      <a:pt x="612900" y="653274"/>
                      <a:pt x="624330" y="643368"/>
                    </a:cubicBezTo>
                    <a:cubicBezTo>
                      <a:pt x="636332" y="632986"/>
                      <a:pt x="651191" y="637558"/>
                      <a:pt x="662335" y="646226"/>
                    </a:cubicBezTo>
                    <a:cubicBezTo>
                      <a:pt x="663002" y="646702"/>
                      <a:pt x="663764" y="646988"/>
                      <a:pt x="664431" y="647178"/>
                    </a:cubicBezTo>
                    <a:cubicBezTo>
                      <a:pt x="664431" y="647178"/>
                      <a:pt x="664621" y="647178"/>
                      <a:pt x="664621" y="647369"/>
                    </a:cubicBezTo>
                    <a:cubicBezTo>
                      <a:pt x="677099" y="658037"/>
                      <a:pt x="687957" y="670705"/>
                      <a:pt x="697673" y="683850"/>
                    </a:cubicBezTo>
                    <a:cubicBezTo>
                      <a:pt x="727010" y="723093"/>
                      <a:pt x="747393" y="772623"/>
                      <a:pt x="785303" y="804817"/>
                    </a:cubicBezTo>
                    <a:cubicBezTo>
                      <a:pt x="815307" y="830344"/>
                      <a:pt x="847977" y="817962"/>
                      <a:pt x="876171" y="795768"/>
                    </a:cubicBezTo>
                    <a:cubicBezTo>
                      <a:pt x="910080" y="769098"/>
                      <a:pt x="945132" y="732808"/>
                      <a:pt x="950085" y="687850"/>
                    </a:cubicBezTo>
                    <a:cubicBezTo>
                      <a:pt x="954657" y="647464"/>
                      <a:pt x="933702" y="617079"/>
                      <a:pt x="897412" y="601554"/>
                    </a:cubicBezTo>
                    <a:cubicBezTo>
                      <a:pt x="876933" y="592791"/>
                      <a:pt x="855026" y="587361"/>
                      <a:pt x="834261" y="579456"/>
                    </a:cubicBezTo>
                    <a:cubicBezTo>
                      <a:pt x="816164" y="572598"/>
                      <a:pt x="798352" y="564978"/>
                      <a:pt x="780731" y="556691"/>
                    </a:cubicBezTo>
                    <a:cubicBezTo>
                      <a:pt x="776540" y="554691"/>
                      <a:pt x="772444" y="552595"/>
                      <a:pt x="768348" y="550595"/>
                    </a:cubicBezTo>
                    <a:cubicBezTo>
                      <a:pt x="762633" y="543832"/>
                      <a:pt x="754728" y="534117"/>
                      <a:pt x="752727" y="524401"/>
                    </a:cubicBezTo>
                    <a:cubicBezTo>
                      <a:pt x="753965" y="519067"/>
                      <a:pt x="755299" y="513828"/>
                      <a:pt x="756537" y="508494"/>
                    </a:cubicBezTo>
                    <a:cubicBezTo>
                      <a:pt x="756918" y="508018"/>
                      <a:pt x="757204" y="507637"/>
                      <a:pt x="757680" y="507161"/>
                    </a:cubicBezTo>
                    <a:cubicBezTo>
                      <a:pt x="769872" y="495064"/>
                      <a:pt x="786255" y="505637"/>
                      <a:pt x="800162" y="507447"/>
                    </a:cubicBezTo>
                    <a:cubicBezTo>
                      <a:pt x="802257" y="507732"/>
                      <a:pt x="803877" y="506780"/>
                      <a:pt x="804734" y="505542"/>
                    </a:cubicBezTo>
                    <a:cubicBezTo>
                      <a:pt x="815592" y="508875"/>
                      <a:pt x="825498" y="512590"/>
                      <a:pt x="831880" y="514590"/>
                    </a:cubicBezTo>
                    <a:cubicBezTo>
                      <a:pt x="855121" y="521925"/>
                      <a:pt x="878076" y="530497"/>
                      <a:pt x="902270" y="534307"/>
                    </a:cubicBezTo>
                    <a:cubicBezTo>
                      <a:pt x="995043" y="548785"/>
                      <a:pt x="1068576" y="457917"/>
                      <a:pt x="1036763" y="369334"/>
                    </a:cubicBezTo>
                    <a:cubicBezTo>
                      <a:pt x="1001520" y="270941"/>
                      <a:pt x="887601" y="247890"/>
                      <a:pt x="799971" y="286943"/>
                    </a:cubicBezTo>
                    <a:cubicBezTo>
                      <a:pt x="797114" y="288181"/>
                      <a:pt x="796542" y="290562"/>
                      <a:pt x="797209" y="292753"/>
                    </a:cubicBezTo>
                    <a:lnTo>
                      <a:pt x="794828" y="290372"/>
                    </a:lnTo>
                    <a:cubicBezTo>
                      <a:pt x="795495" y="289515"/>
                      <a:pt x="795971" y="288276"/>
                      <a:pt x="795971" y="286848"/>
                    </a:cubicBezTo>
                    <a:cubicBezTo>
                      <a:pt x="794637" y="218363"/>
                      <a:pt x="791018" y="142353"/>
                      <a:pt x="746345" y="86442"/>
                    </a:cubicBezTo>
                    <a:cubicBezTo>
                      <a:pt x="709865" y="40817"/>
                      <a:pt x="643285" y="5479"/>
                      <a:pt x="585087" y="431"/>
                    </a:cubicBezTo>
                    <a:cubicBezTo>
                      <a:pt x="540224" y="-3570"/>
                      <a:pt x="487551" y="20338"/>
                      <a:pt x="482884" y="701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1844433" y="1844821"/>
                <a:ext cx="915504" cy="963202"/>
              </a:xfrm>
              <a:custGeom>
                <a:avLst/>
                <a:gdLst/>
                <a:ahLst/>
                <a:cxnLst/>
                <a:rect l="l" t="t" r="r" b="b"/>
                <a:pathLst>
                  <a:path w="915504" h="963202" extrusionOk="0">
                    <a:moveTo>
                      <a:pt x="495151" y="1966"/>
                    </a:moveTo>
                    <a:cubicBezTo>
                      <a:pt x="484959" y="125315"/>
                      <a:pt x="558588" y="269428"/>
                      <a:pt x="659743" y="339056"/>
                    </a:cubicBezTo>
                    <a:cubicBezTo>
                      <a:pt x="661267" y="340104"/>
                      <a:pt x="662791" y="340675"/>
                      <a:pt x="664315" y="340866"/>
                    </a:cubicBezTo>
                    <a:cubicBezTo>
                      <a:pt x="644408" y="362773"/>
                      <a:pt x="624120" y="384204"/>
                      <a:pt x="603450" y="405350"/>
                    </a:cubicBezTo>
                    <a:cubicBezTo>
                      <a:pt x="602879" y="405159"/>
                      <a:pt x="602307" y="405064"/>
                      <a:pt x="601736" y="404969"/>
                    </a:cubicBezTo>
                    <a:cubicBezTo>
                      <a:pt x="599926" y="400968"/>
                      <a:pt x="597640" y="397063"/>
                      <a:pt x="595068" y="393444"/>
                    </a:cubicBezTo>
                    <a:cubicBezTo>
                      <a:pt x="591925" y="388776"/>
                      <a:pt x="588211" y="384395"/>
                      <a:pt x="584305" y="380204"/>
                    </a:cubicBezTo>
                    <a:cubicBezTo>
                      <a:pt x="574209" y="369250"/>
                      <a:pt x="562207" y="360297"/>
                      <a:pt x="549729" y="352200"/>
                    </a:cubicBezTo>
                    <a:cubicBezTo>
                      <a:pt x="517535" y="331436"/>
                      <a:pt x="481626" y="317625"/>
                      <a:pt x="451146" y="294003"/>
                    </a:cubicBezTo>
                    <a:cubicBezTo>
                      <a:pt x="384280" y="242091"/>
                      <a:pt x="349419" y="171035"/>
                      <a:pt x="329511" y="90739"/>
                    </a:cubicBezTo>
                    <a:cubicBezTo>
                      <a:pt x="328749" y="87501"/>
                      <a:pt x="323606" y="88263"/>
                      <a:pt x="323701" y="91596"/>
                    </a:cubicBezTo>
                    <a:cubicBezTo>
                      <a:pt x="326368" y="167225"/>
                      <a:pt x="367135" y="244187"/>
                      <a:pt x="421523" y="295336"/>
                    </a:cubicBezTo>
                    <a:cubicBezTo>
                      <a:pt x="449241" y="321339"/>
                      <a:pt x="480864" y="339723"/>
                      <a:pt x="513249" y="359154"/>
                    </a:cubicBezTo>
                    <a:cubicBezTo>
                      <a:pt x="530870" y="369726"/>
                      <a:pt x="549063" y="380775"/>
                      <a:pt x="562874" y="396206"/>
                    </a:cubicBezTo>
                    <a:cubicBezTo>
                      <a:pt x="571065" y="405350"/>
                      <a:pt x="575161" y="417161"/>
                      <a:pt x="582210" y="426495"/>
                    </a:cubicBezTo>
                    <a:cubicBezTo>
                      <a:pt x="554111" y="454404"/>
                      <a:pt x="525441" y="481645"/>
                      <a:pt x="496104" y="508410"/>
                    </a:cubicBezTo>
                    <a:cubicBezTo>
                      <a:pt x="497151" y="506886"/>
                      <a:pt x="497818" y="505172"/>
                      <a:pt x="497723" y="503172"/>
                    </a:cubicBezTo>
                    <a:cubicBezTo>
                      <a:pt x="494865" y="430972"/>
                      <a:pt x="440001" y="353058"/>
                      <a:pt x="391710" y="303051"/>
                    </a:cubicBezTo>
                    <a:cubicBezTo>
                      <a:pt x="338941" y="248378"/>
                      <a:pt x="266646" y="202372"/>
                      <a:pt x="191113" y="189418"/>
                    </a:cubicBezTo>
                    <a:cubicBezTo>
                      <a:pt x="190637" y="189418"/>
                      <a:pt x="190256" y="190085"/>
                      <a:pt x="190732" y="190275"/>
                    </a:cubicBezTo>
                    <a:cubicBezTo>
                      <a:pt x="261122" y="220089"/>
                      <a:pt x="323225" y="256188"/>
                      <a:pt x="374946" y="313529"/>
                    </a:cubicBezTo>
                    <a:cubicBezTo>
                      <a:pt x="400758" y="342104"/>
                      <a:pt x="422761" y="373917"/>
                      <a:pt x="440382" y="408207"/>
                    </a:cubicBezTo>
                    <a:cubicBezTo>
                      <a:pt x="457051" y="440592"/>
                      <a:pt x="464195" y="475740"/>
                      <a:pt x="478863" y="508696"/>
                    </a:cubicBezTo>
                    <a:cubicBezTo>
                      <a:pt x="479435" y="509934"/>
                      <a:pt x="480197" y="510982"/>
                      <a:pt x="481149" y="511744"/>
                    </a:cubicBezTo>
                    <a:cubicBezTo>
                      <a:pt x="481340" y="514983"/>
                      <a:pt x="481626" y="518126"/>
                      <a:pt x="482102" y="521174"/>
                    </a:cubicBezTo>
                    <a:cubicBezTo>
                      <a:pt x="462957" y="538414"/>
                      <a:pt x="443621" y="555559"/>
                      <a:pt x="424095" y="572514"/>
                    </a:cubicBezTo>
                    <a:cubicBezTo>
                      <a:pt x="424095" y="570323"/>
                      <a:pt x="423618" y="568037"/>
                      <a:pt x="422094" y="565846"/>
                    </a:cubicBezTo>
                    <a:cubicBezTo>
                      <a:pt x="382851" y="506982"/>
                      <a:pt x="314271" y="462786"/>
                      <a:pt x="250835" y="434115"/>
                    </a:cubicBezTo>
                    <a:cubicBezTo>
                      <a:pt x="192637" y="407731"/>
                      <a:pt x="107769" y="379251"/>
                      <a:pt x="44428" y="400492"/>
                    </a:cubicBezTo>
                    <a:cubicBezTo>
                      <a:pt x="42618" y="401064"/>
                      <a:pt x="43380" y="403635"/>
                      <a:pt x="45285" y="403254"/>
                    </a:cubicBezTo>
                    <a:cubicBezTo>
                      <a:pt x="113294" y="388491"/>
                      <a:pt x="197400" y="422971"/>
                      <a:pt x="256169" y="455070"/>
                    </a:cubicBezTo>
                    <a:cubicBezTo>
                      <a:pt x="315510" y="487455"/>
                      <a:pt x="356753" y="533556"/>
                      <a:pt x="402759" y="581467"/>
                    </a:cubicBezTo>
                    <a:cubicBezTo>
                      <a:pt x="404854" y="583658"/>
                      <a:pt x="407235" y="584610"/>
                      <a:pt x="409712" y="584896"/>
                    </a:cubicBezTo>
                    <a:cubicBezTo>
                      <a:pt x="405045" y="588897"/>
                      <a:pt x="400473" y="592802"/>
                      <a:pt x="395805" y="596802"/>
                    </a:cubicBezTo>
                    <a:cubicBezTo>
                      <a:pt x="334274" y="649285"/>
                      <a:pt x="271885" y="700720"/>
                      <a:pt x="209973" y="752822"/>
                    </a:cubicBezTo>
                    <a:cubicBezTo>
                      <a:pt x="209306" y="751774"/>
                      <a:pt x="208544" y="750726"/>
                      <a:pt x="207401" y="749774"/>
                    </a:cubicBezTo>
                    <a:cubicBezTo>
                      <a:pt x="152727" y="702816"/>
                      <a:pt x="70527" y="692624"/>
                      <a:pt x="3947" y="718341"/>
                    </a:cubicBezTo>
                    <a:cubicBezTo>
                      <a:pt x="1566" y="719294"/>
                      <a:pt x="2518" y="722723"/>
                      <a:pt x="5090" y="722151"/>
                    </a:cubicBezTo>
                    <a:cubicBezTo>
                      <a:pt x="74241" y="706626"/>
                      <a:pt x="135678" y="724247"/>
                      <a:pt x="191399" y="766633"/>
                    </a:cubicBezTo>
                    <a:cubicBezTo>
                      <a:pt x="191875" y="767014"/>
                      <a:pt x="192256" y="767205"/>
                      <a:pt x="192732" y="767490"/>
                    </a:cubicBezTo>
                    <a:cubicBezTo>
                      <a:pt x="176349" y="781397"/>
                      <a:pt x="159871" y="795399"/>
                      <a:pt x="143488" y="809305"/>
                    </a:cubicBezTo>
                    <a:cubicBezTo>
                      <a:pt x="142155" y="809781"/>
                      <a:pt x="141107" y="810639"/>
                      <a:pt x="140345" y="811972"/>
                    </a:cubicBezTo>
                    <a:cubicBezTo>
                      <a:pt x="129010" y="821592"/>
                      <a:pt x="117771" y="831213"/>
                      <a:pt x="106341" y="840738"/>
                    </a:cubicBezTo>
                    <a:cubicBezTo>
                      <a:pt x="70527" y="870551"/>
                      <a:pt x="30807" y="898364"/>
                      <a:pt x="137" y="933606"/>
                    </a:cubicBezTo>
                    <a:cubicBezTo>
                      <a:pt x="-244" y="934083"/>
                      <a:pt x="232" y="934749"/>
                      <a:pt x="804" y="934368"/>
                    </a:cubicBezTo>
                    <a:cubicBezTo>
                      <a:pt x="39856" y="912937"/>
                      <a:pt x="74051" y="881695"/>
                      <a:pt x="109008" y="854263"/>
                    </a:cubicBezTo>
                    <a:cubicBezTo>
                      <a:pt x="119771" y="845786"/>
                      <a:pt x="130725" y="837404"/>
                      <a:pt x="141583" y="829022"/>
                    </a:cubicBezTo>
                    <a:cubicBezTo>
                      <a:pt x="144345" y="847881"/>
                      <a:pt x="146441" y="866169"/>
                      <a:pt x="143298" y="885505"/>
                    </a:cubicBezTo>
                    <a:cubicBezTo>
                      <a:pt x="139297" y="909603"/>
                      <a:pt x="127962" y="929511"/>
                      <a:pt x="115770" y="950180"/>
                    </a:cubicBezTo>
                    <a:cubicBezTo>
                      <a:pt x="115199" y="951132"/>
                      <a:pt x="116532" y="952085"/>
                      <a:pt x="117390" y="951323"/>
                    </a:cubicBezTo>
                    <a:cubicBezTo>
                      <a:pt x="149489" y="920843"/>
                      <a:pt x="167110" y="862455"/>
                      <a:pt x="155109" y="818830"/>
                    </a:cubicBezTo>
                    <a:cubicBezTo>
                      <a:pt x="175492" y="803304"/>
                      <a:pt x="195876" y="787874"/>
                      <a:pt x="216164" y="772158"/>
                    </a:cubicBezTo>
                    <a:cubicBezTo>
                      <a:pt x="230166" y="761394"/>
                      <a:pt x="244072" y="750631"/>
                      <a:pt x="257979" y="739773"/>
                    </a:cubicBezTo>
                    <a:cubicBezTo>
                      <a:pt x="272457" y="815782"/>
                      <a:pt x="276362" y="884934"/>
                      <a:pt x="256264" y="961419"/>
                    </a:cubicBezTo>
                    <a:cubicBezTo>
                      <a:pt x="255788" y="963324"/>
                      <a:pt x="258550" y="963896"/>
                      <a:pt x="259217" y="962181"/>
                    </a:cubicBezTo>
                    <a:cubicBezTo>
                      <a:pt x="287506" y="889601"/>
                      <a:pt x="298365" y="801685"/>
                      <a:pt x="275790" y="725961"/>
                    </a:cubicBezTo>
                    <a:cubicBezTo>
                      <a:pt x="311700" y="698053"/>
                      <a:pt x="347418" y="669954"/>
                      <a:pt x="382851" y="641379"/>
                    </a:cubicBezTo>
                    <a:cubicBezTo>
                      <a:pt x="465719" y="707483"/>
                      <a:pt x="506391" y="809591"/>
                      <a:pt x="492579" y="914747"/>
                    </a:cubicBezTo>
                    <a:cubicBezTo>
                      <a:pt x="492294" y="917033"/>
                      <a:pt x="495532" y="917985"/>
                      <a:pt x="496104" y="915604"/>
                    </a:cubicBezTo>
                    <a:cubicBezTo>
                      <a:pt x="521821" y="810543"/>
                      <a:pt x="483054" y="696434"/>
                      <a:pt x="400092" y="627378"/>
                    </a:cubicBezTo>
                    <a:cubicBezTo>
                      <a:pt x="403616" y="624520"/>
                      <a:pt x="407045" y="621758"/>
                      <a:pt x="410569" y="618900"/>
                    </a:cubicBezTo>
                    <a:cubicBezTo>
                      <a:pt x="430857" y="602327"/>
                      <a:pt x="450955" y="585563"/>
                      <a:pt x="470958" y="568513"/>
                    </a:cubicBezTo>
                    <a:cubicBezTo>
                      <a:pt x="479530" y="670145"/>
                      <a:pt x="543062" y="777968"/>
                      <a:pt x="620500" y="840642"/>
                    </a:cubicBezTo>
                    <a:cubicBezTo>
                      <a:pt x="622500" y="842262"/>
                      <a:pt x="624882" y="839690"/>
                      <a:pt x="623262" y="837785"/>
                    </a:cubicBezTo>
                    <a:cubicBezTo>
                      <a:pt x="586115" y="795494"/>
                      <a:pt x="553540" y="752631"/>
                      <a:pt x="530584" y="701006"/>
                    </a:cubicBezTo>
                    <a:cubicBezTo>
                      <a:pt x="509058" y="652714"/>
                      <a:pt x="500199" y="603851"/>
                      <a:pt x="489627" y="552606"/>
                    </a:cubicBezTo>
                    <a:cubicBezTo>
                      <a:pt x="513153" y="532318"/>
                      <a:pt x="536299" y="511649"/>
                      <a:pt x="559159" y="490599"/>
                    </a:cubicBezTo>
                    <a:cubicBezTo>
                      <a:pt x="607832" y="514316"/>
                      <a:pt x="652885" y="541748"/>
                      <a:pt x="691747" y="580038"/>
                    </a:cubicBezTo>
                    <a:cubicBezTo>
                      <a:pt x="731371" y="619186"/>
                      <a:pt x="758232" y="663573"/>
                      <a:pt x="786140" y="711007"/>
                    </a:cubicBezTo>
                    <a:cubicBezTo>
                      <a:pt x="786807" y="712150"/>
                      <a:pt x="788807" y="711388"/>
                      <a:pt x="788331" y="710055"/>
                    </a:cubicBezTo>
                    <a:cubicBezTo>
                      <a:pt x="755755" y="611566"/>
                      <a:pt x="667744" y="521936"/>
                      <a:pt x="575923" y="474978"/>
                    </a:cubicBezTo>
                    <a:cubicBezTo>
                      <a:pt x="616500" y="436782"/>
                      <a:pt x="655743" y="397063"/>
                      <a:pt x="692795" y="355534"/>
                    </a:cubicBezTo>
                    <a:cubicBezTo>
                      <a:pt x="694224" y="356582"/>
                      <a:pt x="696033" y="357344"/>
                      <a:pt x="698224" y="357439"/>
                    </a:cubicBezTo>
                    <a:cubicBezTo>
                      <a:pt x="778901" y="361821"/>
                      <a:pt x="844242" y="380394"/>
                      <a:pt x="913775" y="422304"/>
                    </a:cubicBezTo>
                    <a:cubicBezTo>
                      <a:pt x="914918" y="422971"/>
                      <a:pt x="916156" y="421352"/>
                      <a:pt x="915108" y="420399"/>
                    </a:cubicBezTo>
                    <a:cubicBezTo>
                      <a:pt x="861007" y="371822"/>
                      <a:pt x="781568" y="339627"/>
                      <a:pt x="707940" y="338103"/>
                    </a:cubicBezTo>
                    <a:cubicBezTo>
                      <a:pt x="720132" y="324006"/>
                      <a:pt x="732038" y="309719"/>
                      <a:pt x="743658" y="295146"/>
                    </a:cubicBezTo>
                    <a:cubicBezTo>
                      <a:pt x="785378" y="291240"/>
                      <a:pt x="825764" y="290669"/>
                      <a:pt x="867483" y="297432"/>
                    </a:cubicBezTo>
                    <a:cubicBezTo>
                      <a:pt x="869388" y="297717"/>
                      <a:pt x="870150" y="294955"/>
                      <a:pt x="868245" y="294479"/>
                    </a:cubicBezTo>
                    <a:cubicBezTo>
                      <a:pt x="831003" y="284668"/>
                      <a:pt x="792331" y="279620"/>
                      <a:pt x="753850" y="282192"/>
                    </a:cubicBezTo>
                    <a:cubicBezTo>
                      <a:pt x="758232" y="276572"/>
                      <a:pt x="762804" y="271047"/>
                      <a:pt x="767090" y="265428"/>
                    </a:cubicBezTo>
                    <a:cubicBezTo>
                      <a:pt x="778329" y="250569"/>
                      <a:pt x="757565" y="230185"/>
                      <a:pt x="745754" y="245139"/>
                    </a:cubicBezTo>
                    <a:cubicBezTo>
                      <a:pt x="733562" y="260570"/>
                      <a:pt x="721179" y="275619"/>
                      <a:pt x="708511" y="290574"/>
                    </a:cubicBezTo>
                    <a:cubicBezTo>
                      <a:pt x="678412" y="228185"/>
                      <a:pt x="664696" y="168749"/>
                      <a:pt x="650599" y="101217"/>
                    </a:cubicBezTo>
                    <a:cubicBezTo>
                      <a:pt x="650218" y="99407"/>
                      <a:pt x="647551" y="99978"/>
                      <a:pt x="647551" y="101693"/>
                    </a:cubicBezTo>
                    <a:cubicBezTo>
                      <a:pt x="648027" y="167606"/>
                      <a:pt x="652695" y="247902"/>
                      <a:pt x="692319" y="303432"/>
                    </a:cubicBezTo>
                    <a:cubicBezTo>
                      <a:pt x="693176" y="304575"/>
                      <a:pt x="694128" y="305528"/>
                      <a:pt x="695081" y="306195"/>
                    </a:cubicBezTo>
                    <a:cubicBezTo>
                      <a:pt x="689080" y="313148"/>
                      <a:pt x="683175" y="320101"/>
                      <a:pt x="677079" y="326959"/>
                    </a:cubicBezTo>
                    <a:cubicBezTo>
                      <a:pt x="676888" y="324483"/>
                      <a:pt x="675840" y="322101"/>
                      <a:pt x="673840" y="320101"/>
                    </a:cubicBezTo>
                    <a:cubicBezTo>
                      <a:pt x="628692" y="275905"/>
                      <a:pt x="587639" y="232947"/>
                      <a:pt x="557349" y="176750"/>
                    </a:cubicBezTo>
                    <a:cubicBezTo>
                      <a:pt x="527346" y="121029"/>
                      <a:pt x="512963" y="62545"/>
                      <a:pt x="499152" y="1395"/>
                    </a:cubicBezTo>
                    <a:cubicBezTo>
                      <a:pt x="498675" y="-891"/>
                      <a:pt x="495437" y="-129"/>
                      <a:pt x="495246" y="19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p5"/>
            <p:cNvGrpSpPr/>
            <p:nvPr/>
          </p:nvGrpSpPr>
          <p:grpSpPr>
            <a:xfrm rot="9919297">
              <a:off x="8463226" y="17459"/>
              <a:ext cx="924508" cy="823417"/>
              <a:chOff x="-975425" y="3526549"/>
              <a:chExt cx="1553475" cy="1383608"/>
            </a:xfrm>
          </p:grpSpPr>
          <p:sp>
            <p:nvSpPr>
              <p:cNvPr id="189" name="Google Shape;189;p5"/>
              <p:cNvSpPr/>
              <p:nvPr/>
            </p:nvSpPr>
            <p:spPr>
              <a:xfrm>
                <a:off x="-975425" y="3526549"/>
                <a:ext cx="1553475" cy="1383608"/>
              </a:xfrm>
              <a:custGeom>
                <a:avLst/>
                <a:gdLst/>
                <a:ahLst/>
                <a:cxnLst/>
                <a:rect l="l" t="t" r="r" b="b"/>
                <a:pathLst>
                  <a:path w="1553475" h="1383608" extrusionOk="0">
                    <a:moveTo>
                      <a:pt x="1114271" y="538496"/>
                    </a:moveTo>
                    <a:cubicBezTo>
                      <a:pt x="1113224" y="538115"/>
                      <a:pt x="1111985" y="538305"/>
                      <a:pt x="1110938" y="539353"/>
                    </a:cubicBezTo>
                    <a:cubicBezTo>
                      <a:pt x="1092935" y="557546"/>
                      <a:pt x="1074933" y="575834"/>
                      <a:pt x="1056931" y="594217"/>
                    </a:cubicBezTo>
                    <a:cubicBezTo>
                      <a:pt x="1088459" y="525732"/>
                      <a:pt x="1094745" y="450008"/>
                      <a:pt x="1097793" y="374570"/>
                    </a:cubicBezTo>
                    <a:cubicBezTo>
                      <a:pt x="1099793" y="325136"/>
                      <a:pt x="1100651" y="275320"/>
                      <a:pt x="1108842" y="226457"/>
                    </a:cubicBezTo>
                    <a:cubicBezTo>
                      <a:pt x="1118177" y="170259"/>
                      <a:pt x="1139132" y="117776"/>
                      <a:pt x="1160658" y="65484"/>
                    </a:cubicBezTo>
                    <a:cubicBezTo>
                      <a:pt x="1163325" y="59198"/>
                      <a:pt x="1154943" y="53292"/>
                      <a:pt x="1150276" y="58817"/>
                    </a:cubicBezTo>
                    <a:cubicBezTo>
                      <a:pt x="1022260" y="213598"/>
                      <a:pt x="939107" y="432387"/>
                      <a:pt x="1024260" y="627173"/>
                    </a:cubicBezTo>
                    <a:cubicBezTo>
                      <a:pt x="1000352" y="650986"/>
                      <a:pt x="976254" y="674608"/>
                      <a:pt x="951489" y="697563"/>
                    </a:cubicBezTo>
                    <a:cubicBezTo>
                      <a:pt x="940345" y="502586"/>
                      <a:pt x="950727" y="307514"/>
                      <a:pt x="981969" y="114728"/>
                    </a:cubicBezTo>
                    <a:cubicBezTo>
                      <a:pt x="983207" y="106823"/>
                      <a:pt x="973016" y="104441"/>
                      <a:pt x="969301" y="110728"/>
                    </a:cubicBezTo>
                    <a:cubicBezTo>
                      <a:pt x="860525" y="289417"/>
                      <a:pt x="828617" y="527732"/>
                      <a:pt x="930153" y="716994"/>
                    </a:cubicBezTo>
                    <a:cubicBezTo>
                      <a:pt x="910627" y="734615"/>
                      <a:pt x="890910" y="751856"/>
                      <a:pt x="870527" y="768429"/>
                    </a:cubicBezTo>
                    <a:cubicBezTo>
                      <a:pt x="857192" y="779192"/>
                      <a:pt x="843571" y="789479"/>
                      <a:pt x="829760" y="799576"/>
                    </a:cubicBezTo>
                    <a:cubicBezTo>
                      <a:pt x="855953" y="723662"/>
                      <a:pt x="860049" y="644985"/>
                      <a:pt x="844238" y="564689"/>
                    </a:cubicBezTo>
                    <a:cubicBezTo>
                      <a:pt x="823283" y="458486"/>
                      <a:pt x="804995" y="357521"/>
                      <a:pt x="810710" y="248555"/>
                    </a:cubicBezTo>
                    <a:cubicBezTo>
                      <a:pt x="811186" y="241316"/>
                      <a:pt x="801470" y="237125"/>
                      <a:pt x="797946" y="244459"/>
                    </a:cubicBezTo>
                    <a:cubicBezTo>
                      <a:pt x="708602" y="428101"/>
                      <a:pt x="700029" y="645366"/>
                      <a:pt x="780992" y="833390"/>
                    </a:cubicBezTo>
                    <a:cubicBezTo>
                      <a:pt x="744035" y="857488"/>
                      <a:pt x="705649" y="879205"/>
                      <a:pt x="666215" y="898922"/>
                    </a:cubicBezTo>
                    <a:cubicBezTo>
                      <a:pt x="703268" y="716708"/>
                      <a:pt x="600683" y="536972"/>
                      <a:pt x="636212" y="353901"/>
                    </a:cubicBezTo>
                    <a:cubicBezTo>
                      <a:pt x="637640" y="346376"/>
                      <a:pt x="626210" y="342566"/>
                      <a:pt x="623162" y="349805"/>
                    </a:cubicBezTo>
                    <a:cubicBezTo>
                      <a:pt x="581729" y="451437"/>
                      <a:pt x="554201" y="559927"/>
                      <a:pt x="561250" y="670417"/>
                    </a:cubicBezTo>
                    <a:cubicBezTo>
                      <a:pt x="564488" y="719566"/>
                      <a:pt x="574394" y="768334"/>
                      <a:pt x="592111" y="814340"/>
                    </a:cubicBezTo>
                    <a:cubicBezTo>
                      <a:pt x="604970" y="847868"/>
                      <a:pt x="620686" y="885396"/>
                      <a:pt x="650213" y="907018"/>
                    </a:cubicBezTo>
                    <a:cubicBezTo>
                      <a:pt x="634307" y="914733"/>
                      <a:pt x="618209" y="922163"/>
                      <a:pt x="601826" y="929116"/>
                    </a:cubicBezTo>
                    <a:cubicBezTo>
                      <a:pt x="562964" y="945785"/>
                      <a:pt x="523626" y="960358"/>
                      <a:pt x="483812" y="973502"/>
                    </a:cubicBezTo>
                    <a:cubicBezTo>
                      <a:pt x="532103" y="910637"/>
                      <a:pt x="530960" y="821769"/>
                      <a:pt x="520578" y="744998"/>
                    </a:cubicBezTo>
                    <a:cubicBezTo>
                      <a:pt x="505052" y="629174"/>
                      <a:pt x="465714" y="515159"/>
                      <a:pt x="488288" y="397621"/>
                    </a:cubicBezTo>
                    <a:cubicBezTo>
                      <a:pt x="489812" y="390001"/>
                      <a:pt x="478097" y="386096"/>
                      <a:pt x="475049" y="393430"/>
                    </a:cubicBezTo>
                    <a:cubicBezTo>
                      <a:pt x="431138" y="497348"/>
                      <a:pt x="404278" y="607838"/>
                      <a:pt x="398468" y="720804"/>
                    </a:cubicBezTo>
                    <a:cubicBezTo>
                      <a:pt x="393800" y="811196"/>
                      <a:pt x="398182" y="905494"/>
                      <a:pt x="440187" y="987218"/>
                    </a:cubicBezTo>
                    <a:cubicBezTo>
                      <a:pt x="390371" y="1002077"/>
                      <a:pt x="339984" y="1014746"/>
                      <a:pt x="289311" y="1025985"/>
                    </a:cubicBezTo>
                    <a:cubicBezTo>
                      <a:pt x="324935" y="958929"/>
                      <a:pt x="345699" y="884920"/>
                      <a:pt x="348842" y="808910"/>
                    </a:cubicBezTo>
                    <a:cubicBezTo>
                      <a:pt x="352748" y="715089"/>
                      <a:pt x="310076" y="623744"/>
                      <a:pt x="322839" y="530971"/>
                    </a:cubicBezTo>
                    <a:cubicBezTo>
                      <a:pt x="323792" y="523827"/>
                      <a:pt x="313790" y="520493"/>
                      <a:pt x="310647" y="527161"/>
                    </a:cubicBezTo>
                    <a:cubicBezTo>
                      <a:pt x="235876" y="682704"/>
                      <a:pt x="215969" y="864917"/>
                      <a:pt x="266451" y="1031033"/>
                    </a:cubicBezTo>
                    <a:cubicBezTo>
                      <a:pt x="181583" y="1049131"/>
                      <a:pt x="95858" y="1063609"/>
                      <a:pt x="10324" y="1077706"/>
                    </a:cubicBezTo>
                    <a:cubicBezTo>
                      <a:pt x="9848" y="1077706"/>
                      <a:pt x="9562" y="1078087"/>
                      <a:pt x="9086" y="1078182"/>
                    </a:cubicBezTo>
                    <a:cubicBezTo>
                      <a:pt x="8419" y="1075801"/>
                      <a:pt x="4228" y="1075515"/>
                      <a:pt x="3466" y="1078563"/>
                    </a:cubicBezTo>
                    <a:cubicBezTo>
                      <a:pt x="2418" y="1082183"/>
                      <a:pt x="323" y="1085802"/>
                      <a:pt x="37" y="1089612"/>
                    </a:cubicBezTo>
                    <a:cubicBezTo>
                      <a:pt x="-249" y="1093803"/>
                      <a:pt x="1180" y="1099042"/>
                      <a:pt x="2609" y="1102947"/>
                    </a:cubicBezTo>
                    <a:cubicBezTo>
                      <a:pt x="5085" y="1109805"/>
                      <a:pt x="9371" y="1115901"/>
                      <a:pt x="15086" y="1120473"/>
                    </a:cubicBezTo>
                    <a:cubicBezTo>
                      <a:pt x="15944" y="1122664"/>
                      <a:pt x="17849" y="1124569"/>
                      <a:pt x="20897" y="1124283"/>
                    </a:cubicBezTo>
                    <a:cubicBezTo>
                      <a:pt x="114718" y="1117616"/>
                      <a:pt x="207682" y="1102280"/>
                      <a:pt x="298455" y="1078754"/>
                    </a:cubicBezTo>
                    <a:cubicBezTo>
                      <a:pt x="295788" y="1098947"/>
                      <a:pt x="320934" y="1131236"/>
                      <a:pt x="330364" y="1145143"/>
                    </a:cubicBezTo>
                    <a:cubicBezTo>
                      <a:pt x="354462" y="1180766"/>
                      <a:pt x="385609" y="1211246"/>
                      <a:pt x="419708" y="1237154"/>
                    </a:cubicBezTo>
                    <a:cubicBezTo>
                      <a:pt x="503909" y="1301353"/>
                      <a:pt x="605636" y="1336595"/>
                      <a:pt x="699934" y="1382982"/>
                    </a:cubicBezTo>
                    <a:cubicBezTo>
                      <a:pt x="704792" y="1385459"/>
                      <a:pt x="710411" y="1380125"/>
                      <a:pt x="708506" y="1375076"/>
                    </a:cubicBezTo>
                    <a:cubicBezTo>
                      <a:pt x="646594" y="1213247"/>
                      <a:pt x="494670" y="1089517"/>
                      <a:pt x="320458" y="1073039"/>
                    </a:cubicBezTo>
                    <a:cubicBezTo>
                      <a:pt x="379037" y="1056846"/>
                      <a:pt x="436568" y="1037415"/>
                      <a:pt x="492956" y="1014460"/>
                    </a:cubicBezTo>
                    <a:cubicBezTo>
                      <a:pt x="490003" y="1017032"/>
                      <a:pt x="489336" y="1022937"/>
                      <a:pt x="493813" y="1025795"/>
                    </a:cubicBezTo>
                    <a:cubicBezTo>
                      <a:pt x="659072" y="1130093"/>
                      <a:pt x="828521" y="1233630"/>
                      <a:pt x="1020069" y="1280493"/>
                    </a:cubicBezTo>
                    <a:cubicBezTo>
                      <a:pt x="1025975" y="1281922"/>
                      <a:pt x="1029499" y="1273635"/>
                      <a:pt x="1024927" y="1270016"/>
                    </a:cubicBezTo>
                    <a:cubicBezTo>
                      <a:pt x="940726" y="1202198"/>
                      <a:pt x="857477" y="1128188"/>
                      <a:pt x="766418" y="1069514"/>
                    </a:cubicBezTo>
                    <a:cubicBezTo>
                      <a:pt x="685646" y="1017317"/>
                      <a:pt x="596207" y="1012555"/>
                      <a:pt x="502671" y="1016174"/>
                    </a:cubicBezTo>
                    <a:cubicBezTo>
                      <a:pt x="501528" y="1015508"/>
                      <a:pt x="500385" y="1014746"/>
                      <a:pt x="499242" y="1014079"/>
                    </a:cubicBezTo>
                    <a:cubicBezTo>
                      <a:pt x="498004" y="1013317"/>
                      <a:pt x="496766" y="1013126"/>
                      <a:pt x="495718" y="1013222"/>
                    </a:cubicBezTo>
                    <a:cubicBezTo>
                      <a:pt x="543533" y="993695"/>
                      <a:pt x="590492" y="971788"/>
                      <a:pt x="636307" y="947404"/>
                    </a:cubicBezTo>
                    <a:cubicBezTo>
                      <a:pt x="657738" y="935974"/>
                      <a:pt x="679074" y="923877"/>
                      <a:pt x="700315" y="911399"/>
                    </a:cubicBezTo>
                    <a:cubicBezTo>
                      <a:pt x="699077" y="913685"/>
                      <a:pt x="699172" y="916543"/>
                      <a:pt x="701744" y="918734"/>
                    </a:cubicBezTo>
                    <a:cubicBezTo>
                      <a:pt x="764799" y="972359"/>
                      <a:pt x="837475" y="1028843"/>
                      <a:pt x="915485" y="1058751"/>
                    </a:cubicBezTo>
                    <a:cubicBezTo>
                      <a:pt x="993875" y="1088755"/>
                      <a:pt x="1084553" y="1094565"/>
                      <a:pt x="1166849" y="1108472"/>
                    </a:cubicBezTo>
                    <a:cubicBezTo>
                      <a:pt x="1172469" y="1109424"/>
                      <a:pt x="1176755" y="1101518"/>
                      <a:pt x="1171707" y="1097994"/>
                    </a:cubicBezTo>
                    <a:cubicBezTo>
                      <a:pt x="1103699" y="1049131"/>
                      <a:pt x="1036643" y="992076"/>
                      <a:pt x="961014" y="955310"/>
                    </a:cubicBezTo>
                    <a:cubicBezTo>
                      <a:pt x="885671" y="918638"/>
                      <a:pt x="796136" y="911590"/>
                      <a:pt x="713459" y="907685"/>
                    </a:cubicBezTo>
                    <a:cubicBezTo>
                      <a:pt x="711935" y="907685"/>
                      <a:pt x="710888" y="908637"/>
                      <a:pt x="710411" y="909875"/>
                    </a:cubicBezTo>
                    <a:cubicBezTo>
                      <a:pt x="710221" y="909685"/>
                      <a:pt x="709935" y="909494"/>
                      <a:pt x="709745" y="909304"/>
                    </a:cubicBezTo>
                    <a:cubicBezTo>
                      <a:pt x="708697" y="908351"/>
                      <a:pt x="707554" y="908066"/>
                      <a:pt x="706411" y="907875"/>
                    </a:cubicBezTo>
                    <a:cubicBezTo>
                      <a:pt x="738986" y="888444"/>
                      <a:pt x="771276" y="868061"/>
                      <a:pt x="802804" y="846153"/>
                    </a:cubicBezTo>
                    <a:cubicBezTo>
                      <a:pt x="803375" y="846820"/>
                      <a:pt x="804233" y="847487"/>
                      <a:pt x="805185" y="847677"/>
                    </a:cubicBezTo>
                    <a:cubicBezTo>
                      <a:pt x="816806" y="850725"/>
                      <a:pt x="828617" y="851773"/>
                      <a:pt x="840523" y="850916"/>
                    </a:cubicBezTo>
                    <a:cubicBezTo>
                      <a:pt x="840523" y="850916"/>
                      <a:pt x="840523" y="850916"/>
                      <a:pt x="840713" y="850916"/>
                    </a:cubicBezTo>
                    <a:cubicBezTo>
                      <a:pt x="871955" y="863489"/>
                      <a:pt x="900626" y="894159"/>
                      <a:pt x="931487" y="907494"/>
                    </a:cubicBezTo>
                    <a:cubicBezTo>
                      <a:pt x="967205" y="923020"/>
                      <a:pt x="1005782" y="931307"/>
                      <a:pt x="1044358" y="935688"/>
                    </a:cubicBezTo>
                    <a:cubicBezTo>
                      <a:pt x="1136274" y="946166"/>
                      <a:pt x="1229048" y="934831"/>
                      <a:pt x="1320964" y="948071"/>
                    </a:cubicBezTo>
                    <a:cubicBezTo>
                      <a:pt x="1326488" y="948833"/>
                      <a:pt x="1331060" y="941117"/>
                      <a:pt x="1325917" y="937403"/>
                    </a:cubicBezTo>
                    <a:cubicBezTo>
                      <a:pt x="1184947" y="838152"/>
                      <a:pt x="1007401" y="797099"/>
                      <a:pt x="838999" y="836533"/>
                    </a:cubicBezTo>
                    <a:cubicBezTo>
                      <a:pt x="835475" y="835485"/>
                      <a:pt x="831950" y="834628"/>
                      <a:pt x="828140" y="834056"/>
                    </a:cubicBezTo>
                    <a:cubicBezTo>
                      <a:pt x="826331" y="833866"/>
                      <a:pt x="824902" y="834437"/>
                      <a:pt x="823664" y="835295"/>
                    </a:cubicBezTo>
                    <a:cubicBezTo>
                      <a:pt x="822044" y="834914"/>
                      <a:pt x="820330" y="834723"/>
                      <a:pt x="818615" y="834628"/>
                    </a:cubicBezTo>
                    <a:cubicBezTo>
                      <a:pt x="866717" y="800433"/>
                      <a:pt x="913103" y="763667"/>
                      <a:pt x="956728" y="723947"/>
                    </a:cubicBezTo>
                    <a:cubicBezTo>
                      <a:pt x="957204" y="724328"/>
                      <a:pt x="957680" y="724709"/>
                      <a:pt x="958252" y="725090"/>
                    </a:cubicBezTo>
                    <a:cubicBezTo>
                      <a:pt x="1123130" y="804148"/>
                      <a:pt x="1300485" y="701849"/>
                      <a:pt x="1471554" y="721852"/>
                    </a:cubicBezTo>
                    <a:cubicBezTo>
                      <a:pt x="1478507" y="722709"/>
                      <a:pt x="1481174" y="713851"/>
                      <a:pt x="1475174" y="710422"/>
                    </a:cubicBezTo>
                    <a:cubicBezTo>
                      <a:pt x="1397354" y="666512"/>
                      <a:pt x="1312201" y="653081"/>
                      <a:pt x="1226285" y="657272"/>
                    </a:cubicBezTo>
                    <a:cubicBezTo>
                      <a:pt x="1140275" y="661559"/>
                      <a:pt x="1053502" y="683276"/>
                      <a:pt x="972635" y="709374"/>
                    </a:cubicBezTo>
                    <a:cubicBezTo>
                      <a:pt x="996352" y="686990"/>
                      <a:pt x="1019307" y="663845"/>
                      <a:pt x="1041215" y="639842"/>
                    </a:cubicBezTo>
                    <a:cubicBezTo>
                      <a:pt x="1042929" y="640413"/>
                      <a:pt x="1044834" y="640413"/>
                      <a:pt x="1046644" y="638889"/>
                    </a:cubicBezTo>
                    <a:cubicBezTo>
                      <a:pt x="1060646" y="627935"/>
                      <a:pt x="1103222" y="642223"/>
                      <a:pt x="1119034" y="644033"/>
                    </a:cubicBezTo>
                    <a:cubicBezTo>
                      <a:pt x="1137703" y="646128"/>
                      <a:pt x="1156372" y="647271"/>
                      <a:pt x="1175136" y="647557"/>
                    </a:cubicBezTo>
                    <a:cubicBezTo>
                      <a:pt x="1191900" y="647843"/>
                      <a:pt x="1208664" y="647462"/>
                      <a:pt x="1225333" y="646319"/>
                    </a:cubicBezTo>
                    <a:cubicBezTo>
                      <a:pt x="1251622" y="644604"/>
                      <a:pt x="1277911" y="640985"/>
                      <a:pt x="1303724" y="635746"/>
                    </a:cubicBezTo>
                    <a:cubicBezTo>
                      <a:pt x="1342014" y="628031"/>
                      <a:pt x="1379733" y="616601"/>
                      <a:pt x="1415833" y="601456"/>
                    </a:cubicBezTo>
                    <a:cubicBezTo>
                      <a:pt x="1459267" y="583263"/>
                      <a:pt x="1499177" y="558879"/>
                      <a:pt x="1547945" y="560403"/>
                    </a:cubicBezTo>
                    <a:cubicBezTo>
                      <a:pt x="1554993" y="560594"/>
                      <a:pt x="1555469" y="548687"/>
                      <a:pt x="1548421" y="547925"/>
                    </a:cubicBezTo>
                    <a:cubicBezTo>
                      <a:pt x="1463363" y="539543"/>
                      <a:pt x="1377733" y="513254"/>
                      <a:pt x="1292103" y="529828"/>
                    </a:cubicBezTo>
                    <a:cubicBezTo>
                      <a:pt x="1211998" y="545258"/>
                      <a:pt x="1133607" y="584787"/>
                      <a:pt x="1060741" y="621077"/>
                    </a:cubicBezTo>
                    <a:cubicBezTo>
                      <a:pt x="1059693" y="621077"/>
                      <a:pt x="1058645" y="621268"/>
                      <a:pt x="1057598" y="621458"/>
                    </a:cubicBezTo>
                    <a:cubicBezTo>
                      <a:pt x="1076076" y="600313"/>
                      <a:pt x="1093793" y="578786"/>
                      <a:pt x="1110461" y="556498"/>
                    </a:cubicBezTo>
                    <a:cubicBezTo>
                      <a:pt x="1111033" y="556498"/>
                      <a:pt x="1111604" y="556498"/>
                      <a:pt x="1112271" y="556212"/>
                    </a:cubicBezTo>
                    <a:cubicBezTo>
                      <a:pt x="1344681" y="468677"/>
                      <a:pt x="1385162" y="181118"/>
                      <a:pt x="1530228" y="9382"/>
                    </a:cubicBezTo>
                    <a:cubicBezTo>
                      <a:pt x="1534705" y="4143"/>
                      <a:pt x="1527942" y="-2429"/>
                      <a:pt x="1522513" y="905"/>
                    </a:cubicBezTo>
                    <a:cubicBezTo>
                      <a:pt x="1331537" y="113681"/>
                      <a:pt x="1139703" y="307038"/>
                      <a:pt x="1113890" y="5385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0" name="Google Shape;190;p5"/>
              <p:cNvGrpSpPr/>
              <p:nvPr/>
            </p:nvGrpSpPr>
            <p:grpSpPr>
              <a:xfrm>
                <a:off x="-711164" y="3533620"/>
                <a:ext cx="1282461" cy="1364167"/>
                <a:chOff x="5583840" y="2745555"/>
                <a:chExt cx="1282461" cy="1364167"/>
              </a:xfrm>
            </p:grpSpPr>
            <p:sp>
              <p:nvSpPr>
                <p:cNvPr id="191" name="Google Shape;191;p5"/>
                <p:cNvSpPr/>
                <p:nvPr/>
              </p:nvSpPr>
              <p:spPr>
                <a:xfrm>
                  <a:off x="6431888" y="2745555"/>
                  <a:ext cx="413683" cy="552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683" h="552278" extrusionOk="0">
                      <a:moveTo>
                        <a:pt x="11774" y="550189"/>
                      </a:moveTo>
                      <a:cubicBezTo>
                        <a:pt x="87688" y="474179"/>
                        <a:pt x="141218" y="375310"/>
                        <a:pt x="195892" y="283775"/>
                      </a:cubicBezTo>
                      <a:cubicBezTo>
                        <a:pt x="257614" y="180428"/>
                        <a:pt x="321241" y="84512"/>
                        <a:pt x="412681" y="5073"/>
                      </a:cubicBezTo>
                      <a:cubicBezTo>
                        <a:pt x="415253" y="2787"/>
                        <a:pt x="412395" y="-1594"/>
                        <a:pt x="409538" y="596"/>
                      </a:cubicBezTo>
                      <a:cubicBezTo>
                        <a:pt x="323908" y="64700"/>
                        <a:pt x="261043" y="156616"/>
                        <a:pt x="204750" y="246056"/>
                      </a:cubicBezTo>
                      <a:cubicBezTo>
                        <a:pt x="140456" y="348164"/>
                        <a:pt x="79592" y="448938"/>
                        <a:pt x="1677" y="541616"/>
                      </a:cubicBezTo>
                      <a:cubicBezTo>
                        <a:pt x="-3943" y="548284"/>
                        <a:pt x="5868" y="556094"/>
                        <a:pt x="11869" y="5501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5"/>
                <p:cNvSpPr/>
                <p:nvPr/>
              </p:nvSpPr>
              <p:spPr>
                <a:xfrm>
                  <a:off x="6342995" y="2803669"/>
                  <a:ext cx="127818" cy="551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18" h="551212" extrusionOk="0">
                      <a:moveTo>
                        <a:pt x="22942" y="545320"/>
                      </a:moveTo>
                      <a:cubicBezTo>
                        <a:pt x="4464" y="353392"/>
                        <a:pt x="32658" y="171845"/>
                        <a:pt x="127622" y="2110"/>
                      </a:cubicBezTo>
                      <a:cubicBezTo>
                        <a:pt x="128575" y="300"/>
                        <a:pt x="125812" y="-843"/>
                        <a:pt x="124765" y="776"/>
                      </a:cubicBezTo>
                      <a:cubicBezTo>
                        <a:pt x="24276" y="158320"/>
                        <a:pt x="-24206" y="361202"/>
                        <a:pt x="11893" y="546463"/>
                      </a:cubicBezTo>
                      <a:cubicBezTo>
                        <a:pt x="13227" y="553321"/>
                        <a:pt x="23514" y="552559"/>
                        <a:pt x="22847" y="5454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193;p5"/>
                <p:cNvSpPr/>
                <p:nvPr/>
              </p:nvSpPr>
              <p:spPr>
                <a:xfrm>
                  <a:off x="6216846" y="2847843"/>
                  <a:ext cx="85982" cy="581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82" h="581662" extrusionOk="0">
                      <a:moveTo>
                        <a:pt x="49555" y="573441"/>
                      </a:moveTo>
                      <a:cubicBezTo>
                        <a:pt x="-7118" y="385988"/>
                        <a:pt x="4502" y="184344"/>
                        <a:pt x="85560" y="5941"/>
                      </a:cubicBezTo>
                      <a:cubicBezTo>
                        <a:pt x="87846" y="988"/>
                        <a:pt x="80226" y="-2536"/>
                        <a:pt x="77845" y="2321"/>
                      </a:cubicBezTo>
                      <a:cubicBezTo>
                        <a:pt x="-9023" y="181773"/>
                        <a:pt x="-24454" y="388275"/>
                        <a:pt x="37935" y="577727"/>
                      </a:cubicBezTo>
                      <a:cubicBezTo>
                        <a:pt x="40411" y="585252"/>
                        <a:pt x="51746" y="580965"/>
                        <a:pt x="49460" y="5734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5"/>
                <p:cNvSpPr/>
                <p:nvPr/>
              </p:nvSpPr>
              <p:spPr>
                <a:xfrm>
                  <a:off x="6074947" y="2989393"/>
                  <a:ext cx="49955" cy="563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55" h="563871" extrusionOk="0">
                      <a:moveTo>
                        <a:pt x="47627" y="556192"/>
                      </a:moveTo>
                      <a:cubicBezTo>
                        <a:pt x="34482" y="465228"/>
                        <a:pt x="19433" y="374550"/>
                        <a:pt x="15813" y="282634"/>
                      </a:cubicBezTo>
                      <a:cubicBezTo>
                        <a:pt x="12003" y="185098"/>
                        <a:pt x="26005" y="95563"/>
                        <a:pt x="49913" y="1551"/>
                      </a:cubicBezTo>
                      <a:cubicBezTo>
                        <a:pt x="50294" y="27"/>
                        <a:pt x="48008" y="-640"/>
                        <a:pt x="47341" y="789"/>
                      </a:cubicBezTo>
                      <a:cubicBezTo>
                        <a:pt x="-30002" y="169096"/>
                        <a:pt x="4098" y="382075"/>
                        <a:pt x="33054" y="557621"/>
                      </a:cubicBezTo>
                      <a:cubicBezTo>
                        <a:pt x="34578" y="566765"/>
                        <a:pt x="48865" y="565526"/>
                        <a:pt x="47532" y="5561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95;p5"/>
                <p:cNvSpPr/>
                <p:nvPr/>
              </p:nvSpPr>
              <p:spPr>
                <a:xfrm>
                  <a:off x="5914420" y="3093482"/>
                  <a:ext cx="65535" cy="54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35" h="545765" extrusionOk="0">
                      <a:moveTo>
                        <a:pt x="65184" y="536970"/>
                      </a:moveTo>
                      <a:cubicBezTo>
                        <a:pt x="38038" y="450960"/>
                        <a:pt x="21464" y="362187"/>
                        <a:pt x="17083" y="272080"/>
                      </a:cubicBezTo>
                      <a:cubicBezTo>
                        <a:pt x="12606" y="180640"/>
                        <a:pt x="24988" y="93486"/>
                        <a:pt x="35656" y="3189"/>
                      </a:cubicBezTo>
                      <a:cubicBezTo>
                        <a:pt x="36133" y="-525"/>
                        <a:pt x="31180" y="-1192"/>
                        <a:pt x="30132" y="2237"/>
                      </a:cubicBezTo>
                      <a:cubicBezTo>
                        <a:pt x="-22732" y="173211"/>
                        <a:pt x="-253" y="373902"/>
                        <a:pt x="52897" y="541542"/>
                      </a:cubicBezTo>
                      <a:cubicBezTo>
                        <a:pt x="55468" y="549639"/>
                        <a:pt x="67756" y="544971"/>
                        <a:pt x="65184" y="5369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196;p5"/>
                <p:cNvSpPr/>
                <p:nvPr/>
              </p:nvSpPr>
              <p:spPr>
                <a:xfrm>
                  <a:off x="5760290" y="3142414"/>
                  <a:ext cx="44462" cy="57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62" h="571994" extrusionOk="0">
                      <a:moveTo>
                        <a:pt x="31480" y="564238"/>
                      </a:moveTo>
                      <a:cubicBezTo>
                        <a:pt x="23575" y="472513"/>
                        <a:pt x="15669" y="380501"/>
                        <a:pt x="15288" y="288299"/>
                      </a:cubicBezTo>
                      <a:cubicBezTo>
                        <a:pt x="14812" y="190858"/>
                        <a:pt x="27385" y="97990"/>
                        <a:pt x="44434" y="2454"/>
                      </a:cubicBezTo>
                      <a:cubicBezTo>
                        <a:pt x="44815" y="168"/>
                        <a:pt x="41196" y="-1070"/>
                        <a:pt x="40434" y="1216"/>
                      </a:cubicBezTo>
                      <a:cubicBezTo>
                        <a:pt x="-21098" y="178571"/>
                        <a:pt x="1953" y="382501"/>
                        <a:pt x="17002" y="565667"/>
                      </a:cubicBezTo>
                      <a:cubicBezTo>
                        <a:pt x="17764" y="575002"/>
                        <a:pt x="32242" y="573573"/>
                        <a:pt x="31480" y="56423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197;p5"/>
                <p:cNvSpPr/>
                <p:nvPr/>
              </p:nvSpPr>
              <p:spPr>
                <a:xfrm>
                  <a:off x="5583840" y="3263245"/>
                  <a:ext cx="51832" cy="503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32" h="503747" extrusionOk="0">
                      <a:moveTo>
                        <a:pt x="12573" y="499891"/>
                      </a:moveTo>
                      <a:cubicBezTo>
                        <a:pt x="42291" y="429882"/>
                        <a:pt x="36861" y="353587"/>
                        <a:pt x="34480" y="279387"/>
                      </a:cubicBezTo>
                      <a:cubicBezTo>
                        <a:pt x="31527" y="185851"/>
                        <a:pt x="40957" y="94792"/>
                        <a:pt x="51816" y="2114"/>
                      </a:cubicBezTo>
                      <a:cubicBezTo>
                        <a:pt x="52101" y="-267"/>
                        <a:pt x="48768" y="-839"/>
                        <a:pt x="48196" y="1447"/>
                      </a:cubicBezTo>
                      <a:cubicBezTo>
                        <a:pt x="29622" y="77171"/>
                        <a:pt x="23145" y="156800"/>
                        <a:pt x="22288" y="234619"/>
                      </a:cubicBezTo>
                      <a:cubicBezTo>
                        <a:pt x="21336" y="322726"/>
                        <a:pt x="32004" y="409784"/>
                        <a:pt x="476" y="494271"/>
                      </a:cubicBezTo>
                      <a:cubicBezTo>
                        <a:pt x="-2477" y="502177"/>
                        <a:pt x="9144" y="507892"/>
                        <a:pt x="12477" y="49989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198;p5"/>
                <p:cNvSpPr/>
                <p:nvPr/>
              </p:nvSpPr>
              <p:spPr>
                <a:xfrm>
                  <a:off x="6376633" y="3280161"/>
                  <a:ext cx="489668" cy="95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668" h="95535" extrusionOk="0">
                      <a:moveTo>
                        <a:pt x="223048" y="74163"/>
                      </a:moveTo>
                      <a:cubicBezTo>
                        <a:pt x="262863" y="62351"/>
                        <a:pt x="301725" y="47492"/>
                        <a:pt x="341158" y="34538"/>
                      </a:cubicBezTo>
                      <a:cubicBezTo>
                        <a:pt x="390212" y="18536"/>
                        <a:pt x="436980" y="13869"/>
                        <a:pt x="487462" y="7202"/>
                      </a:cubicBezTo>
                      <a:cubicBezTo>
                        <a:pt x="490225" y="6821"/>
                        <a:pt x="490510" y="2630"/>
                        <a:pt x="487653" y="2153"/>
                      </a:cubicBezTo>
                      <a:cubicBezTo>
                        <a:pt x="419835" y="-8515"/>
                        <a:pt x="341349" y="22823"/>
                        <a:pt x="278198" y="44159"/>
                      </a:cubicBezTo>
                      <a:cubicBezTo>
                        <a:pt x="189901" y="74067"/>
                        <a:pt x="99414" y="100642"/>
                        <a:pt x="7593" y="69876"/>
                      </a:cubicBezTo>
                      <a:cubicBezTo>
                        <a:pt x="1306" y="67781"/>
                        <a:pt x="-3361" y="77020"/>
                        <a:pt x="3116" y="79497"/>
                      </a:cubicBezTo>
                      <a:cubicBezTo>
                        <a:pt x="74744" y="106833"/>
                        <a:pt x="151325" y="95308"/>
                        <a:pt x="223048" y="740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199;p5"/>
                <p:cNvSpPr/>
                <p:nvPr/>
              </p:nvSpPr>
              <p:spPr>
                <a:xfrm>
                  <a:off x="6297734" y="3430118"/>
                  <a:ext cx="495230" cy="40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230" h="40890" extrusionOk="0">
                      <a:moveTo>
                        <a:pt x="228986" y="22503"/>
                      </a:moveTo>
                      <a:cubicBezTo>
                        <a:pt x="317664" y="9549"/>
                        <a:pt x="402532" y="12406"/>
                        <a:pt x="491686" y="18407"/>
                      </a:cubicBezTo>
                      <a:cubicBezTo>
                        <a:pt x="495591" y="18693"/>
                        <a:pt x="496734" y="13168"/>
                        <a:pt x="492733" y="12311"/>
                      </a:cubicBezTo>
                      <a:cubicBezTo>
                        <a:pt x="329856" y="-25503"/>
                        <a:pt x="167359" y="36504"/>
                        <a:pt x="3624" y="29646"/>
                      </a:cubicBezTo>
                      <a:cubicBezTo>
                        <a:pt x="-281" y="29456"/>
                        <a:pt x="-1614" y="35171"/>
                        <a:pt x="2577" y="35933"/>
                      </a:cubicBezTo>
                      <a:cubicBezTo>
                        <a:pt x="77824" y="48982"/>
                        <a:pt x="154405" y="33361"/>
                        <a:pt x="228986" y="225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200;p5"/>
                <p:cNvSpPr/>
                <p:nvPr/>
              </p:nvSpPr>
              <p:spPr>
                <a:xfrm>
                  <a:off x="6163007" y="3568878"/>
                  <a:ext cx="479508" cy="10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508" h="109175" extrusionOk="0">
                      <a:moveTo>
                        <a:pt x="477536" y="109105"/>
                      </a:moveTo>
                      <a:cubicBezTo>
                        <a:pt x="479441" y="109676"/>
                        <a:pt x="480298" y="106628"/>
                        <a:pt x="478584" y="105771"/>
                      </a:cubicBezTo>
                      <a:cubicBezTo>
                        <a:pt x="409528" y="72529"/>
                        <a:pt x="333137" y="45192"/>
                        <a:pt x="257604" y="31190"/>
                      </a:cubicBezTo>
                      <a:cubicBezTo>
                        <a:pt x="175498" y="15950"/>
                        <a:pt x="89964" y="27952"/>
                        <a:pt x="10049" y="425"/>
                      </a:cubicBezTo>
                      <a:cubicBezTo>
                        <a:pt x="1667" y="-2433"/>
                        <a:pt x="-4429" y="9950"/>
                        <a:pt x="4144" y="13093"/>
                      </a:cubicBezTo>
                      <a:cubicBezTo>
                        <a:pt x="78058" y="40049"/>
                        <a:pt x="156067" y="29476"/>
                        <a:pt x="232744" y="39477"/>
                      </a:cubicBezTo>
                      <a:cubicBezTo>
                        <a:pt x="318183" y="50621"/>
                        <a:pt x="395907" y="84245"/>
                        <a:pt x="477536" y="1091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p5"/>
                <p:cNvSpPr/>
                <p:nvPr/>
              </p:nvSpPr>
              <p:spPr>
                <a:xfrm>
                  <a:off x="6034954" y="3652657"/>
                  <a:ext cx="452218" cy="184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218" h="184374" extrusionOk="0">
                      <a:moveTo>
                        <a:pt x="450618" y="178964"/>
                      </a:moveTo>
                      <a:cubicBezTo>
                        <a:pt x="298218" y="129529"/>
                        <a:pt x="154771" y="68760"/>
                        <a:pt x="9801" y="751"/>
                      </a:cubicBezTo>
                      <a:cubicBezTo>
                        <a:pt x="1514" y="-3154"/>
                        <a:pt x="-4106" y="9228"/>
                        <a:pt x="3800" y="13515"/>
                      </a:cubicBezTo>
                      <a:cubicBezTo>
                        <a:pt x="141627" y="89524"/>
                        <a:pt x="296313" y="146198"/>
                        <a:pt x="448903" y="184298"/>
                      </a:cubicBezTo>
                      <a:cubicBezTo>
                        <a:pt x="451951" y="185060"/>
                        <a:pt x="453666" y="179917"/>
                        <a:pt x="450618" y="1789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" name="Google Shape;202;p5"/>
                <p:cNvSpPr/>
                <p:nvPr/>
              </p:nvSpPr>
              <p:spPr>
                <a:xfrm>
                  <a:off x="5830737" y="3757713"/>
                  <a:ext cx="505138" cy="253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138" h="253295" extrusionOk="0">
                      <a:moveTo>
                        <a:pt x="504339" y="249549"/>
                      </a:moveTo>
                      <a:cubicBezTo>
                        <a:pt x="364988" y="134011"/>
                        <a:pt x="185061" y="41904"/>
                        <a:pt x="8753" y="184"/>
                      </a:cubicBezTo>
                      <a:cubicBezTo>
                        <a:pt x="657" y="-1721"/>
                        <a:pt x="-3820" y="11710"/>
                        <a:pt x="4277" y="14377"/>
                      </a:cubicBezTo>
                      <a:cubicBezTo>
                        <a:pt x="90478" y="42285"/>
                        <a:pt x="175346" y="69622"/>
                        <a:pt x="257356" y="108674"/>
                      </a:cubicBezTo>
                      <a:cubicBezTo>
                        <a:pt x="343271" y="149632"/>
                        <a:pt x="422615" y="200019"/>
                        <a:pt x="501482" y="252883"/>
                      </a:cubicBezTo>
                      <a:cubicBezTo>
                        <a:pt x="503768" y="254407"/>
                        <a:pt x="506530" y="251359"/>
                        <a:pt x="504339" y="24954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203;p5"/>
                <p:cNvSpPr/>
                <p:nvPr/>
              </p:nvSpPr>
              <p:spPr>
                <a:xfrm>
                  <a:off x="5622573" y="3815015"/>
                  <a:ext cx="399657" cy="294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657" h="294707" extrusionOk="0">
                      <a:moveTo>
                        <a:pt x="398560" y="289878"/>
                      </a:moveTo>
                      <a:cubicBezTo>
                        <a:pt x="273973" y="189580"/>
                        <a:pt x="143290" y="95282"/>
                        <a:pt x="13559" y="1652"/>
                      </a:cubicBezTo>
                      <a:cubicBezTo>
                        <a:pt x="5177" y="-4444"/>
                        <a:pt x="-5300" y="7843"/>
                        <a:pt x="3082" y="14034"/>
                      </a:cubicBezTo>
                      <a:cubicBezTo>
                        <a:pt x="131764" y="109475"/>
                        <a:pt x="261400" y="205582"/>
                        <a:pt x="394940" y="294165"/>
                      </a:cubicBezTo>
                      <a:cubicBezTo>
                        <a:pt x="397893" y="296165"/>
                        <a:pt x="401512" y="292164"/>
                        <a:pt x="398560" y="2898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04" name="Google Shape;204;p5"/>
          <p:cNvGrpSpPr/>
          <p:nvPr/>
        </p:nvGrpSpPr>
        <p:grpSpPr>
          <a:xfrm>
            <a:off x="331" y="3930548"/>
            <a:ext cx="2230740" cy="1226366"/>
            <a:chOff x="331" y="3930548"/>
            <a:chExt cx="2230740" cy="1226366"/>
          </a:xfrm>
        </p:grpSpPr>
        <p:grpSp>
          <p:nvGrpSpPr>
            <p:cNvPr id="205" name="Google Shape;205;p5"/>
            <p:cNvGrpSpPr/>
            <p:nvPr/>
          </p:nvGrpSpPr>
          <p:grpSpPr>
            <a:xfrm>
              <a:off x="253338" y="4375797"/>
              <a:ext cx="953143" cy="767699"/>
              <a:chOff x="2702949" y="6052352"/>
              <a:chExt cx="715519" cy="576307"/>
            </a:xfrm>
          </p:grpSpPr>
          <p:sp>
            <p:nvSpPr>
              <p:cNvPr id="206" name="Google Shape;206;p5"/>
              <p:cNvSpPr/>
              <p:nvPr/>
            </p:nvSpPr>
            <p:spPr>
              <a:xfrm>
                <a:off x="2843930" y="6052352"/>
                <a:ext cx="433622" cy="138753"/>
              </a:xfrm>
              <a:custGeom>
                <a:avLst/>
                <a:gdLst/>
                <a:ahLst/>
                <a:cxnLst/>
                <a:rect l="l" t="t" r="r" b="b"/>
                <a:pathLst>
                  <a:path w="433622" h="138753" extrusionOk="0">
                    <a:moveTo>
                      <a:pt x="0" y="138754"/>
                    </a:moveTo>
                    <a:lnTo>
                      <a:pt x="0" y="41862"/>
                    </a:lnTo>
                    <a:cubicBezTo>
                      <a:pt x="0" y="18736"/>
                      <a:pt x="18736" y="0"/>
                      <a:pt x="41862" y="0"/>
                    </a:cubicBezTo>
                    <a:lnTo>
                      <a:pt x="391760" y="0"/>
                    </a:lnTo>
                    <a:cubicBezTo>
                      <a:pt x="414886" y="0"/>
                      <a:pt x="433622" y="18736"/>
                      <a:pt x="433622" y="41862"/>
                    </a:cubicBezTo>
                    <a:lnTo>
                      <a:pt x="433622" y="138754"/>
                    </a:lnTo>
                  </a:path>
                </a:pathLst>
              </a:custGeom>
              <a:noFill/>
              <a:ln w="238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7" name="Google Shape;207;p5"/>
              <p:cNvGrpSpPr/>
              <p:nvPr/>
            </p:nvGrpSpPr>
            <p:grpSpPr>
              <a:xfrm>
                <a:off x="2801741" y="6146951"/>
                <a:ext cx="517935" cy="32755"/>
                <a:chOff x="2801741" y="6146951"/>
                <a:chExt cx="517935" cy="32755"/>
              </a:xfrm>
            </p:grpSpPr>
            <p:sp>
              <p:nvSpPr>
                <p:cNvPr id="208" name="Google Shape;208;p5"/>
                <p:cNvSpPr/>
                <p:nvPr/>
              </p:nvSpPr>
              <p:spPr>
                <a:xfrm>
                  <a:off x="2801741" y="6146951"/>
                  <a:ext cx="84313" cy="32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13" h="32755" extrusionOk="0">
                      <a:moveTo>
                        <a:pt x="84314" y="16378"/>
                      </a:moveTo>
                      <a:cubicBezTo>
                        <a:pt x="84314" y="25419"/>
                        <a:pt x="76976" y="32756"/>
                        <a:pt x="67936" y="32756"/>
                      </a:cubicBezTo>
                      <a:lnTo>
                        <a:pt x="16378" y="32756"/>
                      </a:lnTo>
                      <a:cubicBezTo>
                        <a:pt x="7337" y="32756"/>
                        <a:pt x="0" y="25419"/>
                        <a:pt x="0" y="16378"/>
                      </a:cubicBezTo>
                      <a:lnTo>
                        <a:pt x="0" y="16378"/>
                      </a:lnTo>
                      <a:cubicBezTo>
                        <a:pt x="0" y="7337"/>
                        <a:pt x="7337" y="0"/>
                        <a:pt x="16378" y="0"/>
                      </a:cubicBezTo>
                      <a:lnTo>
                        <a:pt x="67936" y="0"/>
                      </a:lnTo>
                      <a:cubicBezTo>
                        <a:pt x="76976" y="0"/>
                        <a:pt x="84314" y="7337"/>
                        <a:pt x="84314" y="16378"/>
                      </a:cubicBezTo>
                      <a:lnTo>
                        <a:pt x="84314" y="163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209;p5"/>
                <p:cNvSpPr/>
                <p:nvPr/>
              </p:nvSpPr>
              <p:spPr>
                <a:xfrm>
                  <a:off x="3235297" y="6146951"/>
                  <a:ext cx="84379" cy="32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9" h="32755" extrusionOk="0">
                      <a:moveTo>
                        <a:pt x="84379" y="16378"/>
                      </a:moveTo>
                      <a:cubicBezTo>
                        <a:pt x="84379" y="25419"/>
                        <a:pt x="77042" y="32756"/>
                        <a:pt x="68001" y="32756"/>
                      </a:cubicBezTo>
                      <a:lnTo>
                        <a:pt x="16378" y="32756"/>
                      </a:lnTo>
                      <a:cubicBezTo>
                        <a:pt x="7337" y="32756"/>
                        <a:pt x="0" y="25419"/>
                        <a:pt x="0" y="16378"/>
                      </a:cubicBezTo>
                      <a:lnTo>
                        <a:pt x="0" y="16378"/>
                      </a:lnTo>
                      <a:cubicBezTo>
                        <a:pt x="0" y="7337"/>
                        <a:pt x="7337" y="0"/>
                        <a:pt x="16378" y="0"/>
                      </a:cubicBezTo>
                      <a:lnTo>
                        <a:pt x="68001" y="0"/>
                      </a:lnTo>
                      <a:cubicBezTo>
                        <a:pt x="77042" y="0"/>
                        <a:pt x="84379" y="7337"/>
                        <a:pt x="84379" y="16378"/>
                      </a:cubicBezTo>
                      <a:lnTo>
                        <a:pt x="84379" y="163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0" name="Google Shape;210;p5"/>
              <p:cNvGrpSpPr/>
              <p:nvPr/>
            </p:nvGrpSpPr>
            <p:grpSpPr>
              <a:xfrm>
                <a:off x="2703014" y="6170732"/>
                <a:ext cx="715388" cy="457927"/>
                <a:chOff x="2703014" y="6170732"/>
                <a:chExt cx="715388" cy="457927"/>
              </a:xfrm>
            </p:grpSpPr>
            <p:sp>
              <p:nvSpPr>
                <p:cNvPr id="211" name="Google Shape;211;p5"/>
                <p:cNvSpPr/>
                <p:nvPr/>
              </p:nvSpPr>
              <p:spPr>
                <a:xfrm>
                  <a:off x="2703014" y="6170732"/>
                  <a:ext cx="715388" cy="457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388" h="457927" extrusionOk="0">
                      <a:moveTo>
                        <a:pt x="659179" y="0"/>
                      </a:moveTo>
                      <a:cubicBezTo>
                        <a:pt x="690223" y="0"/>
                        <a:pt x="715388" y="25166"/>
                        <a:pt x="715388" y="56209"/>
                      </a:cubicBezTo>
                      <a:lnTo>
                        <a:pt x="715388" y="401718"/>
                      </a:lnTo>
                      <a:cubicBezTo>
                        <a:pt x="715388" y="432761"/>
                        <a:pt x="690223" y="457927"/>
                        <a:pt x="659179" y="457927"/>
                      </a:cubicBezTo>
                      <a:lnTo>
                        <a:pt x="56209" y="457927"/>
                      </a:lnTo>
                      <a:cubicBezTo>
                        <a:pt x="25166" y="457927"/>
                        <a:pt x="0" y="432762"/>
                        <a:pt x="0" y="401718"/>
                      </a:cubicBezTo>
                      <a:lnTo>
                        <a:pt x="0" y="56209"/>
                      </a:lnTo>
                      <a:cubicBezTo>
                        <a:pt x="0" y="25166"/>
                        <a:pt x="25166" y="0"/>
                        <a:pt x="562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" name="Google Shape;212;p5"/>
                <p:cNvGrpSpPr/>
                <p:nvPr/>
              </p:nvGrpSpPr>
              <p:grpSpPr>
                <a:xfrm>
                  <a:off x="2900401" y="6239454"/>
                  <a:ext cx="320549" cy="320483"/>
                  <a:chOff x="2900401" y="6239454"/>
                  <a:chExt cx="320549" cy="320483"/>
                </a:xfrm>
              </p:grpSpPr>
              <p:sp>
                <p:nvSpPr>
                  <p:cNvPr id="213" name="Google Shape;213;p5"/>
                  <p:cNvSpPr/>
                  <p:nvPr/>
                </p:nvSpPr>
                <p:spPr>
                  <a:xfrm>
                    <a:off x="2900401" y="6239454"/>
                    <a:ext cx="320549" cy="3204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0549" h="320483" extrusionOk="0">
                        <a:moveTo>
                          <a:pt x="320549" y="160242"/>
                        </a:moveTo>
                        <a:cubicBezTo>
                          <a:pt x="320549" y="248748"/>
                          <a:pt x="248814" y="320483"/>
                          <a:pt x="160307" y="320483"/>
                        </a:cubicBezTo>
                        <a:cubicBezTo>
                          <a:pt x="71801" y="320483"/>
                          <a:pt x="0" y="248748"/>
                          <a:pt x="0" y="160242"/>
                        </a:cubicBezTo>
                        <a:cubicBezTo>
                          <a:pt x="0" y="71735"/>
                          <a:pt x="71801" y="0"/>
                          <a:pt x="160307" y="0"/>
                        </a:cubicBezTo>
                        <a:cubicBezTo>
                          <a:pt x="248814" y="0"/>
                          <a:pt x="320549" y="71735"/>
                          <a:pt x="320549" y="160242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" name="Google Shape;214;p5"/>
                  <p:cNvSpPr/>
                  <p:nvPr/>
                </p:nvSpPr>
                <p:spPr>
                  <a:xfrm>
                    <a:off x="2954580" y="6300772"/>
                    <a:ext cx="212258" cy="2123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58" h="212323" extrusionOk="0">
                        <a:moveTo>
                          <a:pt x="212258" y="68525"/>
                        </a:moveTo>
                        <a:lnTo>
                          <a:pt x="143733" y="68525"/>
                        </a:lnTo>
                        <a:lnTo>
                          <a:pt x="143733" y="0"/>
                        </a:lnTo>
                        <a:lnTo>
                          <a:pt x="68460" y="0"/>
                        </a:lnTo>
                        <a:lnTo>
                          <a:pt x="68460" y="68525"/>
                        </a:lnTo>
                        <a:lnTo>
                          <a:pt x="0" y="68525"/>
                        </a:lnTo>
                        <a:lnTo>
                          <a:pt x="0" y="143798"/>
                        </a:lnTo>
                        <a:lnTo>
                          <a:pt x="68460" y="143798"/>
                        </a:lnTo>
                        <a:lnTo>
                          <a:pt x="68460" y="212324"/>
                        </a:lnTo>
                        <a:lnTo>
                          <a:pt x="143733" y="212324"/>
                        </a:lnTo>
                        <a:lnTo>
                          <a:pt x="143733" y="143798"/>
                        </a:lnTo>
                        <a:lnTo>
                          <a:pt x="212258" y="143798"/>
                        </a:lnTo>
                        <a:lnTo>
                          <a:pt x="212258" y="6852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15" name="Google Shape;215;p5"/>
              <p:cNvGrpSpPr/>
              <p:nvPr/>
            </p:nvGrpSpPr>
            <p:grpSpPr>
              <a:xfrm>
                <a:off x="2702949" y="6170732"/>
                <a:ext cx="715519" cy="86606"/>
                <a:chOff x="2702949" y="6170732"/>
                <a:chExt cx="715519" cy="86606"/>
              </a:xfrm>
            </p:grpSpPr>
            <p:sp>
              <p:nvSpPr>
                <p:cNvPr id="216" name="Google Shape;216;p5"/>
                <p:cNvSpPr/>
                <p:nvPr/>
              </p:nvSpPr>
              <p:spPr>
                <a:xfrm>
                  <a:off x="3340182" y="6170732"/>
                  <a:ext cx="78286" cy="8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86" h="86606" extrusionOk="0">
                      <a:moveTo>
                        <a:pt x="22012" y="0"/>
                      </a:moveTo>
                      <a:lnTo>
                        <a:pt x="0" y="0"/>
                      </a:lnTo>
                      <a:lnTo>
                        <a:pt x="0" y="86606"/>
                      </a:lnTo>
                      <a:lnTo>
                        <a:pt x="78287" y="86606"/>
                      </a:lnTo>
                      <a:lnTo>
                        <a:pt x="78287" y="56209"/>
                      </a:lnTo>
                      <a:cubicBezTo>
                        <a:pt x="78287" y="25156"/>
                        <a:pt x="53130" y="0"/>
                        <a:pt x="220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217;p5"/>
                <p:cNvSpPr/>
                <p:nvPr/>
              </p:nvSpPr>
              <p:spPr>
                <a:xfrm>
                  <a:off x="2702949" y="6170732"/>
                  <a:ext cx="78286" cy="8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86" h="86606" extrusionOk="0">
                      <a:moveTo>
                        <a:pt x="56275" y="0"/>
                      </a:moveTo>
                      <a:lnTo>
                        <a:pt x="78286" y="0"/>
                      </a:lnTo>
                      <a:lnTo>
                        <a:pt x="78286" y="86606"/>
                      </a:lnTo>
                      <a:lnTo>
                        <a:pt x="0" y="86606"/>
                      </a:lnTo>
                      <a:lnTo>
                        <a:pt x="0" y="56209"/>
                      </a:lnTo>
                      <a:cubicBezTo>
                        <a:pt x="0" y="25156"/>
                        <a:pt x="25156" y="0"/>
                        <a:pt x="562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8" name="Google Shape;218;p5"/>
              <p:cNvGrpSpPr/>
              <p:nvPr/>
            </p:nvGrpSpPr>
            <p:grpSpPr>
              <a:xfrm>
                <a:off x="2702949" y="6542052"/>
                <a:ext cx="715519" cy="86606"/>
                <a:chOff x="2702949" y="6542052"/>
                <a:chExt cx="715519" cy="86606"/>
              </a:xfrm>
            </p:grpSpPr>
            <p:sp>
              <p:nvSpPr>
                <p:cNvPr id="219" name="Google Shape;219;p5"/>
                <p:cNvSpPr/>
                <p:nvPr/>
              </p:nvSpPr>
              <p:spPr>
                <a:xfrm>
                  <a:off x="2702949" y="6542052"/>
                  <a:ext cx="78286" cy="8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86" h="86606" extrusionOk="0">
                      <a:moveTo>
                        <a:pt x="56275" y="86606"/>
                      </a:moveTo>
                      <a:lnTo>
                        <a:pt x="78286" y="86606"/>
                      </a:lnTo>
                      <a:lnTo>
                        <a:pt x="78286" y="0"/>
                      </a:lnTo>
                      <a:lnTo>
                        <a:pt x="0" y="0"/>
                      </a:lnTo>
                      <a:lnTo>
                        <a:pt x="0" y="30398"/>
                      </a:lnTo>
                      <a:cubicBezTo>
                        <a:pt x="0" y="61450"/>
                        <a:pt x="25156" y="86606"/>
                        <a:pt x="56209" y="866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" name="Google Shape;220;p5"/>
                <p:cNvSpPr/>
                <p:nvPr/>
              </p:nvSpPr>
              <p:spPr>
                <a:xfrm>
                  <a:off x="3340182" y="6542052"/>
                  <a:ext cx="78286" cy="8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86" h="86606" extrusionOk="0">
                      <a:moveTo>
                        <a:pt x="22012" y="86606"/>
                      </a:moveTo>
                      <a:lnTo>
                        <a:pt x="0" y="86606"/>
                      </a:lnTo>
                      <a:lnTo>
                        <a:pt x="0" y="0"/>
                      </a:lnTo>
                      <a:lnTo>
                        <a:pt x="78287" y="0"/>
                      </a:lnTo>
                      <a:lnTo>
                        <a:pt x="78287" y="30398"/>
                      </a:lnTo>
                      <a:cubicBezTo>
                        <a:pt x="78287" y="61450"/>
                        <a:pt x="53130" y="86606"/>
                        <a:pt x="22077" y="86606"/>
                      </a:cubicBezTo>
                      <a:close/>
                    </a:path>
                  </a:pathLst>
                </a:custGeom>
                <a:solidFill>
                  <a:srgbClr val="EB81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21" name="Google Shape;221;p5"/>
            <p:cNvGrpSpPr/>
            <p:nvPr/>
          </p:nvGrpSpPr>
          <p:grpSpPr>
            <a:xfrm>
              <a:off x="1049182" y="4689333"/>
              <a:ext cx="319576" cy="454144"/>
              <a:chOff x="2779663" y="5829808"/>
              <a:chExt cx="239904" cy="340923"/>
            </a:xfrm>
          </p:grpSpPr>
          <p:sp>
            <p:nvSpPr>
              <p:cNvPr id="222" name="Google Shape;222;p5"/>
              <p:cNvSpPr/>
              <p:nvPr/>
            </p:nvSpPr>
            <p:spPr>
              <a:xfrm>
                <a:off x="2804820" y="5875536"/>
                <a:ext cx="195487" cy="295195"/>
              </a:xfrm>
              <a:custGeom>
                <a:avLst/>
                <a:gdLst/>
                <a:ahLst/>
                <a:cxnLst/>
                <a:rect l="l" t="t" r="r" b="b"/>
                <a:pathLst>
                  <a:path w="195487" h="295195" extrusionOk="0">
                    <a:moveTo>
                      <a:pt x="195487" y="295196"/>
                    </a:moveTo>
                    <a:lnTo>
                      <a:pt x="0" y="295196"/>
                    </a:lnTo>
                    <a:lnTo>
                      <a:pt x="0" y="3079"/>
                    </a:lnTo>
                    <a:cubicBezTo>
                      <a:pt x="0" y="1375"/>
                      <a:pt x="1376" y="0"/>
                      <a:pt x="3079" y="0"/>
                    </a:cubicBezTo>
                    <a:lnTo>
                      <a:pt x="192343" y="0"/>
                    </a:lnTo>
                    <a:cubicBezTo>
                      <a:pt x="194046" y="0"/>
                      <a:pt x="195422" y="1375"/>
                      <a:pt x="195422" y="3079"/>
                    </a:cubicBezTo>
                    <a:lnTo>
                      <a:pt x="195422" y="29519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2804820" y="5890276"/>
                <a:ext cx="195487" cy="30790"/>
              </a:xfrm>
              <a:custGeom>
                <a:avLst/>
                <a:gdLst/>
                <a:ahLst/>
                <a:cxnLst/>
                <a:rect l="l" t="t" r="r" b="b"/>
                <a:pathLst>
                  <a:path w="195487" h="30790" extrusionOk="0">
                    <a:moveTo>
                      <a:pt x="195487" y="9696"/>
                    </a:moveTo>
                    <a:lnTo>
                      <a:pt x="0" y="30791"/>
                    </a:lnTo>
                    <a:lnTo>
                      <a:pt x="0" y="0"/>
                    </a:lnTo>
                    <a:lnTo>
                      <a:pt x="195487" y="0"/>
                    </a:lnTo>
                    <a:lnTo>
                      <a:pt x="195487" y="9696"/>
                    </a:lnTo>
                    <a:close/>
                  </a:path>
                </a:pathLst>
              </a:custGeom>
              <a:solidFill>
                <a:srgbClr val="013057">
                  <a:alpha val="101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4" name="Google Shape;224;p5"/>
              <p:cNvGrpSpPr/>
              <p:nvPr/>
            </p:nvGrpSpPr>
            <p:grpSpPr>
              <a:xfrm>
                <a:off x="2824866" y="5954870"/>
                <a:ext cx="155394" cy="202300"/>
                <a:chOff x="2824866" y="5954870"/>
                <a:chExt cx="155394" cy="202300"/>
              </a:xfrm>
            </p:grpSpPr>
            <p:sp>
              <p:nvSpPr>
                <p:cNvPr id="225" name="Google Shape;225;p5"/>
                <p:cNvSpPr/>
                <p:nvPr/>
              </p:nvSpPr>
              <p:spPr>
                <a:xfrm>
                  <a:off x="2824932" y="5954870"/>
                  <a:ext cx="155328" cy="20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28" h="202300" extrusionOk="0">
                      <a:moveTo>
                        <a:pt x="155328" y="0"/>
                      </a:moveTo>
                      <a:lnTo>
                        <a:pt x="155328" y="179830"/>
                      </a:lnTo>
                      <a:cubicBezTo>
                        <a:pt x="155328" y="192212"/>
                        <a:pt x="145239" y="202300"/>
                        <a:pt x="132858" y="202300"/>
                      </a:cubicBezTo>
                      <a:lnTo>
                        <a:pt x="22405" y="202300"/>
                      </a:lnTo>
                      <a:cubicBezTo>
                        <a:pt x="10023" y="202300"/>
                        <a:pt x="0" y="192212"/>
                        <a:pt x="0" y="179830"/>
                      </a:cubicBezTo>
                      <a:lnTo>
                        <a:pt x="0" y="0"/>
                      </a:lnTo>
                      <a:lnTo>
                        <a:pt x="15532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26" name="Google Shape;226;p5"/>
                <p:cNvGrpSpPr/>
                <p:nvPr/>
              </p:nvGrpSpPr>
              <p:grpSpPr>
                <a:xfrm>
                  <a:off x="2824866" y="5995511"/>
                  <a:ext cx="155394" cy="161659"/>
                  <a:chOff x="2824866" y="5995511"/>
                  <a:chExt cx="155394" cy="161659"/>
                </a:xfrm>
              </p:grpSpPr>
              <p:sp>
                <p:nvSpPr>
                  <p:cNvPr id="227" name="Google Shape;227;p5"/>
                  <p:cNvSpPr/>
                  <p:nvPr/>
                </p:nvSpPr>
                <p:spPr>
                  <a:xfrm>
                    <a:off x="2851637" y="5995511"/>
                    <a:ext cx="128623" cy="595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623" h="59580" extrusionOk="0">
                        <a:moveTo>
                          <a:pt x="128623" y="13145"/>
                        </a:moveTo>
                        <a:cubicBezTo>
                          <a:pt x="128623" y="13145"/>
                          <a:pt x="118010" y="-5133"/>
                          <a:pt x="82044" y="1418"/>
                        </a:cubicBezTo>
                        <a:cubicBezTo>
                          <a:pt x="46078" y="7969"/>
                          <a:pt x="39855" y="21595"/>
                          <a:pt x="10702" y="18975"/>
                        </a:cubicBezTo>
                        <a:cubicBezTo>
                          <a:pt x="-18451" y="16355"/>
                          <a:pt x="15943" y="64702"/>
                          <a:pt x="65863" y="59134"/>
                        </a:cubicBezTo>
                        <a:cubicBezTo>
                          <a:pt x="115783" y="53565"/>
                          <a:pt x="128492" y="35877"/>
                          <a:pt x="128492" y="35877"/>
                        </a:cubicBezTo>
                        <a:lnTo>
                          <a:pt x="128492" y="1314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8" name="Google Shape;228;p5"/>
                  <p:cNvSpPr/>
                  <p:nvPr/>
                </p:nvSpPr>
                <p:spPr>
                  <a:xfrm>
                    <a:off x="2824866" y="5996923"/>
                    <a:ext cx="155393" cy="160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393" h="160247" extrusionOk="0">
                        <a:moveTo>
                          <a:pt x="155394" y="11733"/>
                        </a:moveTo>
                        <a:lnTo>
                          <a:pt x="155394" y="139743"/>
                        </a:lnTo>
                        <a:cubicBezTo>
                          <a:pt x="155394" y="151076"/>
                          <a:pt x="146222" y="160248"/>
                          <a:pt x="134889" y="160248"/>
                        </a:cubicBezTo>
                        <a:lnTo>
                          <a:pt x="20505" y="160248"/>
                        </a:lnTo>
                        <a:cubicBezTo>
                          <a:pt x="9172" y="160248"/>
                          <a:pt x="0" y="151076"/>
                          <a:pt x="0" y="139743"/>
                        </a:cubicBezTo>
                        <a:lnTo>
                          <a:pt x="0" y="5837"/>
                        </a:lnTo>
                        <a:cubicBezTo>
                          <a:pt x="0" y="5837"/>
                          <a:pt x="10220" y="-2876"/>
                          <a:pt x="31708" y="989"/>
                        </a:cubicBezTo>
                        <a:cubicBezTo>
                          <a:pt x="42059" y="2758"/>
                          <a:pt x="55095" y="7474"/>
                          <a:pt x="70818" y="17563"/>
                        </a:cubicBezTo>
                        <a:cubicBezTo>
                          <a:pt x="107570" y="41082"/>
                          <a:pt x="149105" y="45078"/>
                          <a:pt x="155394" y="1173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9" name="Google Shape;229;p5"/>
                  <p:cNvSpPr/>
                  <p:nvPr/>
                </p:nvSpPr>
                <p:spPr>
                  <a:xfrm>
                    <a:off x="2881861" y="6071219"/>
                    <a:ext cx="34066" cy="340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66" h="34066" extrusionOk="0">
                        <a:moveTo>
                          <a:pt x="34066" y="17033"/>
                        </a:moveTo>
                        <a:cubicBezTo>
                          <a:pt x="34066" y="26440"/>
                          <a:pt x="26440" y="34066"/>
                          <a:pt x="17033" y="34066"/>
                        </a:cubicBezTo>
                        <a:cubicBezTo>
                          <a:pt x="7626" y="34066"/>
                          <a:pt x="0" y="26440"/>
                          <a:pt x="0" y="17033"/>
                        </a:cubicBezTo>
                        <a:cubicBezTo>
                          <a:pt x="0" y="7626"/>
                          <a:pt x="7626" y="0"/>
                          <a:pt x="17033" y="0"/>
                        </a:cubicBezTo>
                        <a:cubicBezTo>
                          <a:pt x="26440" y="0"/>
                          <a:pt x="34066" y="7626"/>
                          <a:pt x="34066" y="17033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0" name="Google Shape;230;p5"/>
                  <p:cNvSpPr/>
                  <p:nvPr/>
                </p:nvSpPr>
                <p:spPr>
                  <a:xfrm>
                    <a:off x="2942067" y="6115636"/>
                    <a:ext cx="21225" cy="212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5" h="21226" extrusionOk="0">
                        <a:moveTo>
                          <a:pt x="21226" y="10613"/>
                        </a:moveTo>
                        <a:cubicBezTo>
                          <a:pt x="21226" y="16444"/>
                          <a:pt x="16509" y="21226"/>
                          <a:pt x="10613" y="21226"/>
                        </a:cubicBezTo>
                        <a:cubicBezTo>
                          <a:pt x="4717" y="21226"/>
                          <a:pt x="0" y="16509"/>
                          <a:pt x="0" y="10613"/>
                        </a:cubicBezTo>
                        <a:cubicBezTo>
                          <a:pt x="0" y="4717"/>
                          <a:pt x="4717" y="0"/>
                          <a:pt x="10613" y="0"/>
                        </a:cubicBezTo>
                        <a:cubicBezTo>
                          <a:pt x="16509" y="0"/>
                          <a:pt x="21226" y="4717"/>
                          <a:pt x="21226" y="10613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1" name="Google Shape;231;p5"/>
                  <p:cNvSpPr/>
                  <p:nvPr/>
                </p:nvSpPr>
                <p:spPr>
                  <a:xfrm>
                    <a:off x="2839082" y="6034795"/>
                    <a:ext cx="21225" cy="2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5" h="21225" extrusionOk="0">
                        <a:moveTo>
                          <a:pt x="21226" y="10613"/>
                        </a:moveTo>
                        <a:cubicBezTo>
                          <a:pt x="21226" y="16444"/>
                          <a:pt x="16509" y="21226"/>
                          <a:pt x="10613" y="21226"/>
                        </a:cubicBezTo>
                        <a:cubicBezTo>
                          <a:pt x="4717" y="21226"/>
                          <a:pt x="0" y="16509"/>
                          <a:pt x="0" y="10613"/>
                        </a:cubicBezTo>
                        <a:cubicBezTo>
                          <a:pt x="0" y="4717"/>
                          <a:pt x="4717" y="0"/>
                          <a:pt x="10613" y="0"/>
                        </a:cubicBezTo>
                        <a:cubicBezTo>
                          <a:pt x="16509" y="0"/>
                          <a:pt x="21226" y="4717"/>
                          <a:pt x="21226" y="10613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2" name="Google Shape;232;p5"/>
                  <p:cNvSpPr/>
                  <p:nvPr/>
                </p:nvSpPr>
                <p:spPr>
                  <a:xfrm>
                    <a:off x="2942067" y="6060607"/>
                    <a:ext cx="21225" cy="2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5" h="21225" extrusionOk="0">
                        <a:moveTo>
                          <a:pt x="21226" y="10613"/>
                        </a:moveTo>
                        <a:cubicBezTo>
                          <a:pt x="21226" y="16444"/>
                          <a:pt x="16509" y="21226"/>
                          <a:pt x="10613" y="21226"/>
                        </a:cubicBezTo>
                        <a:cubicBezTo>
                          <a:pt x="4717" y="21226"/>
                          <a:pt x="0" y="16509"/>
                          <a:pt x="0" y="10613"/>
                        </a:cubicBezTo>
                        <a:cubicBezTo>
                          <a:pt x="0" y="4717"/>
                          <a:pt x="4717" y="0"/>
                          <a:pt x="10613" y="0"/>
                        </a:cubicBezTo>
                        <a:cubicBezTo>
                          <a:pt x="16509" y="0"/>
                          <a:pt x="21226" y="4717"/>
                          <a:pt x="21226" y="10613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3" name="Google Shape;233;p5"/>
                  <p:cNvSpPr/>
                  <p:nvPr/>
                </p:nvSpPr>
                <p:spPr>
                  <a:xfrm>
                    <a:off x="2849695" y="6118715"/>
                    <a:ext cx="21225" cy="2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5" h="21225" extrusionOk="0">
                        <a:moveTo>
                          <a:pt x="21226" y="10613"/>
                        </a:moveTo>
                        <a:cubicBezTo>
                          <a:pt x="21226" y="16444"/>
                          <a:pt x="16509" y="21226"/>
                          <a:pt x="10613" y="21226"/>
                        </a:cubicBezTo>
                        <a:cubicBezTo>
                          <a:pt x="4717" y="21226"/>
                          <a:pt x="0" y="16509"/>
                          <a:pt x="0" y="10613"/>
                        </a:cubicBezTo>
                        <a:cubicBezTo>
                          <a:pt x="0" y="4717"/>
                          <a:pt x="4717" y="0"/>
                          <a:pt x="10613" y="0"/>
                        </a:cubicBezTo>
                        <a:cubicBezTo>
                          <a:pt x="16509" y="0"/>
                          <a:pt x="21226" y="4717"/>
                          <a:pt x="21226" y="10613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34" name="Google Shape;234;p5"/>
              <p:cNvSpPr/>
              <p:nvPr/>
            </p:nvSpPr>
            <p:spPr>
              <a:xfrm>
                <a:off x="2779663" y="5853065"/>
                <a:ext cx="239904" cy="37210"/>
              </a:xfrm>
              <a:custGeom>
                <a:avLst/>
                <a:gdLst/>
                <a:ahLst/>
                <a:cxnLst/>
                <a:rect l="l" t="t" r="r" b="b"/>
                <a:pathLst>
                  <a:path w="239904" h="37210" extrusionOk="0">
                    <a:moveTo>
                      <a:pt x="231846" y="0"/>
                    </a:moveTo>
                    <a:cubicBezTo>
                      <a:pt x="236297" y="0"/>
                      <a:pt x="239904" y="3608"/>
                      <a:pt x="239904" y="8058"/>
                    </a:cubicBezTo>
                    <a:lnTo>
                      <a:pt x="239904" y="29153"/>
                    </a:lnTo>
                    <a:cubicBezTo>
                      <a:pt x="239904" y="33603"/>
                      <a:pt x="236297" y="37210"/>
                      <a:pt x="231846" y="37210"/>
                    </a:cubicBezTo>
                    <a:lnTo>
                      <a:pt x="8058" y="37210"/>
                    </a:lnTo>
                    <a:cubicBezTo>
                      <a:pt x="3608" y="37210"/>
                      <a:pt x="0" y="33602"/>
                      <a:pt x="0" y="29153"/>
                    </a:cubicBezTo>
                    <a:lnTo>
                      <a:pt x="0" y="8058"/>
                    </a:lnTo>
                    <a:cubicBezTo>
                      <a:pt x="0" y="3608"/>
                      <a:pt x="3608" y="0"/>
                      <a:pt x="80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2819887" y="5829808"/>
                <a:ext cx="165286" cy="23256"/>
              </a:xfrm>
              <a:custGeom>
                <a:avLst/>
                <a:gdLst/>
                <a:ahLst/>
                <a:cxnLst/>
                <a:rect l="l" t="t" r="r" b="b"/>
                <a:pathLst>
                  <a:path w="165286" h="23256" extrusionOk="0">
                    <a:moveTo>
                      <a:pt x="165286" y="23257"/>
                    </a:moveTo>
                    <a:lnTo>
                      <a:pt x="0" y="23257"/>
                    </a:lnTo>
                    <a:lnTo>
                      <a:pt x="0" y="10089"/>
                    </a:lnTo>
                    <a:cubicBezTo>
                      <a:pt x="0" y="4520"/>
                      <a:pt x="4520" y="0"/>
                      <a:pt x="10089" y="0"/>
                    </a:cubicBezTo>
                    <a:lnTo>
                      <a:pt x="155197" y="0"/>
                    </a:lnTo>
                    <a:cubicBezTo>
                      <a:pt x="160766" y="0"/>
                      <a:pt x="165286" y="4520"/>
                      <a:pt x="165286" y="10089"/>
                    </a:cubicBezTo>
                    <a:lnTo>
                      <a:pt x="165286" y="2325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5"/>
            <p:cNvGrpSpPr/>
            <p:nvPr/>
          </p:nvGrpSpPr>
          <p:grpSpPr>
            <a:xfrm>
              <a:off x="1292538" y="4647445"/>
              <a:ext cx="360591" cy="494722"/>
              <a:chOff x="2950976" y="5798363"/>
              <a:chExt cx="270694" cy="371385"/>
            </a:xfrm>
          </p:grpSpPr>
          <p:sp>
            <p:nvSpPr>
              <p:cNvPr id="237" name="Google Shape;237;p5"/>
              <p:cNvSpPr/>
              <p:nvPr/>
            </p:nvSpPr>
            <p:spPr>
              <a:xfrm>
                <a:off x="3057498" y="5811596"/>
                <a:ext cx="57191" cy="91454"/>
              </a:xfrm>
              <a:custGeom>
                <a:avLst/>
                <a:gdLst/>
                <a:ahLst/>
                <a:cxnLst/>
                <a:rect l="l" t="t" r="r" b="b"/>
                <a:pathLst>
                  <a:path w="57191" h="91454" extrusionOk="0">
                    <a:moveTo>
                      <a:pt x="0" y="0"/>
                    </a:moveTo>
                    <a:lnTo>
                      <a:pt x="57192" y="0"/>
                    </a:lnTo>
                    <a:lnTo>
                      <a:pt x="57192" y="91455"/>
                    </a:lnTo>
                    <a:lnTo>
                      <a:pt x="0" y="9145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3057498" y="5816182"/>
                <a:ext cx="57257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57257" h="12250" extrusionOk="0">
                    <a:moveTo>
                      <a:pt x="57257" y="5044"/>
                    </a:moveTo>
                    <a:lnTo>
                      <a:pt x="0" y="12251"/>
                    </a:lnTo>
                    <a:lnTo>
                      <a:pt x="0" y="0"/>
                    </a:lnTo>
                    <a:lnTo>
                      <a:pt x="57257" y="0"/>
                    </a:lnTo>
                    <a:lnTo>
                      <a:pt x="57257" y="504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2950976" y="5899054"/>
                <a:ext cx="270694" cy="270694"/>
              </a:xfrm>
              <a:custGeom>
                <a:avLst/>
                <a:gdLst/>
                <a:ahLst/>
                <a:cxnLst/>
                <a:rect l="l" t="t" r="r" b="b"/>
                <a:pathLst>
                  <a:path w="270694" h="270694" extrusionOk="0">
                    <a:moveTo>
                      <a:pt x="270695" y="135347"/>
                    </a:moveTo>
                    <a:cubicBezTo>
                      <a:pt x="270695" y="210098"/>
                      <a:pt x="210098" y="270694"/>
                      <a:pt x="135347" y="270694"/>
                    </a:cubicBezTo>
                    <a:cubicBezTo>
                      <a:pt x="60597" y="270694"/>
                      <a:pt x="0" y="210097"/>
                      <a:pt x="0" y="135347"/>
                    </a:cubicBezTo>
                    <a:cubicBezTo>
                      <a:pt x="0" y="60597"/>
                      <a:pt x="60597" y="0"/>
                      <a:pt x="135347" y="0"/>
                    </a:cubicBezTo>
                    <a:cubicBezTo>
                      <a:pt x="210098" y="0"/>
                      <a:pt x="270695" y="60597"/>
                      <a:pt x="270695" y="1353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2973316" y="5859485"/>
                <a:ext cx="226081" cy="287924"/>
              </a:xfrm>
              <a:custGeom>
                <a:avLst/>
                <a:gdLst/>
                <a:ahLst/>
                <a:cxnLst/>
                <a:rect l="l" t="t" r="r" b="b"/>
                <a:pathLst>
                  <a:path w="226081" h="287924" extrusionOk="0">
                    <a:moveTo>
                      <a:pt x="226016" y="174916"/>
                    </a:moveTo>
                    <a:cubicBezTo>
                      <a:pt x="226016" y="237218"/>
                      <a:pt x="175310" y="287924"/>
                      <a:pt x="113008" y="287924"/>
                    </a:cubicBezTo>
                    <a:cubicBezTo>
                      <a:pt x="50706" y="287924"/>
                      <a:pt x="0" y="237218"/>
                      <a:pt x="0" y="174916"/>
                    </a:cubicBezTo>
                    <a:cubicBezTo>
                      <a:pt x="0" y="118445"/>
                      <a:pt x="41600" y="71539"/>
                      <a:pt x="95713" y="63219"/>
                    </a:cubicBezTo>
                    <a:lnTo>
                      <a:pt x="95713" y="0"/>
                    </a:lnTo>
                    <a:lnTo>
                      <a:pt x="129975" y="0"/>
                    </a:lnTo>
                    <a:lnTo>
                      <a:pt x="129975" y="63153"/>
                    </a:lnTo>
                    <a:cubicBezTo>
                      <a:pt x="184285" y="71342"/>
                      <a:pt x="226081" y="118314"/>
                      <a:pt x="226081" y="17491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1" name="Google Shape;241;p5"/>
              <p:cNvGrpSpPr/>
              <p:nvPr/>
            </p:nvGrpSpPr>
            <p:grpSpPr>
              <a:xfrm>
                <a:off x="2973905" y="5996022"/>
                <a:ext cx="223123" cy="150797"/>
                <a:chOff x="2973905" y="5996022"/>
                <a:chExt cx="223123" cy="150797"/>
              </a:xfrm>
            </p:grpSpPr>
            <p:sp>
              <p:nvSpPr>
                <p:cNvPr id="242" name="Google Shape;242;p5"/>
                <p:cNvSpPr/>
                <p:nvPr/>
              </p:nvSpPr>
              <p:spPr>
                <a:xfrm>
                  <a:off x="3032735" y="6013286"/>
                  <a:ext cx="164293" cy="51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93" h="51476" extrusionOk="0">
                      <a:moveTo>
                        <a:pt x="164107" y="41555"/>
                      </a:moveTo>
                      <a:cubicBezTo>
                        <a:pt x="164107" y="41555"/>
                        <a:pt x="168300" y="17316"/>
                        <a:pt x="136985" y="3755"/>
                      </a:cubicBezTo>
                      <a:cubicBezTo>
                        <a:pt x="101478" y="-11575"/>
                        <a:pt x="53458" y="26291"/>
                        <a:pt x="0" y="6572"/>
                      </a:cubicBezTo>
                      <a:cubicBezTo>
                        <a:pt x="0" y="6572"/>
                        <a:pt x="90210" y="76866"/>
                        <a:pt x="164107" y="4155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5"/>
                <p:cNvSpPr/>
                <p:nvPr/>
              </p:nvSpPr>
              <p:spPr>
                <a:xfrm>
                  <a:off x="2973905" y="5996022"/>
                  <a:ext cx="222936" cy="150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36" h="150797" extrusionOk="0">
                      <a:moveTo>
                        <a:pt x="222936" y="58819"/>
                      </a:moveTo>
                      <a:cubicBezTo>
                        <a:pt x="213306" y="111098"/>
                        <a:pt x="167383" y="150798"/>
                        <a:pt x="112418" y="150798"/>
                      </a:cubicBezTo>
                      <a:cubicBezTo>
                        <a:pt x="50444" y="150798"/>
                        <a:pt x="0" y="100354"/>
                        <a:pt x="0" y="38380"/>
                      </a:cubicBezTo>
                      <a:cubicBezTo>
                        <a:pt x="0" y="25605"/>
                        <a:pt x="2162" y="13354"/>
                        <a:pt x="6093" y="1890"/>
                      </a:cubicBezTo>
                      <a:cubicBezTo>
                        <a:pt x="18671" y="-1583"/>
                        <a:pt x="42845" y="-2499"/>
                        <a:pt x="80055" y="19381"/>
                      </a:cubicBezTo>
                      <a:cubicBezTo>
                        <a:pt x="123490" y="44931"/>
                        <a:pt x="187233" y="74936"/>
                        <a:pt x="222936" y="5875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4" name="Google Shape;244;p5"/>
              <p:cNvGrpSpPr/>
              <p:nvPr/>
            </p:nvGrpSpPr>
            <p:grpSpPr>
              <a:xfrm>
                <a:off x="2983994" y="6036760"/>
                <a:ext cx="189066" cy="88638"/>
                <a:chOff x="2983994" y="6036760"/>
                <a:chExt cx="189066" cy="88638"/>
              </a:xfrm>
            </p:grpSpPr>
            <p:sp>
              <p:nvSpPr>
                <p:cNvPr id="245" name="Google Shape;245;p5"/>
                <p:cNvSpPr/>
                <p:nvPr/>
              </p:nvSpPr>
              <p:spPr>
                <a:xfrm>
                  <a:off x="3068504" y="6064734"/>
                  <a:ext cx="26204" cy="26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4" h="26204" extrusionOk="0">
                      <a:moveTo>
                        <a:pt x="26205" y="13102"/>
                      </a:moveTo>
                      <a:cubicBezTo>
                        <a:pt x="26205" y="20339"/>
                        <a:pt x="20339" y="26205"/>
                        <a:pt x="13102" y="26205"/>
                      </a:cubicBezTo>
                      <a:cubicBezTo>
                        <a:pt x="5866" y="26205"/>
                        <a:pt x="0" y="20339"/>
                        <a:pt x="0" y="13102"/>
                      </a:cubicBezTo>
                      <a:cubicBezTo>
                        <a:pt x="0" y="5866"/>
                        <a:pt x="5866" y="0"/>
                        <a:pt x="13102" y="0"/>
                      </a:cubicBezTo>
                      <a:cubicBezTo>
                        <a:pt x="20339" y="0"/>
                        <a:pt x="26205" y="5866"/>
                        <a:pt x="26205" y="131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246;p5"/>
                <p:cNvSpPr/>
                <p:nvPr/>
              </p:nvSpPr>
              <p:spPr>
                <a:xfrm>
                  <a:off x="2983994" y="6048814"/>
                  <a:ext cx="22667" cy="22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7" h="22666" extrusionOk="0">
                      <a:moveTo>
                        <a:pt x="22667" y="11333"/>
                      </a:moveTo>
                      <a:cubicBezTo>
                        <a:pt x="22667" y="17557"/>
                        <a:pt x="17623" y="22667"/>
                        <a:pt x="11334" y="22667"/>
                      </a:cubicBezTo>
                      <a:cubicBezTo>
                        <a:pt x="5044" y="22667"/>
                        <a:pt x="0" y="17623"/>
                        <a:pt x="0" y="11333"/>
                      </a:cubicBezTo>
                      <a:cubicBezTo>
                        <a:pt x="0" y="5044"/>
                        <a:pt x="5044" y="0"/>
                        <a:pt x="11334" y="0"/>
                      </a:cubicBezTo>
                      <a:cubicBezTo>
                        <a:pt x="17623" y="0"/>
                        <a:pt x="22667" y="5044"/>
                        <a:pt x="22667" y="1133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247;p5"/>
                <p:cNvSpPr/>
                <p:nvPr/>
              </p:nvSpPr>
              <p:spPr>
                <a:xfrm>
                  <a:off x="3106763" y="6109151"/>
                  <a:ext cx="16246" cy="16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6" h="16247" extrusionOk="0">
                      <a:moveTo>
                        <a:pt x="16247" y="8123"/>
                      </a:moveTo>
                      <a:cubicBezTo>
                        <a:pt x="16247" y="12644"/>
                        <a:pt x="12578" y="16247"/>
                        <a:pt x="8124" y="16247"/>
                      </a:cubicBezTo>
                      <a:cubicBezTo>
                        <a:pt x="3669" y="16247"/>
                        <a:pt x="0" y="12579"/>
                        <a:pt x="0" y="8123"/>
                      </a:cubicBezTo>
                      <a:cubicBezTo>
                        <a:pt x="0" y="3669"/>
                        <a:pt x="3669" y="0"/>
                        <a:pt x="8124" y="0"/>
                      </a:cubicBezTo>
                      <a:cubicBezTo>
                        <a:pt x="12578" y="0"/>
                        <a:pt x="16247" y="3669"/>
                        <a:pt x="16247" y="812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248;p5"/>
                <p:cNvSpPr/>
                <p:nvPr/>
              </p:nvSpPr>
              <p:spPr>
                <a:xfrm>
                  <a:off x="3029590" y="6104434"/>
                  <a:ext cx="16246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6" h="16246" extrusionOk="0">
                      <a:moveTo>
                        <a:pt x="16247" y="8123"/>
                      </a:moveTo>
                      <a:cubicBezTo>
                        <a:pt x="16247" y="12644"/>
                        <a:pt x="12578" y="16247"/>
                        <a:pt x="8124" y="16247"/>
                      </a:cubicBezTo>
                      <a:cubicBezTo>
                        <a:pt x="3669" y="16247"/>
                        <a:pt x="0" y="12578"/>
                        <a:pt x="0" y="8123"/>
                      </a:cubicBezTo>
                      <a:cubicBezTo>
                        <a:pt x="0" y="3669"/>
                        <a:pt x="3669" y="0"/>
                        <a:pt x="8124" y="0"/>
                      </a:cubicBezTo>
                      <a:cubicBezTo>
                        <a:pt x="12578" y="0"/>
                        <a:pt x="16247" y="3669"/>
                        <a:pt x="16247" y="812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5"/>
                <p:cNvSpPr/>
                <p:nvPr/>
              </p:nvSpPr>
              <p:spPr>
                <a:xfrm>
                  <a:off x="3035683" y="6036760"/>
                  <a:ext cx="16246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6" h="16246" extrusionOk="0">
                      <a:moveTo>
                        <a:pt x="16247" y="8123"/>
                      </a:moveTo>
                      <a:cubicBezTo>
                        <a:pt x="16247" y="12644"/>
                        <a:pt x="12578" y="16247"/>
                        <a:pt x="8124" y="16247"/>
                      </a:cubicBezTo>
                      <a:cubicBezTo>
                        <a:pt x="3669" y="16247"/>
                        <a:pt x="0" y="12578"/>
                        <a:pt x="0" y="8123"/>
                      </a:cubicBezTo>
                      <a:cubicBezTo>
                        <a:pt x="0" y="3669"/>
                        <a:pt x="3669" y="0"/>
                        <a:pt x="8124" y="0"/>
                      </a:cubicBezTo>
                      <a:cubicBezTo>
                        <a:pt x="12578" y="0"/>
                        <a:pt x="16247" y="3669"/>
                        <a:pt x="16247" y="812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5"/>
                <p:cNvSpPr/>
                <p:nvPr/>
              </p:nvSpPr>
              <p:spPr>
                <a:xfrm>
                  <a:off x="3156814" y="6071481"/>
                  <a:ext cx="16246" cy="16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6" h="16247" extrusionOk="0">
                      <a:moveTo>
                        <a:pt x="16247" y="8123"/>
                      </a:moveTo>
                      <a:cubicBezTo>
                        <a:pt x="16247" y="12644"/>
                        <a:pt x="12578" y="16247"/>
                        <a:pt x="8123" y="16247"/>
                      </a:cubicBezTo>
                      <a:cubicBezTo>
                        <a:pt x="3669" y="16247"/>
                        <a:pt x="0" y="12579"/>
                        <a:pt x="0" y="8123"/>
                      </a:cubicBezTo>
                      <a:cubicBezTo>
                        <a:pt x="0" y="3669"/>
                        <a:pt x="3669" y="0"/>
                        <a:pt x="8123" y="0"/>
                      </a:cubicBezTo>
                      <a:cubicBezTo>
                        <a:pt x="12578" y="0"/>
                        <a:pt x="16247" y="3669"/>
                        <a:pt x="16247" y="812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51" name="Google Shape;251;p5"/>
              <p:cNvSpPr/>
              <p:nvPr/>
            </p:nvSpPr>
            <p:spPr>
              <a:xfrm>
                <a:off x="3044396" y="5798363"/>
                <a:ext cx="83396" cy="17819"/>
              </a:xfrm>
              <a:custGeom>
                <a:avLst/>
                <a:gdLst/>
                <a:ahLst/>
                <a:cxnLst/>
                <a:rect l="l" t="t" r="r" b="b"/>
                <a:pathLst>
                  <a:path w="83396" h="17819" extrusionOk="0">
                    <a:moveTo>
                      <a:pt x="79531" y="0"/>
                    </a:moveTo>
                    <a:cubicBezTo>
                      <a:pt x="81666" y="0"/>
                      <a:pt x="83396" y="1730"/>
                      <a:pt x="83396" y="3865"/>
                    </a:cubicBezTo>
                    <a:lnTo>
                      <a:pt x="83396" y="13954"/>
                    </a:lnTo>
                    <a:cubicBezTo>
                      <a:pt x="83396" y="16089"/>
                      <a:pt x="81666" y="17819"/>
                      <a:pt x="79531" y="17819"/>
                    </a:cubicBezTo>
                    <a:lnTo>
                      <a:pt x="3865" y="17819"/>
                    </a:lnTo>
                    <a:cubicBezTo>
                      <a:pt x="1731" y="17819"/>
                      <a:pt x="0" y="16089"/>
                      <a:pt x="0" y="13954"/>
                    </a:cubicBezTo>
                    <a:lnTo>
                      <a:pt x="0" y="3865"/>
                    </a:lnTo>
                    <a:cubicBezTo>
                      <a:pt x="0" y="1730"/>
                      <a:pt x="1731" y="0"/>
                      <a:pt x="38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2" name="Google Shape;252;p5"/>
            <p:cNvGrpSpPr/>
            <p:nvPr/>
          </p:nvGrpSpPr>
          <p:grpSpPr>
            <a:xfrm>
              <a:off x="331" y="4632704"/>
              <a:ext cx="319591" cy="524210"/>
              <a:chOff x="8973079" y="2124988"/>
              <a:chExt cx="494416" cy="810969"/>
            </a:xfrm>
          </p:grpSpPr>
          <p:sp>
            <p:nvSpPr>
              <p:cNvPr id="253" name="Google Shape;253;p5"/>
              <p:cNvSpPr/>
              <p:nvPr/>
            </p:nvSpPr>
            <p:spPr>
              <a:xfrm>
                <a:off x="9018412" y="2124988"/>
                <a:ext cx="403748" cy="53719"/>
              </a:xfrm>
              <a:custGeom>
                <a:avLst/>
                <a:gdLst/>
                <a:ahLst/>
                <a:cxnLst/>
                <a:rect l="l" t="t" r="r" b="b"/>
                <a:pathLst>
                  <a:path w="403748" h="53719" extrusionOk="0">
                    <a:moveTo>
                      <a:pt x="399884" y="0"/>
                    </a:moveTo>
                    <a:lnTo>
                      <a:pt x="3866" y="0"/>
                    </a:lnTo>
                    <a:cubicBezTo>
                      <a:pt x="1703" y="0"/>
                      <a:pt x="0" y="1703"/>
                      <a:pt x="0" y="3865"/>
                    </a:cubicBezTo>
                    <a:lnTo>
                      <a:pt x="0" y="53720"/>
                    </a:lnTo>
                    <a:lnTo>
                      <a:pt x="403749" y="53720"/>
                    </a:lnTo>
                    <a:lnTo>
                      <a:pt x="403749" y="3865"/>
                    </a:lnTo>
                    <a:cubicBezTo>
                      <a:pt x="403749" y="1703"/>
                      <a:pt x="402046" y="0"/>
                      <a:pt x="3998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8985395" y="2173270"/>
                <a:ext cx="469718" cy="151659"/>
              </a:xfrm>
              <a:custGeom>
                <a:avLst/>
                <a:gdLst/>
                <a:ahLst/>
                <a:cxnLst/>
                <a:rect l="l" t="t" r="r" b="b"/>
                <a:pathLst>
                  <a:path w="469718" h="151659" extrusionOk="0">
                    <a:moveTo>
                      <a:pt x="13823" y="0"/>
                    </a:moveTo>
                    <a:lnTo>
                      <a:pt x="455896" y="0"/>
                    </a:lnTo>
                    <a:cubicBezTo>
                      <a:pt x="463561" y="0"/>
                      <a:pt x="469719" y="6223"/>
                      <a:pt x="469719" y="13823"/>
                    </a:cubicBezTo>
                    <a:lnTo>
                      <a:pt x="469719" y="137837"/>
                    </a:lnTo>
                    <a:cubicBezTo>
                      <a:pt x="469719" y="145502"/>
                      <a:pt x="463496" y="151660"/>
                      <a:pt x="455896" y="151660"/>
                    </a:cubicBezTo>
                    <a:lnTo>
                      <a:pt x="13823" y="151660"/>
                    </a:lnTo>
                    <a:cubicBezTo>
                      <a:pt x="6158" y="151660"/>
                      <a:pt x="0" y="145436"/>
                      <a:pt x="0" y="137837"/>
                    </a:cubicBezTo>
                    <a:lnTo>
                      <a:pt x="0" y="13823"/>
                    </a:lnTo>
                    <a:cubicBezTo>
                      <a:pt x="0" y="6158"/>
                      <a:pt x="6223" y="0"/>
                      <a:pt x="138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5"/>
              <p:cNvSpPr/>
              <p:nvPr/>
            </p:nvSpPr>
            <p:spPr>
              <a:xfrm>
                <a:off x="8973079" y="2324864"/>
                <a:ext cx="494351" cy="611093"/>
              </a:xfrm>
              <a:custGeom>
                <a:avLst/>
                <a:gdLst/>
                <a:ahLst/>
                <a:cxnLst/>
                <a:rect l="l" t="t" r="r" b="b"/>
                <a:pathLst>
                  <a:path w="494351" h="611093" extrusionOk="0">
                    <a:moveTo>
                      <a:pt x="484131" y="67805"/>
                    </a:moveTo>
                    <a:lnTo>
                      <a:pt x="478236" y="67805"/>
                    </a:lnTo>
                    <a:cubicBezTo>
                      <a:pt x="468343" y="67805"/>
                      <a:pt x="460350" y="59812"/>
                      <a:pt x="460350" y="49920"/>
                    </a:cubicBezTo>
                    <a:lnTo>
                      <a:pt x="460350" y="34132"/>
                    </a:lnTo>
                    <a:cubicBezTo>
                      <a:pt x="460350" y="29218"/>
                      <a:pt x="456354" y="25156"/>
                      <a:pt x="451375" y="25156"/>
                    </a:cubicBezTo>
                    <a:lnTo>
                      <a:pt x="438929" y="25156"/>
                    </a:lnTo>
                    <a:lnTo>
                      <a:pt x="438929" y="0"/>
                    </a:lnTo>
                    <a:lnTo>
                      <a:pt x="55423" y="0"/>
                    </a:lnTo>
                    <a:lnTo>
                      <a:pt x="55423" y="25156"/>
                    </a:lnTo>
                    <a:lnTo>
                      <a:pt x="42975" y="25156"/>
                    </a:lnTo>
                    <a:cubicBezTo>
                      <a:pt x="38062" y="25156"/>
                      <a:pt x="34000" y="29153"/>
                      <a:pt x="34000" y="34132"/>
                    </a:cubicBezTo>
                    <a:lnTo>
                      <a:pt x="34000" y="49920"/>
                    </a:lnTo>
                    <a:cubicBezTo>
                      <a:pt x="34000" y="59812"/>
                      <a:pt x="26008" y="67805"/>
                      <a:pt x="16116" y="67805"/>
                    </a:cubicBezTo>
                    <a:lnTo>
                      <a:pt x="10219" y="67805"/>
                    </a:lnTo>
                    <a:cubicBezTo>
                      <a:pt x="4586" y="67805"/>
                      <a:pt x="0" y="72391"/>
                      <a:pt x="0" y="78025"/>
                    </a:cubicBezTo>
                    <a:lnTo>
                      <a:pt x="0" y="565367"/>
                    </a:lnTo>
                    <a:cubicBezTo>
                      <a:pt x="0" y="590588"/>
                      <a:pt x="20440" y="611094"/>
                      <a:pt x="45727" y="611094"/>
                    </a:cubicBezTo>
                    <a:lnTo>
                      <a:pt x="448624" y="611094"/>
                    </a:lnTo>
                    <a:cubicBezTo>
                      <a:pt x="473846" y="611094"/>
                      <a:pt x="494351" y="590654"/>
                      <a:pt x="494351" y="565367"/>
                    </a:cubicBezTo>
                    <a:lnTo>
                      <a:pt x="494351" y="78025"/>
                    </a:lnTo>
                    <a:cubicBezTo>
                      <a:pt x="494351" y="72391"/>
                      <a:pt x="489766" y="67805"/>
                      <a:pt x="484131" y="678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5"/>
              <p:cNvSpPr/>
              <p:nvPr/>
            </p:nvSpPr>
            <p:spPr>
              <a:xfrm>
                <a:off x="8973144" y="2496571"/>
                <a:ext cx="398442" cy="282355"/>
              </a:xfrm>
              <a:custGeom>
                <a:avLst/>
                <a:gdLst/>
                <a:ahLst/>
                <a:cxnLst/>
                <a:rect l="l" t="t" r="r" b="b"/>
                <a:pathLst>
                  <a:path w="398442" h="282355" extrusionOk="0">
                    <a:moveTo>
                      <a:pt x="379771" y="282290"/>
                    </a:moveTo>
                    <a:lnTo>
                      <a:pt x="0" y="282290"/>
                    </a:lnTo>
                    <a:lnTo>
                      <a:pt x="0" y="0"/>
                    </a:lnTo>
                    <a:lnTo>
                      <a:pt x="379771" y="0"/>
                    </a:lnTo>
                    <a:cubicBezTo>
                      <a:pt x="390056" y="0"/>
                      <a:pt x="398442" y="8320"/>
                      <a:pt x="398442" y="18671"/>
                    </a:cubicBezTo>
                    <a:lnTo>
                      <a:pt x="398442" y="263685"/>
                    </a:lnTo>
                    <a:cubicBezTo>
                      <a:pt x="398442" y="273970"/>
                      <a:pt x="390122" y="282355"/>
                      <a:pt x="379771" y="28235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9297428" y="2496505"/>
                <a:ext cx="74158" cy="282355"/>
              </a:xfrm>
              <a:custGeom>
                <a:avLst/>
                <a:gdLst/>
                <a:ahLst/>
                <a:cxnLst/>
                <a:rect l="l" t="t" r="r" b="b"/>
                <a:pathLst>
                  <a:path w="74158" h="282355" extrusionOk="0">
                    <a:moveTo>
                      <a:pt x="55488" y="66"/>
                    </a:moveTo>
                    <a:lnTo>
                      <a:pt x="0" y="66"/>
                    </a:lnTo>
                    <a:lnTo>
                      <a:pt x="0" y="282356"/>
                    </a:lnTo>
                    <a:lnTo>
                      <a:pt x="55488" y="282356"/>
                    </a:lnTo>
                    <a:cubicBezTo>
                      <a:pt x="65773" y="282356"/>
                      <a:pt x="74159" y="274036"/>
                      <a:pt x="74159" y="263685"/>
                    </a:cubicBezTo>
                    <a:lnTo>
                      <a:pt x="74159" y="18671"/>
                    </a:lnTo>
                    <a:cubicBezTo>
                      <a:pt x="74159" y="8385"/>
                      <a:pt x="65839" y="0"/>
                      <a:pt x="554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8973144" y="2529392"/>
                <a:ext cx="265257" cy="127813"/>
              </a:xfrm>
              <a:custGeom>
                <a:avLst/>
                <a:gdLst/>
                <a:ahLst/>
                <a:cxnLst/>
                <a:rect l="l" t="t" r="r" b="b"/>
                <a:pathLst>
                  <a:path w="265257" h="127813" extrusionOk="0">
                    <a:moveTo>
                      <a:pt x="250189" y="48806"/>
                    </a:moveTo>
                    <a:lnTo>
                      <a:pt x="0" y="48806"/>
                    </a:lnTo>
                    <a:lnTo>
                      <a:pt x="0" y="79007"/>
                    </a:lnTo>
                    <a:lnTo>
                      <a:pt x="250189" y="79007"/>
                    </a:lnTo>
                    <a:cubicBezTo>
                      <a:pt x="258509" y="79007"/>
                      <a:pt x="265257" y="72194"/>
                      <a:pt x="265257" y="63940"/>
                    </a:cubicBezTo>
                    <a:cubicBezTo>
                      <a:pt x="265257" y="55685"/>
                      <a:pt x="258444" y="48872"/>
                      <a:pt x="250189" y="48872"/>
                    </a:cubicBezTo>
                    <a:close/>
                    <a:moveTo>
                      <a:pt x="265257" y="15068"/>
                    </a:moveTo>
                    <a:cubicBezTo>
                      <a:pt x="265257" y="6748"/>
                      <a:pt x="258444" y="0"/>
                      <a:pt x="250189" y="0"/>
                    </a:cubicBezTo>
                    <a:lnTo>
                      <a:pt x="0" y="0"/>
                    </a:lnTo>
                    <a:lnTo>
                      <a:pt x="0" y="30201"/>
                    </a:lnTo>
                    <a:lnTo>
                      <a:pt x="250189" y="30201"/>
                    </a:lnTo>
                    <a:cubicBezTo>
                      <a:pt x="258509" y="30201"/>
                      <a:pt x="265257" y="23388"/>
                      <a:pt x="265257" y="15133"/>
                    </a:cubicBezTo>
                    <a:close/>
                    <a:moveTo>
                      <a:pt x="250189" y="97612"/>
                    </a:moveTo>
                    <a:lnTo>
                      <a:pt x="0" y="97612"/>
                    </a:lnTo>
                    <a:lnTo>
                      <a:pt x="0" y="127813"/>
                    </a:lnTo>
                    <a:lnTo>
                      <a:pt x="250189" y="127813"/>
                    </a:lnTo>
                    <a:cubicBezTo>
                      <a:pt x="258509" y="127813"/>
                      <a:pt x="265257" y="121000"/>
                      <a:pt x="265257" y="112746"/>
                    </a:cubicBezTo>
                    <a:cubicBezTo>
                      <a:pt x="265257" y="104491"/>
                      <a:pt x="258444" y="97678"/>
                      <a:pt x="250189" y="9767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" name="Google Shape;259;p5"/>
              <p:cNvGrpSpPr/>
              <p:nvPr/>
            </p:nvGrpSpPr>
            <p:grpSpPr>
              <a:xfrm>
                <a:off x="8993387" y="2418022"/>
                <a:ext cx="31052" cy="477973"/>
                <a:chOff x="8993387" y="2418022"/>
                <a:chExt cx="31052" cy="477973"/>
              </a:xfrm>
            </p:grpSpPr>
            <p:sp>
              <p:nvSpPr>
                <p:cNvPr id="260" name="Google Shape;260;p5"/>
                <p:cNvSpPr/>
                <p:nvPr/>
              </p:nvSpPr>
              <p:spPr>
                <a:xfrm>
                  <a:off x="8993387" y="2456150"/>
                  <a:ext cx="31052" cy="439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2" h="439845" extrusionOk="0">
                      <a:moveTo>
                        <a:pt x="15526" y="439846"/>
                      </a:moveTo>
                      <a:lnTo>
                        <a:pt x="15526" y="439846"/>
                      </a:lnTo>
                      <a:cubicBezTo>
                        <a:pt x="7009" y="439846"/>
                        <a:pt x="0" y="432836"/>
                        <a:pt x="0" y="424320"/>
                      </a:cubicBezTo>
                      <a:lnTo>
                        <a:pt x="0" y="15526"/>
                      </a:lnTo>
                      <a:cubicBezTo>
                        <a:pt x="0" y="7010"/>
                        <a:pt x="7009" y="0"/>
                        <a:pt x="15526" y="0"/>
                      </a:cubicBezTo>
                      <a:lnTo>
                        <a:pt x="15526" y="0"/>
                      </a:lnTo>
                      <a:cubicBezTo>
                        <a:pt x="24042" y="0"/>
                        <a:pt x="31053" y="7010"/>
                        <a:pt x="31053" y="15526"/>
                      </a:cubicBezTo>
                      <a:lnTo>
                        <a:pt x="31053" y="424320"/>
                      </a:lnTo>
                      <a:cubicBezTo>
                        <a:pt x="31053" y="432836"/>
                        <a:pt x="24042" y="439846"/>
                        <a:pt x="15526" y="43984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5"/>
                <p:cNvSpPr/>
                <p:nvPr/>
              </p:nvSpPr>
              <p:spPr>
                <a:xfrm>
                  <a:off x="8993387" y="2418022"/>
                  <a:ext cx="31052" cy="31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2" h="31052" extrusionOk="0">
                      <a:moveTo>
                        <a:pt x="31053" y="15526"/>
                      </a:moveTo>
                      <a:cubicBezTo>
                        <a:pt x="31053" y="24108"/>
                        <a:pt x="24108" y="31053"/>
                        <a:pt x="15526" y="31053"/>
                      </a:cubicBezTo>
                      <a:cubicBezTo>
                        <a:pt x="6944" y="31053"/>
                        <a:pt x="0" y="24108"/>
                        <a:pt x="0" y="15526"/>
                      </a:cubicBezTo>
                      <a:cubicBezTo>
                        <a:pt x="0" y="6944"/>
                        <a:pt x="6944" y="0"/>
                        <a:pt x="15526" y="0"/>
                      </a:cubicBezTo>
                      <a:cubicBezTo>
                        <a:pt x="24108" y="0"/>
                        <a:pt x="31053" y="6944"/>
                        <a:pt x="31053" y="1552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2" name="Google Shape;262;p5"/>
              <p:cNvSpPr/>
              <p:nvPr/>
            </p:nvSpPr>
            <p:spPr>
              <a:xfrm>
                <a:off x="9028502" y="2324930"/>
                <a:ext cx="383505" cy="11857"/>
              </a:xfrm>
              <a:custGeom>
                <a:avLst/>
                <a:gdLst/>
                <a:ahLst/>
                <a:cxnLst/>
                <a:rect l="l" t="t" r="r" b="b"/>
                <a:pathLst>
                  <a:path w="383505" h="11857" extrusionOk="0">
                    <a:moveTo>
                      <a:pt x="0" y="0"/>
                    </a:moveTo>
                    <a:lnTo>
                      <a:pt x="383506" y="0"/>
                    </a:lnTo>
                    <a:lnTo>
                      <a:pt x="383506" y="11858"/>
                    </a:lnTo>
                    <a:lnTo>
                      <a:pt x="0" y="118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8985395" y="2173270"/>
                <a:ext cx="469718" cy="151659"/>
              </a:xfrm>
              <a:custGeom>
                <a:avLst/>
                <a:gdLst/>
                <a:ahLst/>
                <a:cxnLst/>
                <a:rect l="l" t="t" r="r" b="b"/>
                <a:pathLst>
                  <a:path w="469718" h="151659" extrusionOk="0">
                    <a:moveTo>
                      <a:pt x="0" y="75863"/>
                    </a:moveTo>
                    <a:lnTo>
                      <a:pt x="0" y="137837"/>
                    </a:lnTo>
                    <a:cubicBezTo>
                      <a:pt x="0" y="145502"/>
                      <a:pt x="6223" y="151660"/>
                      <a:pt x="13823" y="151660"/>
                    </a:cubicBezTo>
                    <a:lnTo>
                      <a:pt x="455896" y="151660"/>
                    </a:lnTo>
                    <a:cubicBezTo>
                      <a:pt x="463561" y="151660"/>
                      <a:pt x="469719" y="145436"/>
                      <a:pt x="469719" y="137837"/>
                    </a:cubicBezTo>
                    <a:lnTo>
                      <a:pt x="469719" y="13823"/>
                    </a:lnTo>
                    <a:cubicBezTo>
                      <a:pt x="469719" y="6158"/>
                      <a:pt x="463496" y="0"/>
                      <a:pt x="455896" y="0"/>
                    </a:cubicBezTo>
                    <a:lnTo>
                      <a:pt x="391433" y="0"/>
                    </a:lnTo>
                    <a:lnTo>
                      <a:pt x="391433" y="47299"/>
                    </a:lnTo>
                    <a:cubicBezTo>
                      <a:pt x="391433" y="63022"/>
                      <a:pt x="378657" y="75797"/>
                      <a:pt x="362934" y="75797"/>
                    </a:cubicBezTo>
                    <a:lnTo>
                      <a:pt x="0" y="7579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8973144" y="2324864"/>
                <a:ext cx="494351" cy="611093"/>
              </a:xfrm>
              <a:custGeom>
                <a:avLst/>
                <a:gdLst/>
                <a:ahLst/>
                <a:cxnLst/>
                <a:rect l="l" t="t" r="r" b="b"/>
                <a:pathLst>
                  <a:path w="494351" h="611093" extrusionOk="0">
                    <a:moveTo>
                      <a:pt x="0" y="516560"/>
                    </a:moveTo>
                    <a:lnTo>
                      <a:pt x="0" y="565367"/>
                    </a:lnTo>
                    <a:cubicBezTo>
                      <a:pt x="0" y="590588"/>
                      <a:pt x="20440" y="611094"/>
                      <a:pt x="45727" y="611094"/>
                    </a:cubicBezTo>
                    <a:lnTo>
                      <a:pt x="448624" y="611094"/>
                    </a:lnTo>
                    <a:cubicBezTo>
                      <a:pt x="473846" y="611094"/>
                      <a:pt x="494351" y="590654"/>
                      <a:pt x="494351" y="565367"/>
                    </a:cubicBezTo>
                    <a:lnTo>
                      <a:pt x="494351" y="78025"/>
                    </a:lnTo>
                    <a:cubicBezTo>
                      <a:pt x="494351" y="72391"/>
                      <a:pt x="489765" y="67805"/>
                      <a:pt x="484131" y="67805"/>
                    </a:cubicBezTo>
                    <a:lnTo>
                      <a:pt x="478236" y="67805"/>
                    </a:lnTo>
                    <a:cubicBezTo>
                      <a:pt x="468343" y="67805"/>
                      <a:pt x="460350" y="59812"/>
                      <a:pt x="460350" y="49920"/>
                    </a:cubicBezTo>
                    <a:lnTo>
                      <a:pt x="460350" y="34132"/>
                    </a:lnTo>
                    <a:cubicBezTo>
                      <a:pt x="460350" y="29218"/>
                      <a:pt x="456354" y="25156"/>
                      <a:pt x="451375" y="25156"/>
                    </a:cubicBezTo>
                    <a:lnTo>
                      <a:pt x="438929" y="25156"/>
                    </a:lnTo>
                    <a:lnTo>
                      <a:pt x="438929" y="0"/>
                    </a:lnTo>
                    <a:lnTo>
                      <a:pt x="297292" y="0"/>
                    </a:lnTo>
                    <a:lnTo>
                      <a:pt x="297292" y="392874"/>
                    </a:lnTo>
                    <a:cubicBezTo>
                      <a:pt x="297292" y="461137"/>
                      <a:pt x="241934" y="516495"/>
                      <a:pt x="173671" y="516495"/>
                    </a:cubicBezTo>
                    <a:lnTo>
                      <a:pt x="65" y="516495"/>
                    </a:lnTo>
                    <a:close/>
                  </a:path>
                </a:pathLst>
              </a:custGeom>
              <a:solidFill>
                <a:srgbClr val="013057">
                  <a:alpha val="101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9018413" y="2155386"/>
                <a:ext cx="403748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403748" h="17950" extrusionOk="0">
                    <a:moveTo>
                      <a:pt x="0" y="0"/>
                    </a:moveTo>
                    <a:lnTo>
                      <a:pt x="403749" y="0"/>
                    </a:lnTo>
                    <a:lnTo>
                      <a:pt x="403749" y="17950"/>
                    </a:lnTo>
                    <a:lnTo>
                      <a:pt x="0" y="179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6" name="Google Shape;266;p5"/>
            <p:cNvGrpSpPr/>
            <p:nvPr/>
          </p:nvGrpSpPr>
          <p:grpSpPr>
            <a:xfrm rot="10800000">
              <a:off x="74981" y="3930548"/>
              <a:ext cx="370716" cy="394415"/>
              <a:chOff x="4121933" y="3841623"/>
              <a:chExt cx="279934" cy="297851"/>
            </a:xfrm>
          </p:grpSpPr>
          <p:sp>
            <p:nvSpPr>
              <p:cNvPr id="267" name="Google Shape;267;p5"/>
              <p:cNvSpPr/>
              <p:nvPr/>
            </p:nvSpPr>
            <p:spPr>
              <a:xfrm>
                <a:off x="4256431" y="3841623"/>
                <a:ext cx="145436" cy="145436"/>
              </a:xfrm>
              <a:custGeom>
                <a:avLst/>
                <a:gdLst/>
                <a:ahLst/>
                <a:cxnLst/>
                <a:rect l="l" t="t" r="r" b="b"/>
                <a:pathLst>
                  <a:path w="145436" h="145436" extrusionOk="0">
                    <a:moveTo>
                      <a:pt x="145436" y="51427"/>
                    </a:moveTo>
                    <a:lnTo>
                      <a:pt x="94009" y="51427"/>
                    </a:lnTo>
                    <a:lnTo>
                      <a:pt x="94009" y="0"/>
                    </a:lnTo>
                    <a:lnTo>
                      <a:pt x="51427" y="0"/>
                    </a:lnTo>
                    <a:lnTo>
                      <a:pt x="51427" y="51427"/>
                    </a:lnTo>
                    <a:lnTo>
                      <a:pt x="0" y="51427"/>
                    </a:lnTo>
                    <a:lnTo>
                      <a:pt x="0" y="94010"/>
                    </a:lnTo>
                    <a:lnTo>
                      <a:pt x="51427" y="94010"/>
                    </a:lnTo>
                    <a:lnTo>
                      <a:pt x="51427" y="145436"/>
                    </a:lnTo>
                    <a:lnTo>
                      <a:pt x="94009" y="145436"/>
                    </a:lnTo>
                    <a:lnTo>
                      <a:pt x="94009" y="94010"/>
                    </a:lnTo>
                    <a:lnTo>
                      <a:pt x="145436" y="94010"/>
                    </a:lnTo>
                    <a:lnTo>
                      <a:pt x="145436" y="5142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4121933" y="4032690"/>
                <a:ext cx="106718" cy="106784"/>
              </a:xfrm>
              <a:custGeom>
                <a:avLst/>
                <a:gdLst/>
                <a:ahLst/>
                <a:cxnLst/>
                <a:rect l="l" t="t" r="r" b="b"/>
                <a:pathLst>
                  <a:path w="106718" h="106784" extrusionOk="0">
                    <a:moveTo>
                      <a:pt x="70818" y="106784"/>
                    </a:moveTo>
                    <a:lnTo>
                      <a:pt x="35901" y="106784"/>
                    </a:lnTo>
                    <a:lnTo>
                      <a:pt x="35901" y="70883"/>
                    </a:lnTo>
                    <a:lnTo>
                      <a:pt x="0" y="70883"/>
                    </a:lnTo>
                    <a:lnTo>
                      <a:pt x="0" y="35900"/>
                    </a:lnTo>
                    <a:lnTo>
                      <a:pt x="35901" y="35900"/>
                    </a:lnTo>
                    <a:lnTo>
                      <a:pt x="35901" y="0"/>
                    </a:lnTo>
                    <a:lnTo>
                      <a:pt x="70818" y="0"/>
                    </a:lnTo>
                    <a:lnTo>
                      <a:pt x="70818" y="35900"/>
                    </a:lnTo>
                    <a:lnTo>
                      <a:pt x="106719" y="35900"/>
                    </a:lnTo>
                    <a:lnTo>
                      <a:pt x="106719" y="70883"/>
                    </a:lnTo>
                    <a:lnTo>
                      <a:pt x="70818" y="70883"/>
                    </a:lnTo>
                    <a:lnTo>
                      <a:pt x="70818" y="106784"/>
                    </a:lnTo>
                    <a:close/>
                    <a:moveTo>
                      <a:pt x="41076" y="101608"/>
                    </a:moveTo>
                    <a:lnTo>
                      <a:pt x="65643" y="101608"/>
                    </a:lnTo>
                    <a:lnTo>
                      <a:pt x="65643" y="65708"/>
                    </a:lnTo>
                    <a:lnTo>
                      <a:pt x="101543" y="65708"/>
                    </a:lnTo>
                    <a:lnTo>
                      <a:pt x="101543" y="41141"/>
                    </a:lnTo>
                    <a:lnTo>
                      <a:pt x="65643" y="41141"/>
                    </a:lnTo>
                    <a:lnTo>
                      <a:pt x="65643" y="5241"/>
                    </a:lnTo>
                    <a:lnTo>
                      <a:pt x="41076" y="5241"/>
                    </a:lnTo>
                    <a:lnTo>
                      <a:pt x="41076" y="41141"/>
                    </a:lnTo>
                    <a:lnTo>
                      <a:pt x="5175" y="41141"/>
                    </a:lnTo>
                    <a:lnTo>
                      <a:pt x="5175" y="65708"/>
                    </a:lnTo>
                    <a:lnTo>
                      <a:pt x="41076" y="65708"/>
                    </a:lnTo>
                    <a:lnTo>
                      <a:pt x="41076" y="1016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9" name="Google Shape;269;p5"/>
            <p:cNvGrpSpPr/>
            <p:nvPr/>
          </p:nvGrpSpPr>
          <p:grpSpPr>
            <a:xfrm rot="5400000">
              <a:off x="1848506" y="4697610"/>
              <a:ext cx="370716" cy="394415"/>
              <a:chOff x="4121933" y="3841623"/>
              <a:chExt cx="279934" cy="297851"/>
            </a:xfrm>
          </p:grpSpPr>
          <p:sp>
            <p:nvSpPr>
              <p:cNvPr id="270" name="Google Shape;270;p5"/>
              <p:cNvSpPr/>
              <p:nvPr/>
            </p:nvSpPr>
            <p:spPr>
              <a:xfrm>
                <a:off x="4256431" y="3841623"/>
                <a:ext cx="145436" cy="145436"/>
              </a:xfrm>
              <a:custGeom>
                <a:avLst/>
                <a:gdLst/>
                <a:ahLst/>
                <a:cxnLst/>
                <a:rect l="l" t="t" r="r" b="b"/>
                <a:pathLst>
                  <a:path w="145436" h="145436" extrusionOk="0">
                    <a:moveTo>
                      <a:pt x="145436" y="51427"/>
                    </a:moveTo>
                    <a:lnTo>
                      <a:pt x="94009" y="51427"/>
                    </a:lnTo>
                    <a:lnTo>
                      <a:pt x="94009" y="0"/>
                    </a:lnTo>
                    <a:lnTo>
                      <a:pt x="51427" y="0"/>
                    </a:lnTo>
                    <a:lnTo>
                      <a:pt x="51427" y="51427"/>
                    </a:lnTo>
                    <a:lnTo>
                      <a:pt x="0" y="51427"/>
                    </a:lnTo>
                    <a:lnTo>
                      <a:pt x="0" y="94010"/>
                    </a:lnTo>
                    <a:lnTo>
                      <a:pt x="51427" y="94010"/>
                    </a:lnTo>
                    <a:lnTo>
                      <a:pt x="51427" y="145436"/>
                    </a:lnTo>
                    <a:lnTo>
                      <a:pt x="94009" y="145436"/>
                    </a:lnTo>
                    <a:lnTo>
                      <a:pt x="94009" y="94010"/>
                    </a:lnTo>
                    <a:lnTo>
                      <a:pt x="145436" y="94010"/>
                    </a:lnTo>
                    <a:lnTo>
                      <a:pt x="145436" y="5142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4121933" y="4032690"/>
                <a:ext cx="106718" cy="106784"/>
              </a:xfrm>
              <a:custGeom>
                <a:avLst/>
                <a:gdLst/>
                <a:ahLst/>
                <a:cxnLst/>
                <a:rect l="l" t="t" r="r" b="b"/>
                <a:pathLst>
                  <a:path w="106718" h="106784" extrusionOk="0">
                    <a:moveTo>
                      <a:pt x="70818" y="106784"/>
                    </a:moveTo>
                    <a:lnTo>
                      <a:pt x="35901" y="106784"/>
                    </a:lnTo>
                    <a:lnTo>
                      <a:pt x="35901" y="70883"/>
                    </a:lnTo>
                    <a:lnTo>
                      <a:pt x="0" y="70883"/>
                    </a:lnTo>
                    <a:lnTo>
                      <a:pt x="0" y="35900"/>
                    </a:lnTo>
                    <a:lnTo>
                      <a:pt x="35901" y="35900"/>
                    </a:lnTo>
                    <a:lnTo>
                      <a:pt x="35901" y="0"/>
                    </a:lnTo>
                    <a:lnTo>
                      <a:pt x="70818" y="0"/>
                    </a:lnTo>
                    <a:lnTo>
                      <a:pt x="70818" y="35900"/>
                    </a:lnTo>
                    <a:lnTo>
                      <a:pt x="106719" y="35900"/>
                    </a:lnTo>
                    <a:lnTo>
                      <a:pt x="106719" y="70883"/>
                    </a:lnTo>
                    <a:lnTo>
                      <a:pt x="70818" y="70883"/>
                    </a:lnTo>
                    <a:lnTo>
                      <a:pt x="70818" y="106784"/>
                    </a:lnTo>
                    <a:close/>
                    <a:moveTo>
                      <a:pt x="41076" y="101608"/>
                    </a:moveTo>
                    <a:lnTo>
                      <a:pt x="65643" y="101608"/>
                    </a:lnTo>
                    <a:lnTo>
                      <a:pt x="65643" y="65708"/>
                    </a:lnTo>
                    <a:lnTo>
                      <a:pt x="101543" y="65708"/>
                    </a:lnTo>
                    <a:lnTo>
                      <a:pt x="101543" y="41141"/>
                    </a:lnTo>
                    <a:lnTo>
                      <a:pt x="65643" y="41141"/>
                    </a:lnTo>
                    <a:lnTo>
                      <a:pt x="65643" y="5241"/>
                    </a:lnTo>
                    <a:lnTo>
                      <a:pt x="41076" y="5241"/>
                    </a:lnTo>
                    <a:lnTo>
                      <a:pt x="41076" y="41141"/>
                    </a:lnTo>
                    <a:lnTo>
                      <a:pt x="5175" y="41141"/>
                    </a:lnTo>
                    <a:lnTo>
                      <a:pt x="5175" y="65708"/>
                    </a:lnTo>
                    <a:lnTo>
                      <a:pt x="41076" y="65708"/>
                    </a:lnTo>
                    <a:lnTo>
                      <a:pt x="41076" y="1016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74" name="Google Shape;274;p6"/>
          <p:cNvGrpSpPr/>
          <p:nvPr/>
        </p:nvGrpSpPr>
        <p:grpSpPr>
          <a:xfrm rot="-5400000">
            <a:off x="8356667" y="-185875"/>
            <a:ext cx="1073449" cy="1154876"/>
            <a:chOff x="8421317" y="3915975"/>
            <a:chExt cx="1073449" cy="1154876"/>
          </a:xfrm>
        </p:grpSpPr>
        <p:grpSp>
          <p:nvGrpSpPr>
            <p:cNvPr id="275" name="Google Shape;275;p6"/>
            <p:cNvGrpSpPr/>
            <p:nvPr/>
          </p:nvGrpSpPr>
          <p:grpSpPr>
            <a:xfrm rot="10800000" flipH="1">
              <a:off x="8886606" y="3915989"/>
              <a:ext cx="558176" cy="564890"/>
              <a:chOff x="1798693" y="1800541"/>
              <a:chExt cx="1044296" cy="1056856"/>
            </a:xfrm>
          </p:grpSpPr>
          <p:sp>
            <p:nvSpPr>
              <p:cNvPr id="276" name="Google Shape;276;p6"/>
              <p:cNvSpPr/>
              <p:nvPr/>
            </p:nvSpPr>
            <p:spPr>
              <a:xfrm>
                <a:off x="1798693" y="1800541"/>
                <a:ext cx="1044296" cy="1056856"/>
              </a:xfrm>
              <a:custGeom>
                <a:avLst/>
                <a:gdLst/>
                <a:ahLst/>
                <a:cxnLst/>
                <a:rect l="l" t="t" r="r" b="b"/>
                <a:pathLst>
                  <a:path w="1044296" h="1056856" extrusionOk="0">
                    <a:moveTo>
                      <a:pt x="482979" y="70059"/>
                    </a:moveTo>
                    <a:cubicBezTo>
                      <a:pt x="479931" y="102920"/>
                      <a:pt x="498600" y="134829"/>
                      <a:pt x="508602" y="165118"/>
                    </a:cubicBezTo>
                    <a:cubicBezTo>
                      <a:pt x="514888" y="184263"/>
                      <a:pt x="520412" y="203790"/>
                      <a:pt x="524794" y="223506"/>
                    </a:cubicBezTo>
                    <a:cubicBezTo>
                      <a:pt x="527461" y="235413"/>
                      <a:pt x="530795" y="247986"/>
                      <a:pt x="531461" y="260273"/>
                    </a:cubicBezTo>
                    <a:cubicBezTo>
                      <a:pt x="531271" y="266655"/>
                      <a:pt x="530890" y="272941"/>
                      <a:pt x="530604" y="279228"/>
                    </a:cubicBezTo>
                    <a:cubicBezTo>
                      <a:pt x="525270" y="305231"/>
                      <a:pt x="509078" y="309327"/>
                      <a:pt x="482122" y="291610"/>
                    </a:cubicBezTo>
                    <a:cubicBezTo>
                      <a:pt x="481741" y="290658"/>
                      <a:pt x="480884" y="290086"/>
                      <a:pt x="480122" y="289991"/>
                    </a:cubicBezTo>
                    <a:cubicBezTo>
                      <a:pt x="479550" y="288848"/>
                      <a:pt x="479074" y="287705"/>
                      <a:pt x="478503" y="286562"/>
                    </a:cubicBezTo>
                    <a:cubicBezTo>
                      <a:pt x="474883" y="277132"/>
                      <a:pt x="472311" y="267321"/>
                      <a:pt x="469930" y="257511"/>
                    </a:cubicBezTo>
                    <a:cubicBezTo>
                      <a:pt x="465644" y="239699"/>
                      <a:pt x="463072" y="221601"/>
                      <a:pt x="459262" y="203790"/>
                    </a:cubicBezTo>
                    <a:cubicBezTo>
                      <a:pt x="452785" y="173119"/>
                      <a:pt x="443355" y="143877"/>
                      <a:pt x="424686" y="118255"/>
                    </a:cubicBezTo>
                    <a:cubicBezTo>
                      <a:pt x="410780" y="99110"/>
                      <a:pt x="377442" y="60915"/>
                      <a:pt x="348867" y="64534"/>
                    </a:cubicBezTo>
                    <a:cubicBezTo>
                      <a:pt x="348010" y="63867"/>
                      <a:pt x="346962" y="63486"/>
                      <a:pt x="345724" y="63677"/>
                    </a:cubicBezTo>
                    <a:cubicBezTo>
                      <a:pt x="270381" y="73011"/>
                      <a:pt x="169797" y="153783"/>
                      <a:pt x="198182" y="239889"/>
                    </a:cubicBezTo>
                    <a:cubicBezTo>
                      <a:pt x="211231" y="279513"/>
                      <a:pt x="251617" y="299325"/>
                      <a:pt x="286288" y="316470"/>
                    </a:cubicBezTo>
                    <a:cubicBezTo>
                      <a:pt x="315149" y="330853"/>
                      <a:pt x="343152" y="345903"/>
                      <a:pt x="368489" y="366191"/>
                    </a:cubicBezTo>
                    <a:cubicBezTo>
                      <a:pt x="380109" y="375525"/>
                      <a:pt x="391063" y="385527"/>
                      <a:pt x="401064" y="396385"/>
                    </a:cubicBezTo>
                    <a:cubicBezTo>
                      <a:pt x="412113" y="408386"/>
                      <a:pt x="437545" y="436295"/>
                      <a:pt x="434211" y="458583"/>
                    </a:cubicBezTo>
                    <a:cubicBezTo>
                      <a:pt x="431640" y="458869"/>
                      <a:pt x="429449" y="460584"/>
                      <a:pt x="429353" y="463917"/>
                    </a:cubicBezTo>
                    <a:cubicBezTo>
                      <a:pt x="423639" y="468299"/>
                      <a:pt x="418019" y="472680"/>
                      <a:pt x="412399" y="476967"/>
                    </a:cubicBezTo>
                    <a:cubicBezTo>
                      <a:pt x="403827" y="477062"/>
                      <a:pt x="395826" y="475252"/>
                      <a:pt x="388301" y="471442"/>
                    </a:cubicBezTo>
                    <a:cubicBezTo>
                      <a:pt x="379633" y="468108"/>
                      <a:pt x="373251" y="463917"/>
                      <a:pt x="366012" y="458298"/>
                    </a:cubicBezTo>
                    <a:cubicBezTo>
                      <a:pt x="353344" y="448868"/>
                      <a:pt x="342581" y="437533"/>
                      <a:pt x="331818" y="426103"/>
                    </a:cubicBezTo>
                    <a:cubicBezTo>
                      <a:pt x="311053" y="403910"/>
                      <a:pt x="289907" y="382193"/>
                      <a:pt x="265143" y="364381"/>
                    </a:cubicBezTo>
                    <a:cubicBezTo>
                      <a:pt x="234186" y="342093"/>
                      <a:pt x="170845" y="306183"/>
                      <a:pt x="133793" y="332949"/>
                    </a:cubicBezTo>
                    <a:cubicBezTo>
                      <a:pt x="133602" y="333044"/>
                      <a:pt x="133507" y="333234"/>
                      <a:pt x="133316" y="333330"/>
                    </a:cubicBezTo>
                    <a:cubicBezTo>
                      <a:pt x="131602" y="331139"/>
                      <a:pt x="128649" y="329996"/>
                      <a:pt x="126077" y="331996"/>
                    </a:cubicBezTo>
                    <a:cubicBezTo>
                      <a:pt x="87596" y="363238"/>
                      <a:pt x="57498" y="404100"/>
                      <a:pt x="38733" y="450011"/>
                    </a:cubicBezTo>
                    <a:cubicBezTo>
                      <a:pt x="24541" y="484586"/>
                      <a:pt x="9206" y="534783"/>
                      <a:pt x="38257" y="566406"/>
                    </a:cubicBezTo>
                    <a:cubicBezTo>
                      <a:pt x="65594" y="596220"/>
                      <a:pt x="112838" y="586790"/>
                      <a:pt x="148271" y="584885"/>
                    </a:cubicBezTo>
                    <a:cubicBezTo>
                      <a:pt x="190276" y="582599"/>
                      <a:pt x="321340" y="575360"/>
                      <a:pt x="338771" y="631748"/>
                    </a:cubicBezTo>
                    <a:cubicBezTo>
                      <a:pt x="328960" y="700709"/>
                      <a:pt x="192372" y="662133"/>
                      <a:pt x="151223" y="655275"/>
                    </a:cubicBezTo>
                    <a:cubicBezTo>
                      <a:pt x="109694" y="648321"/>
                      <a:pt x="44925" y="637272"/>
                      <a:pt x="13587" y="673944"/>
                    </a:cubicBezTo>
                    <a:cubicBezTo>
                      <a:pt x="-17083" y="709853"/>
                      <a:pt x="12158" y="768717"/>
                      <a:pt x="23588" y="806151"/>
                    </a:cubicBezTo>
                    <a:cubicBezTo>
                      <a:pt x="44925" y="876064"/>
                      <a:pt x="56354" y="947216"/>
                      <a:pt x="14540" y="1011986"/>
                    </a:cubicBezTo>
                    <a:cubicBezTo>
                      <a:pt x="13968" y="1012843"/>
                      <a:pt x="14540" y="1013605"/>
                      <a:pt x="15397" y="1013796"/>
                    </a:cubicBezTo>
                    <a:cubicBezTo>
                      <a:pt x="14730" y="1016558"/>
                      <a:pt x="18159" y="1019320"/>
                      <a:pt x="20636" y="1016844"/>
                    </a:cubicBezTo>
                    <a:cubicBezTo>
                      <a:pt x="71690" y="964837"/>
                      <a:pt x="142365" y="1005509"/>
                      <a:pt x="197324" y="1026654"/>
                    </a:cubicBezTo>
                    <a:cubicBezTo>
                      <a:pt x="243330" y="1044371"/>
                      <a:pt x="301528" y="1062087"/>
                      <a:pt x="351534" y="1055420"/>
                    </a:cubicBezTo>
                    <a:cubicBezTo>
                      <a:pt x="390396" y="1050276"/>
                      <a:pt x="403636" y="1022178"/>
                      <a:pt x="406874" y="986078"/>
                    </a:cubicBezTo>
                    <a:cubicBezTo>
                      <a:pt x="411923" y="929690"/>
                      <a:pt x="401445" y="873778"/>
                      <a:pt x="397445" y="817676"/>
                    </a:cubicBezTo>
                    <a:cubicBezTo>
                      <a:pt x="397921" y="816057"/>
                      <a:pt x="398493" y="814437"/>
                      <a:pt x="399159" y="812913"/>
                    </a:cubicBezTo>
                    <a:cubicBezTo>
                      <a:pt x="400207" y="811961"/>
                      <a:pt x="400969" y="810723"/>
                      <a:pt x="401160" y="809008"/>
                    </a:cubicBezTo>
                    <a:cubicBezTo>
                      <a:pt x="401160" y="808532"/>
                      <a:pt x="401350" y="808151"/>
                      <a:pt x="401445" y="807675"/>
                    </a:cubicBezTo>
                    <a:cubicBezTo>
                      <a:pt x="404207" y="801674"/>
                      <a:pt x="407636" y="795959"/>
                      <a:pt x="412494" y="791196"/>
                    </a:cubicBezTo>
                    <a:cubicBezTo>
                      <a:pt x="420972" y="782910"/>
                      <a:pt x="434021" y="779195"/>
                      <a:pt x="444022" y="785481"/>
                    </a:cubicBezTo>
                    <a:cubicBezTo>
                      <a:pt x="445070" y="786339"/>
                      <a:pt x="446213" y="787291"/>
                      <a:pt x="447261" y="788148"/>
                    </a:cubicBezTo>
                    <a:cubicBezTo>
                      <a:pt x="449832" y="796435"/>
                      <a:pt x="450404" y="811866"/>
                      <a:pt x="451642" y="820724"/>
                    </a:cubicBezTo>
                    <a:cubicBezTo>
                      <a:pt x="456786" y="855395"/>
                      <a:pt x="461834" y="890161"/>
                      <a:pt x="466977" y="924832"/>
                    </a:cubicBezTo>
                    <a:cubicBezTo>
                      <a:pt x="471644" y="957027"/>
                      <a:pt x="466691" y="1007223"/>
                      <a:pt x="508125" y="1012081"/>
                    </a:cubicBezTo>
                    <a:cubicBezTo>
                      <a:pt x="560322" y="1018082"/>
                      <a:pt x="617472" y="992364"/>
                      <a:pt x="663478" y="970933"/>
                    </a:cubicBezTo>
                    <a:cubicBezTo>
                      <a:pt x="701483" y="953217"/>
                      <a:pt x="725010" y="925308"/>
                      <a:pt x="723676" y="881874"/>
                    </a:cubicBezTo>
                    <a:cubicBezTo>
                      <a:pt x="722152" y="829582"/>
                      <a:pt x="685766" y="789958"/>
                      <a:pt x="655286" y="751001"/>
                    </a:cubicBezTo>
                    <a:cubicBezTo>
                      <a:pt x="648810" y="742714"/>
                      <a:pt x="642332" y="734332"/>
                      <a:pt x="636332" y="725474"/>
                    </a:cubicBezTo>
                    <a:cubicBezTo>
                      <a:pt x="628998" y="712901"/>
                      <a:pt x="623282" y="700137"/>
                      <a:pt x="619377" y="686802"/>
                    </a:cubicBezTo>
                    <a:cubicBezTo>
                      <a:pt x="621092" y="686326"/>
                      <a:pt x="622520" y="684326"/>
                      <a:pt x="621282" y="682516"/>
                    </a:cubicBezTo>
                    <a:cubicBezTo>
                      <a:pt x="612995" y="670800"/>
                      <a:pt x="612900" y="653274"/>
                      <a:pt x="624330" y="643368"/>
                    </a:cubicBezTo>
                    <a:cubicBezTo>
                      <a:pt x="636332" y="632986"/>
                      <a:pt x="651191" y="637558"/>
                      <a:pt x="662335" y="646226"/>
                    </a:cubicBezTo>
                    <a:cubicBezTo>
                      <a:pt x="663002" y="646702"/>
                      <a:pt x="663764" y="646988"/>
                      <a:pt x="664431" y="647178"/>
                    </a:cubicBezTo>
                    <a:cubicBezTo>
                      <a:pt x="664431" y="647178"/>
                      <a:pt x="664621" y="647178"/>
                      <a:pt x="664621" y="647369"/>
                    </a:cubicBezTo>
                    <a:cubicBezTo>
                      <a:pt x="677099" y="658037"/>
                      <a:pt x="687957" y="670705"/>
                      <a:pt x="697673" y="683850"/>
                    </a:cubicBezTo>
                    <a:cubicBezTo>
                      <a:pt x="727010" y="723093"/>
                      <a:pt x="747393" y="772623"/>
                      <a:pt x="785303" y="804817"/>
                    </a:cubicBezTo>
                    <a:cubicBezTo>
                      <a:pt x="815307" y="830344"/>
                      <a:pt x="847977" y="817962"/>
                      <a:pt x="876171" y="795768"/>
                    </a:cubicBezTo>
                    <a:cubicBezTo>
                      <a:pt x="910080" y="769098"/>
                      <a:pt x="945132" y="732808"/>
                      <a:pt x="950085" y="687850"/>
                    </a:cubicBezTo>
                    <a:cubicBezTo>
                      <a:pt x="954657" y="647464"/>
                      <a:pt x="933702" y="617079"/>
                      <a:pt x="897412" y="601554"/>
                    </a:cubicBezTo>
                    <a:cubicBezTo>
                      <a:pt x="876933" y="592791"/>
                      <a:pt x="855026" y="587361"/>
                      <a:pt x="834261" y="579456"/>
                    </a:cubicBezTo>
                    <a:cubicBezTo>
                      <a:pt x="816164" y="572598"/>
                      <a:pt x="798352" y="564978"/>
                      <a:pt x="780731" y="556691"/>
                    </a:cubicBezTo>
                    <a:cubicBezTo>
                      <a:pt x="776540" y="554691"/>
                      <a:pt x="772444" y="552595"/>
                      <a:pt x="768348" y="550595"/>
                    </a:cubicBezTo>
                    <a:cubicBezTo>
                      <a:pt x="762633" y="543832"/>
                      <a:pt x="754728" y="534117"/>
                      <a:pt x="752727" y="524401"/>
                    </a:cubicBezTo>
                    <a:cubicBezTo>
                      <a:pt x="753965" y="519067"/>
                      <a:pt x="755299" y="513828"/>
                      <a:pt x="756537" y="508494"/>
                    </a:cubicBezTo>
                    <a:cubicBezTo>
                      <a:pt x="756918" y="508018"/>
                      <a:pt x="757204" y="507637"/>
                      <a:pt x="757680" y="507161"/>
                    </a:cubicBezTo>
                    <a:cubicBezTo>
                      <a:pt x="769872" y="495064"/>
                      <a:pt x="786255" y="505637"/>
                      <a:pt x="800162" y="507447"/>
                    </a:cubicBezTo>
                    <a:cubicBezTo>
                      <a:pt x="802257" y="507732"/>
                      <a:pt x="803877" y="506780"/>
                      <a:pt x="804734" y="505542"/>
                    </a:cubicBezTo>
                    <a:cubicBezTo>
                      <a:pt x="815592" y="508875"/>
                      <a:pt x="825498" y="512590"/>
                      <a:pt x="831880" y="514590"/>
                    </a:cubicBezTo>
                    <a:cubicBezTo>
                      <a:pt x="855121" y="521925"/>
                      <a:pt x="878076" y="530497"/>
                      <a:pt x="902270" y="534307"/>
                    </a:cubicBezTo>
                    <a:cubicBezTo>
                      <a:pt x="995043" y="548785"/>
                      <a:pt x="1068576" y="457917"/>
                      <a:pt x="1036763" y="369334"/>
                    </a:cubicBezTo>
                    <a:cubicBezTo>
                      <a:pt x="1001520" y="270941"/>
                      <a:pt x="887601" y="247890"/>
                      <a:pt x="799971" y="286943"/>
                    </a:cubicBezTo>
                    <a:cubicBezTo>
                      <a:pt x="797114" y="288181"/>
                      <a:pt x="796542" y="290562"/>
                      <a:pt x="797209" y="292753"/>
                    </a:cubicBezTo>
                    <a:lnTo>
                      <a:pt x="794828" y="290372"/>
                    </a:lnTo>
                    <a:cubicBezTo>
                      <a:pt x="795495" y="289515"/>
                      <a:pt x="795971" y="288276"/>
                      <a:pt x="795971" y="286848"/>
                    </a:cubicBezTo>
                    <a:cubicBezTo>
                      <a:pt x="794637" y="218363"/>
                      <a:pt x="791018" y="142353"/>
                      <a:pt x="746345" y="86442"/>
                    </a:cubicBezTo>
                    <a:cubicBezTo>
                      <a:pt x="709865" y="40817"/>
                      <a:pt x="643285" y="5479"/>
                      <a:pt x="585087" y="431"/>
                    </a:cubicBezTo>
                    <a:cubicBezTo>
                      <a:pt x="540224" y="-3570"/>
                      <a:pt x="487551" y="20338"/>
                      <a:pt x="482884" y="701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6"/>
              <p:cNvSpPr/>
              <p:nvPr/>
            </p:nvSpPr>
            <p:spPr>
              <a:xfrm>
                <a:off x="1844433" y="1844821"/>
                <a:ext cx="915504" cy="963202"/>
              </a:xfrm>
              <a:custGeom>
                <a:avLst/>
                <a:gdLst/>
                <a:ahLst/>
                <a:cxnLst/>
                <a:rect l="l" t="t" r="r" b="b"/>
                <a:pathLst>
                  <a:path w="915504" h="963202" extrusionOk="0">
                    <a:moveTo>
                      <a:pt x="495151" y="1966"/>
                    </a:moveTo>
                    <a:cubicBezTo>
                      <a:pt x="484959" y="125315"/>
                      <a:pt x="558588" y="269428"/>
                      <a:pt x="659743" y="339056"/>
                    </a:cubicBezTo>
                    <a:cubicBezTo>
                      <a:pt x="661267" y="340104"/>
                      <a:pt x="662791" y="340675"/>
                      <a:pt x="664315" y="340866"/>
                    </a:cubicBezTo>
                    <a:cubicBezTo>
                      <a:pt x="644408" y="362773"/>
                      <a:pt x="624120" y="384204"/>
                      <a:pt x="603450" y="405350"/>
                    </a:cubicBezTo>
                    <a:cubicBezTo>
                      <a:pt x="602879" y="405159"/>
                      <a:pt x="602307" y="405064"/>
                      <a:pt x="601736" y="404969"/>
                    </a:cubicBezTo>
                    <a:cubicBezTo>
                      <a:pt x="599926" y="400968"/>
                      <a:pt x="597640" y="397063"/>
                      <a:pt x="595068" y="393444"/>
                    </a:cubicBezTo>
                    <a:cubicBezTo>
                      <a:pt x="591925" y="388776"/>
                      <a:pt x="588211" y="384395"/>
                      <a:pt x="584305" y="380204"/>
                    </a:cubicBezTo>
                    <a:cubicBezTo>
                      <a:pt x="574209" y="369250"/>
                      <a:pt x="562207" y="360297"/>
                      <a:pt x="549729" y="352200"/>
                    </a:cubicBezTo>
                    <a:cubicBezTo>
                      <a:pt x="517535" y="331436"/>
                      <a:pt x="481626" y="317625"/>
                      <a:pt x="451146" y="294003"/>
                    </a:cubicBezTo>
                    <a:cubicBezTo>
                      <a:pt x="384280" y="242091"/>
                      <a:pt x="349419" y="171035"/>
                      <a:pt x="329511" y="90739"/>
                    </a:cubicBezTo>
                    <a:cubicBezTo>
                      <a:pt x="328749" y="87501"/>
                      <a:pt x="323606" y="88263"/>
                      <a:pt x="323701" y="91596"/>
                    </a:cubicBezTo>
                    <a:cubicBezTo>
                      <a:pt x="326368" y="167225"/>
                      <a:pt x="367135" y="244187"/>
                      <a:pt x="421523" y="295336"/>
                    </a:cubicBezTo>
                    <a:cubicBezTo>
                      <a:pt x="449241" y="321339"/>
                      <a:pt x="480864" y="339723"/>
                      <a:pt x="513249" y="359154"/>
                    </a:cubicBezTo>
                    <a:cubicBezTo>
                      <a:pt x="530870" y="369726"/>
                      <a:pt x="549063" y="380775"/>
                      <a:pt x="562874" y="396206"/>
                    </a:cubicBezTo>
                    <a:cubicBezTo>
                      <a:pt x="571065" y="405350"/>
                      <a:pt x="575161" y="417161"/>
                      <a:pt x="582210" y="426495"/>
                    </a:cubicBezTo>
                    <a:cubicBezTo>
                      <a:pt x="554111" y="454404"/>
                      <a:pt x="525441" y="481645"/>
                      <a:pt x="496104" y="508410"/>
                    </a:cubicBezTo>
                    <a:cubicBezTo>
                      <a:pt x="497151" y="506886"/>
                      <a:pt x="497818" y="505172"/>
                      <a:pt x="497723" y="503172"/>
                    </a:cubicBezTo>
                    <a:cubicBezTo>
                      <a:pt x="494865" y="430972"/>
                      <a:pt x="440001" y="353058"/>
                      <a:pt x="391710" y="303051"/>
                    </a:cubicBezTo>
                    <a:cubicBezTo>
                      <a:pt x="338941" y="248378"/>
                      <a:pt x="266646" y="202372"/>
                      <a:pt x="191113" y="189418"/>
                    </a:cubicBezTo>
                    <a:cubicBezTo>
                      <a:pt x="190637" y="189418"/>
                      <a:pt x="190256" y="190085"/>
                      <a:pt x="190732" y="190275"/>
                    </a:cubicBezTo>
                    <a:cubicBezTo>
                      <a:pt x="261122" y="220089"/>
                      <a:pt x="323225" y="256188"/>
                      <a:pt x="374946" y="313529"/>
                    </a:cubicBezTo>
                    <a:cubicBezTo>
                      <a:pt x="400758" y="342104"/>
                      <a:pt x="422761" y="373917"/>
                      <a:pt x="440382" y="408207"/>
                    </a:cubicBezTo>
                    <a:cubicBezTo>
                      <a:pt x="457051" y="440592"/>
                      <a:pt x="464195" y="475740"/>
                      <a:pt x="478863" y="508696"/>
                    </a:cubicBezTo>
                    <a:cubicBezTo>
                      <a:pt x="479435" y="509934"/>
                      <a:pt x="480197" y="510982"/>
                      <a:pt x="481149" y="511744"/>
                    </a:cubicBezTo>
                    <a:cubicBezTo>
                      <a:pt x="481340" y="514983"/>
                      <a:pt x="481626" y="518126"/>
                      <a:pt x="482102" y="521174"/>
                    </a:cubicBezTo>
                    <a:cubicBezTo>
                      <a:pt x="462957" y="538414"/>
                      <a:pt x="443621" y="555559"/>
                      <a:pt x="424095" y="572514"/>
                    </a:cubicBezTo>
                    <a:cubicBezTo>
                      <a:pt x="424095" y="570323"/>
                      <a:pt x="423618" y="568037"/>
                      <a:pt x="422094" y="565846"/>
                    </a:cubicBezTo>
                    <a:cubicBezTo>
                      <a:pt x="382851" y="506982"/>
                      <a:pt x="314271" y="462786"/>
                      <a:pt x="250835" y="434115"/>
                    </a:cubicBezTo>
                    <a:cubicBezTo>
                      <a:pt x="192637" y="407731"/>
                      <a:pt x="107769" y="379251"/>
                      <a:pt x="44428" y="400492"/>
                    </a:cubicBezTo>
                    <a:cubicBezTo>
                      <a:pt x="42618" y="401064"/>
                      <a:pt x="43380" y="403635"/>
                      <a:pt x="45285" y="403254"/>
                    </a:cubicBezTo>
                    <a:cubicBezTo>
                      <a:pt x="113294" y="388491"/>
                      <a:pt x="197400" y="422971"/>
                      <a:pt x="256169" y="455070"/>
                    </a:cubicBezTo>
                    <a:cubicBezTo>
                      <a:pt x="315510" y="487455"/>
                      <a:pt x="356753" y="533556"/>
                      <a:pt x="402759" y="581467"/>
                    </a:cubicBezTo>
                    <a:cubicBezTo>
                      <a:pt x="404854" y="583658"/>
                      <a:pt x="407235" y="584610"/>
                      <a:pt x="409712" y="584896"/>
                    </a:cubicBezTo>
                    <a:cubicBezTo>
                      <a:pt x="405045" y="588897"/>
                      <a:pt x="400473" y="592802"/>
                      <a:pt x="395805" y="596802"/>
                    </a:cubicBezTo>
                    <a:cubicBezTo>
                      <a:pt x="334274" y="649285"/>
                      <a:pt x="271885" y="700720"/>
                      <a:pt x="209973" y="752822"/>
                    </a:cubicBezTo>
                    <a:cubicBezTo>
                      <a:pt x="209306" y="751774"/>
                      <a:pt x="208544" y="750726"/>
                      <a:pt x="207401" y="749774"/>
                    </a:cubicBezTo>
                    <a:cubicBezTo>
                      <a:pt x="152727" y="702816"/>
                      <a:pt x="70527" y="692624"/>
                      <a:pt x="3947" y="718341"/>
                    </a:cubicBezTo>
                    <a:cubicBezTo>
                      <a:pt x="1566" y="719294"/>
                      <a:pt x="2518" y="722723"/>
                      <a:pt x="5090" y="722151"/>
                    </a:cubicBezTo>
                    <a:cubicBezTo>
                      <a:pt x="74241" y="706626"/>
                      <a:pt x="135678" y="724247"/>
                      <a:pt x="191399" y="766633"/>
                    </a:cubicBezTo>
                    <a:cubicBezTo>
                      <a:pt x="191875" y="767014"/>
                      <a:pt x="192256" y="767205"/>
                      <a:pt x="192732" y="767490"/>
                    </a:cubicBezTo>
                    <a:cubicBezTo>
                      <a:pt x="176349" y="781397"/>
                      <a:pt x="159871" y="795399"/>
                      <a:pt x="143488" y="809305"/>
                    </a:cubicBezTo>
                    <a:cubicBezTo>
                      <a:pt x="142155" y="809781"/>
                      <a:pt x="141107" y="810639"/>
                      <a:pt x="140345" y="811972"/>
                    </a:cubicBezTo>
                    <a:cubicBezTo>
                      <a:pt x="129010" y="821592"/>
                      <a:pt x="117771" y="831213"/>
                      <a:pt x="106341" y="840738"/>
                    </a:cubicBezTo>
                    <a:cubicBezTo>
                      <a:pt x="70527" y="870551"/>
                      <a:pt x="30807" y="898364"/>
                      <a:pt x="137" y="933606"/>
                    </a:cubicBezTo>
                    <a:cubicBezTo>
                      <a:pt x="-244" y="934083"/>
                      <a:pt x="232" y="934749"/>
                      <a:pt x="804" y="934368"/>
                    </a:cubicBezTo>
                    <a:cubicBezTo>
                      <a:pt x="39856" y="912937"/>
                      <a:pt x="74051" y="881695"/>
                      <a:pt x="109008" y="854263"/>
                    </a:cubicBezTo>
                    <a:cubicBezTo>
                      <a:pt x="119771" y="845786"/>
                      <a:pt x="130725" y="837404"/>
                      <a:pt x="141583" y="829022"/>
                    </a:cubicBezTo>
                    <a:cubicBezTo>
                      <a:pt x="144345" y="847881"/>
                      <a:pt x="146441" y="866169"/>
                      <a:pt x="143298" y="885505"/>
                    </a:cubicBezTo>
                    <a:cubicBezTo>
                      <a:pt x="139297" y="909603"/>
                      <a:pt x="127962" y="929511"/>
                      <a:pt x="115770" y="950180"/>
                    </a:cubicBezTo>
                    <a:cubicBezTo>
                      <a:pt x="115199" y="951132"/>
                      <a:pt x="116532" y="952085"/>
                      <a:pt x="117390" y="951323"/>
                    </a:cubicBezTo>
                    <a:cubicBezTo>
                      <a:pt x="149489" y="920843"/>
                      <a:pt x="167110" y="862455"/>
                      <a:pt x="155109" y="818830"/>
                    </a:cubicBezTo>
                    <a:cubicBezTo>
                      <a:pt x="175492" y="803304"/>
                      <a:pt x="195876" y="787874"/>
                      <a:pt x="216164" y="772158"/>
                    </a:cubicBezTo>
                    <a:cubicBezTo>
                      <a:pt x="230166" y="761394"/>
                      <a:pt x="244072" y="750631"/>
                      <a:pt x="257979" y="739773"/>
                    </a:cubicBezTo>
                    <a:cubicBezTo>
                      <a:pt x="272457" y="815782"/>
                      <a:pt x="276362" y="884934"/>
                      <a:pt x="256264" y="961419"/>
                    </a:cubicBezTo>
                    <a:cubicBezTo>
                      <a:pt x="255788" y="963324"/>
                      <a:pt x="258550" y="963896"/>
                      <a:pt x="259217" y="962181"/>
                    </a:cubicBezTo>
                    <a:cubicBezTo>
                      <a:pt x="287506" y="889601"/>
                      <a:pt x="298365" y="801685"/>
                      <a:pt x="275790" y="725961"/>
                    </a:cubicBezTo>
                    <a:cubicBezTo>
                      <a:pt x="311700" y="698053"/>
                      <a:pt x="347418" y="669954"/>
                      <a:pt x="382851" y="641379"/>
                    </a:cubicBezTo>
                    <a:cubicBezTo>
                      <a:pt x="465719" y="707483"/>
                      <a:pt x="506391" y="809591"/>
                      <a:pt x="492579" y="914747"/>
                    </a:cubicBezTo>
                    <a:cubicBezTo>
                      <a:pt x="492294" y="917033"/>
                      <a:pt x="495532" y="917985"/>
                      <a:pt x="496104" y="915604"/>
                    </a:cubicBezTo>
                    <a:cubicBezTo>
                      <a:pt x="521821" y="810543"/>
                      <a:pt x="483054" y="696434"/>
                      <a:pt x="400092" y="627378"/>
                    </a:cubicBezTo>
                    <a:cubicBezTo>
                      <a:pt x="403616" y="624520"/>
                      <a:pt x="407045" y="621758"/>
                      <a:pt x="410569" y="618900"/>
                    </a:cubicBezTo>
                    <a:cubicBezTo>
                      <a:pt x="430857" y="602327"/>
                      <a:pt x="450955" y="585563"/>
                      <a:pt x="470958" y="568513"/>
                    </a:cubicBezTo>
                    <a:cubicBezTo>
                      <a:pt x="479530" y="670145"/>
                      <a:pt x="543062" y="777968"/>
                      <a:pt x="620500" y="840642"/>
                    </a:cubicBezTo>
                    <a:cubicBezTo>
                      <a:pt x="622500" y="842262"/>
                      <a:pt x="624882" y="839690"/>
                      <a:pt x="623262" y="837785"/>
                    </a:cubicBezTo>
                    <a:cubicBezTo>
                      <a:pt x="586115" y="795494"/>
                      <a:pt x="553540" y="752631"/>
                      <a:pt x="530584" y="701006"/>
                    </a:cubicBezTo>
                    <a:cubicBezTo>
                      <a:pt x="509058" y="652714"/>
                      <a:pt x="500199" y="603851"/>
                      <a:pt x="489627" y="552606"/>
                    </a:cubicBezTo>
                    <a:cubicBezTo>
                      <a:pt x="513153" y="532318"/>
                      <a:pt x="536299" y="511649"/>
                      <a:pt x="559159" y="490599"/>
                    </a:cubicBezTo>
                    <a:cubicBezTo>
                      <a:pt x="607832" y="514316"/>
                      <a:pt x="652885" y="541748"/>
                      <a:pt x="691747" y="580038"/>
                    </a:cubicBezTo>
                    <a:cubicBezTo>
                      <a:pt x="731371" y="619186"/>
                      <a:pt x="758232" y="663573"/>
                      <a:pt x="786140" y="711007"/>
                    </a:cubicBezTo>
                    <a:cubicBezTo>
                      <a:pt x="786807" y="712150"/>
                      <a:pt x="788807" y="711388"/>
                      <a:pt x="788331" y="710055"/>
                    </a:cubicBezTo>
                    <a:cubicBezTo>
                      <a:pt x="755755" y="611566"/>
                      <a:pt x="667744" y="521936"/>
                      <a:pt x="575923" y="474978"/>
                    </a:cubicBezTo>
                    <a:cubicBezTo>
                      <a:pt x="616500" y="436782"/>
                      <a:pt x="655743" y="397063"/>
                      <a:pt x="692795" y="355534"/>
                    </a:cubicBezTo>
                    <a:cubicBezTo>
                      <a:pt x="694224" y="356582"/>
                      <a:pt x="696033" y="357344"/>
                      <a:pt x="698224" y="357439"/>
                    </a:cubicBezTo>
                    <a:cubicBezTo>
                      <a:pt x="778901" y="361821"/>
                      <a:pt x="844242" y="380394"/>
                      <a:pt x="913775" y="422304"/>
                    </a:cubicBezTo>
                    <a:cubicBezTo>
                      <a:pt x="914918" y="422971"/>
                      <a:pt x="916156" y="421352"/>
                      <a:pt x="915108" y="420399"/>
                    </a:cubicBezTo>
                    <a:cubicBezTo>
                      <a:pt x="861007" y="371822"/>
                      <a:pt x="781568" y="339627"/>
                      <a:pt x="707940" y="338103"/>
                    </a:cubicBezTo>
                    <a:cubicBezTo>
                      <a:pt x="720132" y="324006"/>
                      <a:pt x="732038" y="309719"/>
                      <a:pt x="743658" y="295146"/>
                    </a:cubicBezTo>
                    <a:cubicBezTo>
                      <a:pt x="785378" y="291240"/>
                      <a:pt x="825764" y="290669"/>
                      <a:pt x="867483" y="297432"/>
                    </a:cubicBezTo>
                    <a:cubicBezTo>
                      <a:pt x="869388" y="297717"/>
                      <a:pt x="870150" y="294955"/>
                      <a:pt x="868245" y="294479"/>
                    </a:cubicBezTo>
                    <a:cubicBezTo>
                      <a:pt x="831003" y="284668"/>
                      <a:pt x="792331" y="279620"/>
                      <a:pt x="753850" y="282192"/>
                    </a:cubicBezTo>
                    <a:cubicBezTo>
                      <a:pt x="758232" y="276572"/>
                      <a:pt x="762804" y="271047"/>
                      <a:pt x="767090" y="265428"/>
                    </a:cubicBezTo>
                    <a:cubicBezTo>
                      <a:pt x="778329" y="250569"/>
                      <a:pt x="757565" y="230185"/>
                      <a:pt x="745754" y="245139"/>
                    </a:cubicBezTo>
                    <a:cubicBezTo>
                      <a:pt x="733562" y="260570"/>
                      <a:pt x="721179" y="275619"/>
                      <a:pt x="708511" y="290574"/>
                    </a:cubicBezTo>
                    <a:cubicBezTo>
                      <a:pt x="678412" y="228185"/>
                      <a:pt x="664696" y="168749"/>
                      <a:pt x="650599" y="101217"/>
                    </a:cubicBezTo>
                    <a:cubicBezTo>
                      <a:pt x="650218" y="99407"/>
                      <a:pt x="647551" y="99978"/>
                      <a:pt x="647551" y="101693"/>
                    </a:cubicBezTo>
                    <a:cubicBezTo>
                      <a:pt x="648027" y="167606"/>
                      <a:pt x="652695" y="247902"/>
                      <a:pt x="692319" y="303432"/>
                    </a:cubicBezTo>
                    <a:cubicBezTo>
                      <a:pt x="693176" y="304575"/>
                      <a:pt x="694128" y="305528"/>
                      <a:pt x="695081" y="306195"/>
                    </a:cubicBezTo>
                    <a:cubicBezTo>
                      <a:pt x="689080" y="313148"/>
                      <a:pt x="683175" y="320101"/>
                      <a:pt x="677079" y="326959"/>
                    </a:cubicBezTo>
                    <a:cubicBezTo>
                      <a:pt x="676888" y="324483"/>
                      <a:pt x="675840" y="322101"/>
                      <a:pt x="673840" y="320101"/>
                    </a:cubicBezTo>
                    <a:cubicBezTo>
                      <a:pt x="628692" y="275905"/>
                      <a:pt x="587639" y="232947"/>
                      <a:pt x="557349" y="176750"/>
                    </a:cubicBezTo>
                    <a:cubicBezTo>
                      <a:pt x="527346" y="121029"/>
                      <a:pt x="512963" y="62545"/>
                      <a:pt x="499152" y="1395"/>
                    </a:cubicBezTo>
                    <a:cubicBezTo>
                      <a:pt x="498675" y="-891"/>
                      <a:pt x="495437" y="-129"/>
                      <a:pt x="495246" y="19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8" name="Google Shape;278;p6"/>
            <p:cNvGrpSpPr/>
            <p:nvPr/>
          </p:nvGrpSpPr>
          <p:grpSpPr>
            <a:xfrm rot="9464147">
              <a:off x="8568183" y="4029065"/>
              <a:ext cx="779717" cy="928696"/>
              <a:chOff x="-206343" y="1238230"/>
              <a:chExt cx="779672" cy="928642"/>
            </a:xfrm>
          </p:grpSpPr>
          <p:sp>
            <p:nvSpPr>
              <p:cNvPr id="279" name="Google Shape;279;p6"/>
              <p:cNvSpPr/>
              <p:nvPr/>
            </p:nvSpPr>
            <p:spPr>
              <a:xfrm rot="-4688137">
                <a:off x="-225321" y="1390091"/>
                <a:ext cx="817628" cy="624921"/>
              </a:xfrm>
              <a:custGeom>
                <a:avLst/>
                <a:gdLst/>
                <a:ahLst/>
                <a:cxnLst/>
                <a:rect l="l" t="t" r="r" b="b"/>
                <a:pathLst>
                  <a:path w="1344808" h="1027850" extrusionOk="0">
                    <a:moveTo>
                      <a:pt x="3709" y="1027844"/>
                    </a:moveTo>
                    <a:cubicBezTo>
                      <a:pt x="94196" y="1021939"/>
                      <a:pt x="184970" y="1015366"/>
                      <a:pt x="274790" y="1002508"/>
                    </a:cubicBezTo>
                    <a:cubicBezTo>
                      <a:pt x="300603" y="998793"/>
                      <a:pt x="331274" y="993459"/>
                      <a:pt x="347561" y="970599"/>
                    </a:cubicBezTo>
                    <a:cubicBezTo>
                      <a:pt x="364325" y="947072"/>
                      <a:pt x="354610" y="917164"/>
                      <a:pt x="356610" y="889922"/>
                    </a:cubicBezTo>
                    <a:lnTo>
                      <a:pt x="387948" y="949930"/>
                    </a:lnTo>
                    <a:cubicBezTo>
                      <a:pt x="388805" y="951644"/>
                      <a:pt x="391186" y="952787"/>
                      <a:pt x="392996" y="952216"/>
                    </a:cubicBezTo>
                    <a:cubicBezTo>
                      <a:pt x="426333" y="942024"/>
                      <a:pt x="459195" y="930308"/>
                      <a:pt x="491294" y="916592"/>
                    </a:cubicBezTo>
                    <a:cubicBezTo>
                      <a:pt x="518059" y="905162"/>
                      <a:pt x="550730" y="893542"/>
                      <a:pt x="569589" y="869920"/>
                    </a:cubicBezTo>
                    <a:cubicBezTo>
                      <a:pt x="588068" y="846679"/>
                      <a:pt x="587020" y="815722"/>
                      <a:pt x="588353" y="787624"/>
                    </a:cubicBezTo>
                    <a:cubicBezTo>
                      <a:pt x="589973" y="753905"/>
                      <a:pt x="591592" y="720187"/>
                      <a:pt x="593306" y="686468"/>
                    </a:cubicBezTo>
                    <a:cubicBezTo>
                      <a:pt x="606451" y="727426"/>
                      <a:pt x="618548" y="769526"/>
                      <a:pt x="635312" y="808769"/>
                    </a:cubicBezTo>
                    <a:cubicBezTo>
                      <a:pt x="644170" y="829438"/>
                      <a:pt x="662649" y="833153"/>
                      <a:pt x="683318" y="824962"/>
                    </a:cubicBezTo>
                    <a:cubicBezTo>
                      <a:pt x="737134" y="803530"/>
                      <a:pt x="735515" y="744094"/>
                      <a:pt x="724180" y="694850"/>
                    </a:cubicBezTo>
                    <a:cubicBezTo>
                      <a:pt x="739706" y="720758"/>
                      <a:pt x="755327" y="746761"/>
                      <a:pt x="770757" y="772669"/>
                    </a:cubicBezTo>
                    <a:cubicBezTo>
                      <a:pt x="772091" y="774860"/>
                      <a:pt x="774853" y="775717"/>
                      <a:pt x="777139" y="774574"/>
                    </a:cubicBezTo>
                    <a:cubicBezTo>
                      <a:pt x="821145" y="752191"/>
                      <a:pt x="865436" y="728664"/>
                      <a:pt x="906489" y="701232"/>
                    </a:cubicBezTo>
                    <a:cubicBezTo>
                      <a:pt x="936778" y="680944"/>
                      <a:pt x="961734" y="656274"/>
                      <a:pt x="970020" y="619793"/>
                    </a:cubicBezTo>
                    <a:cubicBezTo>
                      <a:pt x="978783" y="581217"/>
                      <a:pt x="971639" y="539212"/>
                      <a:pt x="967068" y="500635"/>
                    </a:cubicBezTo>
                    <a:cubicBezTo>
                      <a:pt x="962210" y="459487"/>
                      <a:pt x="955257" y="418625"/>
                      <a:pt x="946874" y="378049"/>
                    </a:cubicBezTo>
                    <a:cubicBezTo>
                      <a:pt x="990594" y="446057"/>
                      <a:pt x="1021741" y="520447"/>
                      <a:pt x="1039172" y="599791"/>
                    </a:cubicBezTo>
                    <a:cubicBezTo>
                      <a:pt x="1040029" y="603505"/>
                      <a:pt x="1044315" y="604077"/>
                      <a:pt x="1046982" y="601981"/>
                    </a:cubicBezTo>
                    <a:cubicBezTo>
                      <a:pt x="1130612" y="539402"/>
                      <a:pt x="1192143" y="451772"/>
                      <a:pt x="1220433" y="350998"/>
                    </a:cubicBezTo>
                    <a:cubicBezTo>
                      <a:pt x="1242912" y="270511"/>
                      <a:pt x="1248531" y="180691"/>
                      <a:pt x="1286060" y="106586"/>
                    </a:cubicBezTo>
                    <a:cubicBezTo>
                      <a:pt x="1298061" y="88393"/>
                      <a:pt x="1311492" y="71344"/>
                      <a:pt x="1326827" y="55532"/>
                    </a:cubicBezTo>
                    <a:cubicBezTo>
                      <a:pt x="1336066" y="46102"/>
                      <a:pt x="1343591" y="41911"/>
                      <a:pt x="1343210" y="32196"/>
                    </a:cubicBezTo>
                    <a:cubicBezTo>
                      <a:pt x="1343400" y="32005"/>
                      <a:pt x="1343591" y="31815"/>
                      <a:pt x="1343781" y="31624"/>
                    </a:cubicBezTo>
                    <a:cubicBezTo>
                      <a:pt x="1345877" y="29815"/>
                      <a:pt x="1344448" y="27148"/>
                      <a:pt x="1342353" y="26671"/>
                    </a:cubicBezTo>
                    <a:cubicBezTo>
                      <a:pt x="1342162" y="26005"/>
                      <a:pt x="1341971" y="25338"/>
                      <a:pt x="1341686" y="24671"/>
                    </a:cubicBezTo>
                    <a:cubicBezTo>
                      <a:pt x="1341686" y="24576"/>
                      <a:pt x="1341591" y="24481"/>
                      <a:pt x="1341400" y="24481"/>
                    </a:cubicBezTo>
                    <a:cubicBezTo>
                      <a:pt x="1341114" y="24195"/>
                      <a:pt x="1340829" y="23909"/>
                      <a:pt x="1340352" y="23814"/>
                    </a:cubicBezTo>
                    <a:cubicBezTo>
                      <a:pt x="1321969" y="20480"/>
                      <a:pt x="1303300" y="17908"/>
                      <a:pt x="1284536" y="15908"/>
                    </a:cubicBezTo>
                    <a:cubicBezTo>
                      <a:pt x="1190715" y="-5428"/>
                      <a:pt x="1093655" y="-5428"/>
                      <a:pt x="999357" y="16670"/>
                    </a:cubicBezTo>
                    <a:cubicBezTo>
                      <a:pt x="996881" y="17242"/>
                      <a:pt x="994785" y="20194"/>
                      <a:pt x="995738" y="22671"/>
                    </a:cubicBezTo>
                    <a:cubicBezTo>
                      <a:pt x="1005834" y="53818"/>
                      <a:pt x="1016026" y="85060"/>
                      <a:pt x="1026218" y="116302"/>
                    </a:cubicBezTo>
                    <a:cubicBezTo>
                      <a:pt x="1005549" y="96775"/>
                      <a:pt x="984974" y="77249"/>
                      <a:pt x="964115" y="57913"/>
                    </a:cubicBezTo>
                    <a:cubicBezTo>
                      <a:pt x="951828" y="46483"/>
                      <a:pt x="940493" y="35911"/>
                      <a:pt x="922872" y="36482"/>
                    </a:cubicBezTo>
                    <a:cubicBezTo>
                      <a:pt x="895535" y="37339"/>
                      <a:pt x="863626" y="53056"/>
                      <a:pt x="838099" y="62485"/>
                    </a:cubicBezTo>
                    <a:cubicBezTo>
                      <a:pt x="811429" y="72391"/>
                      <a:pt x="785045" y="83536"/>
                      <a:pt x="759708" y="96680"/>
                    </a:cubicBezTo>
                    <a:cubicBezTo>
                      <a:pt x="717036" y="118969"/>
                      <a:pt x="664935" y="150401"/>
                      <a:pt x="638741" y="192121"/>
                    </a:cubicBezTo>
                    <a:cubicBezTo>
                      <a:pt x="630168" y="205837"/>
                      <a:pt x="630359" y="218314"/>
                      <a:pt x="637788" y="232507"/>
                    </a:cubicBezTo>
                    <a:cubicBezTo>
                      <a:pt x="648361" y="252795"/>
                      <a:pt x="663030" y="271940"/>
                      <a:pt x="677222" y="290800"/>
                    </a:cubicBezTo>
                    <a:cubicBezTo>
                      <a:pt x="642837" y="267368"/>
                      <a:pt x="608547" y="243937"/>
                      <a:pt x="574161" y="220505"/>
                    </a:cubicBezTo>
                    <a:cubicBezTo>
                      <a:pt x="572447" y="219457"/>
                      <a:pt x="569399" y="219648"/>
                      <a:pt x="568065" y="221172"/>
                    </a:cubicBezTo>
                    <a:cubicBezTo>
                      <a:pt x="537204" y="256891"/>
                      <a:pt x="506629" y="292895"/>
                      <a:pt x="476339" y="329090"/>
                    </a:cubicBezTo>
                    <a:cubicBezTo>
                      <a:pt x="461861" y="346426"/>
                      <a:pt x="447479" y="363856"/>
                      <a:pt x="433096" y="381287"/>
                    </a:cubicBezTo>
                    <a:cubicBezTo>
                      <a:pt x="425285" y="390812"/>
                      <a:pt x="414713" y="401194"/>
                      <a:pt x="410998" y="413386"/>
                    </a:cubicBezTo>
                    <a:cubicBezTo>
                      <a:pt x="403283" y="438818"/>
                      <a:pt x="425666" y="454153"/>
                      <a:pt x="441859" y="470346"/>
                    </a:cubicBezTo>
                    <a:cubicBezTo>
                      <a:pt x="468720" y="497111"/>
                      <a:pt x="495485" y="523972"/>
                      <a:pt x="522345" y="550832"/>
                    </a:cubicBezTo>
                    <a:cubicBezTo>
                      <a:pt x="468815" y="521400"/>
                      <a:pt x="416046" y="490729"/>
                      <a:pt x="364325" y="458249"/>
                    </a:cubicBezTo>
                    <a:cubicBezTo>
                      <a:pt x="362135" y="456820"/>
                      <a:pt x="358991" y="457678"/>
                      <a:pt x="357658" y="459868"/>
                    </a:cubicBezTo>
                    <a:cubicBezTo>
                      <a:pt x="316986" y="526639"/>
                      <a:pt x="272695" y="591028"/>
                      <a:pt x="224213" y="652369"/>
                    </a:cubicBezTo>
                    <a:cubicBezTo>
                      <a:pt x="211735" y="668180"/>
                      <a:pt x="175254" y="697612"/>
                      <a:pt x="175254" y="720758"/>
                    </a:cubicBezTo>
                    <a:cubicBezTo>
                      <a:pt x="175254" y="730855"/>
                      <a:pt x="184112" y="740761"/>
                      <a:pt x="189065" y="748285"/>
                    </a:cubicBezTo>
                    <a:cubicBezTo>
                      <a:pt x="195257" y="757525"/>
                      <a:pt x="201543" y="766764"/>
                      <a:pt x="207830" y="776003"/>
                    </a:cubicBezTo>
                    <a:cubicBezTo>
                      <a:pt x="194209" y="766192"/>
                      <a:pt x="180588" y="756477"/>
                      <a:pt x="166967" y="746761"/>
                    </a:cubicBezTo>
                    <a:cubicBezTo>
                      <a:pt x="165348" y="745618"/>
                      <a:pt x="162395" y="745904"/>
                      <a:pt x="160967" y="747428"/>
                    </a:cubicBezTo>
                    <a:cubicBezTo>
                      <a:pt x="150108" y="759430"/>
                      <a:pt x="139250" y="771336"/>
                      <a:pt x="128391" y="783337"/>
                    </a:cubicBezTo>
                    <a:cubicBezTo>
                      <a:pt x="126962" y="784957"/>
                      <a:pt x="126391" y="787338"/>
                      <a:pt x="127534" y="789338"/>
                    </a:cubicBezTo>
                    <a:cubicBezTo>
                      <a:pt x="138107" y="807721"/>
                      <a:pt x="148679" y="826105"/>
                      <a:pt x="159347" y="844488"/>
                    </a:cubicBezTo>
                    <a:cubicBezTo>
                      <a:pt x="142679" y="832296"/>
                      <a:pt x="126105" y="820008"/>
                      <a:pt x="109532" y="807721"/>
                    </a:cubicBezTo>
                    <a:cubicBezTo>
                      <a:pt x="107531" y="806293"/>
                      <a:pt x="104102" y="807245"/>
                      <a:pt x="102959" y="809341"/>
                    </a:cubicBezTo>
                    <a:cubicBezTo>
                      <a:pt x="68669" y="880111"/>
                      <a:pt x="34665" y="950977"/>
                      <a:pt x="470" y="1021748"/>
                    </a:cubicBezTo>
                    <a:cubicBezTo>
                      <a:pt x="-768" y="1024225"/>
                      <a:pt x="470" y="1028035"/>
                      <a:pt x="3804" y="1027844"/>
                    </a:cubicBezTo>
                    <a:close/>
                    <a:moveTo>
                      <a:pt x="1338638" y="27910"/>
                    </a:moveTo>
                    <a:cubicBezTo>
                      <a:pt x="1337876" y="28576"/>
                      <a:pt x="1337114" y="29243"/>
                      <a:pt x="1336352" y="29910"/>
                    </a:cubicBezTo>
                    <a:cubicBezTo>
                      <a:pt x="1333304" y="28957"/>
                      <a:pt x="1330161" y="28005"/>
                      <a:pt x="1327113" y="27148"/>
                    </a:cubicBezTo>
                    <a:cubicBezTo>
                      <a:pt x="1330923" y="27433"/>
                      <a:pt x="1334828" y="27719"/>
                      <a:pt x="1338638" y="279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 rot="-4688137">
                <a:off x="-215998" y="1401411"/>
                <a:ext cx="808194" cy="599263"/>
              </a:xfrm>
              <a:custGeom>
                <a:avLst/>
                <a:gdLst/>
                <a:ahLst/>
                <a:cxnLst/>
                <a:rect l="l" t="t" r="r" b="b"/>
                <a:pathLst>
                  <a:path w="1329292" h="985649" extrusionOk="0">
                    <a:moveTo>
                      <a:pt x="76854" y="853846"/>
                    </a:moveTo>
                    <a:cubicBezTo>
                      <a:pt x="103333" y="867562"/>
                      <a:pt x="124384" y="880325"/>
                      <a:pt x="142672" y="903757"/>
                    </a:cubicBezTo>
                    <a:cubicBezTo>
                      <a:pt x="95999" y="929951"/>
                      <a:pt x="48184" y="954334"/>
                      <a:pt x="1130" y="981671"/>
                    </a:cubicBezTo>
                    <a:cubicBezTo>
                      <a:pt x="-1346" y="983100"/>
                      <a:pt x="654" y="986434"/>
                      <a:pt x="3226" y="985481"/>
                    </a:cubicBezTo>
                    <a:cubicBezTo>
                      <a:pt x="62566" y="961002"/>
                      <a:pt x="121145" y="930903"/>
                      <a:pt x="176676" y="896803"/>
                    </a:cubicBezTo>
                    <a:cubicBezTo>
                      <a:pt x="182010" y="911663"/>
                      <a:pt x="185915" y="925759"/>
                      <a:pt x="185248" y="942047"/>
                    </a:cubicBezTo>
                    <a:cubicBezTo>
                      <a:pt x="185248" y="944143"/>
                      <a:pt x="188677" y="944809"/>
                      <a:pt x="189058" y="942619"/>
                    </a:cubicBezTo>
                    <a:cubicBezTo>
                      <a:pt x="191821" y="926140"/>
                      <a:pt x="191249" y="907757"/>
                      <a:pt x="184391" y="892136"/>
                    </a:cubicBezTo>
                    <a:cubicBezTo>
                      <a:pt x="203441" y="880230"/>
                      <a:pt x="222205" y="867943"/>
                      <a:pt x="240398" y="855274"/>
                    </a:cubicBezTo>
                    <a:cubicBezTo>
                      <a:pt x="240398" y="856227"/>
                      <a:pt x="240684" y="857180"/>
                      <a:pt x="241160" y="858227"/>
                    </a:cubicBezTo>
                    <a:cubicBezTo>
                      <a:pt x="254114" y="886136"/>
                      <a:pt x="256591" y="915853"/>
                      <a:pt x="253828" y="946048"/>
                    </a:cubicBezTo>
                    <a:cubicBezTo>
                      <a:pt x="253447" y="950334"/>
                      <a:pt x="259734" y="950810"/>
                      <a:pt x="260972" y="947095"/>
                    </a:cubicBezTo>
                    <a:cubicBezTo>
                      <a:pt x="271831" y="915377"/>
                      <a:pt x="267354" y="881468"/>
                      <a:pt x="253924" y="851274"/>
                    </a:cubicBezTo>
                    <a:cubicBezTo>
                      <a:pt x="253162" y="849655"/>
                      <a:pt x="252114" y="848607"/>
                      <a:pt x="250876" y="847940"/>
                    </a:cubicBezTo>
                    <a:cubicBezTo>
                      <a:pt x="253066" y="846416"/>
                      <a:pt x="255257" y="844892"/>
                      <a:pt x="257353" y="843368"/>
                    </a:cubicBezTo>
                    <a:cubicBezTo>
                      <a:pt x="313169" y="803078"/>
                      <a:pt x="361556" y="754595"/>
                      <a:pt x="409562" y="705732"/>
                    </a:cubicBezTo>
                    <a:cubicBezTo>
                      <a:pt x="432327" y="748880"/>
                      <a:pt x="448329" y="791838"/>
                      <a:pt x="454330" y="840701"/>
                    </a:cubicBezTo>
                    <a:cubicBezTo>
                      <a:pt x="454615" y="842892"/>
                      <a:pt x="458140" y="842416"/>
                      <a:pt x="458140" y="840225"/>
                    </a:cubicBezTo>
                    <a:cubicBezTo>
                      <a:pt x="457854" y="790314"/>
                      <a:pt x="446805" y="738117"/>
                      <a:pt x="422421" y="694302"/>
                    </a:cubicBezTo>
                    <a:cubicBezTo>
                      <a:pt x="422230" y="693921"/>
                      <a:pt x="421945" y="693635"/>
                      <a:pt x="421754" y="693349"/>
                    </a:cubicBezTo>
                    <a:cubicBezTo>
                      <a:pt x="442995" y="671728"/>
                      <a:pt x="464236" y="650106"/>
                      <a:pt x="486238" y="629246"/>
                    </a:cubicBezTo>
                    <a:cubicBezTo>
                      <a:pt x="495668" y="620293"/>
                      <a:pt x="505193" y="611434"/>
                      <a:pt x="514813" y="602767"/>
                    </a:cubicBezTo>
                    <a:cubicBezTo>
                      <a:pt x="517004" y="652106"/>
                      <a:pt x="522529" y="701351"/>
                      <a:pt x="526434" y="750499"/>
                    </a:cubicBezTo>
                    <a:cubicBezTo>
                      <a:pt x="526624" y="752690"/>
                      <a:pt x="529863" y="752786"/>
                      <a:pt x="529863" y="750499"/>
                    </a:cubicBezTo>
                    <a:cubicBezTo>
                      <a:pt x="529387" y="697445"/>
                      <a:pt x="530720" y="644105"/>
                      <a:pt x="527767" y="591146"/>
                    </a:cubicBezTo>
                    <a:cubicBezTo>
                      <a:pt x="570058" y="553522"/>
                      <a:pt x="614350" y="517994"/>
                      <a:pt x="659689" y="483704"/>
                    </a:cubicBezTo>
                    <a:cubicBezTo>
                      <a:pt x="706266" y="544950"/>
                      <a:pt x="741889" y="612673"/>
                      <a:pt x="761797" y="687349"/>
                    </a:cubicBezTo>
                    <a:cubicBezTo>
                      <a:pt x="762749" y="690873"/>
                      <a:pt x="767893" y="689539"/>
                      <a:pt x="767226" y="686015"/>
                    </a:cubicBezTo>
                    <a:cubicBezTo>
                      <a:pt x="752462" y="608101"/>
                      <a:pt x="722935" y="535330"/>
                      <a:pt x="675786" y="471607"/>
                    </a:cubicBezTo>
                    <a:cubicBezTo>
                      <a:pt x="691121" y="460177"/>
                      <a:pt x="706647" y="448843"/>
                      <a:pt x="722268" y="437698"/>
                    </a:cubicBezTo>
                    <a:cubicBezTo>
                      <a:pt x="721792" y="438746"/>
                      <a:pt x="721696" y="439889"/>
                      <a:pt x="722458" y="440937"/>
                    </a:cubicBezTo>
                    <a:cubicBezTo>
                      <a:pt x="743890" y="471417"/>
                      <a:pt x="762178" y="502183"/>
                      <a:pt x="774941" y="537425"/>
                    </a:cubicBezTo>
                    <a:cubicBezTo>
                      <a:pt x="775894" y="540187"/>
                      <a:pt x="780370" y="539235"/>
                      <a:pt x="779418" y="536282"/>
                    </a:cubicBezTo>
                    <a:cubicBezTo>
                      <a:pt x="768083" y="500563"/>
                      <a:pt x="751891" y="465988"/>
                      <a:pt x="728650" y="436460"/>
                    </a:cubicBezTo>
                    <a:cubicBezTo>
                      <a:pt x="727792" y="435412"/>
                      <a:pt x="726745" y="435127"/>
                      <a:pt x="725602" y="435317"/>
                    </a:cubicBezTo>
                    <a:cubicBezTo>
                      <a:pt x="799706" y="382168"/>
                      <a:pt x="875716" y="331495"/>
                      <a:pt x="950773" y="280441"/>
                    </a:cubicBezTo>
                    <a:cubicBezTo>
                      <a:pt x="1001922" y="342067"/>
                      <a:pt x="1041832" y="409123"/>
                      <a:pt x="1074312" y="482371"/>
                    </a:cubicBezTo>
                    <a:cubicBezTo>
                      <a:pt x="1075169" y="484371"/>
                      <a:pt x="1078693" y="483037"/>
                      <a:pt x="1078027" y="480942"/>
                    </a:cubicBezTo>
                    <a:cubicBezTo>
                      <a:pt x="1051261" y="405694"/>
                      <a:pt x="1011542" y="335495"/>
                      <a:pt x="963250" y="271963"/>
                    </a:cubicBezTo>
                    <a:cubicBezTo>
                      <a:pt x="978109" y="261867"/>
                      <a:pt x="992873" y="251675"/>
                      <a:pt x="1007637" y="241579"/>
                    </a:cubicBezTo>
                    <a:cubicBezTo>
                      <a:pt x="1041355" y="218242"/>
                      <a:pt x="1075264" y="195192"/>
                      <a:pt x="1109078" y="171951"/>
                    </a:cubicBezTo>
                    <a:cubicBezTo>
                      <a:pt x="1135748" y="202907"/>
                      <a:pt x="1155370" y="234721"/>
                      <a:pt x="1163942" y="275869"/>
                    </a:cubicBezTo>
                    <a:cubicBezTo>
                      <a:pt x="1164895" y="280536"/>
                      <a:pt x="1171657" y="278631"/>
                      <a:pt x="1170991" y="274154"/>
                    </a:cubicBezTo>
                    <a:cubicBezTo>
                      <a:pt x="1165371" y="234530"/>
                      <a:pt x="1149464" y="193192"/>
                      <a:pt x="1121937" y="163093"/>
                    </a:cubicBezTo>
                    <a:cubicBezTo>
                      <a:pt x="1188898" y="117277"/>
                      <a:pt x="1255858" y="71653"/>
                      <a:pt x="1323010" y="26218"/>
                    </a:cubicBezTo>
                    <a:cubicBezTo>
                      <a:pt x="1337392" y="16503"/>
                      <a:pt x="1324534" y="-7500"/>
                      <a:pt x="1309961" y="2311"/>
                    </a:cubicBezTo>
                    <a:cubicBezTo>
                      <a:pt x="1255763" y="38601"/>
                      <a:pt x="1201661" y="75082"/>
                      <a:pt x="1147750" y="111753"/>
                    </a:cubicBezTo>
                    <a:cubicBezTo>
                      <a:pt x="1136605" y="74605"/>
                      <a:pt x="1119651" y="36315"/>
                      <a:pt x="1092600" y="8502"/>
                    </a:cubicBezTo>
                    <a:cubicBezTo>
                      <a:pt x="1089933" y="5740"/>
                      <a:pt x="1084885" y="9169"/>
                      <a:pt x="1087076" y="12598"/>
                    </a:cubicBezTo>
                    <a:cubicBezTo>
                      <a:pt x="1108697" y="46888"/>
                      <a:pt x="1127938" y="79082"/>
                      <a:pt x="1137463" y="118897"/>
                    </a:cubicBezTo>
                    <a:cubicBezTo>
                      <a:pt x="1091457" y="150234"/>
                      <a:pt x="1045642" y="181666"/>
                      <a:pt x="999826" y="213289"/>
                    </a:cubicBezTo>
                    <a:cubicBezTo>
                      <a:pt x="1000398" y="210813"/>
                      <a:pt x="999922" y="207860"/>
                      <a:pt x="997731" y="204907"/>
                    </a:cubicBezTo>
                    <a:cubicBezTo>
                      <a:pt x="958393" y="153377"/>
                      <a:pt x="909720" y="108991"/>
                      <a:pt x="853903" y="75844"/>
                    </a:cubicBezTo>
                    <a:cubicBezTo>
                      <a:pt x="849427" y="73177"/>
                      <a:pt x="845807" y="79654"/>
                      <a:pt x="849808" y="82606"/>
                    </a:cubicBezTo>
                    <a:cubicBezTo>
                      <a:pt x="901147" y="120897"/>
                      <a:pt x="945058" y="163950"/>
                      <a:pt x="982586" y="215861"/>
                    </a:cubicBezTo>
                    <a:cubicBezTo>
                      <a:pt x="984586" y="218623"/>
                      <a:pt x="987063" y="219957"/>
                      <a:pt x="989539" y="220338"/>
                    </a:cubicBezTo>
                    <a:cubicBezTo>
                      <a:pt x="938390" y="255771"/>
                      <a:pt x="887431" y="291299"/>
                      <a:pt x="836663" y="327208"/>
                    </a:cubicBezTo>
                    <a:cubicBezTo>
                      <a:pt x="836663" y="327208"/>
                      <a:pt x="836663" y="327113"/>
                      <a:pt x="836663" y="327018"/>
                    </a:cubicBezTo>
                    <a:cubicBezTo>
                      <a:pt x="819232" y="293776"/>
                      <a:pt x="788562" y="265582"/>
                      <a:pt x="762178" y="239197"/>
                    </a:cubicBezTo>
                    <a:cubicBezTo>
                      <a:pt x="735508" y="212527"/>
                      <a:pt x="707409" y="185762"/>
                      <a:pt x="675976" y="164617"/>
                    </a:cubicBezTo>
                    <a:cubicBezTo>
                      <a:pt x="674643" y="163664"/>
                      <a:pt x="673119" y="165664"/>
                      <a:pt x="674167" y="166807"/>
                    </a:cubicBezTo>
                    <a:cubicBezTo>
                      <a:pt x="700265" y="194049"/>
                      <a:pt x="728173" y="219290"/>
                      <a:pt x="753129" y="247675"/>
                    </a:cubicBezTo>
                    <a:cubicBezTo>
                      <a:pt x="777894" y="275869"/>
                      <a:pt x="797706" y="309682"/>
                      <a:pt x="823995" y="336067"/>
                    </a:cubicBezTo>
                    <a:cubicBezTo>
                      <a:pt x="803802" y="350354"/>
                      <a:pt x="783514" y="364737"/>
                      <a:pt x="763321" y="379215"/>
                    </a:cubicBezTo>
                    <a:cubicBezTo>
                      <a:pt x="713505" y="414838"/>
                      <a:pt x="663784" y="450843"/>
                      <a:pt x="615683" y="488943"/>
                    </a:cubicBezTo>
                    <a:cubicBezTo>
                      <a:pt x="615302" y="487705"/>
                      <a:pt x="614731" y="486371"/>
                      <a:pt x="613683" y="485228"/>
                    </a:cubicBezTo>
                    <a:cubicBezTo>
                      <a:pt x="573106" y="437508"/>
                      <a:pt x="517195" y="399313"/>
                      <a:pt x="460330" y="373881"/>
                    </a:cubicBezTo>
                    <a:cubicBezTo>
                      <a:pt x="457949" y="372833"/>
                      <a:pt x="455949" y="375881"/>
                      <a:pt x="458235" y="377405"/>
                    </a:cubicBezTo>
                    <a:cubicBezTo>
                      <a:pt x="511194" y="412838"/>
                      <a:pt x="555676" y="452938"/>
                      <a:pt x="600919" y="497420"/>
                    </a:cubicBezTo>
                    <a:cubicBezTo>
                      <a:pt x="601681" y="498087"/>
                      <a:pt x="602443" y="498658"/>
                      <a:pt x="603205" y="499039"/>
                    </a:cubicBezTo>
                    <a:cubicBezTo>
                      <a:pt x="575964" y="521042"/>
                      <a:pt x="549199" y="543712"/>
                      <a:pt x="523481" y="567524"/>
                    </a:cubicBezTo>
                    <a:cubicBezTo>
                      <a:pt x="513956" y="576287"/>
                      <a:pt x="504622" y="585336"/>
                      <a:pt x="495382" y="594480"/>
                    </a:cubicBezTo>
                    <a:cubicBezTo>
                      <a:pt x="495192" y="592480"/>
                      <a:pt x="494239" y="590480"/>
                      <a:pt x="492430" y="588670"/>
                    </a:cubicBezTo>
                    <a:cubicBezTo>
                      <a:pt x="453568" y="550760"/>
                      <a:pt x="406705" y="521042"/>
                      <a:pt x="354317" y="505707"/>
                    </a:cubicBezTo>
                    <a:cubicBezTo>
                      <a:pt x="350888" y="504659"/>
                      <a:pt x="348602" y="509707"/>
                      <a:pt x="351841" y="511517"/>
                    </a:cubicBezTo>
                    <a:cubicBezTo>
                      <a:pt x="398132" y="537044"/>
                      <a:pt x="439566" y="565810"/>
                      <a:pt x="477380" y="602957"/>
                    </a:cubicBezTo>
                    <a:cubicBezTo>
                      <a:pt x="479380" y="604957"/>
                      <a:pt x="481762" y="605815"/>
                      <a:pt x="483952" y="605910"/>
                    </a:cubicBezTo>
                    <a:cubicBezTo>
                      <a:pt x="436518" y="653916"/>
                      <a:pt x="392227" y="704970"/>
                      <a:pt x="344697" y="752786"/>
                    </a:cubicBezTo>
                    <a:cubicBezTo>
                      <a:pt x="345935" y="750023"/>
                      <a:pt x="345649" y="746785"/>
                      <a:pt x="342601" y="744022"/>
                    </a:cubicBezTo>
                    <a:cubicBezTo>
                      <a:pt x="306121" y="710876"/>
                      <a:pt x="259258" y="685825"/>
                      <a:pt x="212966" y="669442"/>
                    </a:cubicBezTo>
                    <a:cubicBezTo>
                      <a:pt x="209251" y="668108"/>
                      <a:pt x="206584" y="674109"/>
                      <a:pt x="210204" y="675823"/>
                    </a:cubicBezTo>
                    <a:cubicBezTo>
                      <a:pt x="255067" y="697540"/>
                      <a:pt x="291643" y="724211"/>
                      <a:pt x="329743" y="756214"/>
                    </a:cubicBezTo>
                    <a:cubicBezTo>
                      <a:pt x="333076" y="758977"/>
                      <a:pt x="336982" y="758977"/>
                      <a:pt x="340030" y="757453"/>
                    </a:cubicBezTo>
                    <a:cubicBezTo>
                      <a:pt x="328028" y="769454"/>
                      <a:pt x="315741" y="781265"/>
                      <a:pt x="303168" y="792790"/>
                    </a:cubicBezTo>
                    <a:cubicBezTo>
                      <a:pt x="256876" y="834986"/>
                      <a:pt x="206013" y="867752"/>
                      <a:pt x="153340" y="897756"/>
                    </a:cubicBezTo>
                    <a:cubicBezTo>
                      <a:pt x="135528" y="874039"/>
                      <a:pt x="108191" y="852798"/>
                      <a:pt x="78378" y="848607"/>
                    </a:cubicBezTo>
                    <a:cubicBezTo>
                      <a:pt x="75520" y="848226"/>
                      <a:pt x="74473" y="852703"/>
                      <a:pt x="76854" y="8539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6"/>
              <p:cNvSpPr/>
              <p:nvPr/>
            </p:nvSpPr>
            <p:spPr>
              <a:xfrm rot="-4688137">
                <a:off x="354135" y="1883281"/>
                <a:ext cx="18851" cy="53990"/>
              </a:xfrm>
              <a:custGeom>
                <a:avLst/>
                <a:gdLst/>
                <a:ahLst/>
                <a:cxnLst/>
                <a:rect l="l" t="t" r="r" b="b"/>
                <a:pathLst>
                  <a:path w="31006" h="88801" extrusionOk="0">
                    <a:moveTo>
                      <a:pt x="229" y="5202"/>
                    </a:moveTo>
                    <a:cubicBezTo>
                      <a:pt x="12135" y="31967"/>
                      <a:pt x="21374" y="59685"/>
                      <a:pt x="28709" y="87974"/>
                    </a:cubicBezTo>
                    <a:cubicBezTo>
                      <a:pt x="29090" y="89403"/>
                      <a:pt x="31185" y="88831"/>
                      <a:pt x="30995" y="87403"/>
                    </a:cubicBezTo>
                    <a:cubicBezTo>
                      <a:pt x="25851" y="58066"/>
                      <a:pt x="17374" y="29586"/>
                      <a:pt x="6420" y="1868"/>
                    </a:cubicBezTo>
                    <a:cubicBezTo>
                      <a:pt x="4801" y="-2228"/>
                      <a:pt x="-1486" y="1106"/>
                      <a:pt x="324" y="5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6"/>
              <p:cNvSpPr/>
              <p:nvPr/>
            </p:nvSpPr>
            <p:spPr>
              <a:xfrm rot="-4688137">
                <a:off x="180242" y="1864438"/>
                <a:ext cx="53975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88776" h="53632" extrusionOk="0">
                    <a:moveTo>
                      <a:pt x="991" y="3426"/>
                    </a:moveTo>
                    <a:cubicBezTo>
                      <a:pt x="29662" y="17523"/>
                      <a:pt x="56427" y="34096"/>
                      <a:pt x="82335" y="52765"/>
                    </a:cubicBezTo>
                    <a:cubicBezTo>
                      <a:pt x="87002" y="56194"/>
                      <a:pt x="91384" y="48574"/>
                      <a:pt x="86907" y="45145"/>
                    </a:cubicBezTo>
                    <a:cubicBezTo>
                      <a:pt x="61285" y="25429"/>
                      <a:pt x="32900" y="10570"/>
                      <a:pt x="2420" y="92"/>
                    </a:cubicBezTo>
                    <a:cubicBezTo>
                      <a:pt x="420" y="-575"/>
                      <a:pt x="-1009" y="2568"/>
                      <a:pt x="896" y="3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 rot="-4688137">
                <a:off x="267459" y="1692046"/>
                <a:ext cx="42350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69656" h="182793" extrusionOk="0">
                    <a:moveTo>
                      <a:pt x="683" y="6299"/>
                    </a:moveTo>
                    <a:cubicBezTo>
                      <a:pt x="37068" y="60782"/>
                      <a:pt x="54594" y="117361"/>
                      <a:pt x="65834" y="181369"/>
                    </a:cubicBezTo>
                    <a:cubicBezTo>
                      <a:pt x="66215" y="183560"/>
                      <a:pt x="69644" y="183083"/>
                      <a:pt x="69644" y="180893"/>
                    </a:cubicBezTo>
                    <a:cubicBezTo>
                      <a:pt x="70310" y="117837"/>
                      <a:pt x="44783" y="52781"/>
                      <a:pt x="8493" y="2013"/>
                    </a:cubicBezTo>
                    <a:cubicBezTo>
                      <a:pt x="5255" y="-2559"/>
                      <a:pt x="-2461" y="1442"/>
                      <a:pt x="778" y="62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 rot="-4688137">
                <a:off x="56541" y="1702612"/>
                <a:ext cx="51928" cy="42691"/>
              </a:xfrm>
              <a:custGeom>
                <a:avLst/>
                <a:gdLst/>
                <a:ahLst/>
                <a:cxnLst/>
                <a:rect l="l" t="t" r="r" b="b"/>
                <a:pathLst>
                  <a:path w="85410" h="70217" extrusionOk="0">
                    <a:moveTo>
                      <a:pt x="1164" y="4825"/>
                    </a:moveTo>
                    <a:cubicBezTo>
                      <a:pt x="32406" y="19684"/>
                      <a:pt x="56028" y="41401"/>
                      <a:pt x="76888" y="68642"/>
                    </a:cubicBezTo>
                    <a:cubicBezTo>
                      <a:pt x="80222" y="72929"/>
                      <a:pt x="87746" y="67595"/>
                      <a:pt x="84698" y="63023"/>
                    </a:cubicBezTo>
                    <a:cubicBezTo>
                      <a:pt x="65077" y="33495"/>
                      <a:pt x="36121" y="12731"/>
                      <a:pt x="3260" y="158"/>
                    </a:cubicBezTo>
                    <a:cubicBezTo>
                      <a:pt x="593" y="-890"/>
                      <a:pt x="-1408" y="3587"/>
                      <a:pt x="1259" y="48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6"/>
              <p:cNvSpPr/>
              <p:nvPr/>
            </p:nvSpPr>
            <p:spPr>
              <a:xfrm rot="-4688137">
                <a:off x="220096" y="1534874"/>
                <a:ext cx="28276" cy="101053"/>
              </a:xfrm>
              <a:custGeom>
                <a:avLst/>
                <a:gdLst/>
                <a:ahLst/>
                <a:cxnLst/>
                <a:rect l="l" t="t" r="r" b="b"/>
                <a:pathLst>
                  <a:path w="46507" h="166209" extrusionOk="0">
                    <a:moveTo>
                      <a:pt x="185" y="3657"/>
                    </a:moveTo>
                    <a:cubicBezTo>
                      <a:pt x="10186" y="29756"/>
                      <a:pt x="20664" y="55283"/>
                      <a:pt x="27522" y="82429"/>
                    </a:cubicBezTo>
                    <a:cubicBezTo>
                      <a:pt x="34475" y="109575"/>
                      <a:pt x="37237" y="137007"/>
                      <a:pt x="42000" y="164534"/>
                    </a:cubicBezTo>
                    <a:cubicBezTo>
                      <a:pt x="42476" y="167106"/>
                      <a:pt x="46381" y="166535"/>
                      <a:pt x="46476" y="164058"/>
                    </a:cubicBezTo>
                    <a:cubicBezTo>
                      <a:pt x="47334" y="110147"/>
                      <a:pt x="30570" y="49187"/>
                      <a:pt x="5805" y="1466"/>
                    </a:cubicBezTo>
                    <a:cubicBezTo>
                      <a:pt x="4281" y="-1486"/>
                      <a:pt x="-1053" y="419"/>
                      <a:pt x="185" y="36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6"/>
              <p:cNvSpPr/>
              <p:nvPr/>
            </p:nvSpPr>
            <p:spPr>
              <a:xfrm rot="-4688137">
                <a:off x="-11447" y="1534324"/>
                <a:ext cx="60534" cy="58960"/>
              </a:xfrm>
              <a:custGeom>
                <a:avLst/>
                <a:gdLst/>
                <a:ahLst/>
                <a:cxnLst/>
                <a:rect l="l" t="t" r="r" b="b"/>
                <a:pathLst>
                  <a:path w="99565" h="96976" extrusionOk="0">
                    <a:moveTo>
                      <a:pt x="1475" y="5731"/>
                    </a:moveTo>
                    <a:cubicBezTo>
                      <a:pt x="37098" y="30019"/>
                      <a:pt x="65387" y="59833"/>
                      <a:pt x="90248" y="94789"/>
                    </a:cubicBezTo>
                    <a:cubicBezTo>
                      <a:pt x="93772" y="99742"/>
                      <a:pt x="102249" y="95456"/>
                      <a:pt x="98725" y="90122"/>
                    </a:cubicBezTo>
                    <a:cubicBezTo>
                      <a:pt x="74531" y="53165"/>
                      <a:pt x="41956" y="23638"/>
                      <a:pt x="4523" y="492"/>
                    </a:cubicBezTo>
                    <a:cubicBezTo>
                      <a:pt x="1189" y="-1604"/>
                      <a:pt x="-1859" y="3540"/>
                      <a:pt x="1379" y="57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 rot="-4688137">
                <a:off x="102689" y="1393980"/>
                <a:ext cx="36189" cy="56792"/>
              </a:xfrm>
              <a:custGeom>
                <a:avLst/>
                <a:gdLst/>
                <a:ahLst/>
                <a:cxnLst/>
                <a:rect l="l" t="t" r="r" b="b"/>
                <a:pathLst>
                  <a:path w="59523" h="93409" extrusionOk="0">
                    <a:moveTo>
                      <a:pt x="772" y="6215"/>
                    </a:moveTo>
                    <a:cubicBezTo>
                      <a:pt x="21537" y="34028"/>
                      <a:pt x="40682" y="61175"/>
                      <a:pt x="56017" y="92417"/>
                    </a:cubicBezTo>
                    <a:cubicBezTo>
                      <a:pt x="57065" y="94607"/>
                      <a:pt x="60303" y="92798"/>
                      <a:pt x="59351" y="90607"/>
                    </a:cubicBezTo>
                    <a:cubicBezTo>
                      <a:pt x="45349" y="59079"/>
                      <a:pt x="28299" y="27742"/>
                      <a:pt x="6011" y="1262"/>
                    </a:cubicBezTo>
                    <a:cubicBezTo>
                      <a:pt x="2963" y="-2357"/>
                      <a:pt x="-1895" y="2596"/>
                      <a:pt x="772" y="62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8" name="Google Shape;288;p6"/>
          <p:cNvGrpSpPr/>
          <p:nvPr/>
        </p:nvGrpSpPr>
        <p:grpSpPr>
          <a:xfrm flipH="1">
            <a:off x="5" y="3311759"/>
            <a:ext cx="1744285" cy="1831743"/>
            <a:chOff x="280155" y="3311759"/>
            <a:chExt cx="1744285" cy="1831743"/>
          </a:xfrm>
        </p:grpSpPr>
        <p:grpSp>
          <p:nvGrpSpPr>
            <p:cNvPr id="289" name="Google Shape;289;p6"/>
            <p:cNvGrpSpPr/>
            <p:nvPr/>
          </p:nvGrpSpPr>
          <p:grpSpPr>
            <a:xfrm rot="10800000" flipH="1">
              <a:off x="1683155" y="3311759"/>
              <a:ext cx="279791" cy="470292"/>
              <a:chOff x="4121933" y="3781973"/>
              <a:chExt cx="212688" cy="357501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4189185" y="3781973"/>
                <a:ext cx="145436" cy="145436"/>
              </a:xfrm>
              <a:custGeom>
                <a:avLst/>
                <a:gdLst/>
                <a:ahLst/>
                <a:cxnLst/>
                <a:rect l="l" t="t" r="r" b="b"/>
                <a:pathLst>
                  <a:path w="145436" h="145436" extrusionOk="0">
                    <a:moveTo>
                      <a:pt x="145436" y="51427"/>
                    </a:moveTo>
                    <a:lnTo>
                      <a:pt x="94009" y="51427"/>
                    </a:lnTo>
                    <a:lnTo>
                      <a:pt x="94009" y="0"/>
                    </a:lnTo>
                    <a:lnTo>
                      <a:pt x="51427" y="0"/>
                    </a:lnTo>
                    <a:lnTo>
                      <a:pt x="51427" y="51427"/>
                    </a:lnTo>
                    <a:lnTo>
                      <a:pt x="0" y="51427"/>
                    </a:lnTo>
                    <a:lnTo>
                      <a:pt x="0" y="94010"/>
                    </a:lnTo>
                    <a:lnTo>
                      <a:pt x="51427" y="94010"/>
                    </a:lnTo>
                    <a:lnTo>
                      <a:pt x="51427" y="145436"/>
                    </a:lnTo>
                    <a:lnTo>
                      <a:pt x="94009" y="145436"/>
                    </a:lnTo>
                    <a:lnTo>
                      <a:pt x="94009" y="94010"/>
                    </a:lnTo>
                    <a:lnTo>
                      <a:pt x="145436" y="94010"/>
                    </a:lnTo>
                    <a:lnTo>
                      <a:pt x="145436" y="5142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4121933" y="4032690"/>
                <a:ext cx="106718" cy="106784"/>
              </a:xfrm>
              <a:custGeom>
                <a:avLst/>
                <a:gdLst/>
                <a:ahLst/>
                <a:cxnLst/>
                <a:rect l="l" t="t" r="r" b="b"/>
                <a:pathLst>
                  <a:path w="106718" h="106784" extrusionOk="0">
                    <a:moveTo>
                      <a:pt x="70818" y="106784"/>
                    </a:moveTo>
                    <a:lnTo>
                      <a:pt x="35901" y="106784"/>
                    </a:lnTo>
                    <a:lnTo>
                      <a:pt x="35901" y="70883"/>
                    </a:lnTo>
                    <a:lnTo>
                      <a:pt x="0" y="70883"/>
                    </a:lnTo>
                    <a:lnTo>
                      <a:pt x="0" y="35900"/>
                    </a:lnTo>
                    <a:lnTo>
                      <a:pt x="35901" y="35900"/>
                    </a:lnTo>
                    <a:lnTo>
                      <a:pt x="35901" y="0"/>
                    </a:lnTo>
                    <a:lnTo>
                      <a:pt x="70818" y="0"/>
                    </a:lnTo>
                    <a:lnTo>
                      <a:pt x="70818" y="35900"/>
                    </a:lnTo>
                    <a:lnTo>
                      <a:pt x="106719" y="35900"/>
                    </a:lnTo>
                    <a:lnTo>
                      <a:pt x="106719" y="70883"/>
                    </a:lnTo>
                    <a:lnTo>
                      <a:pt x="70818" y="70883"/>
                    </a:lnTo>
                    <a:lnTo>
                      <a:pt x="70818" y="106784"/>
                    </a:lnTo>
                    <a:close/>
                    <a:moveTo>
                      <a:pt x="41076" y="101608"/>
                    </a:moveTo>
                    <a:lnTo>
                      <a:pt x="65643" y="101608"/>
                    </a:lnTo>
                    <a:lnTo>
                      <a:pt x="65643" y="65708"/>
                    </a:lnTo>
                    <a:lnTo>
                      <a:pt x="101543" y="65708"/>
                    </a:lnTo>
                    <a:lnTo>
                      <a:pt x="101543" y="41141"/>
                    </a:lnTo>
                    <a:lnTo>
                      <a:pt x="65643" y="41141"/>
                    </a:lnTo>
                    <a:lnTo>
                      <a:pt x="65643" y="5241"/>
                    </a:lnTo>
                    <a:lnTo>
                      <a:pt x="41076" y="5241"/>
                    </a:lnTo>
                    <a:lnTo>
                      <a:pt x="41076" y="41141"/>
                    </a:lnTo>
                    <a:lnTo>
                      <a:pt x="5175" y="41141"/>
                    </a:lnTo>
                    <a:lnTo>
                      <a:pt x="5175" y="65708"/>
                    </a:lnTo>
                    <a:lnTo>
                      <a:pt x="41076" y="65708"/>
                    </a:lnTo>
                    <a:lnTo>
                      <a:pt x="41076" y="1016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2" name="Google Shape;292;p6"/>
            <p:cNvGrpSpPr/>
            <p:nvPr/>
          </p:nvGrpSpPr>
          <p:grpSpPr>
            <a:xfrm>
              <a:off x="953378" y="4111225"/>
              <a:ext cx="1071062" cy="1032276"/>
              <a:chOff x="8391006" y="2124988"/>
              <a:chExt cx="1682473" cy="1621546"/>
            </a:xfrm>
          </p:grpSpPr>
          <p:grpSp>
            <p:nvGrpSpPr>
              <p:cNvPr id="293" name="Google Shape;293;p6"/>
              <p:cNvGrpSpPr/>
              <p:nvPr/>
            </p:nvGrpSpPr>
            <p:grpSpPr>
              <a:xfrm>
                <a:off x="8973079" y="2124988"/>
                <a:ext cx="494416" cy="810969"/>
                <a:chOff x="8973079" y="2124988"/>
                <a:chExt cx="494416" cy="810969"/>
              </a:xfrm>
            </p:grpSpPr>
            <p:sp>
              <p:nvSpPr>
                <p:cNvPr id="294" name="Google Shape;294;p6"/>
                <p:cNvSpPr/>
                <p:nvPr/>
              </p:nvSpPr>
              <p:spPr>
                <a:xfrm>
                  <a:off x="9018412" y="2124988"/>
                  <a:ext cx="403748" cy="53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748" h="53719" extrusionOk="0">
                      <a:moveTo>
                        <a:pt x="399884" y="0"/>
                      </a:moveTo>
                      <a:lnTo>
                        <a:pt x="3866" y="0"/>
                      </a:lnTo>
                      <a:cubicBezTo>
                        <a:pt x="1703" y="0"/>
                        <a:pt x="0" y="1703"/>
                        <a:pt x="0" y="3865"/>
                      </a:cubicBezTo>
                      <a:lnTo>
                        <a:pt x="0" y="53720"/>
                      </a:lnTo>
                      <a:lnTo>
                        <a:pt x="403749" y="53720"/>
                      </a:lnTo>
                      <a:lnTo>
                        <a:pt x="403749" y="3865"/>
                      </a:lnTo>
                      <a:cubicBezTo>
                        <a:pt x="403749" y="1703"/>
                        <a:pt x="402046" y="0"/>
                        <a:pt x="39988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95;p6"/>
                <p:cNvSpPr/>
                <p:nvPr/>
              </p:nvSpPr>
              <p:spPr>
                <a:xfrm>
                  <a:off x="8985395" y="2173270"/>
                  <a:ext cx="469718" cy="151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718" h="151659" extrusionOk="0">
                      <a:moveTo>
                        <a:pt x="13823" y="0"/>
                      </a:moveTo>
                      <a:lnTo>
                        <a:pt x="455896" y="0"/>
                      </a:lnTo>
                      <a:cubicBezTo>
                        <a:pt x="463561" y="0"/>
                        <a:pt x="469719" y="6223"/>
                        <a:pt x="469719" y="13823"/>
                      </a:cubicBezTo>
                      <a:lnTo>
                        <a:pt x="469719" y="137837"/>
                      </a:lnTo>
                      <a:cubicBezTo>
                        <a:pt x="469719" y="145502"/>
                        <a:pt x="463496" y="151660"/>
                        <a:pt x="455896" y="151660"/>
                      </a:cubicBezTo>
                      <a:lnTo>
                        <a:pt x="13823" y="151660"/>
                      </a:lnTo>
                      <a:cubicBezTo>
                        <a:pt x="6158" y="151660"/>
                        <a:pt x="0" y="145436"/>
                        <a:pt x="0" y="137837"/>
                      </a:cubicBezTo>
                      <a:lnTo>
                        <a:pt x="0" y="13823"/>
                      </a:lnTo>
                      <a:cubicBezTo>
                        <a:pt x="0" y="6158"/>
                        <a:pt x="6223" y="0"/>
                        <a:pt x="1382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" name="Google Shape;296;p6"/>
                <p:cNvSpPr/>
                <p:nvPr/>
              </p:nvSpPr>
              <p:spPr>
                <a:xfrm>
                  <a:off x="8973079" y="2324864"/>
                  <a:ext cx="494351" cy="611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351" h="611093" extrusionOk="0">
                      <a:moveTo>
                        <a:pt x="484131" y="67805"/>
                      </a:moveTo>
                      <a:lnTo>
                        <a:pt x="478236" y="67805"/>
                      </a:lnTo>
                      <a:cubicBezTo>
                        <a:pt x="468343" y="67805"/>
                        <a:pt x="460350" y="59812"/>
                        <a:pt x="460350" y="49920"/>
                      </a:cubicBezTo>
                      <a:lnTo>
                        <a:pt x="460350" y="34132"/>
                      </a:lnTo>
                      <a:cubicBezTo>
                        <a:pt x="460350" y="29218"/>
                        <a:pt x="456354" y="25156"/>
                        <a:pt x="451375" y="25156"/>
                      </a:cubicBezTo>
                      <a:lnTo>
                        <a:pt x="438929" y="25156"/>
                      </a:lnTo>
                      <a:lnTo>
                        <a:pt x="438929" y="0"/>
                      </a:lnTo>
                      <a:lnTo>
                        <a:pt x="55423" y="0"/>
                      </a:lnTo>
                      <a:lnTo>
                        <a:pt x="55423" y="25156"/>
                      </a:lnTo>
                      <a:lnTo>
                        <a:pt x="42975" y="25156"/>
                      </a:lnTo>
                      <a:cubicBezTo>
                        <a:pt x="38062" y="25156"/>
                        <a:pt x="34000" y="29153"/>
                        <a:pt x="34000" y="34132"/>
                      </a:cubicBezTo>
                      <a:lnTo>
                        <a:pt x="34000" y="49920"/>
                      </a:lnTo>
                      <a:cubicBezTo>
                        <a:pt x="34000" y="59812"/>
                        <a:pt x="26008" y="67805"/>
                        <a:pt x="16116" y="67805"/>
                      </a:cubicBezTo>
                      <a:lnTo>
                        <a:pt x="10219" y="67805"/>
                      </a:lnTo>
                      <a:cubicBezTo>
                        <a:pt x="4586" y="67805"/>
                        <a:pt x="0" y="72391"/>
                        <a:pt x="0" y="78025"/>
                      </a:cubicBezTo>
                      <a:lnTo>
                        <a:pt x="0" y="565367"/>
                      </a:lnTo>
                      <a:cubicBezTo>
                        <a:pt x="0" y="590588"/>
                        <a:pt x="20440" y="611094"/>
                        <a:pt x="45727" y="611094"/>
                      </a:cubicBezTo>
                      <a:lnTo>
                        <a:pt x="448624" y="611094"/>
                      </a:lnTo>
                      <a:cubicBezTo>
                        <a:pt x="473846" y="611094"/>
                        <a:pt x="494351" y="590654"/>
                        <a:pt x="494351" y="565367"/>
                      </a:cubicBezTo>
                      <a:lnTo>
                        <a:pt x="494351" y="78025"/>
                      </a:lnTo>
                      <a:cubicBezTo>
                        <a:pt x="494351" y="72391"/>
                        <a:pt x="489766" y="67805"/>
                        <a:pt x="484131" y="6780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6"/>
                <p:cNvSpPr/>
                <p:nvPr/>
              </p:nvSpPr>
              <p:spPr>
                <a:xfrm>
                  <a:off x="8973144" y="2496571"/>
                  <a:ext cx="398442" cy="282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442" h="282355" extrusionOk="0">
                      <a:moveTo>
                        <a:pt x="379771" y="282290"/>
                      </a:moveTo>
                      <a:lnTo>
                        <a:pt x="0" y="282290"/>
                      </a:lnTo>
                      <a:lnTo>
                        <a:pt x="0" y="0"/>
                      </a:lnTo>
                      <a:lnTo>
                        <a:pt x="379771" y="0"/>
                      </a:lnTo>
                      <a:cubicBezTo>
                        <a:pt x="390056" y="0"/>
                        <a:pt x="398442" y="8320"/>
                        <a:pt x="398442" y="18671"/>
                      </a:cubicBezTo>
                      <a:lnTo>
                        <a:pt x="398442" y="263685"/>
                      </a:lnTo>
                      <a:cubicBezTo>
                        <a:pt x="398442" y="273970"/>
                        <a:pt x="390122" y="282355"/>
                        <a:pt x="379771" y="28235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6"/>
                <p:cNvSpPr/>
                <p:nvPr/>
              </p:nvSpPr>
              <p:spPr>
                <a:xfrm>
                  <a:off x="9297428" y="2496505"/>
                  <a:ext cx="74158" cy="282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58" h="282355" extrusionOk="0">
                      <a:moveTo>
                        <a:pt x="55488" y="66"/>
                      </a:moveTo>
                      <a:lnTo>
                        <a:pt x="0" y="66"/>
                      </a:lnTo>
                      <a:lnTo>
                        <a:pt x="0" y="282356"/>
                      </a:lnTo>
                      <a:lnTo>
                        <a:pt x="55488" y="282356"/>
                      </a:lnTo>
                      <a:cubicBezTo>
                        <a:pt x="65773" y="282356"/>
                        <a:pt x="74159" y="274036"/>
                        <a:pt x="74159" y="263685"/>
                      </a:cubicBezTo>
                      <a:lnTo>
                        <a:pt x="74159" y="18671"/>
                      </a:lnTo>
                      <a:cubicBezTo>
                        <a:pt x="74159" y="8385"/>
                        <a:pt x="65839" y="0"/>
                        <a:pt x="5548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" name="Google Shape;299;p6"/>
                <p:cNvSpPr/>
                <p:nvPr/>
              </p:nvSpPr>
              <p:spPr>
                <a:xfrm>
                  <a:off x="8973144" y="2529392"/>
                  <a:ext cx="265257" cy="12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257" h="127813" extrusionOk="0">
                      <a:moveTo>
                        <a:pt x="250189" y="48806"/>
                      </a:moveTo>
                      <a:lnTo>
                        <a:pt x="0" y="48806"/>
                      </a:lnTo>
                      <a:lnTo>
                        <a:pt x="0" y="79007"/>
                      </a:lnTo>
                      <a:lnTo>
                        <a:pt x="250189" y="79007"/>
                      </a:lnTo>
                      <a:cubicBezTo>
                        <a:pt x="258509" y="79007"/>
                        <a:pt x="265257" y="72194"/>
                        <a:pt x="265257" y="63940"/>
                      </a:cubicBezTo>
                      <a:cubicBezTo>
                        <a:pt x="265257" y="55685"/>
                        <a:pt x="258444" y="48872"/>
                        <a:pt x="250189" y="48872"/>
                      </a:cubicBezTo>
                      <a:close/>
                      <a:moveTo>
                        <a:pt x="265257" y="15068"/>
                      </a:moveTo>
                      <a:cubicBezTo>
                        <a:pt x="265257" y="6748"/>
                        <a:pt x="258444" y="0"/>
                        <a:pt x="250189" y="0"/>
                      </a:cubicBezTo>
                      <a:lnTo>
                        <a:pt x="0" y="0"/>
                      </a:lnTo>
                      <a:lnTo>
                        <a:pt x="0" y="30201"/>
                      </a:lnTo>
                      <a:lnTo>
                        <a:pt x="250189" y="30201"/>
                      </a:lnTo>
                      <a:cubicBezTo>
                        <a:pt x="258509" y="30201"/>
                        <a:pt x="265257" y="23388"/>
                        <a:pt x="265257" y="15133"/>
                      </a:cubicBezTo>
                      <a:close/>
                      <a:moveTo>
                        <a:pt x="250189" y="97612"/>
                      </a:moveTo>
                      <a:lnTo>
                        <a:pt x="0" y="97612"/>
                      </a:lnTo>
                      <a:lnTo>
                        <a:pt x="0" y="127813"/>
                      </a:lnTo>
                      <a:lnTo>
                        <a:pt x="250189" y="127813"/>
                      </a:lnTo>
                      <a:cubicBezTo>
                        <a:pt x="258509" y="127813"/>
                        <a:pt x="265257" y="121000"/>
                        <a:pt x="265257" y="112746"/>
                      </a:cubicBezTo>
                      <a:cubicBezTo>
                        <a:pt x="265257" y="104491"/>
                        <a:pt x="258444" y="97678"/>
                        <a:pt x="250189" y="9767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00" name="Google Shape;300;p6"/>
                <p:cNvGrpSpPr/>
                <p:nvPr/>
              </p:nvGrpSpPr>
              <p:grpSpPr>
                <a:xfrm>
                  <a:off x="8993387" y="2418022"/>
                  <a:ext cx="31052" cy="477973"/>
                  <a:chOff x="8993387" y="2418022"/>
                  <a:chExt cx="31052" cy="477973"/>
                </a:xfrm>
              </p:grpSpPr>
              <p:sp>
                <p:nvSpPr>
                  <p:cNvPr id="301" name="Google Shape;301;p6"/>
                  <p:cNvSpPr/>
                  <p:nvPr/>
                </p:nvSpPr>
                <p:spPr>
                  <a:xfrm>
                    <a:off x="8993387" y="2456150"/>
                    <a:ext cx="31052" cy="439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52" h="439845" extrusionOk="0">
                        <a:moveTo>
                          <a:pt x="15526" y="439846"/>
                        </a:moveTo>
                        <a:lnTo>
                          <a:pt x="15526" y="439846"/>
                        </a:lnTo>
                        <a:cubicBezTo>
                          <a:pt x="7009" y="439846"/>
                          <a:pt x="0" y="432836"/>
                          <a:pt x="0" y="424320"/>
                        </a:cubicBezTo>
                        <a:lnTo>
                          <a:pt x="0" y="15526"/>
                        </a:lnTo>
                        <a:cubicBezTo>
                          <a:pt x="0" y="7010"/>
                          <a:pt x="7009" y="0"/>
                          <a:pt x="15526" y="0"/>
                        </a:cubicBezTo>
                        <a:lnTo>
                          <a:pt x="15526" y="0"/>
                        </a:lnTo>
                        <a:cubicBezTo>
                          <a:pt x="24042" y="0"/>
                          <a:pt x="31053" y="7010"/>
                          <a:pt x="31053" y="15526"/>
                        </a:cubicBezTo>
                        <a:lnTo>
                          <a:pt x="31053" y="424320"/>
                        </a:lnTo>
                        <a:cubicBezTo>
                          <a:pt x="31053" y="432836"/>
                          <a:pt x="24042" y="439846"/>
                          <a:pt x="15526" y="439846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37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2" name="Google Shape;302;p6"/>
                  <p:cNvSpPr/>
                  <p:nvPr/>
                </p:nvSpPr>
                <p:spPr>
                  <a:xfrm>
                    <a:off x="8993387" y="2418022"/>
                    <a:ext cx="31052" cy="310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52" h="31052" extrusionOk="0">
                        <a:moveTo>
                          <a:pt x="31053" y="15526"/>
                        </a:moveTo>
                        <a:cubicBezTo>
                          <a:pt x="31053" y="24108"/>
                          <a:pt x="24108" y="31053"/>
                          <a:pt x="15526" y="31053"/>
                        </a:cubicBezTo>
                        <a:cubicBezTo>
                          <a:pt x="6944" y="31053"/>
                          <a:pt x="0" y="24108"/>
                          <a:pt x="0" y="15526"/>
                        </a:cubicBezTo>
                        <a:cubicBezTo>
                          <a:pt x="0" y="6944"/>
                          <a:pt x="6944" y="0"/>
                          <a:pt x="15526" y="0"/>
                        </a:cubicBezTo>
                        <a:cubicBezTo>
                          <a:pt x="24108" y="0"/>
                          <a:pt x="31053" y="6944"/>
                          <a:pt x="31053" y="15526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37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03" name="Google Shape;303;p6"/>
                <p:cNvSpPr/>
                <p:nvPr/>
              </p:nvSpPr>
              <p:spPr>
                <a:xfrm>
                  <a:off x="9028502" y="2324930"/>
                  <a:ext cx="383505" cy="11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505" h="11857" extrusionOk="0">
                      <a:moveTo>
                        <a:pt x="0" y="0"/>
                      </a:moveTo>
                      <a:lnTo>
                        <a:pt x="383506" y="0"/>
                      </a:lnTo>
                      <a:lnTo>
                        <a:pt x="383506" y="11858"/>
                      </a:lnTo>
                      <a:lnTo>
                        <a:pt x="0" y="1185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6"/>
                <p:cNvSpPr/>
                <p:nvPr/>
              </p:nvSpPr>
              <p:spPr>
                <a:xfrm>
                  <a:off x="8985395" y="2173270"/>
                  <a:ext cx="469718" cy="151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718" h="151659" extrusionOk="0">
                      <a:moveTo>
                        <a:pt x="0" y="75863"/>
                      </a:moveTo>
                      <a:lnTo>
                        <a:pt x="0" y="137837"/>
                      </a:lnTo>
                      <a:cubicBezTo>
                        <a:pt x="0" y="145502"/>
                        <a:pt x="6223" y="151660"/>
                        <a:pt x="13823" y="151660"/>
                      </a:cubicBezTo>
                      <a:lnTo>
                        <a:pt x="455896" y="151660"/>
                      </a:lnTo>
                      <a:cubicBezTo>
                        <a:pt x="463561" y="151660"/>
                        <a:pt x="469719" y="145436"/>
                        <a:pt x="469719" y="137837"/>
                      </a:cubicBezTo>
                      <a:lnTo>
                        <a:pt x="469719" y="13823"/>
                      </a:lnTo>
                      <a:cubicBezTo>
                        <a:pt x="469719" y="6158"/>
                        <a:pt x="463496" y="0"/>
                        <a:pt x="455896" y="0"/>
                      </a:cubicBezTo>
                      <a:lnTo>
                        <a:pt x="391433" y="0"/>
                      </a:lnTo>
                      <a:lnTo>
                        <a:pt x="391433" y="47299"/>
                      </a:lnTo>
                      <a:cubicBezTo>
                        <a:pt x="391433" y="63022"/>
                        <a:pt x="378657" y="75797"/>
                        <a:pt x="362934" y="75797"/>
                      </a:cubicBezTo>
                      <a:lnTo>
                        <a:pt x="0" y="7579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" name="Google Shape;305;p6"/>
                <p:cNvSpPr/>
                <p:nvPr/>
              </p:nvSpPr>
              <p:spPr>
                <a:xfrm>
                  <a:off x="8973144" y="2324864"/>
                  <a:ext cx="494351" cy="611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351" h="611093" extrusionOk="0">
                      <a:moveTo>
                        <a:pt x="0" y="516560"/>
                      </a:moveTo>
                      <a:lnTo>
                        <a:pt x="0" y="565367"/>
                      </a:lnTo>
                      <a:cubicBezTo>
                        <a:pt x="0" y="590588"/>
                        <a:pt x="20440" y="611094"/>
                        <a:pt x="45727" y="611094"/>
                      </a:cubicBezTo>
                      <a:lnTo>
                        <a:pt x="448624" y="611094"/>
                      </a:lnTo>
                      <a:cubicBezTo>
                        <a:pt x="473846" y="611094"/>
                        <a:pt x="494351" y="590654"/>
                        <a:pt x="494351" y="565367"/>
                      </a:cubicBezTo>
                      <a:lnTo>
                        <a:pt x="494351" y="78025"/>
                      </a:lnTo>
                      <a:cubicBezTo>
                        <a:pt x="494351" y="72391"/>
                        <a:pt x="489765" y="67805"/>
                        <a:pt x="484131" y="67805"/>
                      </a:cubicBezTo>
                      <a:lnTo>
                        <a:pt x="478236" y="67805"/>
                      </a:lnTo>
                      <a:cubicBezTo>
                        <a:pt x="468343" y="67805"/>
                        <a:pt x="460350" y="59812"/>
                        <a:pt x="460350" y="49920"/>
                      </a:cubicBezTo>
                      <a:lnTo>
                        <a:pt x="460350" y="34132"/>
                      </a:lnTo>
                      <a:cubicBezTo>
                        <a:pt x="460350" y="29218"/>
                        <a:pt x="456354" y="25156"/>
                        <a:pt x="451375" y="25156"/>
                      </a:cubicBezTo>
                      <a:lnTo>
                        <a:pt x="438929" y="25156"/>
                      </a:lnTo>
                      <a:lnTo>
                        <a:pt x="438929" y="0"/>
                      </a:lnTo>
                      <a:lnTo>
                        <a:pt x="297292" y="0"/>
                      </a:lnTo>
                      <a:lnTo>
                        <a:pt x="297292" y="392874"/>
                      </a:lnTo>
                      <a:cubicBezTo>
                        <a:pt x="297292" y="461137"/>
                        <a:pt x="241934" y="516495"/>
                        <a:pt x="173671" y="516495"/>
                      </a:cubicBezTo>
                      <a:lnTo>
                        <a:pt x="65" y="516495"/>
                      </a:lnTo>
                      <a:close/>
                    </a:path>
                  </a:pathLst>
                </a:custGeom>
                <a:solidFill>
                  <a:srgbClr val="013057">
                    <a:alpha val="15189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" name="Google Shape;306;p6"/>
                <p:cNvSpPr/>
                <p:nvPr/>
              </p:nvSpPr>
              <p:spPr>
                <a:xfrm>
                  <a:off x="9018413" y="2155386"/>
                  <a:ext cx="403748" cy="1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748" h="17950" extrusionOk="0">
                      <a:moveTo>
                        <a:pt x="0" y="0"/>
                      </a:moveTo>
                      <a:lnTo>
                        <a:pt x="403749" y="0"/>
                      </a:lnTo>
                      <a:lnTo>
                        <a:pt x="403749" y="17950"/>
                      </a:lnTo>
                      <a:lnTo>
                        <a:pt x="0" y="179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7" name="Google Shape;307;p6"/>
              <p:cNvGrpSpPr/>
              <p:nvPr/>
            </p:nvGrpSpPr>
            <p:grpSpPr>
              <a:xfrm>
                <a:off x="8391006" y="2709025"/>
                <a:ext cx="1261757" cy="1037509"/>
                <a:chOff x="8391006" y="2709025"/>
                <a:chExt cx="1261757" cy="1037509"/>
              </a:xfrm>
            </p:grpSpPr>
            <p:sp>
              <p:nvSpPr>
                <p:cNvPr id="308" name="Google Shape;308;p6"/>
                <p:cNvSpPr/>
                <p:nvPr/>
              </p:nvSpPr>
              <p:spPr>
                <a:xfrm>
                  <a:off x="8618595" y="2709025"/>
                  <a:ext cx="806711" cy="26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711" h="265715" extrusionOk="0">
                      <a:moveTo>
                        <a:pt x="806711" y="265716"/>
                      </a:moveTo>
                      <a:lnTo>
                        <a:pt x="764719" y="265716"/>
                      </a:lnTo>
                      <a:lnTo>
                        <a:pt x="764719" y="94796"/>
                      </a:lnTo>
                      <a:cubicBezTo>
                        <a:pt x="764719" y="65708"/>
                        <a:pt x="741003" y="41993"/>
                        <a:pt x="711916" y="41993"/>
                      </a:cubicBezTo>
                      <a:lnTo>
                        <a:pt x="94795" y="41993"/>
                      </a:lnTo>
                      <a:cubicBezTo>
                        <a:pt x="65708" y="41993"/>
                        <a:pt x="41992" y="65643"/>
                        <a:pt x="41992" y="94796"/>
                      </a:cubicBezTo>
                      <a:lnTo>
                        <a:pt x="41992" y="265716"/>
                      </a:lnTo>
                      <a:lnTo>
                        <a:pt x="0" y="265716"/>
                      </a:lnTo>
                      <a:lnTo>
                        <a:pt x="0" y="94796"/>
                      </a:lnTo>
                      <a:cubicBezTo>
                        <a:pt x="0" y="42517"/>
                        <a:pt x="42517" y="0"/>
                        <a:pt x="94795" y="0"/>
                      </a:cubicBezTo>
                      <a:lnTo>
                        <a:pt x="711916" y="0"/>
                      </a:lnTo>
                      <a:cubicBezTo>
                        <a:pt x="764194" y="0"/>
                        <a:pt x="806711" y="42517"/>
                        <a:pt x="806711" y="94796"/>
                      </a:cubicBezTo>
                      <a:lnTo>
                        <a:pt x="806711" y="265716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09" name="Google Shape;309;p6"/>
                <p:cNvGrpSpPr/>
                <p:nvPr/>
              </p:nvGrpSpPr>
              <p:grpSpPr>
                <a:xfrm>
                  <a:off x="8565137" y="2896913"/>
                  <a:ext cx="913495" cy="57781"/>
                  <a:chOff x="8565137" y="2896913"/>
                  <a:chExt cx="913495" cy="57781"/>
                </a:xfrm>
              </p:grpSpPr>
              <p:sp>
                <p:nvSpPr>
                  <p:cNvPr id="310" name="Google Shape;310;p6"/>
                  <p:cNvSpPr/>
                  <p:nvPr/>
                </p:nvSpPr>
                <p:spPr>
                  <a:xfrm>
                    <a:off x="8565137" y="2896913"/>
                    <a:ext cx="148776" cy="57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776" h="57781" extrusionOk="0">
                        <a:moveTo>
                          <a:pt x="148777" y="28891"/>
                        </a:moveTo>
                        <a:cubicBezTo>
                          <a:pt x="148777" y="44876"/>
                          <a:pt x="135806" y="57781"/>
                          <a:pt x="119886" y="57781"/>
                        </a:cubicBezTo>
                        <a:lnTo>
                          <a:pt x="28891" y="57781"/>
                        </a:lnTo>
                        <a:cubicBezTo>
                          <a:pt x="12906" y="57781"/>
                          <a:pt x="0" y="44810"/>
                          <a:pt x="0" y="28891"/>
                        </a:cubicBezTo>
                        <a:lnTo>
                          <a:pt x="0" y="28891"/>
                        </a:lnTo>
                        <a:cubicBezTo>
                          <a:pt x="0" y="12906"/>
                          <a:pt x="12971" y="0"/>
                          <a:pt x="28891" y="0"/>
                        </a:cubicBezTo>
                        <a:lnTo>
                          <a:pt x="119886" y="0"/>
                        </a:lnTo>
                        <a:cubicBezTo>
                          <a:pt x="135871" y="0"/>
                          <a:pt x="148777" y="12971"/>
                          <a:pt x="148777" y="28891"/>
                        </a:cubicBezTo>
                        <a:lnTo>
                          <a:pt x="148777" y="2889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1" name="Google Shape;311;p6"/>
                  <p:cNvSpPr/>
                  <p:nvPr/>
                </p:nvSpPr>
                <p:spPr>
                  <a:xfrm>
                    <a:off x="9329856" y="2896913"/>
                    <a:ext cx="148776" cy="57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776" h="57781" extrusionOk="0">
                        <a:moveTo>
                          <a:pt x="148777" y="28891"/>
                        </a:moveTo>
                        <a:cubicBezTo>
                          <a:pt x="148777" y="44876"/>
                          <a:pt x="135806" y="57781"/>
                          <a:pt x="119887" y="57781"/>
                        </a:cubicBezTo>
                        <a:lnTo>
                          <a:pt x="28891" y="57781"/>
                        </a:lnTo>
                        <a:cubicBezTo>
                          <a:pt x="12971" y="57781"/>
                          <a:pt x="0" y="44810"/>
                          <a:pt x="0" y="28891"/>
                        </a:cubicBezTo>
                        <a:lnTo>
                          <a:pt x="0" y="28891"/>
                        </a:lnTo>
                        <a:cubicBezTo>
                          <a:pt x="0" y="12906"/>
                          <a:pt x="12971" y="0"/>
                          <a:pt x="28891" y="0"/>
                        </a:cubicBezTo>
                        <a:lnTo>
                          <a:pt x="119887" y="0"/>
                        </a:lnTo>
                        <a:cubicBezTo>
                          <a:pt x="135806" y="0"/>
                          <a:pt x="148777" y="12971"/>
                          <a:pt x="148777" y="28891"/>
                        </a:cubicBezTo>
                        <a:lnTo>
                          <a:pt x="148777" y="2889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12" name="Google Shape;312;p6"/>
                <p:cNvGrpSpPr/>
                <p:nvPr/>
              </p:nvGrpSpPr>
              <p:grpSpPr>
                <a:xfrm>
                  <a:off x="8391006" y="2938841"/>
                  <a:ext cx="1261756" cy="807629"/>
                  <a:chOff x="8391006" y="2938841"/>
                  <a:chExt cx="1261756" cy="807629"/>
                </a:xfrm>
              </p:grpSpPr>
              <p:sp>
                <p:nvSpPr>
                  <p:cNvPr id="313" name="Google Shape;313;p6"/>
                  <p:cNvSpPr/>
                  <p:nvPr/>
                </p:nvSpPr>
                <p:spPr>
                  <a:xfrm>
                    <a:off x="8391006" y="2938841"/>
                    <a:ext cx="1261756" cy="80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1756" h="807629" extrusionOk="0">
                        <a:moveTo>
                          <a:pt x="99185" y="0"/>
                        </a:moveTo>
                        <a:lnTo>
                          <a:pt x="1162572" y="0"/>
                        </a:lnTo>
                        <a:cubicBezTo>
                          <a:pt x="1217340" y="0"/>
                          <a:pt x="1261757" y="44417"/>
                          <a:pt x="1261757" y="99185"/>
                        </a:cubicBezTo>
                        <a:lnTo>
                          <a:pt x="1261757" y="708444"/>
                        </a:lnTo>
                        <a:cubicBezTo>
                          <a:pt x="1261757" y="763146"/>
                          <a:pt x="1217340" y="807629"/>
                          <a:pt x="1162572" y="807629"/>
                        </a:cubicBezTo>
                        <a:lnTo>
                          <a:pt x="99185" y="807629"/>
                        </a:lnTo>
                        <a:cubicBezTo>
                          <a:pt x="44483" y="807629"/>
                          <a:pt x="0" y="763212"/>
                          <a:pt x="0" y="708444"/>
                        </a:cubicBezTo>
                        <a:lnTo>
                          <a:pt x="0" y="99185"/>
                        </a:lnTo>
                        <a:cubicBezTo>
                          <a:pt x="0" y="44483"/>
                          <a:pt x="44417" y="0"/>
                          <a:pt x="9918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14" name="Google Shape;314;p6"/>
                  <p:cNvGrpSpPr/>
                  <p:nvPr/>
                </p:nvGrpSpPr>
                <p:grpSpPr>
                  <a:xfrm>
                    <a:off x="8739201" y="3060037"/>
                    <a:ext cx="565366" cy="565235"/>
                    <a:chOff x="8739201" y="3060037"/>
                    <a:chExt cx="565366" cy="565235"/>
                  </a:xfrm>
                </p:grpSpPr>
                <p:sp>
                  <p:nvSpPr>
                    <p:cNvPr id="315" name="Google Shape;315;p6"/>
                    <p:cNvSpPr/>
                    <p:nvPr/>
                  </p:nvSpPr>
                  <p:spPr>
                    <a:xfrm>
                      <a:off x="8739201" y="3060037"/>
                      <a:ext cx="565366" cy="5652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5366" h="565235" extrusionOk="0">
                          <a:moveTo>
                            <a:pt x="565367" y="282618"/>
                          </a:moveTo>
                          <a:cubicBezTo>
                            <a:pt x="565367" y="438732"/>
                            <a:pt x="438798" y="565236"/>
                            <a:pt x="282683" y="565236"/>
                          </a:cubicBezTo>
                          <a:cubicBezTo>
                            <a:pt x="126569" y="565236"/>
                            <a:pt x="0" y="438667"/>
                            <a:pt x="0" y="282618"/>
                          </a:cubicBezTo>
                          <a:cubicBezTo>
                            <a:pt x="0" y="126569"/>
                            <a:pt x="126569" y="0"/>
                            <a:pt x="282683" y="0"/>
                          </a:cubicBezTo>
                          <a:cubicBezTo>
                            <a:pt x="438798" y="0"/>
                            <a:pt x="565367" y="126569"/>
                            <a:pt x="565367" y="28261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16" name="Google Shape;316;p6"/>
                    <p:cNvSpPr/>
                    <p:nvPr/>
                  </p:nvSpPr>
                  <p:spPr>
                    <a:xfrm>
                      <a:off x="8834718" y="3168263"/>
                      <a:ext cx="374333" cy="3743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4333" h="374399" extrusionOk="0">
                          <a:moveTo>
                            <a:pt x="374333" y="120804"/>
                          </a:moveTo>
                          <a:lnTo>
                            <a:pt x="253530" y="120804"/>
                          </a:lnTo>
                          <a:lnTo>
                            <a:pt x="253530" y="0"/>
                          </a:lnTo>
                          <a:lnTo>
                            <a:pt x="120803" y="0"/>
                          </a:lnTo>
                          <a:lnTo>
                            <a:pt x="120803" y="120804"/>
                          </a:lnTo>
                          <a:lnTo>
                            <a:pt x="0" y="120804"/>
                          </a:lnTo>
                          <a:lnTo>
                            <a:pt x="0" y="253530"/>
                          </a:lnTo>
                          <a:lnTo>
                            <a:pt x="120803" y="253530"/>
                          </a:lnTo>
                          <a:lnTo>
                            <a:pt x="120803" y="374399"/>
                          </a:lnTo>
                          <a:lnTo>
                            <a:pt x="253530" y="374399"/>
                          </a:lnTo>
                          <a:lnTo>
                            <a:pt x="253530" y="253530"/>
                          </a:lnTo>
                          <a:lnTo>
                            <a:pt x="374333" y="253530"/>
                          </a:lnTo>
                          <a:lnTo>
                            <a:pt x="374333" y="120804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8391006" y="2938775"/>
                  <a:ext cx="1261757" cy="152838"/>
                  <a:chOff x="8391006" y="2938775"/>
                  <a:chExt cx="1261757" cy="152838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9514730" y="2938775"/>
                    <a:ext cx="138033" cy="1528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33" h="152838" extrusionOk="0">
                        <a:moveTo>
                          <a:pt x="38849" y="65"/>
                        </a:moveTo>
                        <a:lnTo>
                          <a:pt x="0" y="65"/>
                        </a:lnTo>
                        <a:lnTo>
                          <a:pt x="0" y="152839"/>
                        </a:lnTo>
                        <a:lnTo>
                          <a:pt x="138034" y="152839"/>
                        </a:lnTo>
                        <a:lnTo>
                          <a:pt x="138034" y="99185"/>
                        </a:lnTo>
                        <a:cubicBezTo>
                          <a:pt x="138034" y="44417"/>
                          <a:pt x="93617" y="0"/>
                          <a:pt x="38849" y="0"/>
                        </a:cubicBezTo>
                        <a:close/>
                      </a:path>
                    </a:pathLst>
                  </a:custGeom>
                  <a:solidFill>
                    <a:srgbClr val="424D6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8391006" y="2938775"/>
                    <a:ext cx="138033" cy="1528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33" h="152838" extrusionOk="0">
                        <a:moveTo>
                          <a:pt x="99185" y="65"/>
                        </a:moveTo>
                        <a:lnTo>
                          <a:pt x="138034" y="65"/>
                        </a:lnTo>
                        <a:lnTo>
                          <a:pt x="138034" y="152839"/>
                        </a:lnTo>
                        <a:lnTo>
                          <a:pt x="0" y="152839"/>
                        </a:lnTo>
                        <a:lnTo>
                          <a:pt x="0" y="99185"/>
                        </a:lnTo>
                        <a:cubicBezTo>
                          <a:pt x="0" y="44417"/>
                          <a:pt x="44417" y="0"/>
                          <a:pt x="9918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20" name="Google Shape;320;p6"/>
                <p:cNvGrpSpPr/>
                <p:nvPr/>
              </p:nvGrpSpPr>
              <p:grpSpPr>
                <a:xfrm>
                  <a:off x="8391006" y="3593696"/>
                  <a:ext cx="1261757" cy="152838"/>
                  <a:chOff x="8391006" y="3593696"/>
                  <a:chExt cx="1261757" cy="152838"/>
                </a:xfrm>
              </p:grpSpPr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8391006" y="3593696"/>
                    <a:ext cx="138033" cy="1528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33" h="152838" extrusionOk="0">
                        <a:moveTo>
                          <a:pt x="99185" y="152773"/>
                        </a:moveTo>
                        <a:lnTo>
                          <a:pt x="138034" y="152773"/>
                        </a:lnTo>
                        <a:lnTo>
                          <a:pt x="138034" y="0"/>
                        </a:lnTo>
                        <a:lnTo>
                          <a:pt x="0" y="0"/>
                        </a:lnTo>
                        <a:lnTo>
                          <a:pt x="0" y="53654"/>
                        </a:lnTo>
                        <a:cubicBezTo>
                          <a:pt x="0" y="108422"/>
                          <a:pt x="44417" y="152839"/>
                          <a:pt x="99185" y="1528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9514730" y="3593696"/>
                    <a:ext cx="138033" cy="1528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33" h="152838" extrusionOk="0">
                        <a:moveTo>
                          <a:pt x="38849" y="152773"/>
                        </a:moveTo>
                        <a:lnTo>
                          <a:pt x="0" y="152773"/>
                        </a:lnTo>
                        <a:lnTo>
                          <a:pt x="0" y="0"/>
                        </a:lnTo>
                        <a:lnTo>
                          <a:pt x="138034" y="0"/>
                        </a:lnTo>
                        <a:lnTo>
                          <a:pt x="138034" y="53654"/>
                        </a:lnTo>
                        <a:cubicBezTo>
                          <a:pt x="138034" y="108422"/>
                          <a:pt x="93617" y="152839"/>
                          <a:pt x="38849" y="152839"/>
                        </a:cubicBezTo>
                        <a:close/>
                      </a:path>
                    </a:pathLst>
                  </a:custGeom>
                  <a:solidFill>
                    <a:srgbClr val="424D6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23" name="Google Shape;323;p6"/>
              <p:cNvGrpSpPr/>
              <p:nvPr/>
            </p:nvGrpSpPr>
            <p:grpSpPr>
              <a:xfrm>
                <a:off x="9347740" y="2526903"/>
                <a:ext cx="725739" cy="1219566"/>
                <a:chOff x="9347740" y="2526903"/>
                <a:chExt cx="725739" cy="1219566"/>
              </a:xfrm>
            </p:grpSpPr>
            <p:sp>
              <p:nvSpPr>
                <p:cNvPr id="324" name="Google Shape;324;p6"/>
                <p:cNvSpPr/>
                <p:nvPr/>
              </p:nvSpPr>
              <p:spPr>
                <a:xfrm>
                  <a:off x="9347740" y="2852496"/>
                  <a:ext cx="725673" cy="893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73" h="893907" extrusionOk="0">
                      <a:moveTo>
                        <a:pt x="217761" y="0"/>
                      </a:moveTo>
                      <a:lnTo>
                        <a:pt x="508044" y="0"/>
                      </a:lnTo>
                      <a:lnTo>
                        <a:pt x="684663" y="109929"/>
                      </a:lnTo>
                      <a:cubicBezTo>
                        <a:pt x="710213" y="125848"/>
                        <a:pt x="725674" y="153756"/>
                        <a:pt x="725674" y="183826"/>
                      </a:cubicBezTo>
                      <a:lnTo>
                        <a:pt x="725674" y="806843"/>
                      </a:lnTo>
                      <a:cubicBezTo>
                        <a:pt x="725674" y="854928"/>
                        <a:pt x="686695" y="893908"/>
                        <a:pt x="638608" y="893908"/>
                      </a:cubicBezTo>
                      <a:lnTo>
                        <a:pt x="87065" y="893908"/>
                      </a:lnTo>
                      <a:cubicBezTo>
                        <a:pt x="38980" y="893908"/>
                        <a:pt x="0" y="854928"/>
                        <a:pt x="0" y="806843"/>
                      </a:cubicBezTo>
                      <a:lnTo>
                        <a:pt x="0" y="183826"/>
                      </a:lnTo>
                      <a:cubicBezTo>
                        <a:pt x="0" y="153756"/>
                        <a:pt x="15526" y="125848"/>
                        <a:pt x="41010" y="109929"/>
                      </a:cubicBezTo>
                      <a:lnTo>
                        <a:pt x="21763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325;p6"/>
                <p:cNvSpPr/>
                <p:nvPr/>
              </p:nvSpPr>
              <p:spPr>
                <a:xfrm>
                  <a:off x="9540673" y="2730120"/>
                  <a:ext cx="339874" cy="12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874" h="122375" extrusionOk="0">
                      <a:moveTo>
                        <a:pt x="9827" y="0"/>
                      </a:moveTo>
                      <a:lnTo>
                        <a:pt x="330047" y="0"/>
                      </a:lnTo>
                      <a:cubicBezTo>
                        <a:pt x="335485" y="0"/>
                        <a:pt x="339874" y="4389"/>
                        <a:pt x="339874" y="9827"/>
                      </a:cubicBezTo>
                      <a:lnTo>
                        <a:pt x="339874" y="112549"/>
                      </a:lnTo>
                      <a:cubicBezTo>
                        <a:pt x="339874" y="117987"/>
                        <a:pt x="335485" y="122376"/>
                        <a:pt x="330047" y="122376"/>
                      </a:cubicBezTo>
                      <a:lnTo>
                        <a:pt x="9827" y="122376"/>
                      </a:lnTo>
                      <a:cubicBezTo>
                        <a:pt x="4389" y="122376"/>
                        <a:pt x="0" y="117987"/>
                        <a:pt x="0" y="112549"/>
                      </a:cubicBezTo>
                      <a:lnTo>
                        <a:pt x="0" y="9827"/>
                      </a:lnTo>
                      <a:cubicBezTo>
                        <a:pt x="0" y="4389"/>
                        <a:pt x="4389" y="0"/>
                        <a:pt x="98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9601336" y="2668932"/>
                  <a:ext cx="218547" cy="61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47" h="61187" extrusionOk="0">
                      <a:moveTo>
                        <a:pt x="10155" y="0"/>
                      </a:moveTo>
                      <a:lnTo>
                        <a:pt x="208393" y="0"/>
                      </a:lnTo>
                      <a:cubicBezTo>
                        <a:pt x="214027" y="0"/>
                        <a:pt x="218548" y="4586"/>
                        <a:pt x="218548" y="10154"/>
                      </a:cubicBezTo>
                      <a:lnTo>
                        <a:pt x="218548" y="61188"/>
                      </a:lnTo>
                      <a:lnTo>
                        <a:pt x="0" y="61188"/>
                      </a:lnTo>
                      <a:lnTo>
                        <a:pt x="0" y="10154"/>
                      </a:lnTo>
                      <a:cubicBezTo>
                        <a:pt x="0" y="4520"/>
                        <a:pt x="4586" y="0"/>
                        <a:pt x="101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9645033" y="2607744"/>
                  <a:ext cx="131154" cy="61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54" h="61187" extrusionOk="0">
                      <a:moveTo>
                        <a:pt x="15068" y="0"/>
                      </a:moveTo>
                      <a:lnTo>
                        <a:pt x="116152" y="0"/>
                      </a:lnTo>
                      <a:cubicBezTo>
                        <a:pt x="124472" y="0"/>
                        <a:pt x="131155" y="6748"/>
                        <a:pt x="131155" y="15002"/>
                      </a:cubicBezTo>
                      <a:lnTo>
                        <a:pt x="131155" y="61188"/>
                      </a:lnTo>
                      <a:lnTo>
                        <a:pt x="0" y="61188"/>
                      </a:lnTo>
                      <a:lnTo>
                        <a:pt x="0" y="15002"/>
                      </a:lnTo>
                      <a:cubicBezTo>
                        <a:pt x="0" y="6682"/>
                        <a:pt x="6748" y="0"/>
                        <a:pt x="150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9607887" y="2526903"/>
                  <a:ext cx="416831" cy="80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831" h="80972" extrusionOk="0">
                      <a:moveTo>
                        <a:pt x="54113" y="80842"/>
                      </a:moveTo>
                      <a:lnTo>
                        <a:pt x="54113" y="66691"/>
                      </a:lnTo>
                      <a:cubicBezTo>
                        <a:pt x="54113" y="62367"/>
                        <a:pt x="51427" y="58502"/>
                        <a:pt x="47431" y="56995"/>
                      </a:cubicBezTo>
                      <a:lnTo>
                        <a:pt x="6682" y="41338"/>
                      </a:lnTo>
                      <a:cubicBezTo>
                        <a:pt x="2686" y="39766"/>
                        <a:pt x="0" y="35901"/>
                        <a:pt x="0" y="31642"/>
                      </a:cubicBezTo>
                      <a:lnTo>
                        <a:pt x="0" y="10417"/>
                      </a:lnTo>
                      <a:cubicBezTo>
                        <a:pt x="0" y="4651"/>
                        <a:pt x="4652" y="0"/>
                        <a:pt x="10417" y="0"/>
                      </a:cubicBezTo>
                      <a:lnTo>
                        <a:pt x="125980" y="0"/>
                      </a:lnTo>
                      <a:cubicBezTo>
                        <a:pt x="127421" y="0"/>
                        <a:pt x="128796" y="328"/>
                        <a:pt x="130107" y="852"/>
                      </a:cubicBezTo>
                      <a:lnTo>
                        <a:pt x="152643" y="10678"/>
                      </a:lnTo>
                      <a:cubicBezTo>
                        <a:pt x="162666" y="15068"/>
                        <a:pt x="174000" y="15330"/>
                        <a:pt x="184219" y="11530"/>
                      </a:cubicBezTo>
                      <a:lnTo>
                        <a:pt x="213241" y="655"/>
                      </a:lnTo>
                      <a:cubicBezTo>
                        <a:pt x="214421" y="197"/>
                        <a:pt x="215665" y="0"/>
                        <a:pt x="216910" y="0"/>
                      </a:cubicBezTo>
                      <a:lnTo>
                        <a:pt x="376234" y="0"/>
                      </a:lnTo>
                      <a:cubicBezTo>
                        <a:pt x="378003" y="0"/>
                        <a:pt x="379707" y="459"/>
                        <a:pt x="381279" y="1310"/>
                      </a:cubicBezTo>
                      <a:lnTo>
                        <a:pt x="412594" y="18606"/>
                      </a:lnTo>
                      <a:cubicBezTo>
                        <a:pt x="417900" y="21488"/>
                        <a:pt x="418293" y="28956"/>
                        <a:pt x="413380" y="32494"/>
                      </a:cubicBezTo>
                      <a:lnTo>
                        <a:pt x="410497" y="34525"/>
                      </a:lnTo>
                      <a:cubicBezTo>
                        <a:pt x="408073" y="36228"/>
                        <a:pt x="405125" y="36883"/>
                        <a:pt x="402242" y="36228"/>
                      </a:cubicBezTo>
                      <a:lnTo>
                        <a:pt x="370600" y="29349"/>
                      </a:lnTo>
                      <a:cubicBezTo>
                        <a:pt x="369552" y="29153"/>
                        <a:pt x="368569" y="29087"/>
                        <a:pt x="367522" y="29153"/>
                      </a:cubicBezTo>
                      <a:lnTo>
                        <a:pt x="234729" y="40355"/>
                      </a:lnTo>
                      <a:cubicBezTo>
                        <a:pt x="233615" y="40421"/>
                        <a:pt x="232502" y="40748"/>
                        <a:pt x="231454" y="41207"/>
                      </a:cubicBezTo>
                      <a:lnTo>
                        <a:pt x="139606" y="80973"/>
                      </a:lnTo>
                      <a:lnTo>
                        <a:pt x="54113" y="8097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6"/>
                <p:cNvSpPr/>
                <p:nvPr/>
              </p:nvSpPr>
              <p:spPr>
                <a:xfrm>
                  <a:off x="9476733" y="3062854"/>
                  <a:ext cx="596680" cy="528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680" h="528941" extrusionOk="0">
                      <a:moveTo>
                        <a:pt x="17491" y="528942"/>
                      </a:moveTo>
                      <a:lnTo>
                        <a:pt x="596681" y="528942"/>
                      </a:lnTo>
                      <a:lnTo>
                        <a:pt x="596681" y="0"/>
                      </a:lnTo>
                      <a:lnTo>
                        <a:pt x="17491" y="0"/>
                      </a:lnTo>
                      <a:cubicBezTo>
                        <a:pt x="7861" y="0"/>
                        <a:pt x="0" y="7796"/>
                        <a:pt x="0" y="17492"/>
                      </a:cubicBezTo>
                      <a:lnTo>
                        <a:pt x="0" y="511450"/>
                      </a:lnTo>
                      <a:cubicBezTo>
                        <a:pt x="0" y="521081"/>
                        <a:pt x="7796" y="528942"/>
                        <a:pt x="17491" y="52894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6"/>
                <p:cNvSpPr/>
                <p:nvPr/>
              </p:nvSpPr>
              <p:spPr>
                <a:xfrm>
                  <a:off x="9476733" y="3500014"/>
                  <a:ext cx="596680" cy="91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680" h="91781" extrusionOk="0">
                      <a:moveTo>
                        <a:pt x="596681" y="0"/>
                      </a:moveTo>
                      <a:lnTo>
                        <a:pt x="596681" y="91782"/>
                      </a:lnTo>
                      <a:lnTo>
                        <a:pt x="17491" y="91782"/>
                      </a:lnTo>
                      <a:cubicBezTo>
                        <a:pt x="7861" y="91782"/>
                        <a:pt x="0" y="83986"/>
                        <a:pt x="0" y="74290"/>
                      </a:cubicBezTo>
                      <a:lnTo>
                        <a:pt x="0" y="0"/>
                      </a:lnTo>
                      <a:lnTo>
                        <a:pt x="59668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6"/>
                <p:cNvSpPr/>
                <p:nvPr/>
              </p:nvSpPr>
              <p:spPr>
                <a:xfrm>
                  <a:off x="9557640" y="3132297"/>
                  <a:ext cx="249141" cy="30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141" h="30004" extrusionOk="0">
                      <a:moveTo>
                        <a:pt x="234139" y="30004"/>
                      </a:moveTo>
                      <a:lnTo>
                        <a:pt x="15002" y="30004"/>
                      </a:lnTo>
                      <a:cubicBezTo>
                        <a:pt x="6748" y="30004"/>
                        <a:pt x="0" y="23257"/>
                        <a:pt x="0" y="15002"/>
                      </a:cubicBezTo>
                      <a:lnTo>
                        <a:pt x="0" y="15002"/>
                      </a:lnTo>
                      <a:cubicBezTo>
                        <a:pt x="0" y="6748"/>
                        <a:pt x="6748" y="0"/>
                        <a:pt x="15002" y="0"/>
                      </a:cubicBezTo>
                      <a:lnTo>
                        <a:pt x="234139" y="0"/>
                      </a:lnTo>
                      <a:cubicBezTo>
                        <a:pt x="242393" y="0"/>
                        <a:pt x="249141" y="6748"/>
                        <a:pt x="249141" y="15002"/>
                      </a:cubicBezTo>
                      <a:lnTo>
                        <a:pt x="249141" y="15002"/>
                      </a:lnTo>
                      <a:cubicBezTo>
                        <a:pt x="249141" y="23257"/>
                        <a:pt x="242393" y="30004"/>
                        <a:pt x="234139" y="3000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6"/>
                <p:cNvSpPr/>
                <p:nvPr/>
              </p:nvSpPr>
              <p:spPr>
                <a:xfrm>
                  <a:off x="9557640" y="3192437"/>
                  <a:ext cx="249141" cy="30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141" h="30004" extrusionOk="0">
                      <a:moveTo>
                        <a:pt x="234139" y="30004"/>
                      </a:moveTo>
                      <a:lnTo>
                        <a:pt x="15002" y="30004"/>
                      </a:lnTo>
                      <a:cubicBezTo>
                        <a:pt x="6748" y="30004"/>
                        <a:pt x="0" y="23257"/>
                        <a:pt x="0" y="15002"/>
                      </a:cubicBezTo>
                      <a:lnTo>
                        <a:pt x="0" y="15002"/>
                      </a:lnTo>
                      <a:cubicBezTo>
                        <a:pt x="0" y="6748"/>
                        <a:pt x="6748" y="0"/>
                        <a:pt x="15002" y="0"/>
                      </a:cubicBezTo>
                      <a:lnTo>
                        <a:pt x="234139" y="0"/>
                      </a:lnTo>
                      <a:cubicBezTo>
                        <a:pt x="242393" y="0"/>
                        <a:pt x="249141" y="6748"/>
                        <a:pt x="249141" y="15002"/>
                      </a:cubicBezTo>
                      <a:lnTo>
                        <a:pt x="249141" y="15002"/>
                      </a:lnTo>
                      <a:cubicBezTo>
                        <a:pt x="249141" y="23257"/>
                        <a:pt x="242393" y="30004"/>
                        <a:pt x="234139" y="3000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6"/>
                <p:cNvSpPr/>
                <p:nvPr/>
              </p:nvSpPr>
              <p:spPr>
                <a:xfrm>
                  <a:off x="9557640" y="3252511"/>
                  <a:ext cx="249141" cy="30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141" h="30004" extrusionOk="0">
                      <a:moveTo>
                        <a:pt x="234139" y="30004"/>
                      </a:moveTo>
                      <a:lnTo>
                        <a:pt x="15002" y="30004"/>
                      </a:lnTo>
                      <a:cubicBezTo>
                        <a:pt x="6748" y="30004"/>
                        <a:pt x="0" y="23257"/>
                        <a:pt x="0" y="15002"/>
                      </a:cubicBezTo>
                      <a:lnTo>
                        <a:pt x="0" y="15002"/>
                      </a:lnTo>
                      <a:cubicBezTo>
                        <a:pt x="0" y="6748"/>
                        <a:pt x="6748" y="0"/>
                        <a:pt x="15002" y="0"/>
                      </a:cubicBezTo>
                      <a:lnTo>
                        <a:pt x="234139" y="0"/>
                      </a:lnTo>
                      <a:cubicBezTo>
                        <a:pt x="242393" y="0"/>
                        <a:pt x="249141" y="6748"/>
                        <a:pt x="249141" y="15002"/>
                      </a:cubicBezTo>
                      <a:lnTo>
                        <a:pt x="249141" y="15002"/>
                      </a:lnTo>
                      <a:cubicBezTo>
                        <a:pt x="249141" y="23257"/>
                        <a:pt x="242393" y="30004"/>
                        <a:pt x="234139" y="3000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6"/>
                <p:cNvSpPr/>
                <p:nvPr/>
              </p:nvSpPr>
              <p:spPr>
                <a:xfrm>
                  <a:off x="9557575" y="3332828"/>
                  <a:ext cx="124603" cy="124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603" h="124603" extrusionOk="0">
                      <a:moveTo>
                        <a:pt x="124603" y="62302"/>
                      </a:moveTo>
                      <a:cubicBezTo>
                        <a:pt x="124603" y="96695"/>
                        <a:pt x="96695" y="124603"/>
                        <a:pt x="62302" y="124603"/>
                      </a:cubicBezTo>
                      <a:cubicBezTo>
                        <a:pt x="27908" y="124603"/>
                        <a:pt x="0" y="96695"/>
                        <a:pt x="0" y="62302"/>
                      </a:cubicBezTo>
                      <a:cubicBezTo>
                        <a:pt x="0" y="27908"/>
                        <a:pt x="27908" y="0"/>
                        <a:pt x="62302" y="0"/>
                      </a:cubicBezTo>
                      <a:cubicBezTo>
                        <a:pt x="96695" y="0"/>
                        <a:pt x="124603" y="27908"/>
                        <a:pt x="124603" y="623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6"/>
                <p:cNvSpPr/>
                <p:nvPr/>
              </p:nvSpPr>
              <p:spPr>
                <a:xfrm>
                  <a:off x="9347806" y="2852562"/>
                  <a:ext cx="725673" cy="893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73" h="893907" extrusionOk="0">
                      <a:moveTo>
                        <a:pt x="315570" y="703203"/>
                      </a:moveTo>
                      <a:lnTo>
                        <a:pt x="725674" y="703203"/>
                      </a:lnTo>
                      <a:lnTo>
                        <a:pt x="725674" y="806843"/>
                      </a:lnTo>
                      <a:cubicBezTo>
                        <a:pt x="725674" y="854928"/>
                        <a:pt x="686694" y="893908"/>
                        <a:pt x="638608" y="893908"/>
                      </a:cubicBezTo>
                      <a:lnTo>
                        <a:pt x="87065" y="893908"/>
                      </a:lnTo>
                      <a:cubicBezTo>
                        <a:pt x="38979" y="893908"/>
                        <a:pt x="0" y="854928"/>
                        <a:pt x="0" y="806843"/>
                      </a:cubicBezTo>
                      <a:lnTo>
                        <a:pt x="0" y="183826"/>
                      </a:lnTo>
                      <a:cubicBezTo>
                        <a:pt x="0" y="153756"/>
                        <a:pt x="15526" y="125848"/>
                        <a:pt x="41010" y="109929"/>
                      </a:cubicBezTo>
                      <a:lnTo>
                        <a:pt x="217630" y="0"/>
                      </a:lnTo>
                      <a:lnTo>
                        <a:pt x="334372" y="0"/>
                      </a:lnTo>
                      <a:lnTo>
                        <a:pt x="247700" y="128731"/>
                      </a:lnTo>
                      <a:cubicBezTo>
                        <a:pt x="231518" y="152773"/>
                        <a:pt x="222871" y="181074"/>
                        <a:pt x="222871" y="210031"/>
                      </a:cubicBezTo>
                      <a:lnTo>
                        <a:pt x="222871" y="610635"/>
                      </a:lnTo>
                      <a:cubicBezTo>
                        <a:pt x="222871" y="661800"/>
                        <a:pt x="264340" y="703268"/>
                        <a:pt x="315505" y="703268"/>
                      </a:cubicBezTo>
                      <a:close/>
                    </a:path>
                  </a:pathLst>
                </a:custGeom>
                <a:solidFill>
                  <a:srgbClr val="013057">
                    <a:alpha val="15189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6"/>
                <p:cNvSpPr/>
                <p:nvPr/>
              </p:nvSpPr>
              <p:spPr>
                <a:xfrm>
                  <a:off x="9540673" y="2730186"/>
                  <a:ext cx="339874" cy="122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874" h="122376" extrusionOk="0">
                      <a:moveTo>
                        <a:pt x="339874" y="69901"/>
                      </a:moveTo>
                      <a:lnTo>
                        <a:pt x="339874" y="112549"/>
                      </a:lnTo>
                      <a:cubicBezTo>
                        <a:pt x="339874" y="117987"/>
                        <a:pt x="335485" y="122376"/>
                        <a:pt x="330047" y="122376"/>
                      </a:cubicBezTo>
                      <a:lnTo>
                        <a:pt x="9827" y="122376"/>
                      </a:lnTo>
                      <a:cubicBezTo>
                        <a:pt x="4389" y="122376"/>
                        <a:pt x="0" y="117987"/>
                        <a:pt x="0" y="112549"/>
                      </a:cubicBezTo>
                      <a:lnTo>
                        <a:pt x="0" y="9827"/>
                      </a:lnTo>
                      <a:cubicBezTo>
                        <a:pt x="0" y="4389"/>
                        <a:pt x="4389" y="0"/>
                        <a:pt x="9827" y="0"/>
                      </a:cubicBezTo>
                      <a:lnTo>
                        <a:pt x="100560" y="0"/>
                      </a:lnTo>
                      <a:lnTo>
                        <a:pt x="100560" y="35114"/>
                      </a:lnTo>
                      <a:cubicBezTo>
                        <a:pt x="100560" y="54375"/>
                        <a:pt x="116152" y="69967"/>
                        <a:pt x="135412" y="69967"/>
                      </a:cubicBezTo>
                      <a:lnTo>
                        <a:pt x="339874" y="69967"/>
                      </a:lnTo>
                      <a:close/>
                    </a:path>
                  </a:pathLst>
                </a:custGeom>
                <a:solidFill>
                  <a:srgbClr val="013057">
                    <a:alpha val="15189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6"/>
                <p:cNvSpPr/>
                <p:nvPr/>
              </p:nvSpPr>
              <p:spPr>
                <a:xfrm>
                  <a:off x="9601336" y="2668932"/>
                  <a:ext cx="218547" cy="61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47" h="61187" extrusionOk="0">
                      <a:moveTo>
                        <a:pt x="218548" y="36031"/>
                      </a:moveTo>
                      <a:lnTo>
                        <a:pt x="218548" y="61188"/>
                      </a:lnTo>
                      <a:lnTo>
                        <a:pt x="0" y="61188"/>
                      </a:lnTo>
                      <a:lnTo>
                        <a:pt x="0" y="10154"/>
                      </a:lnTo>
                      <a:cubicBezTo>
                        <a:pt x="0" y="4520"/>
                        <a:pt x="4586" y="0"/>
                        <a:pt x="10155" y="0"/>
                      </a:cubicBezTo>
                      <a:lnTo>
                        <a:pt x="74815" y="0"/>
                      </a:lnTo>
                      <a:lnTo>
                        <a:pt x="74815" y="21029"/>
                      </a:lnTo>
                      <a:cubicBezTo>
                        <a:pt x="74815" y="29349"/>
                        <a:pt x="81563" y="36031"/>
                        <a:pt x="89817" y="36031"/>
                      </a:cubicBezTo>
                      <a:lnTo>
                        <a:pt x="218482" y="36031"/>
                      </a:lnTo>
                      <a:close/>
                    </a:path>
                  </a:pathLst>
                </a:custGeom>
                <a:solidFill>
                  <a:srgbClr val="013057">
                    <a:alpha val="15189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" name="Google Shape;338;p6"/>
                <p:cNvSpPr/>
                <p:nvPr/>
              </p:nvSpPr>
              <p:spPr>
                <a:xfrm>
                  <a:off x="9645033" y="2607744"/>
                  <a:ext cx="131154" cy="61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54" h="61187" extrusionOk="0">
                      <a:moveTo>
                        <a:pt x="15068" y="0"/>
                      </a:moveTo>
                      <a:lnTo>
                        <a:pt x="49199" y="0"/>
                      </a:lnTo>
                      <a:lnTo>
                        <a:pt x="49199" y="20767"/>
                      </a:lnTo>
                      <a:cubicBezTo>
                        <a:pt x="49199" y="28039"/>
                        <a:pt x="55096" y="33869"/>
                        <a:pt x="62302" y="33869"/>
                      </a:cubicBezTo>
                      <a:lnTo>
                        <a:pt x="131155" y="33869"/>
                      </a:lnTo>
                      <a:lnTo>
                        <a:pt x="131155" y="61188"/>
                      </a:lnTo>
                      <a:lnTo>
                        <a:pt x="0" y="61188"/>
                      </a:lnTo>
                      <a:lnTo>
                        <a:pt x="0" y="15002"/>
                      </a:lnTo>
                      <a:cubicBezTo>
                        <a:pt x="0" y="6682"/>
                        <a:pt x="6748" y="0"/>
                        <a:pt x="15002" y="0"/>
                      </a:cubicBezTo>
                      <a:close/>
                    </a:path>
                  </a:pathLst>
                </a:custGeom>
                <a:solidFill>
                  <a:srgbClr val="013057">
                    <a:alpha val="15189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6"/>
                <p:cNvSpPr/>
                <p:nvPr/>
              </p:nvSpPr>
              <p:spPr>
                <a:xfrm>
                  <a:off x="9607953" y="2526903"/>
                  <a:ext cx="414820" cy="80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820" h="80841" extrusionOk="0">
                      <a:moveTo>
                        <a:pt x="154018" y="40421"/>
                      </a:moveTo>
                      <a:lnTo>
                        <a:pt x="222347" y="20178"/>
                      </a:lnTo>
                      <a:lnTo>
                        <a:pt x="364442" y="13102"/>
                      </a:lnTo>
                      <a:lnTo>
                        <a:pt x="414821" y="31053"/>
                      </a:lnTo>
                      <a:cubicBezTo>
                        <a:pt x="414427" y="31511"/>
                        <a:pt x="413904" y="31970"/>
                        <a:pt x="413380" y="32428"/>
                      </a:cubicBezTo>
                      <a:lnTo>
                        <a:pt x="410497" y="34459"/>
                      </a:lnTo>
                      <a:cubicBezTo>
                        <a:pt x="408073" y="36163"/>
                        <a:pt x="405125" y="36818"/>
                        <a:pt x="402242" y="36163"/>
                      </a:cubicBezTo>
                      <a:lnTo>
                        <a:pt x="370600" y="29284"/>
                      </a:lnTo>
                      <a:cubicBezTo>
                        <a:pt x="369552" y="29087"/>
                        <a:pt x="368569" y="29022"/>
                        <a:pt x="367522" y="29087"/>
                      </a:cubicBezTo>
                      <a:lnTo>
                        <a:pt x="234729" y="40290"/>
                      </a:lnTo>
                      <a:cubicBezTo>
                        <a:pt x="233615" y="40355"/>
                        <a:pt x="232501" y="40683"/>
                        <a:pt x="231454" y="41076"/>
                      </a:cubicBezTo>
                      <a:lnTo>
                        <a:pt x="139606" y="80842"/>
                      </a:lnTo>
                      <a:lnTo>
                        <a:pt x="54113" y="80842"/>
                      </a:lnTo>
                      <a:lnTo>
                        <a:pt x="54113" y="66691"/>
                      </a:lnTo>
                      <a:cubicBezTo>
                        <a:pt x="54113" y="62367"/>
                        <a:pt x="51427" y="58502"/>
                        <a:pt x="47430" y="56995"/>
                      </a:cubicBezTo>
                      <a:lnTo>
                        <a:pt x="6682" y="41338"/>
                      </a:lnTo>
                      <a:cubicBezTo>
                        <a:pt x="2686" y="39766"/>
                        <a:pt x="0" y="35901"/>
                        <a:pt x="0" y="31642"/>
                      </a:cubicBezTo>
                      <a:lnTo>
                        <a:pt x="0" y="10417"/>
                      </a:lnTo>
                      <a:cubicBezTo>
                        <a:pt x="0" y="4651"/>
                        <a:pt x="4652" y="0"/>
                        <a:pt x="10417" y="0"/>
                      </a:cubicBezTo>
                      <a:lnTo>
                        <a:pt x="86345" y="0"/>
                      </a:lnTo>
                      <a:lnTo>
                        <a:pt x="86345" y="16116"/>
                      </a:lnTo>
                      <a:cubicBezTo>
                        <a:pt x="86345" y="29546"/>
                        <a:pt x="97220" y="40421"/>
                        <a:pt x="110649" y="40421"/>
                      </a:cubicBezTo>
                      <a:lnTo>
                        <a:pt x="154084" y="40421"/>
                      </a:lnTo>
                      <a:close/>
                    </a:path>
                  </a:pathLst>
                </a:custGeom>
                <a:solidFill>
                  <a:srgbClr val="013057">
                    <a:alpha val="15189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40" name="Google Shape;340;p6"/>
                <p:cNvGrpSpPr/>
                <p:nvPr/>
              </p:nvGrpSpPr>
              <p:grpSpPr>
                <a:xfrm>
                  <a:off x="9993686" y="2998391"/>
                  <a:ext cx="38259" cy="688789"/>
                  <a:chOff x="9993686" y="2998391"/>
                  <a:chExt cx="38259" cy="688789"/>
                </a:xfrm>
              </p:grpSpPr>
              <p:sp>
                <p:nvSpPr>
                  <p:cNvPr id="341" name="Google Shape;341;p6"/>
                  <p:cNvSpPr/>
                  <p:nvPr/>
                </p:nvSpPr>
                <p:spPr>
                  <a:xfrm>
                    <a:off x="9993686" y="3045428"/>
                    <a:ext cx="38259" cy="641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59" h="641752" extrusionOk="0">
                        <a:moveTo>
                          <a:pt x="19130" y="641753"/>
                        </a:moveTo>
                        <a:lnTo>
                          <a:pt x="19130" y="641753"/>
                        </a:lnTo>
                        <a:cubicBezTo>
                          <a:pt x="29677" y="641753"/>
                          <a:pt x="38259" y="633171"/>
                          <a:pt x="38259" y="622624"/>
                        </a:cubicBezTo>
                        <a:lnTo>
                          <a:pt x="38259" y="19129"/>
                        </a:lnTo>
                        <a:cubicBezTo>
                          <a:pt x="38259" y="8582"/>
                          <a:pt x="29677" y="0"/>
                          <a:pt x="19130" y="0"/>
                        </a:cubicBezTo>
                        <a:lnTo>
                          <a:pt x="19130" y="0"/>
                        </a:lnTo>
                        <a:cubicBezTo>
                          <a:pt x="8582" y="0"/>
                          <a:pt x="0" y="8582"/>
                          <a:pt x="0" y="19129"/>
                        </a:cubicBezTo>
                        <a:lnTo>
                          <a:pt x="0" y="622624"/>
                        </a:lnTo>
                        <a:cubicBezTo>
                          <a:pt x="0" y="633171"/>
                          <a:pt x="8582" y="641753"/>
                          <a:pt x="19130" y="641753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37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2" name="Google Shape;342;p6"/>
                  <p:cNvSpPr/>
                  <p:nvPr/>
                </p:nvSpPr>
                <p:spPr>
                  <a:xfrm>
                    <a:off x="9993686" y="2998391"/>
                    <a:ext cx="38259" cy="382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259" h="38258" extrusionOk="0">
                        <a:moveTo>
                          <a:pt x="0" y="19130"/>
                        </a:moveTo>
                        <a:cubicBezTo>
                          <a:pt x="0" y="29677"/>
                          <a:pt x="8582" y="38259"/>
                          <a:pt x="19130" y="38259"/>
                        </a:cubicBezTo>
                        <a:cubicBezTo>
                          <a:pt x="29677" y="38259"/>
                          <a:pt x="38259" y="29677"/>
                          <a:pt x="38259" y="19130"/>
                        </a:cubicBezTo>
                        <a:cubicBezTo>
                          <a:pt x="38259" y="8582"/>
                          <a:pt x="29677" y="0"/>
                          <a:pt x="19130" y="0"/>
                        </a:cubicBezTo>
                        <a:cubicBezTo>
                          <a:pt x="8582" y="0"/>
                          <a:pt x="0" y="8582"/>
                          <a:pt x="0" y="1913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37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343" name="Google Shape;343;p6"/>
            <p:cNvSpPr/>
            <p:nvPr/>
          </p:nvSpPr>
          <p:spPr>
            <a:xfrm>
              <a:off x="591338" y="4803439"/>
              <a:ext cx="191248" cy="191248"/>
            </a:xfrm>
            <a:custGeom>
              <a:avLst/>
              <a:gdLst/>
              <a:ahLst/>
              <a:cxnLst/>
              <a:rect l="l" t="t" r="r" b="b"/>
              <a:pathLst>
                <a:path w="145436" h="145436" extrusionOk="0">
                  <a:moveTo>
                    <a:pt x="145436" y="51427"/>
                  </a:moveTo>
                  <a:lnTo>
                    <a:pt x="94009" y="51427"/>
                  </a:lnTo>
                  <a:lnTo>
                    <a:pt x="94009" y="0"/>
                  </a:lnTo>
                  <a:lnTo>
                    <a:pt x="51427" y="0"/>
                  </a:lnTo>
                  <a:lnTo>
                    <a:pt x="51427" y="51427"/>
                  </a:lnTo>
                  <a:lnTo>
                    <a:pt x="0" y="51427"/>
                  </a:lnTo>
                  <a:lnTo>
                    <a:pt x="0" y="94010"/>
                  </a:lnTo>
                  <a:lnTo>
                    <a:pt x="51427" y="94010"/>
                  </a:lnTo>
                  <a:lnTo>
                    <a:pt x="51427" y="145436"/>
                  </a:lnTo>
                  <a:lnTo>
                    <a:pt x="94009" y="145436"/>
                  </a:lnTo>
                  <a:lnTo>
                    <a:pt x="94009" y="94010"/>
                  </a:lnTo>
                  <a:lnTo>
                    <a:pt x="145436" y="94010"/>
                  </a:lnTo>
                  <a:lnTo>
                    <a:pt x="145436" y="5142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80155" y="4662982"/>
              <a:ext cx="140334" cy="140421"/>
            </a:xfrm>
            <a:custGeom>
              <a:avLst/>
              <a:gdLst/>
              <a:ahLst/>
              <a:cxnLst/>
              <a:rect l="l" t="t" r="r" b="b"/>
              <a:pathLst>
                <a:path w="106718" h="106784" extrusionOk="0">
                  <a:moveTo>
                    <a:pt x="70818" y="106784"/>
                  </a:moveTo>
                  <a:lnTo>
                    <a:pt x="35901" y="106784"/>
                  </a:lnTo>
                  <a:lnTo>
                    <a:pt x="35901" y="70883"/>
                  </a:lnTo>
                  <a:lnTo>
                    <a:pt x="0" y="70883"/>
                  </a:lnTo>
                  <a:lnTo>
                    <a:pt x="0" y="35900"/>
                  </a:lnTo>
                  <a:lnTo>
                    <a:pt x="35901" y="35900"/>
                  </a:lnTo>
                  <a:lnTo>
                    <a:pt x="35901" y="0"/>
                  </a:lnTo>
                  <a:lnTo>
                    <a:pt x="70818" y="0"/>
                  </a:lnTo>
                  <a:lnTo>
                    <a:pt x="70818" y="35900"/>
                  </a:lnTo>
                  <a:lnTo>
                    <a:pt x="106719" y="35900"/>
                  </a:lnTo>
                  <a:lnTo>
                    <a:pt x="106719" y="70883"/>
                  </a:lnTo>
                  <a:lnTo>
                    <a:pt x="70818" y="70883"/>
                  </a:lnTo>
                  <a:lnTo>
                    <a:pt x="70818" y="106784"/>
                  </a:lnTo>
                  <a:close/>
                  <a:moveTo>
                    <a:pt x="41076" y="101608"/>
                  </a:moveTo>
                  <a:lnTo>
                    <a:pt x="65643" y="101608"/>
                  </a:lnTo>
                  <a:lnTo>
                    <a:pt x="65643" y="65708"/>
                  </a:lnTo>
                  <a:lnTo>
                    <a:pt x="101543" y="65708"/>
                  </a:lnTo>
                  <a:lnTo>
                    <a:pt x="101543" y="41141"/>
                  </a:lnTo>
                  <a:lnTo>
                    <a:pt x="65643" y="41141"/>
                  </a:lnTo>
                  <a:lnTo>
                    <a:pt x="65643" y="5241"/>
                  </a:lnTo>
                  <a:lnTo>
                    <a:pt x="41076" y="5241"/>
                  </a:lnTo>
                  <a:lnTo>
                    <a:pt x="41076" y="41141"/>
                  </a:lnTo>
                  <a:lnTo>
                    <a:pt x="5175" y="41141"/>
                  </a:lnTo>
                  <a:lnTo>
                    <a:pt x="5175" y="65708"/>
                  </a:lnTo>
                  <a:lnTo>
                    <a:pt x="41076" y="65708"/>
                  </a:lnTo>
                  <a:lnTo>
                    <a:pt x="41076" y="1016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7"/>
          <p:cNvSpPr txBox="1">
            <a:spLocks noGrp="1"/>
          </p:cNvSpPr>
          <p:nvPr>
            <p:ph type="subTitle" idx="1"/>
          </p:nvPr>
        </p:nvSpPr>
        <p:spPr>
          <a:xfrm>
            <a:off x="713225" y="1762625"/>
            <a:ext cx="3941700" cy="19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Open Sans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48" name="Google Shape;348;p7"/>
          <p:cNvGrpSpPr/>
          <p:nvPr/>
        </p:nvGrpSpPr>
        <p:grpSpPr>
          <a:xfrm rot="10800000" flipH="1">
            <a:off x="-320971" y="4005591"/>
            <a:ext cx="1103005" cy="1196808"/>
            <a:chOff x="-486196" y="-141909"/>
            <a:chExt cx="1103005" cy="1196808"/>
          </a:xfrm>
        </p:grpSpPr>
        <p:grpSp>
          <p:nvGrpSpPr>
            <p:cNvPr id="349" name="Google Shape;349;p7"/>
            <p:cNvGrpSpPr/>
            <p:nvPr/>
          </p:nvGrpSpPr>
          <p:grpSpPr>
            <a:xfrm rot="-5400000">
              <a:off x="55276" y="-145266"/>
              <a:ext cx="558176" cy="564890"/>
              <a:chOff x="1798693" y="1800541"/>
              <a:chExt cx="1044296" cy="1056856"/>
            </a:xfrm>
          </p:grpSpPr>
          <p:sp>
            <p:nvSpPr>
              <p:cNvPr id="350" name="Google Shape;350;p7"/>
              <p:cNvSpPr/>
              <p:nvPr/>
            </p:nvSpPr>
            <p:spPr>
              <a:xfrm>
                <a:off x="1798693" y="1800541"/>
                <a:ext cx="1044296" cy="1056856"/>
              </a:xfrm>
              <a:custGeom>
                <a:avLst/>
                <a:gdLst/>
                <a:ahLst/>
                <a:cxnLst/>
                <a:rect l="l" t="t" r="r" b="b"/>
                <a:pathLst>
                  <a:path w="1044296" h="1056856" extrusionOk="0">
                    <a:moveTo>
                      <a:pt x="482979" y="70059"/>
                    </a:moveTo>
                    <a:cubicBezTo>
                      <a:pt x="479931" y="102920"/>
                      <a:pt x="498600" y="134829"/>
                      <a:pt x="508602" y="165118"/>
                    </a:cubicBezTo>
                    <a:cubicBezTo>
                      <a:pt x="514888" y="184263"/>
                      <a:pt x="520412" y="203790"/>
                      <a:pt x="524794" y="223506"/>
                    </a:cubicBezTo>
                    <a:cubicBezTo>
                      <a:pt x="527461" y="235413"/>
                      <a:pt x="530795" y="247986"/>
                      <a:pt x="531461" y="260273"/>
                    </a:cubicBezTo>
                    <a:cubicBezTo>
                      <a:pt x="531271" y="266655"/>
                      <a:pt x="530890" y="272941"/>
                      <a:pt x="530604" y="279228"/>
                    </a:cubicBezTo>
                    <a:cubicBezTo>
                      <a:pt x="525270" y="305231"/>
                      <a:pt x="509078" y="309327"/>
                      <a:pt x="482122" y="291610"/>
                    </a:cubicBezTo>
                    <a:cubicBezTo>
                      <a:pt x="481741" y="290658"/>
                      <a:pt x="480884" y="290086"/>
                      <a:pt x="480122" y="289991"/>
                    </a:cubicBezTo>
                    <a:cubicBezTo>
                      <a:pt x="479550" y="288848"/>
                      <a:pt x="479074" y="287705"/>
                      <a:pt x="478503" y="286562"/>
                    </a:cubicBezTo>
                    <a:cubicBezTo>
                      <a:pt x="474883" y="277132"/>
                      <a:pt x="472311" y="267321"/>
                      <a:pt x="469930" y="257511"/>
                    </a:cubicBezTo>
                    <a:cubicBezTo>
                      <a:pt x="465644" y="239699"/>
                      <a:pt x="463072" y="221601"/>
                      <a:pt x="459262" y="203790"/>
                    </a:cubicBezTo>
                    <a:cubicBezTo>
                      <a:pt x="452785" y="173119"/>
                      <a:pt x="443355" y="143877"/>
                      <a:pt x="424686" y="118255"/>
                    </a:cubicBezTo>
                    <a:cubicBezTo>
                      <a:pt x="410780" y="99110"/>
                      <a:pt x="377442" y="60915"/>
                      <a:pt x="348867" y="64534"/>
                    </a:cubicBezTo>
                    <a:cubicBezTo>
                      <a:pt x="348010" y="63867"/>
                      <a:pt x="346962" y="63486"/>
                      <a:pt x="345724" y="63677"/>
                    </a:cubicBezTo>
                    <a:cubicBezTo>
                      <a:pt x="270381" y="73011"/>
                      <a:pt x="169797" y="153783"/>
                      <a:pt x="198182" y="239889"/>
                    </a:cubicBezTo>
                    <a:cubicBezTo>
                      <a:pt x="211231" y="279513"/>
                      <a:pt x="251617" y="299325"/>
                      <a:pt x="286288" y="316470"/>
                    </a:cubicBezTo>
                    <a:cubicBezTo>
                      <a:pt x="315149" y="330853"/>
                      <a:pt x="343152" y="345903"/>
                      <a:pt x="368489" y="366191"/>
                    </a:cubicBezTo>
                    <a:cubicBezTo>
                      <a:pt x="380109" y="375525"/>
                      <a:pt x="391063" y="385527"/>
                      <a:pt x="401064" y="396385"/>
                    </a:cubicBezTo>
                    <a:cubicBezTo>
                      <a:pt x="412113" y="408386"/>
                      <a:pt x="437545" y="436295"/>
                      <a:pt x="434211" y="458583"/>
                    </a:cubicBezTo>
                    <a:cubicBezTo>
                      <a:pt x="431640" y="458869"/>
                      <a:pt x="429449" y="460584"/>
                      <a:pt x="429353" y="463917"/>
                    </a:cubicBezTo>
                    <a:cubicBezTo>
                      <a:pt x="423639" y="468299"/>
                      <a:pt x="418019" y="472680"/>
                      <a:pt x="412399" y="476967"/>
                    </a:cubicBezTo>
                    <a:cubicBezTo>
                      <a:pt x="403827" y="477062"/>
                      <a:pt x="395826" y="475252"/>
                      <a:pt x="388301" y="471442"/>
                    </a:cubicBezTo>
                    <a:cubicBezTo>
                      <a:pt x="379633" y="468108"/>
                      <a:pt x="373251" y="463917"/>
                      <a:pt x="366012" y="458298"/>
                    </a:cubicBezTo>
                    <a:cubicBezTo>
                      <a:pt x="353344" y="448868"/>
                      <a:pt x="342581" y="437533"/>
                      <a:pt x="331818" y="426103"/>
                    </a:cubicBezTo>
                    <a:cubicBezTo>
                      <a:pt x="311053" y="403910"/>
                      <a:pt x="289907" y="382193"/>
                      <a:pt x="265143" y="364381"/>
                    </a:cubicBezTo>
                    <a:cubicBezTo>
                      <a:pt x="234186" y="342093"/>
                      <a:pt x="170845" y="306183"/>
                      <a:pt x="133793" y="332949"/>
                    </a:cubicBezTo>
                    <a:cubicBezTo>
                      <a:pt x="133602" y="333044"/>
                      <a:pt x="133507" y="333234"/>
                      <a:pt x="133316" y="333330"/>
                    </a:cubicBezTo>
                    <a:cubicBezTo>
                      <a:pt x="131602" y="331139"/>
                      <a:pt x="128649" y="329996"/>
                      <a:pt x="126077" y="331996"/>
                    </a:cubicBezTo>
                    <a:cubicBezTo>
                      <a:pt x="87596" y="363238"/>
                      <a:pt x="57498" y="404100"/>
                      <a:pt x="38733" y="450011"/>
                    </a:cubicBezTo>
                    <a:cubicBezTo>
                      <a:pt x="24541" y="484586"/>
                      <a:pt x="9206" y="534783"/>
                      <a:pt x="38257" y="566406"/>
                    </a:cubicBezTo>
                    <a:cubicBezTo>
                      <a:pt x="65594" y="596220"/>
                      <a:pt x="112838" y="586790"/>
                      <a:pt x="148271" y="584885"/>
                    </a:cubicBezTo>
                    <a:cubicBezTo>
                      <a:pt x="190276" y="582599"/>
                      <a:pt x="321340" y="575360"/>
                      <a:pt x="338771" y="631748"/>
                    </a:cubicBezTo>
                    <a:cubicBezTo>
                      <a:pt x="328960" y="700709"/>
                      <a:pt x="192372" y="662133"/>
                      <a:pt x="151223" y="655275"/>
                    </a:cubicBezTo>
                    <a:cubicBezTo>
                      <a:pt x="109694" y="648321"/>
                      <a:pt x="44925" y="637272"/>
                      <a:pt x="13587" y="673944"/>
                    </a:cubicBezTo>
                    <a:cubicBezTo>
                      <a:pt x="-17083" y="709853"/>
                      <a:pt x="12158" y="768717"/>
                      <a:pt x="23588" y="806151"/>
                    </a:cubicBezTo>
                    <a:cubicBezTo>
                      <a:pt x="44925" y="876064"/>
                      <a:pt x="56354" y="947216"/>
                      <a:pt x="14540" y="1011986"/>
                    </a:cubicBezTo>
                    <a:cubicBezTo>
                      <a:pt x="13968" y="1012843"/>
                      <a:pt x="14540" y="1013605"/>
                      <a:pt x="15397" y="1013796"/>
                    </a:cubicBezTo>
                    <a:cubicBezTo>
                      <a:pt x="14730" y="1016558"/>
                      <a:pt x="18159" y="1019320"/>
                      <a:pt x="20636" y="1016844"/>
                    </a:cubicBezTo>
                    <a:cubicBezTo>
                      <a:pt x="71690" y="964837"/>
                      <a:pt x="142365" y="1005509"/>
                      <a:pt x="197324" y="1026654"/>
                    </a:cubicBezTo>
                    <a:cubicBezTo>
                      <a:pt x="243330" y="1044371"/>
                      <a:pt x="301528" y="1062087"/>
                      <a:pt x="351534" y="1055420"/>
                    </a:cubicBezTo>
                    <a:cubicBezTo>
                      <a:pt x="390396" y="1050276"/>
                      <a:pt x="403636" y="1022178"/>
                      <a:pt x="406874" y="986078"/>
                    </a:cubicBezTo>
                    <a:cubicBezTo>
                      <a:pt x="411923" y="929690"/>
                      <a:pt x="401445" y="873778"/>
                      <a:pt x="397445" y="817676"/>
                    </a:cubicBezTo>
                    <a:cubicBezTo>
                      <a:pt x="397921" y="816057"/>
                      <a:pt x="398493" y="814437"/>
                      <a:pt x="399159" y="812913"/>
                    </a:cubicBezTo>
                    <a:cubicBezTo>
                      <a:pt x="400207" y="811961"/>
                      <a:pt x="400969" y="810723"/>
                      <a:pt x="401160" y="809008"/>
                    </a:cubicBezTo>
                    <a:cubicBezTo>
                      <a:pt x="401160" y="808532"/>
                      <a:pt x="401350" y="808151"/>
                      <a:pt x="401445" y="807675"/>
                    </a:cubicBezTo>
                    <a:cubicBezTo>
                      <a:pt x="404207" y="801674"/>
                      <a:pt x="407636" y="795959"/>
                      <a:pt x="412494" y="791196"/>
                    </a:cubicBezTo>
                    <a:cubicBezTo>
                      <a:pt x="420972" y="782910"/>
                      <a:pt x="434021" y="779195"/>
                      <a:pt x="444022" y="785481"/>
                    </a:cubicBezTo>
                    <a:cubicBezTo>
                      <a:pt x="445070" y="786339"/>
                      <a:pt x="446213" y="787291"/>
                      <a:pt x="447261" y="788148"/>
                    </a:cubicBezTo>
                    <a:cubicBezTo>
                      <a:pt x="449832" y="796435"/>
                      <a:pt x="450404" y="811866"/>
                      <a:pt x="451642" y="820724"/>
                    </a:cubicBezTo>
                    <a:cubicBezTo>
                      <a:pt x="456786" y="855395"/>
                      <a:pt x="461834" y="890161"/>
                      <a:pt x="466977" y="924832"/>
                    </a:cubicBezTo>
                    <a:cubicBezTo>
                      <a:pt x="471644" y="957027"/>
                      <a:pt x="466691" y="1007223"/>
                      <a:pt x="508125" y="1012081"/>
                    </a:cubicBezTo>
                    <a:cubicBezTo>
                      <a:pt x="560322" y="1018082"/>
                      <a:pt x="617472" y="992364"/>
                      <a:pt x="663478" y="970933"/>
                    </a:cubicBezTo>
                    <a:cubicBezTo>
                      <a:pt x="701483" y="953217"/>
                      <a:pt x="725010" y="925308"/>
                      <a:pt x="723676" y="881874"/>
                    </a:cubicBezTo>
                    <a:cubicBezTo>
                      <a:pt x="722152" y="829582"/>
                      <a:pt x="685766" y="789958"/>
                      <a:pt x="655286" y="751001"/>
                    </a:cubicBezTo>
                    <a:cubicBezTo>
                      <a:pt x="648810" y="742714"/>
                      <a:pt x="642332" y="734332"/>
                      <a:pt x="636332" y="725474"/>
                    </a:cubicBezTo>
                    <a:cubicBezTo>
                      <a:pt x="628998" y="712901"/>
                      <a:pt x="623282" y="700137"/>
                      <a:pt x="619377" y="686802"/>
                    </a:cubicBezTo>
                    <a:cubicBezTo>
                      <a:pt x="621092" y="686326"/>
                      <a:pt x="622520" y="684326"/>
                      <a:pt x="621282" y="682516"/>
                    </a:cubicBezTo>
                    <a:cubicBezTo>
                      <a:pt x="612995" y="670800"/>
                      <a:pt x="612900" y="653274"/>
                      <a:pt x="624330" y="643368"/>
                    </a:cubicBezTo>
                    <a:cubicBezTo>
                      <a:pt x="636332" y="632986"/>
                      <a:pt x="651191" y="637558"/>
                      <a:pt x="662335" y="646226"/>
                    </a:cubicBezTo>
                    <a:cubicBezTo>
                      <a:pt x="663002" y="646702"/>
                      <a:pt x="663764" y="646988"/>
                      <a:pt x="664431" y="647178"/>
                    </a:cubicBezTo>
                    <a:cubicBezTo>
                      <a:pt x="664431" y="647178"/>
                      <a:pt x="664621" y="647178"/>
                      <a:pt x="664621" y="647369"/>
                    </a:cubicBezTo>
                    <a:cubicBezTo>
                      <a:pt x="677099" y="658037"/>
                      <a:pt x="687957" y="670705"/>
                      <a:pt x="697673" y="683850"/>
                    </a:cubicBezTo>
                    <a:cubicBezTo>
                      <a:pt x="727010" y="723093"/>
                      <a:pt x="747393" y="772623"/>
                      <a:pt x="785303" y="804817"/>
                    </a:cubicBezTo>
                    <a:cubicBezTo>
                      <a:pt x="815307" y="830344"/>
                      <a:pt x="847977" y="817962"/>
                      <a:pt x="876171" y="795768"/>
                    </a:cubicBezTo>
                    <a:cubicBezTo>
                      <a:pt x="910080" y="769098"/>
                      <a:pt x="945132" y="732808"/>
                      <a:pt x="950085" y="687850"/>
                    </a:cubicBezTo>
                    <a:cubicBezTo>
                      <a:pt x="954657" y="647464"/>
                      <a:pt x="933702" y="617079"/>
                      <a:pt x="897412" y="601554"/>
                    </a:cubicBezTo>
                    <a:cubicBezTo>
                      <a:pt x="876933" y="592791"/>
                      <a:pt x="855026" y="587361"/>
                      <a:pt x="834261" y="579456"/>
                    </a:cubicBezTo>
                    <a:cubicBezTo>
                      <a:pt x="816164" y="572598"/>
                      <a:pt x="798352" y="564978"/>
                      <a:pt x="780731" y="556691"/>
                    </a:cubicBezTo>
                    <a:cubicBezTo>
                      <a:pt x="776540" y="554691"/>
                      <a:pt x="772444" y="552595"/>
                      <a:pt x="768348" y="550595"/>
                    </a:cubicBezTo>
                    <a:cubicBezTo>
                      <a:pt x="762633" y="543832"/>
                      <a:pt x="754728" y="534117"/>
                      <a:pt x="752727" y="524401"/>
                    </a:cubicBezTo>
                    <a:cubicBezTo>
                      <a:pt x="753965" y="519067"/>
                      <a:pt x="755299" y="513828"/>
                      <a:pt x="756537" y="508494"/>
                    </a:cubicBezTo>
                    <a:cubicBezTo>
                      <a:pt x="756918" y="508018"/>
                      <a:pt x="757204" y="507637"/>
                      <a:pt x="757680" y="507161"/>
                    </a:cubicBezTo>
                    <a:cubicBezTo>
                      <a:pt x="769872" y="495064"/>
                      <a:pt x="786255" y="505637"/>
                      <a:pt x="800162" y="507447"/>
                    </a:cubicBezTo>
                    <a:cubicBezTo>
                      <a:pt x="802257" y="507732"/>
                      <a:pt x="803877" y="506780"/>
                      <a:pt x="804734" y="505542"/>
                    </a:cubicBezTo>
                    <a:cubicBezTo>
                      <a:pt x="815592" y="508875"/>
                      <a:pt x="825498" y="512590"/>
                      <a:pt x="831880" y="514590"/>
                    </a:cubicBezTo>
                    <a:cubicBezTo>
                      <a:pt x="855121" y="521925"/>
                      <a:pt x="878076" y="530497"/>
                      <a:pt x="902270" y="534307"/>
                    </a:cubicBezTo>
                    <a:cubicBezTo>
                      <a:pt x="995043" y="548785"/>
                      <a:pt x="1068576" y="457917"/>
                      <a:pt x="1036763" y="369334"/>
                    </a:cubicBezTo>
                    <a:cubicBezTo>
                      <a:pt x="1001520" y="270941"/>
                      <a:pt x="887601" y="247890"/>
                      <a:pt x="799971" y="286943"/>
                    </a:cubicBezTo>
                    <a:cubicBezTo>
                      <a:pt x="797114" y="288181"/>
                      <a:pt x="796542" y="290562"/>
                      <a:pt x="797209" y="292753"/>
                    </a:cubicBezTo>
                    <a:lnTo>
                      <a:pt x="794828" y="290372"/>
                    </a:lnTo>
                    <a:cubicBezTo>
                      <a:pt x="795495" y="289515"/>
                      <a:pt x="795971" y="288276"/>
                      <a:pt x="795971" y="286848"/>
                    </a:cubicBezTo>
                    <a:cubicBezTo>
                      <a:pt x="794637" y="218363"/>
                      <a:pt x="791018" y="142353"/>
                      <a:pt x="746345" y="86442"/>
                    </a:cubicBezTo>
                    <a:cubicBezTo>
                      <a:pt x="709865" y="40817"/>
                      <a:pt x="643285" y="5479"/>
                      <a:pt x="585087" y="431"/>
                    </a:cubicBezTo>
                    <a:cubicBezTo>
                      <a:pt x="540224" y="-3570"/>
                      <a:pt x="487551" y="20338"/>
                      <a:pt x="482884" y="701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7"/>
              <p:cNvSpPr/>
              <p:nvPr/>
            </p:nvSpPr>
            <p:spPr>
              <a:xfrm>
                <a:off x="1844433" y="1844821"/>
                <a:ext cx="915504" cy="963202"/>
              </a:xfrm>
              <a:custGeom>
                <a:avLst/>
                <a:gdLst/>
                <a:ahLst/>
                <a:cxnLst/>
                <a:rect l="l" t="t" r="r" b="b"/>
                <a:pathLst>
                  <a:path w="915504" h="963202" extrusionOk="0">
                    <a:moveTo>
                      <a:pt x="495151" y="1966"/>
                    </a:moveTo>
                    <a:cubicBezTo>
                      <a:pt x="484959" y="125315"/>
                      <a:pt x="558588" y="269428"/>
                      <a:pt x="659743" y="339056"/>
                    </a:cubicBezTo>
                    <a:cubicBezTo>
                      <a:pt x="661267" y="340104"/>
                      <a:pt x="662791" y="340675"/>
                      <a:pt x="664315" y="340866"/>
                    </a:cubicBezTo>
                    <a:cubicBezTo>
                      <a:pt x="644408" y="362773"/>
                      <a:pt x="624120" y="384204"/>
                      <a:pt x="603450" y="405350"/>
                    </a:cubicBezTo>
                    <a:cubicBezTo>
                      <a:pt x="602879" y="405159"/>
                      <a:pt x="602307" y="405064"/>
                      <a:pt x="601736" y="404969"/>
                    </a:cubicBezTo>
                    <a:cubicBezTo>
                      <a:pt x="599926" y="400968"/>
                      <a:pt x="597640" y="397063"/>
                      <a:pt x="595068" y="393444"/>
                    </a:cubicBezTo>
                    <a:cubicBezTo>
                      <a:pt x="591925" y="388776"/>
                      <a:pt x="588211" y="384395"/>
                      <a:pt x="584305" y="380204"/>
                    </a:cubicBezTo>
                    <a:cubicBezTo>
                      <a:pt x="574209" y="369250"/>
                      <a:pt x="562207" y="360297"/>
                      <a:pt x="549729" y="352200"/>
                    </a:cubicBezTo>
                    <a:cubicBezTo>
                      <a:pt x="517535" y="331436"/>
                      <a:pt x="481626" y="317625"/>
                      <a:pt x="451146" y="294003"/>
                    </a:cubicBezTo>
                    <a:cubicBezTo>
                      <a:pt x="384280" y="242091"/>
                      <a:pt x="349419" y="171035"/>
                      <a:pt x="329511" y="90739"/>
                    </a:cubicBezTo>
                    <a:cubicBezTo>
                      <a:pt x="328749" y="87501"/>
                      <a:pt x="323606" y="88263"/>
                      <a:pt x="323701" y="91596"/>
                    </a:cubicBezTo>
                    <a:cubicBezTo>
                      <a:pt x="326368" y="167225"/>
                      <a:pt x="367135" y="244187"/>
                      <a:pt x="421523" y="295336"/>
                    </a:cubicBezTo>
                    <a:cubicBezTo>
                      <a:pt x="449241" y="321339"/>
                      <a:pt x="480864" y="339723"/>
                      <a:pt x="513249" y="359154"/>
                    </a:cubicBezTo>
                    <a:cubicBezTo>
                      <a:pt x="530870" y="369726"/>
                      <a:pt x="549063" y="380775"/>
                      <a:pt x="562874" y="396206"/>
                    </a:cubicBezTo>
                    <a:cubicBezTo>
                      <a:pt x="571065" y="405350"/>
                      <a:pt x="575161" y="417161"/>
                      <a:pt x="582210" y="426495"/>
                    </a:cubicBezTo>
                    <a:cubicBezTo>
                      <a:pt x="554111" y="454404"/>
                      <a:pt x="525441" y="481645"/>
                      <a:pt x="496104" y="508410"/>
                    </a:cubicBezTo>
                    <a:cubicBezTo>
                      <a:pt x="497151" y="506886"/>
                      <a:pt x="497818" y="505172"/>
                      <a:pt x="497723" y="503172"/>
                    </a:cubicBezTo>
                    <a:cubicBezTo>
                      <a:pt x="494865" y="430972"/>
                      <a:pt x="440001" y="353058"/>
                      <a:pt x="391710" y="303051"/>
                    </a:cubicBezTo>
                    <a:cubicBezTo>
                      <a:pt x="338941" y="248378"/>
                      <a:pt x="266646" y="202372"/>
                      <a:pt x="191113" y="189418"/>
                    </a:cubicBezTo>
                    <a:cubicBezTo>
                      <a:pt x="190637" y="189418"/>
                      <a:pt x="190256" y="190085"/>
                      <a:pt x="190732" y="190275"/>
                    </a:cubicBezTo>
                    <a:cubicBezTo>
                      <a:pt x="261122" y="220089"/>
                      <a:pt x="323225" y="256188"/>
                      <a:pt x="374946" y="313529"/>
                    </a:cubicBezTo>
                    <a:cubicBezTo>
                      <a:pt x="400758" y="342104"/>
                      <a:pt x="422761" y="373917"/>
                      <a:pt x="440382" y="408207"/>
                    </a:cubicBezTo>
                    <a:cubicBezTo>
                      <a:pt x="457051" y="440592"/>
                      <a:pt x="464195" y="475740"/>
                      <a:pt x="478863" y="508696"/>
                    </a:cubicBezTo>
                    <a:cubicBezTo>
                      <a:pt x="479435" y="509934"/>
                      <a:pt x="480197" y="510982"/>
                      <a:pt x="481149" y="511744"/>
                    </a:cubicBezTo>
                    <a:cubicBezTo>
                      <a:pt x="481340" y="514983"/>
                      <a:pt x="481626" y="518126"/>
                      <a:pt x="482102" y="521174"/>
                    </a:cubicBezTo>
                    <a:cubicBezTo>
                      <a:pt x="462957" y="538414"/>
                      <a:pt x="443621" y="555559"/>
                      <a:pt x="424095" y="572514"/>
                    </a:cubicBezTo>
                    <a:cubicBezTo>
                      <a:pt x="424095" y="570323"/>
                      <a:pt x="423618" y="568037"/>
                      <a:pt x="422094" y="565846"/>
                    </a:cubicBezTo>
                    <a:cubicBezTo>
                      <a:pt x="382851" y="506982"/>
                      <a:pt x="314271" y="462786"/>
                      <a:pt x="250835" y="434115"/>
                    </a:cubicBezTo>
                    <a:cubicBezTo>
                      <a:pt x="192637" y="407731"/>
                      <a:pt x="107769" y="379251"/>
                      <a:pt x="44428" y="400492"/>
                    </a:cubicBezTo>
                    <a:cubicBezTo>
                      <a:pt x="42618" y="401064"/>
                      <a:pt x="43380" y="403635"/>
                      <a:pt x="45285" y="403254"/>
                    </a:cubicBezTo>
                    <a:cubicBezTo>
                      <a:pt x="113294" y="388491"/>
                      <a:pt x="197400" y="422971"/>
                      <a:pt x="256169" y="455070"/>
                    </a:cubicBezTo>
                    <a:cubicBezTo>
                      <a:pt x="315510" y="487455"/>
                      <a:pt x="356753" y="533556"/>
                      <a:pt x="402759" y="581467"/>
                    </a:cubicBezTo>
                    <a:cubicBezTo>
                      <a:pt x="404854" y="583658"/>
                      <a:pt x="407235" y="584610"/>
                      <a:pt x="409712" y="584896"/>
                    </a:cubicBezTo>
                    <a:cubicBezTo>
                      <a:pt x="405045" y="588897"/>
                      <a:pt x="400473" y="592802"/>
                      <a:pt x="395805" y="596802"/>
                    </a:cubicBezTo>
                    <a:cubicBezTo>
                      <a:pt x="334274" y="649285"/>
                      <a:pt x="271885" y="700720"/>
                      <a:pt x="209973" y="752822"/>
                    </a:cubicBezTo>
                    <a:cubicBezTo>
                      <a:pt x="209306" y="751774"/>
                      <a:pt x="208544" y="750726"/>
                      <a:pt x="207401" y="749774"/>
                    </a:cubicBezTo>
                    <a:cubicBezTo>
                      <a:pt x="152727" y="702816"/>
                      <a:pt x="70527" y="692624"/>
                      <a:pt x="3947" y="718341"/>
                    </a:cubicBezTo>
                    <a:cubicBezTo>
                      <a:pt x="1566" y="719294"/>
                      <a:pt x="2518" y="722723"/>
                      <a:pt x="5090" y="722151"/>
                    </a:cubicBezTo>
                    <a:cubicBezTo>
                      <a:pt x="74241" y="706626"/>
                      <a:pt x="135678" y="724247"/>
                      <a:pt x="191399" y="766633"/>
                    </a:cubicBezTo>
                    <a:cubicBezTo>
                      <a:pt x="191875" y="767014"/>
                      <a:pt x="192256" y="767205"/>
                      <a:pt x="192732" y="767490"/>
                    </a:cubicBezTo>
                    <a:cubicBezTo>
                      <a:pt x="176349" y="781397"/>
                      <a:pt x="159871" y="795399"/>
                      <a:pt x="143488" y="809305"/>
                    </a:cubicBezTo>
                    <a:cubicBezTo>
                      <a:pt x="142155" y="809781"/>
                      <a:pt x="141107" y="810639"/>
                      <a:pt x="140345" y="811972"/>
                    </a:cubicBezTo>
                    <a:cubicBezTo>
                      <a:pt x="129010" y="821592"/>
                      <a:pt x="117771" y="831213"/>
                      <a:pt x="106341" y="840738"/>
                    </a:cubicBezTo>
                    <a:cubicBezTo>
                      <a:pt x="70527" y="870551"/>
                      <a:pt x="30807" y="898364"/>
                      <a:pt x="137" y="933606"/>
                    </a:cubicBezTo>
                    <a:cubicBezTo>
                      <a:pt x="-244" y="934083"/>
                      <a:pt x="232" y="934749"/>
                      <a:pt x="804" y="934368"/>
                    </a:cubicBezTo>
                    <a:cubicBezTo>
                      <a:pt x="39856" y="912937"/>
                      <a:pt x="74051" y="881695"/>
                      <a:pt x="109008" y="854263"/>
                    </a:cubicBezTo>
                    <a:cubicBezTo>
                      <a:pt x="119771" y="845786"/>
                      <a:pt x="130725" y="837404"/>
                      <a:pt x="141583" y="829022"/>
                    </a:cubicBezTo>
                    <a:cubicBezTo>
                      <a:pt x="144345" y="847881"/>
                      <a:pt x="146441" y="866169"/>
                      <a:pt x="143298" y="885505"/>
                    </a:cubicBezTo>
                    <a:cubicBezTo>
                      <a:pt x="139297" y="909603"/>
                      <a:pt x="127962" y="929511"/>
                      <a:pt x="115770" y="950180"/>
                    </a:cubicBezTo>
                    <a:cubicBezTo>
                      <a:pt x="115199" y="951132"/>
                      <a:pt x="116532" y="952085"/>
                      <a:pt x="117390" y="951323"/>
                    </a:cubicBezTo>
                    <a:cubicBezTo>
                      <a:pt x="149489" y="920843"/>
                      <a:pt x="167110" y="862455"/>
                      <a:pt x="155109" y="818830"/>
                    </a:cubicBezTo>
                    <a:cubicBezTo>
                      <a:pt x="175492" y="803304"/>
                      <a:pt x="195876" y="787874"/>
                      <a:pt x="216164" y="772158"/>
                    </a:cubicBezTo>
                    <a:cubicBezTo>
                      <a:pt x="230166" y="761394"/>
                      <a:pt x="244072" y="750631"/>
                      <a:pt x="257979" y="739773"/>
                    </a:cubicBezTo>
                    <a:cubicBezTo>
                      <a:pt x="272457" y="815782"/>
                      <a:pt x="276362" y="884934"/>
                      <a:pt x="256264" y="961419"/>
                    </a:cubicBezTo>
                    <a:cubicBezTo>
                      <a:pt x="255788" y="963324"/>
                      <a:pt x="258550" y="963896"/>
                      <a:pt x="259217" y="962181"/>
                    </a:cubicBezTo>
                    <a:cubicBezTo>
                      <a:pt x="287506" y="889601"/>
                      <a:pt x="298365" y="801685"/>
                      <a:pt x="275790" y="725961"/>
                    </a:cubicBezTo>
                    <a:cubicBezTo>
                      <a:pt x="311700" y="698053"/>
                      <a:pt x="347418" y="669954"/>
                      <a:pt x="382851" y="641379"/>
                    </a:cubicBezTo>
                    <a:cubicBezTo>
                      <a:pt x="465719" y="707483"/>
                      <a:pt x="506391" y="809591"/>
                      <a:pt x="492579" y="914747"/>
                    </a:cubicBezTo>
                    <a:cubicBezTo>
                      <a:pt x="492294" y="917033"/>
                      <a:pt x="495532" y="917985"/>
                      <a:pt x="496104" y="915604"/>
                    </a:cubicBezTo>
                    <a:cubicBezTo>
                      <a:pt x="521821" y="810543"/>
                      <a:pt x="483054" y="696434"/>
                      <a:pt x="400092" y="627378"/>
                    </a:cubicBezTo>
                    <a:cubicBezTo>
                      <a:pt x="403616" y="624520"/>
                      <a:pt x="407045" y="621758"/>
                      <a:pt x="410569" y="618900"/>
                    </a:cubicBezTo>
                    <a:cubicBezTo>
                      <a:pt x="430857" y="602327"/>
                      <a:pt x="450955" y="585563"/>
                      <a:pt x="470958" y="568513"/>
                    </a:cubicBezTo>
                    <a:cubicBezTo>
                      <a:pt x="479530" y="670145"/>
                      <a:pt x="543062" y="777968"/>
                      <a:pt x="620500" y="840642"/>
                    </a:cubicBezTo>
                    <a:cubicBezTo>
                      <a:pt x="622500" y="842262"/>
                      <a:pt x="624882" y="839690"/>
                      <a:pt x="623262" y="837785"/>
                    </a:cubicBezTo>
                    <a:cubicBezTo>
                      <a:pt x="586115" y="795494"/>
                      <a:pt x="553540" y="752631"/>
                      <a:pt x="530584" y="701006"/>
                    </a:cubicBezTo>
                    <a:cubicBezTo>
                      <a:pt x="509058" y="652714"/>
                      <a:pt x="500199" y="603851"/>
                      <a:pt x="489627" y="552606"/>
                    </a:cubicBezTo>
                    <a:cubicBezTo>
                      <a:pt x="513153" y="532318"/>
                      <a:pt x="536299" y="511649"/>
                      <a:pt x="559159" y="490599"/>
                    </a:cubicBezTo>
                    <a:cubicBezTo>
                      <a:pt x="607832" y="514316"/>
                      <a:pt x="652885" y="541748"/>
                      <a:pt x="691747" y="580038"/>
                    </a:cubicBezTo>
                    <a:cubicBezTo>
                      <a:pt x="731371" y="619186"/>
                      <a:pt x="758232" y="663573"/>
                      <a:pt x="786140" y="711007"/>
                    </a:cubicBezTo>
                    <a:cubicBezTo>
                      <a:pt x="786807" y="712150"/>
                      <a:pt x="788807" y="711388"/>
                      <a:pt x="788331" y="710055"/>
                    </a:cubicBezTo>
                    <a:cubicBezTo>
                      <a:pt x="755755" y="611566"/>
                      <a:pt x="667744" y="521936"/>
                      <a:pt x="575923" y="474978"/>
                    </a:cubicBezTo>
                    <a:cubicBezTo>
                      <a:pt x="616500" y="436782"/>
                      <a:pt x="655743" y="397063"/>
                      <a:pt x="692795" y="355534"/>
                    </a:cubicBezTo>
                    <a:cubicBezTo>
                      <a:pt x="694224" y="356582"/>
                      <a:pt x="696033" y="357344"/>
                      <a:pt x="698224" y="357439"/>
                    </a:cubicBezTo>
                    <a:cubicBezTo>
                      <a:pt x="778901" y="361821"/>
                      <a:pt x="844242" y="380394"/>
                      <a:pt x="913775" y="422304"/>
                    </a:cubicBezTo>
                    <a:cubicBezTo>
                      <a:pt x="914918" y="422971"/>
                      <a:pt x="916156" y="421352"/>
                      <a:pt x="915108" y="420399"/>
                    </a:cubicBezTo>
                    <a:cubicBezTo>
                      <a:pt x="861007" y="371822"/>
                      <a:pt x="781568" y="339627"/>
                      <a:pt x="707940" y="338103"/>
                    </a:cubicBezTo>
                    <a:cubicBezTo>
                      <a:pt x="720132" y="324006"/>
                      <a:pt x="732038" y="309719"/>
                      <a:pt x="743658" y="295146"/>
                    </a:cubicBezTo>
                    <a:cubicBezTo>
                      <a:pt x="785378" y="291240"/>
                      <a:pt x="825764" y="290669"/>
                      <a:pt x="867483" y="297432"/>
                    </a:cubicBezTo>
                    <a:cubicBezTo>
                      <a:pt x="869388" y="297717"/>
                      <a:pt x="870150" y="294955"/>
                      <a:pt x="868245" y="294479"/>
                    </a:cubicBezTo>
                    <a:cubicBezTo>
                      <a:pt x="831003" y="284668"/>
                      <a:pt x="792331" y="279620"/>
                      <a:pt x="753850" y="282192"/>
                    </a:cubicBezTo>
                    <a:cubicBezTo>
                      <a:pt x="758232" y="276572"/>
                      <a:pt x="762804" y="271047"/>
                      <a:pt x="767090" y="265428"/>
                    </a:cubicBezTo>
                    <a:cubicBezTo>
                      <a:pt x="778329" y="250569"/>
                      <a:pt x="757565" y="230185"/>
                      <a:pt x="745754" y="245139"/>
                    </a:cubicBezTo>
                    <a:cubicBezTo>
                      <a:pt x="733562" y="260570"/>
                      <a:pt x="721179" y="275619"/>
                      <a:pt x="708511" y="290574"/>
                    </a:cubicBezTo>
                    <a:cubicBezTo>
                      <a:pt x="678412" y="228185"/>
                      <a:pt x="664696" y="168749"/>
                      <a:pt x="650599" y="101217"/>
                    </a:cubicBezTo>
                    <a:cubicBezTo>
                      <a:pt x="650218" y="99407"/>
                      <a:pt x="647551" y="99978"/>
                      <a:pt x="647551" y="101693"/>
                    </a:cubicBezTo>
                    <a:cubicBezTo>
                      <a:pt x="648027" y="167606"/>
                      <a:pt x="652695" y="247902"/>
                      <a:pt x="692319" y="303432"/>
                    </a:cubicBezTo>
                    <a:cubicBezTo>
                      <a:pt x="693176" y="304575"/>
                      <a:pt x="694128" y="305528"/>
                      <a:pt x="695081" y="306195"/>
                    </a:cubicBezTo>
                    <a:cubicBezTo>
                      <a:pt x="689080" y="313148"/>
                      <a:pt x="683175" y="320101"/>
                      <a:pt x="677079" y="326959"/>
                    </a:cubicBezTo>
                    <a:cubicBezTo>
                      <a:pt x="676888" y="324483"/>
                      <a:pt x="675840" y="322101"/>
                      <a:pt x="673840" y="320101"/>
                    </a:cubicBezTo>
                    <a:cubicBezTo>
                      <a:pt x="628692" y="275905"/>
                      <a:pt x="587639" y="232947"/>
                      <a:pt x="557349" y="176750"/>
                    </a:cubicBezTo>
                    <a:cubicBezTo>
                      <a:pt x="527346" y="121029"/>
                      <a:pt x="512963" y="62545"/>
                      <a:pt x="499152" y="1395"/>
                    </a:cubicBezTo>
                    <a:cubicBezTo>
                      <a:pt x="498675" y="-891"/>
                      <a:pt x="495437" y="-129"/>
                      <a:pt x="495246" y="19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2" name="Google Shape;352;p7"/>
            <p:cNvGrpSpPr/>
            <p:nvPr/>
          </p:nvGrpSpPr>
          <p:grpSpPr>
            <a:xfrm rot="-9919297" flipH="1">
              <a:off x="-396958" y="127788"/>
              <a:ext cx="924508" cy="823417"/>
              <a:chOff x="-975425" y="3526549"/>
              <a:chExt cx="1553475" cy="1383608"/>
            </a:xfrm>
          </p:grpSpPr>
          <p:sp>
            <p:nvSpPr>
              <p:cNvPr id="353" name="Google Shape;353;p7"/>
              <p:cNvSpPr/>
              <p:nvPr/>
            </p:nvSpPr>
            <p:spPr>
              <a:xfrm>
                <a:off x="-975425" y="3526549"/>
                <a:ext cx="1553475" cy="1383608"/>
              </a:xfrm>
              <a:custGeom>
                <a:avLst/>
                <a:gdLst/>
                <a:ahLst/>
                <a:cxnLst/>
                <a:rect l="l" t="t" r="r" b="b"/>
                <a:pathLst>
                  <a:path w="1553475" h="1383608" extrusionOk="0">
                    <a:moveTo>
                      <a:pt x="1114271" y="538496"/>
                    </a:moveTo>
                    <a:cubicBezTo>
                      <a:pt x="1113224" y="538115"/>
                      <a:pt x="1111985" y="538305"/>
                      <a:pt x="1110938" y="539353"/>
                    </a:cubicBezTo>
                    <a:cubicBezTo>
                      <a:pt x="1092935" y="557546"/>
                      <a:pt x="1074933" y="575834"/>
                      <a:pt x="1056931" y="594217"/>
                    </a:cubicBezTo>
                    <a:cubicBezTo>
                      <a:pt x="1088459" y="525732"/>
                      <a:pt x="1094745" y="450008"/>
                      <a:pt x="1097793" y="374570"/>
                    </a:cubicBezTo>
                    <a:cubicBezTo>
                      <a:pt x="1099793" y="325136"/>
                      <a:pt x="1100651" y="275320"/>
                      <a:pt x="1108842" y="226457"/>
                    </a:cubicBezTo>
                    <a:cubicBezTo>
                      <a:pt x="1118177" y="170259"/>
                      <a:pt x="1139132" y="117776"/>
                      <a:pt x="1160658" y="65484"/>
                    </a:cubicBezTo>
                    <a:cubicBezTo>
                      <a:pt x="1163325" y="59198"/>
                      <a:pt x="1154943" y="53292"/>
                      <a:pt x="1150276" y="58817"/>
                    </a:cubicBezTo>
                    <a:cubicBezTo>
                      <a:pt x="1022260" y="213598"/>
                      <a:pt x="939107" y="432387"/>
                      <a:pt x="1024260" y="627173"/>
                    </a:cubicBezTo>
                    <a:cubicBezTo>
                      <a:pt x="1000352" y="650986"/>
                      <a:pt x="976254" y="674608"/>
                      <a:pt x="951489" y="697563"/>
                    </a:cubicBezTo>
                    <a:cubicBezTo>
                      <a:pt x="940345" y="502586"/>
                      <a:pt x="950727" y="307514"/>
                      <a:pt x="981969" y="114728"/>
                    </a:cubicBezTo>
                    <a:cubicBezTo>
                      <a:pt x="983207" y="106823"/>
                      <a:pt x="973016" y="104441"/>
                      <a:pt x="969301" y="110728"/>
                    </a:cubicBezTo>
                    <a:cubicBezTo>
                      <a:pt x="860525" y="289417"/>
                      <a:pt x="828617" y="527732"/>
                      <a:pt x="930153" y="716994"/>
                    </a:cubicBezTo>
                    <a:cubicBezTo>
                      <a:pt x="910627" y="734615"/>
                      <a:pt x="890910" y="751856"/>
                      <a:pt x="870527" y="768429"/>
                    </a:cubicBezTo>
                    <a:cubicBezTo>
                      <a:pt x="857192" y="779192"/>
                      <a:pt x="843571" y="789479"/>
                      <a:pt x="829760" y="799576"/>
                    </a:cubicBezTo>
                    <a:cubicBezTo>
                      <a:pt x="855953" y="723662"/>
                      <a:pt x="860049" y="644985"/>
                      <a:pt x="844238" y="564689"/>
                    </a:cubicBezTo>
                    <a:cubicBezTo>
                      <a:pt x="823283" y="458486"/>
                      <a:pt x="804995" y="357521"/>
                      <a:pt x="810710" y="248555"/>
                    </a:cubicBezTo>
                    <a:cubicBezTo>
                      <a:pt x="811186" y="241316"/>
                      <a:pt x="801470" y="237125"/>
                      <a:pt x="797946" y="244459"/>
                    </a:cubicBezTo>
                    <a:cubicBezTo>
                      <a:pt x="708602" y="428101"/>
                      <a:pt x="700029" y="645366"/>
                      <a:pt x="780992" y="833390"/>
                    </a:cubicBezTo>
                    <a:cubicBezTo>
                      <a:pt x="744035" y="857488"/>
                      <a:pt x="705649" y="879205"/>
                      <a:pt x="666215" y="898922"/>
                    </a:cubicBezTo>
                    <a:cubicBezTo>
                      <a:pt x="703268" y="716708"/>
                      <a:pt x="600683" y="536972"/>
                      <a:pt x="636212" y="353901"/>
                    </a:cubicBezTo>
                    <a:cubicBezTo>
                      <a:pt x="637640" y="346376"/>
                      <a:pt x="626210" y="342566"/>
                      <a:pt x="623162" y="349805"/>
                    </a:cubicBezTo>
                    <a:cubicBezTo>
                      <a:pt x="581729" y="451437"/>
                      <a:pt x="554201" y="559927"/>
                      <a:pt x="561250" y="670417"/>
                    </a:cubicBezTo>
                    <a:cubicBezTo>
                      <a:pt x="564488" y="719566"/>
                      <a:pt x="574394" y="768334"/>
                      <a:pt x="592111" y="814340"/>
                    </a:cubicBezTo>
                    <a:cubicBezTo>
                      <a:pt x="604970" y="847868"/>
                      <a:pt x="620686" y="885396"/>
                      <a:pt x="650213" y="907018"/>
                    </a:cubicBezTo>
                    <a:cubicBezTo>
                      <a:pt x="634307" y="914733"/>
                      <a:pt x="618209" y="922163"/>
                      <a:pt x="601826" y="929116"/>
                    </a:cubicBezTo>
                    <a:cubicBezTo>
                      <a:pt x="562964" y="945785"/>
                      <a:pt x="523626" y="960358"/>
                      <a:pt x="483812" y="973502"/>
                    </a:cubicBezTo>
                    <a:cubicBezTo>
                      <a:pt x="532103" y="910637"/>
                      <a:pt x="530960" y="821769"/>
                      <a:pt x="520578" y="744998"/>
                    </a:cubicBezTo>
                    <a:cubicBezTo>
                      <a:pt x="505052" y="629174"/>
                      <a:pt x="465714" y="515159"/>
                      <a:pt x="488288" y="397621"/>
                    </a:cubicBezTo>
                    <a:cubicBezTo>
                      <a:pt x="489812" y="390001"/>
                      <a:pt x="478097" y="386096"/>
                      <a:pt x="475049" y="393430"/>
                    </a:cubicBezTo>
                    <a:cubicBezTo>
                      <a:pt x="431138" y="497348"/>
                      <a:pt x="404278" y="607838"/>
                      <a:pt x="398468" y="720804"/>
                    </a:cubicBezTo>
                    <a:cubicBezTo>
                      <a:pt x="393800" y="811196"/>
                      <a:pt x="398182" y="905494"/>
                      <a:pt x="440187" y="987218"/>
                    </a:cubicBezTo>
                    <a:cubicBezTo>
                      <a:pt x="390371" y="1002077"/>
                      <a:pt x="339984" y="1014746"/>
                      <a:pt x="289311" y="1025985"/>
                    </a:cubicBezTo>
                    <a:cubicBezTo>
                      <a:pt x="324935" y="958929"/>
                      <a:pt x="345699" y="884920"/>
                      <a:pt x="348842" y="808910"/>
                    </a:cubicBezTo>
                    <a:cubicBezTo>
                      <a:pt x="352748" y="715089"/>
                      <a:pt x="310076" y="623744"/>
                      <a:pt x="322839" y="530971"/>
                    </a:cubicBezTo>
                    <a:cubicBezTo>
                      <a:pt x="323792" y="523827"/>
                      <a:pt x="313790" y="520493"/>
                      <a:pt x="310647" y="527161"/>
                    </a:cubicBezTo>
                    <a:cubicBezTo>
                      <a:pt x="235876" y="682704"/>
                      <a:pt x="215969" y="864917"/>
                      <a:pt x="266451" y="1031033"/>
                    </a:cubicBezTo>
                    <a:cubicBezTo>
                      <a:pt x="181583" y="1049131"/>
                      <a:pt x="95858" y="1063609"/>
                      <a:pt x="10324" y="1077706"/>
                    </a:cubicBezTo>
                    <a:cubicBezTo>
                      <a:pt x="9848" y="1077706"/>
                      <a:pt x="9562" y="1078087"/>
                      <a:pt x="9086" y="1078182"/>
                    </a:cubicBezTo>
                    <a:cubicBezTo>
                      <a:pt x="8419" y="1075801"/>
                      <a:pt x="4228" y="1075515"/>
                      <a:pt x="3466" y="1078563"/>
                    </a:cubicBezTo>
                    <a:cubicBezTo>
                      <a:pt x="2418" y="1082183"/>
                      <a:pt x="323" y="1085802"/>
                      <a:pt x="37" y="1089612"/>
                    </a:cubicBezTo>
                    <a:cubicBezTo>
                      <a:pt x="-249" y="1093803"/>
                      <a:pt x="1180" y="1099042"/>
                      <a:pt x="2609" y="1102947"/>
                    </a:cubicBezTo>
                    <a:cubicBezTo>
                      <a:pt x="5085" y="1109805"/>
                      <a:pt x="9371" y="1115901"/>
                      <a:pt x="15086" y="1120473"/>
                    </a:cubicBezTo>
                    <a:cubicBezTo>
                      <a:pt x="15944" y="1122664"/>
                      <a:pt x="17849" y="1124569"/>
                      <a:pt x="20897" y="1124283"/>
                    </a:cubicBezTo>
                    <a:cubicBezTo>
                      <a:pt x="114718" y="1117616"/>
                      <a:pt x="207682" y="1102280"/>
                      <a:pt x="298455" y="1078754"/>
                    </a:cubicBezTo>
                    <a:cubicBezTo>
                      <a:pt x="295788" y="1098947"/>
                      <a:pt x="320934" y="1131236"/>
                      <a:pt x="330364" y="1145143"/>
                    </a:cubicBezTo>
                    <a:cubicBezTo>
                      <a:pt x="354462" y="1180766"/>
                      <a:pt x="385609" y="1211246"/>
                      <a:pt x="419708" y="1237154"/>
                    </a:cubicBezTo>
                    <a:cubicBezTo>
                      <a:pt x="503909" y="1301353"/>
                      <a:pt x="605636" y="1336595"/>
                      <a:pt x="699934" y="1382982"/>
                    </a:cubicBezTo>
                    <a:cubicBezTo>
                      <a:pt x="704792" y="1385459"/>
                      <a:pt x="710411" y="1380125"/>
                      <a:pt x="708506" y="1375076"/>
                    </a:cubicBezTo>
                    <a:cubicBezTo>
                      <a:pt x="646594" y="1213247"/>
                      <a:pt x="494670" y="1089517"/>
                      <a:pt x="320458" y="1073039"/>
                    </a:cubicBezTo>
                    <a:cubicBezTo>
                      <a:pt x="379037" y="1056846"/>
                      <a:pt x="436568" y="1037415"/>
                      <a:pt x="492956" y="1014460"/>
                    </a:cubicBezTo>
                    <a:cubicBezTo>
                      <a:pt x="490003" y="1017032"/>
                      <a:pt x="489336" y="1022937"/>
                      <a:pt x="493813" y="1025795"/>
                    </a:cubicBezTo>
                    <a:cubicBezTo>
                      <a:pt x="659072" y="1130093"/>
                      <a:pt x="828521" y="1233630"/>
                      <a:pt x="1020069" y="1280493"/>
                    </a:cubicBezTo>
                    <a:cubicBezTo>
                      <a:pt x="1025975" y="1281922"/>
                      <a:pt x="1029499" y="1273635"/>
                      <a:pt x="1024927" y="1270016"/>
                    </a:cubicBezTo>
                    <a:cubicBezTo>
                      <a:pt x="940726" y="1202198"/>
                      <a:pt x="857477" y="1128188"/>
                      <a:pt x="766418" y="1069514"/>
                    </a:cubicBezTo>
                    <a:cubicBezTo>
                      <a:pt x="685646" y="1017317"/>
                      <a:pt x="596207" y="1012555"/>
                      <a:pt x="502671" y="1016174"/>
                    </a:cubicBezTo>
                    <a:cubicBezTo>
                      <a:pt x="501528" y="1015508"/>
                      <a:pt x="500385" y="1014746"/>
                      <a:pt x="499242" y="1014079"/>
                    </a:cubicBezTo>
                    <a:cubicBezTo>
                      <a:pt x="498004" y="1013317"/>
                      <a:pt x="496766" y="1013126"/>
                      <a:pt x="495718" y="1013222"/>
                    </a:cubicBezTo>
                    <a:cubicBezTo>
                      <a:pt x="543533" y="993695"/>
                      <a:pt x="590492" y="971788"/>
                      <a:pt x="636307" y="947404"/>
                    </a:cubicBezTo>
                    <a:cubicBezTo>
                      <a:pt x="657738" y="935974"/>
                      <a:pt x="679074" y="923877"/>
                      <a:pt x="700315" y="911399"/>
                    </a:cubicBezTo>
                    <a:cubicBezTo>
                      <a:pt x="699077" y="913685"/>
                      <a:pt x="699172" y="916543"/>
                      <a:pt x="701744" y="918734"/>
                    </a:cubicBezTo>
                    <a:cubicBezTo>
                      <a:pt x="764799" y="972359"/>
                      <a:pt x="837475" y="1028843"/>
                      <a:pt x="915485" y="1058751"/>
                    </a:cubicBezTo>
                    <a:cubicBezTo>
                      <a:pt x="993875" y="1088755"/>
                      <a:pt x="1084553" y="1094565"/>
                      <a:pt x="1166849" y="1108472"/>
                    </a:cubicBezTo>
                    <a:cubicBezTo>
                      <a:pt x="1172469" y="1109424"/>
                      <a:pt x="1176755" y="1101518"/>
                      <a:pt x="1171707" y="1097994"/>
                    </a:cubicBezTo>
                    <a:cubicBezTo>
                      <a:pt x="1103699" y="1049131"/>
                      <a:pt x="1036643" y="992076"/>
                      <a:pt x="961014" y="955310"/>
                    </a:cubicBezTo>
                    <a:cubicBezTo>
                      <a:pt x="885671" y="918638"/>
                      <a:pt x="796136" y="911590"/>
                      <a:pt x="713459" y="907685"/>
                    </a:cubicBezTo>
                    <a:cubicBezTo>
                      <a:pt x="711935" y="907685"/>
                      <a:pt x="710888" y="908637"/>
                      <a:pt x="710411" y="909875"/>
                    </a:cubicBezTo>
                    <a:cubicBezTo>
                      <a:pt x="710221" y="909685"/>
                      <a:pt x="709935" y="909494"/>
                      <a:pt x="709745" y="909304"/>
                    </a:cubicBezTo>
                    <a:cubicBezTo>
                      <a:pt x="708697" y="908351"/>
                      <a:pt x="707554" y="908066"/>
                      <a:pt x="706411" y="907875"/>
                    </a:cubicBezTo>
                    <a:cubicBezTo>
                      <a:pt x="738986" y="888444"/>
                      <a:pt x="771276" y="868061"/>
                      <a:pt x="802804" y="846153"/>
                    </a:cubicBezTo>
                    <a:cubicBezTo>
                      <a:pt x="803375" y="846820"/>
                      <a:pt x="804233" y="847487"/>
                      <a:pt x="805185" y="847677"/>
                    </a:cubicBezTo>
                    <a:cubicBezTo>
                      <a:pt x="816806" y="850725"/>
                      <a:pt x="828617" y="851773"/>
                      <a:pt x="840523" y="850916"/>
                    </a:cubicBezTo>
                    <a:cubicBezTo>
                      <a:pt x="840523" y="850916"/>
                      <a:pt x="840523" y="850916"/>
                      <a:pt x="840713" y="850916"/>
                    </a:cubicBezTo>
                    <a:cubicBezTo>
                      <a:pt x="871955" y="863489"/>
                      <a:pt x="900626" y="894159"/>
                      <a:pt x="931487" y="907494"/>
                    </a:cubicBezTo>
                    <a:cubicBezTo>
                      <a:pt x="967205" y="923020"/>
                      <a:pt x="1005782" y="931307"/>
                      <a:pt x="1044358" y="935688"/>
                    </a:cubicBezTo>
                    <a:cubicBezTo>
                      <a:pt x="1136274" y="946166"/>
                      <a:pt x="1229048" y="934831"/>
                      <a:pt x="1320964" y="948071"/>
                    </a:cubicBezTo>
                    <a:cubicBezTo>
                      <a:pt x="1326488" y="948833"/>
                      <a:pt x="1331060" y="941117"/>
                      <a:pt x="1325917" y="937403"/>
                    </a:cubicBezTo>
                    <a:cubicBezTo>
                      <a:pt x="1184947" y="838152"/>
                      <a:pt x="1007401" y="797099"/>
                      <a:pt x="838999" y="836533"/>
                    </a:cubicBezTo>
                    <a:cubicBezTo>
                      <a:pt x="835475" y="835485"/>
                      <a:pt x="831950" y="834628"/>
                      <a:pt x="828140" y="834056"/>
                    </a:cubicBezTo>
                    <a:cubicBezTo>
                      <a:pt x="826331" y="833866"/>
                      <a:pt x="824902" y="834437"/>
                      <a:pt x="823664" y="835295"/>
                    </a:cubicBezTo>
                    <a:cubicBezTo>
                      <a:pt x="822044" y="834914"/>
                      <a:pt x="820330" y="834723"/>
                      <a:pt x="818615" y="834628"/>
                    </a:cubicBezTo>
                    <a:cubicBezTo>
                      <a:pt x="866717" y="800433"/>
                      <a:pt x="913103" y="763667"/>
                      <a:pt x="956728" y="723947"/>
                    </a:cubicBezTo>
                    <a:cubicBezTo>
                      <a:pt x="957204" y="724328"/>
                      <a:pt x="957680" y="724709"/>
                      <a:pt x="958252" y="725090"/>
                    </a:cubicBezTo>
                    <a:cubicBezTo>
                      <a:pt x="1123130" y="804148"/>
                      <a:pt x="1300485" y="701849"/>
                      <a:pt x="1471554" y="721852"/>
                    </a:cubicBezTo>
                    <a:cubicBezTo>
                      <a:pt x="1478507" y="722709"/>
                      <a:pt x="1481174" y="713851"/>
                      <a:pt x="1475174" y="710422"/>
                    </a:cubicBezTo>
                    <a:cubicBezTo>
                      <a:pt x="1397354" y="666512"/>
                      <a:pt x="1312201" y="653081"/>
                      <a:pt x="1226285" y="657272"/>
                    </a:cubicBezTo>
                    <a:cubicBezTo>
                      <a:pt x="1140275" y="661559"/>
                      <a:pt x="1053502" y="683276"/>
                      <a:pt x="972635" y="709374"/>
                    </a:cubicBezTo>
                    <a:cubicBezTo>
                      <a:pt x="996352" y="686990"/>
                      <a:pt x="1019307" y="663845"/>
                      <a:pt x="1041215" y="639842"/>
                    </a:cubicBezTo>
                    <a:cubicBezTo>
                      <a:pt x="1042929" y="640413"/>
                      <a:pt x="1044834" y="640413"/>
                      <a:pt x="1046644" y="638889"/>
                    </a:cubicBezTo>
                    <a:cubicBezTo>
                      <a:pt x="1060646" y="627935"/>
                      <a:pt x="1103222" y="642223"/>
                      <a:pt x="1119034" y="644033"/>
                    </a:cubicBezTo>
                    <a:cubicBezTo>
                      <a:pt x="1137703" y="646128"/>
                      <a:pt x="1156372" y="647271"/>
                      <a:pt x="1175136" y="647557"/>
                    </a:cubicBezTo>
                    <a:cubicBezTo>
                      <a:pt x="1191900" y="647843"/>
                      <a:pt x="1208664" y="647462"/>
                      <a:pt x="1225333" y="646319"/>
                    </a:cubicBezTo>
                    <a:cubicBezTo>
                      <a:pt x="1251622" y="644604"/>
                      <a:pt x="1277911" y="640985"/>
                      <a:pt x="1303724" y="635746"/>
                    </a:cubicBezTo>
                    <a:cubicBezTo>
                      <a:pt x="1342014" y="628031"/>
                      <a:pt x="1379733" y="616601"/>
                      <a:pt x="1415833" y="601456"/>
                    </a:cubicBezTo>
                    <a:cubicBezTo>
                      <a:pt x="1459267" y="583263"/>
                      <a:pt x="1499177" y="558879"/>
                      <a:pt x="1547945" y="560403"/>
                    </a:cubicBezTo>
                    <a:cubicBezTo>
                      <a:pt x="1554993" y="560594"/>
                      <a:pt x="1555469" y="548687"/>
                      <a:pt x="1548421" y="547925"/>
                    </a:cubicBezTo>
                    <a:cubicBezTo>
                      <a:pt x="1463363" y="539543"/>
                      <a:pt x="1377733" y="513254"/>
                      <a:pt x="1292103" y="529828"/>
                    </a:cubicBezTo>
                    <a:cubicBezTo>
                      <a:pt x="1211998" y="545258"/>
                      <a:pt x="1133607" y="584787"/>
                      <a:pt x="1060741" y="621077"/>
                    </a:cubicBezTo>
                    <a:cubicBezTo>
                      <a:pt x="1059693" y="621077"/>
                      <a:pt x="1058645" y="621268"/>
                      <a:pt x="1057598" y="621458"/>
                    </a:cubicBezTo>
                    <a:cubicBezTo>
                      <a:pt x="1076076" y="600313"/>
                      <a:pt x="1093793" y="578786"/>
                      <a:pt x="1110461" y="556498"/>
                    </a:cubicBezTo>
                    <a:cubicBezTo>
                      <a:pt x="1111033" y="556498"/>
                      <a:pt x="1111604" y="556498"/>
                      <a:pt x="1112271" y="556212"/>
                    </a:cubicBezTo>
                    <a:cubicBezTo>
                      <a:pt x="1344681" y="468677"/>
                      <a:pt x="1385162" y="181118"/>
                      <a:pt x="1530228" y="9382"/>
                    </a:cubicBezTo>
                    <a:cubicBezTo>
                      <a:pt x="1534705" y="4143"/>
                      <a:pt x="1527942" y="-2429"/>
                      <a:pt x="1522513" y="905"/>
                    </a:cubicBezTo>
                    <a:cubicBezTo>
                      <a:pt x="1331537" y="113681"/>
                      <a:pt x="1139703" y="307038"/>
                      <a:pt x="1113890" y="5385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4" name="Google Shape;354;p7"/>
              <p:cNvGrpSpPr/>
              <p:nvPr/>
            </p:nvGrpSpPr>
            <p:grpSpPr>
              <a:xfrm>
                <a:off x="-711164" y="3533620"/>
                <a:ext cx="1282461" cy="1364167"/>
                <a:chOff x="5583840" y="2745555"/>
                <a:chExt cx="1282461" cy="1364167"/>
              </a:xfrm>
            </p:grpSpPr>
            <p:sp>
              <p:nvSpPr>
                <p:cNvPr id="355" name="Google Shape;355;p7"/>
                <p:cNvSpPr/>
                <p:nvPr/>
              </p:nvSpPr>
              <p:spPr>
                <a:xfrm>
                  <a:off x="6431888" y="2745555"/>
                  <a:ext cx="413683" cy="552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683" h="552278" extrusionOk="0">
                      <a:moveTo>
                        <a:pt x="11774" y="550189"/>
                      </a:moveTo>
                      <a:cubicBezTo>
                        <a:pt x="87688" y="474179"/>
                        <a:pt x="141218" y="375310"/>
                        <a:pt x="195892" y="283775"/>
                      </a:cubicBezTo>
                      <a:cubicBezTo>
                        <a:pt x="257614" y="180428"/>
                        <a:pt x="321241" y="84512"/>
                        <a:pt x="412681" y="5073"/>
                      </a:cubicBezTo>
                      <a:cubicBezTo>
                        <a:pt x="415253" y="2787"/>
                        <a:pt x="412395" y="-1594"/>
                        <a:pt x="409538" y="596"/>
                      </a:cubicBezTo>
                      <a:cubicBezTo>
                        <a:pt x="323908" y="64700"/>
                        <a:pt x="261043" y="156616"/>
                        <a:pt x="204750" y="246056"/>
                      </a:cubicBezTo>
                      <a:cubicBezTo>
                        <a:pt x="140456" y="348164"/>
                        <a:pt x="79592" y="448938"/>
                        <a:pt x="1677" y="541616"/>
                      </a:cubicBezTo>
                      <a:cubicBezTo>
                        <a:pt x="-3943" y="548284"/>
                        <a:pt x="5868" y="556094"/>
                        <a:pt x="11869" y="5501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7"/>
                <p:cNvSpPr/>
                <p:nvPr/>
              </p:nvSpPr>
              <p:spPr>
                <a:xfrm>
                  <a:off x="6342995" y="2803669"/>
                  <a:ext cx="127818" cy="551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18" h="551212" extrusionOk="0">
                      <a:moveTo>
                        <a:pt x="22942" y="545320"/>
                      </a:moveTo>
                      <a:cubicBezTo>
                        <a:pt x="4464" y="353392"/>
                        <a:pt x="32658" y="171845"/>
                        <a:pt x="127622" y="2110"/>
                      </a:cubicBezTo>
                      <a:cubicBezTo>
                        <a:pt x="128575" y="300"/>
                        <a:pt x="125812" y="-843"/>
                        <a:pt x="124765" y="776"/>
                      </a:cubicBezTo>
                      <a:cubicBezTo>
                        <a:pt x="24276" y="158320"/>
                        <a:pt x="-24206" y="361202"/>
                        <a:pt x="11893" y="546463"/>
                      </a:cubicBezTo>
                      <a:cubicBezTo>
                        <a:pt x="13227" y="553321"/>
                        <a:pt x="23514" y="552559"/>
                        <a:pt x="22847" y="5454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" name="Google Shape;357;p7"/>
                <p:cNvSpPr/>
                <p:nvPr/>
              </p:nvSpPr>
              <p:spPr>
                <a:xfrm>
                  <a:off x="6216846" y="2847843"/>
                  <a:ext cx="85982" cy="581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82" h="581662" extrusionOk="0">
                      <a:moveTo>
                        <a:pt x="49555" y="573441"/>
                      </a:moveTo>
                      <a:cubicBezTo>
                        <a:pt x="-7118" y="385988"/>
                        <a:pt x="4502" y="184344"/>
                        <a:pt x="85560" y="5941"/>
                      </a:cubicBezTo>
                      <a:cubicBezTo>
                        <a:pt x="87846" y="988"/>
                        <a:pt x="80226" y="-2536"/>
                        <a:pt x="77845" y="2321"/>
                      </a:cubicBezTo>
                      <a:cubicBezTo>
                        <a:pt x="-9023" y="181773"/>
                        <a:pt x="-24454" y="388275"/>
                        <a:pt x="37935" y="577727"/>
                      </a:cubicBezTo>
                      <a:cubicBezTo>
                        <a:pt x="40411" y="585252"/>
                        <a:pt x="51746" y="580965"/>
                        <a:pt x="49460" y="5734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" name="Google Shape;358;p7"/>
                <p:cNvSpPr/>
                <p:nvPr/>
              </p:nvSpPr>
              <p:spPr>
                <a:xfrm>
                  <a:off x="6074947" y="2989393"/>
                  <a:ext cx="49955" cy="563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55" h="563871" extrusionOk="0">
                      <a:moveTo>
                        <a:pt x="47627" y="556192"/>
                      </a:moveTo>
                      <a:cubicBezTo>
                        <a:pt x="34482" y="465228"/>
                        <a:pt x="19433" y="374550"/>
                        <a:pt x="15813" y="282634"/>
                      </a:cubicBezTo>
                      <a:cubicBezTo>
                        <a:pt x="12003" y="185098"/>
                        <a:pt x="26005" y="95563"/>
                        <a:pt x="49913" y="1551"/>
                      </a:cubicBezTo>
                      <a:cubicBezTo>
                        <a:pt x="50294" y="27"/>
                        <a:pt x="48008" y="-640"/>
                        <a:pt x="47341" y="789"/>
                      </a:cubicBezTo>
                      <a:cubicBezTo>
                        <a:pt x="-30002" y="169096"/>
                        <a:pt x="4098" y="382075"/>
                        <a:pt x="33054" y="557621"/>
                      </a:cubicBezTo>
                      <a:cubicBezTo>
                        <a:pt x="34578" y="566765"/>
                        <a:pt x="48865" y="565526"/>
                        <a:pt x="47532" y="5561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7"/>
                <p:cNvSpPr/>
                <p:nvPr/>
              </p:nvSpPr>
              <p:spPr>
                <a:xfrm>
                  <a:off x="5914420" y="3093482"/>
                  <a:ext cx="65535" cy="54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35" h="545765" extrusionOk="0">
                      <a:moveTo>
                        <a:pt x="65184" y="536970"/>
                      </a:moveTo>
                      <a:cubicBezTo>
                        <a:pt x="38038" y="450960"/>
                        <a:pt x="21464" y="362187"/>
                        <a:pt x="17083" y="272080"/>
                      </a:cubicBezTo>
                      <a:cubicBezTo>
                        <a:pt x="12606" y="180640"/>
                        <a:pt x="24988" y="93486"/>
                        <a:pt x="35656" y="3189"/>
                      </a:cubicBezTo>
                      <a:cubicBezTo>
                        <a:pt x="36133" y="-525"/>
                        <a:pt x="31180" y="-1192"/>
                        <a:pt x="30132" y="2237"/>
                      </a:cubicBezTo>
                      <a:cubicBezTo>
                        <a:pt x="-22732" y="173211"/>
                        <a:pt x="-253" y="373902"/>
                        <a:pt x="52897" y="541542"/>
                      </a:cubicBezTo>
                      <a:cubicBezTo>
                        <a:pt x="55468" y="549639"/>
                        <a:pt x="67756" y="544971"/>
                        <a:pt x="65184" y="5369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7"/>
                <p:cNvSpPr/>
                <p:nvPr/>
              </p:nvSpPr>
              <p:spPr>
                <a:xfrm>
                  <a:off x="5760290" y="3142414"/>
                  <a:ext cx="44462" cy="57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62" h="571994" extrusionOk="0">
                      <a:moveTo>
                        <a:pt x="31480" y="564238"/>
                      </a:moveTo>
                      <a:cubicBezTo>
                        <a:pt x="23575" y="472513"/>
                        <a:pt x="15669" y="380501"/>
                        <a:pt x="15288" y="288299"/>
                      </a:cubicBezTo>
                      <a:cubicBezTo>
                        <a:pt x="14812" y="190858"/>
                        <a:pt x="27385" y="97990"/>
                        <a:pt x="44434" y="2454"/>
                      </a:cubicBezTo>
                      <a:cubicBezTo>
                        <a:pt x="44815" y="168"/>
                        <a:pt x="41196" y="-1070"/>
                        <a:pt x="40434" y="1216"/>
                      </a:cubicBezTo>
                      <a:cubicBezTo>
                        <a:pt x="-21098" y="178571"/>
                        <a:pt x="1953" y="382501"/>
                        <a:pt x="17002" y="565667"/>
                      </a:cubicBezTo>
                      <a:cubicBezTo>
                        <a:pt x="17764" y="575002"/>
                        <a:pt x="32242" y="573573"/>
                        <a:pt x="31480" y="56423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" name="Google Shape;361;p7"/>
                <p:cNvSpPr/>
                <p:nvPr/>
              </p:nvSpPr>
              <p:spPr>
                <a:xfrm>
                  <a:off x="5583840" y="3263245"/>
                  <a:ext cx="51832" cy="503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32" h="503747" extrusionOk="0">
                      <a:moveTo>
                        <a:pt x="12573" y="499891"/>
                      </a:moveTo>
                      <a:cubicBezTo>
                        <a:pt x="42291" y="429882"/>
                        <a:pt x="36861" y="353587"/>
                        <a:pt x="34480" y="279387"/>
                      </a:cubicBezTo>
                      <a:cubicBezTo>
                        <a:pt x="31527" y="185851"/>
                        <a:pt x="40957" y="94792"/>
                        <a:pt x="51816" y="2114"/>
                      </a:cubicBezTo>
                      <a:cubicBezTo>
                        <a:pt x="52101" y="-267"/>
                        <a:pt x="48768" y="-839"/>
                        <a:pt x="48196" y="1447"/>
                      </a:cubicBezTo>
                      <a:cubicBezTo>
                        <a:pt x="29622" y="77171"/>
                        <a:pt x="23145" y="156800"/>
                        <a:pt x="22288" y="234619"/>
                      </a:cubicBezTo>
                      <a:cubicBezTo>
                        <a:pt x="21336" y="322726"/>
                        <a:pt x="32004" y="409784"/>
                        <a:pt x="476" y="494271"/>
                      </a:cubicBezTo>
                      <a:cubicBezTo>
                        <a:pt x="-2477" y="502177"/>
                        <a:pt x="9144" y="507892"/>
                        <a:pt x="12477" y="49989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" name="Google Shape;362;p7"/>
                <p:cNvSpPr/>
                <p:nvPr/>
              </p:nvSpPr>
              <p:spPr>
                <a:xfrm>
                  <a:off x="6376633" y="3280161"/>
                  <a:ext cx="489668" cy="95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668" h="95535" extrusionOk="0">
                      <a:moveTo>
                        <a:pt x="223048" y="74163"/>
                      </a:moveTo>
                      <a:cubicBezTo>
                        <a:pt x="262863" y="62351"/>
                        <a:pt x="301725" y="47492"/>
                        <a:pt x="341158" y="34538"/>
                      </a:cubicBezTo>
                      <a:cubicBezTo>
                        <a:pt x="390212" y="18536"/>
                        <a:pt x="436980" y="13869"/>
                        <a:pt x="487462" y="7202"/>
                      </a:cubicBezTo>
                      <a:cubicBezTo>
                        <a:pt x="490225" y="6821"/>
                        <a:pt x="490510" y="2630"/>
                        <a:pt x="487653" y="2153"/>
                      </a:cubicBezTo>
                      <a:cubicBezTo>
                        <a:pt x="419835" y="-8515"/>
                        <a:pt x="341349" y="22823"/>
                        <a:pt x="278198" y="44159"/>
                      </a:cubicBezTo>
                      <a:cubicBezTo>
                        <a:pt x="189901" y="74067"/>
                        <a:pt x="99414" y="100642"/>
                        <a:pt x="7593" y="69876"/>
                      </a:cubicBezTo>
                      <a:cubicBezTo>
                        <a:pt x="1306" y="67781"/>
                        <a:pt x="-3361" y="77020"/>
                        <a:pt x="3116" y="79497"/>
                      </a:cubicBezTo>
                      <a:cubicBezTo>
                        <a:pt x="74744" y="106833"/>
                        <a:pt x="151325" y="95308"/>
                        <a:pt x="223048" y="740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" name="Google Shape;363;p7"/>
                <p:cNvSpPr/>
                <p:nvPr/>
              </p:nvSpPr>
              <p:spPr>
                <a:xfrm>
                  <a:off x="6297734" y="3430118"/>
                  <a:ext cx="495230" cy="40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230" h="40890" extrusionOk="0">
                      <a:moveTo>
                        <a:pt x="228986" y="22503"/>
                      </a:moveTo>
                      <a:cubicBezTo>
                        <a:pt x="317664" y="9549"/>
                        <a:pt x="402532" y="12406"/>
                        <a:pt x="491686" y="18407"/>
                      </a:cubicBezTo>
                      <a:cubicBezTo>
                        <a:pt x="495591" y="18693"/>
                        <a:pt x="496734" y="13168"/>
                        <a:pt x="492733" y="12311"/>
                      </a:cubicBezTo>
                      <a:cubicBezTo>
                        <a:pt x="329856" y="-25503"/>
                        <a:pt x="167359" y="36504"/>
                        <a:pt x="3624" y="29646"/>
                      </a:cubicBezTo>
                      <a:cubicBezTo>
                        <a:pt x="-281" y="29456"/>
                        <a:pt x="-1614" y="35171"/>
                        <a:pt x="2577" y="35933"/>
                      </a:cubicBezTo>
                      <a:cubicBezTo>
                        <a:pt x="77824" y="48982"/>
                        <a:pt x="154405" y="33361"/>
                        <a:pt x="228986" y="225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" name="Google Shape;364;p7"/>
                <p:cNvSpPr/>
                <p:nvPr/>
              </p:nvSpPr>
              <p:spPr>
                <a:xfrm>
                  <a:off x="6163007" y="3568878"/>
                  <a:ext cx="479508" cy="10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508" h="109175" extrusionOk="0">
                      <a:moveTo>
                        <a:pt x="477536" y="109105"/>
                      </a:moveTo>
                      <a:cubicBezTo>
                        <a:pt x="479441" y="109676"/>
                        <a:pt x="480298" y="106628"/>
                        <a:pt x="478584" y="105771"/>
                      </a:cubicBezTo>
                      <a:cubicBezTo>
                        <a:pt x="409528" y="72529"/>
                        <a:pt x="333137" y="45192"/>
                        <a:pt x="257604" y="31190"/>
                      </a:cubicBezTo>
                      <a:cubicBezTo>
                        <a:pt x="175498" y="15950"/>
                        <a:pt x="89964" y="27952"/>
                        <a:pt x="10049" y="425"/>
                      </a:cubicBezTo>
                      <a:cubicBezTo>
                        <a:pt x="1667" y="-2433"/>
                        <a:pt x="-4429" y="9950"/>
                        <a:pt x="4144" y="13093"/>
                      </a:cubicBezTo>
                      <a:cubicBezTo>
                        <a:pt x="78058" y="40049"/>
                        <a:pt x="156067" y="29476"/>
                        <a:pt x="232744" y="39477"/>
                      </a:cubicBezTo>
                      <a:cubicBezTo>
                        <a:pt x="318183" y="50621"/>
                        <a:pt x="395907" y="84245"/>
                        <a:pt x="477536" y="1091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" name="Google Shape;365;p7"/>
                <p:cNvSpPr/>
                <p:nvPr/>
              </p:nvSpPr>
              <p:spPr>
                <a:xfrm>
                  <a:off x="6034954" y="3652657"/>
                  <a:ext cx="452218" cy="184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218" h="184374" extrusionOk="0">
                      <a:moveTo>
                        <a:pt x="450618" y="178964"/>
                      </a:moveTo>
                      <a:cubicBezTo>
                        <a:pt x="298218" y="129529"/>
                        <a:pt x="154771" y="68760"/>
                        <a:pt x="9801" y="751"/>
                      </a:cubicBezTo>
                      <a:cubicBezTo>
                        <a:pt x="1514" y="-3154"/>
                        <a:pt x="-4106" y="9228"/>
                        <a:pt x="3800" y="13515"/>
                      </a:cubicBezTo>
                      <a:cubicBezTo>
                        <a:pt x="141627" y="89524"/>
                        <a:pt x="296313" y="146198"/>
                        <a:pt x="448903" y="184298"/>
                      </a:cubicBezTo>
                      <a:cubicBezTo>
                        <a:pt x="451951" y="185060"/>
                        <a:pt x="453666" y="179917"/>
                        <a:pt x="450618" y="1789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" name="Google Shape;366;p7"/>
                <p:cNvSpPr/>
                <p:nvPr/>
              </p:nvSpPr>
              <p:spPr>
                <a:xfrm>
                  <a:off x="5830737" y="3757713"/>
                  <a:ext cx="505138" cy="253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138" h="253295" extrusionOk="0">
                      <a:moveTo>
                        <a:pt x="504339" y="249549"/>
                      </a:moveTo>
                      <a:cubicBezTo>
                        <a:pt x="364988" y="134011"/>
                        <a:pt x="185061" y="41904"/>
                        <a:pt x="8753" y="184"/>
                      </a:cubicBezTo>
                      <a:cubicBezTo>
                        <a:pt x="657" y="-1721"/>
                        <a:pt x="-3820" y="11710"/>
                        <a:pt x="4277" y="14377"/>
                      </a:cubicBezTo>
                      <a:cubicBezTo>
                        <a:pt x="90478" y="42285"/>
                        <a:pt x="175346" y="69622"/>
                        <a:pt x="257356" y="108674"/>
                      </a:cubicBezTo>
                      <a:cubicBezTo>
                        <a:pt x="343271" y="149632"/>
                        <a:pt x="422615" y="200019"/>
                        <a:pt x="501482" y="252883"/>
                      </a:cubicBezTo>
                      <a:cubicBezTo>
                        <a:pt x="503768" y="254407"/>
                        <a:pt x="506530" y="251359"/>
                        <a:pt x="504339" y="24954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" name="Google Shape;367;p7"/>
                <p:cNvSpPr/>
                <p:nvPr/>
              </p:nvSpPr>
              <p:spPr>
                <a:xfrm>
                  <a:off x="5622573" y="3815015"/>
                  <a:ext cx="399657" cy="294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657" h="294707" extrusionOk="0">
                      <a:moveTo>
                        <a:pt x="398560" y="289878"/>
                      </a:moveTo>
                      <a:cubicBezTo>
                        <a:pt x="273973" y="189580"/>
                        <a:pt x="143290" y="95282"/>
                        <a:pt x="13559" y="1652"/>
                      </a:cubicBezTo>
                      <a:cubicBezTo>
                        <a:pt x="5177" y="-4444"/>
                        <a:pt x="-5300" y="7843"/>
                        <a:pt x="3082" y="14034"/>
                      </a:cubicBezTo>
                      <a:cubicBezTo>
                        <a:pt x="131764" y="109475"/>
                        <a:pt x="261400" y="205582"/>
                        <a:pt x="394940" y="294165"/>
                      </a:cubicBezTo>
                      <a:cubicBezTo>
                        <a:pt x="397893" y="296165"/>
                        <a:pt x="401512" y="292164"/>
                        <a:pt x="398560" y="2898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68" name="Google Shape;368;p7"/>
          <p:cNvSpPr>
            <a:spLocks noGrp="1"/>
          </p:cNvSpPr>
          <p:nvPr>
            <p:ph type="pic" idx="2"/>
          </p:nvPr>
        </p:nvSpPr>
        <p:spPr>
          <a:xfrm>
            <a:off x="4654925" y="1289300"/>
            <a:ext cx="3171600" cy="3171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1768550" y="1555050"/>
            <a:ext cx="5607000" cy="20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267946" y="-296853"/>
            <a:ext cx="9600463" cy="1303228"/>
            <a:chOff x="-267946" y="-296853"/>
            <a:chExt cx="9600463" cy="1303228"/>
          </a:xfrm>
        </p:grpSpPr>
        <p:grpSp>
          <p:nvGrpSpPr>
            <p:cNvPr id="372" name="Google Shape;372;p8"/>
            <p:cNvGrpSpPr/>
            <p:nvPr/>
          </p:nvGrpSpPr>
          <p:grpSpPr>
            <a:xfrm rot="6825348">
              <a:off x="8222378" y="-19295"/>
              <a:ext cx="1094605" cy="748111"/>
              <a:chOff x="-98491" y="4156616"/>
              <a:chExt cx="1568101" cy="1071724"/>
            </a:xfrm>
          </p:grpSpPr>
          <p:sp>
            <p:nvSpPr>
              <p:cNvPr id="373" name="Google Shape;373;p8"/>
              <p:cNvSpPr/>
              <p:nvPr/>
            </p:nvSpPr>
            <p:spPr>
              <a:xfrm rot="-5227826">
                <a:off x="187123" y="3932428"/>
                <a:ext cx="996874" cy="1520101"/>
              </a:xfrm>
              <a:custGeom>
                <a:avLst/>
                <a:gdLst/>
                <a:ahLst/>
                <a:cxnLst/>
                <a:rect l="l" t="t" r="r" b="b"/>
                <a:pathLst>
                  <a:path w="998119" h="1522000" extrusionOk="0">
                    <a:moveTo>
                      <a:pt x="668977" y="83697"/>
                    </a:moveTo>
                    <a:cubicBezTo>
                      <a:pt x="634116" y="95603"/>
                      <a:pt x="596016" y="101127"/>
                      <a:pt x="564488" y="121130"/>
                    </a:cubicBezTo>
                    <a:cubicBezTo>
                      <a:pt x="507909" y="156944"/>
                      <a:pt x="519149" y="218380"/>
                      <a:pt x="508100" y="275626"/>
                    </a:cubicBezTo>
                    <a:cubicBezTo>
                      <a:pt x="491717" y="360208"/>
                      <a:pt x="401325" y="356874"/>
                      <a:pt x="341698" y="395450"/>
                    </a:cubicBezTo>
                    <a:cubicBezTo>
                      <a:pt x="298836" y="423168"/>
                      <a:pt x="288453" y="468316"/>
                      <a:pt x="295788" y="516322"/>
                    </a:cubicBezTo>
                    <a:cubicBezTo>
                      <a:pt x="304265" y="571377"/>
                      <a:pt x="338079" y="636052"/>
                      <a:pt x="315123" y="691297"/>
                    </a:cubicBezTo>
                    <a:cubicBezTo>
                      <a:pt x="297312" y="734350"/>
                      <a:pt x="250353" y="749209"/>
                      <a:pt x="212349" y="769306"/>
                    </a:cubicBezTo>
                    <a:cubicBezTo>
                      <a:pt x="183583" y="784546"/>
                      <a:pt x="158342" y="804168"/>
                      <a:pt x="139101" y="830647"/>
                    </a:cubicBezTo>
                    <a:cubicBezTo>
                      <a:pt x="99763" y="884559"/>
                      <a:pt x="97191" y="943328"/>
                      <a:pt x="107478" y="1006764"/>
                    </a:cubicBezTo>
                    <a:cubicBezTo>
                      <a:pt x="114908" y="1052675"/>
                      <a:pt x="112717" y="1090585"/>
                      <a:pt x="89952" y="1131733"/>
                    </a:cubicBezTo>
                    <a:cubicBezTo>
                      <a:pt x="72903" y="1162594"/>
                      <a:pt x="50424" y="1189835"/>
                      <a:pt x="32326" y="1220029"/>
                    </a:cubicBezTo>
                    <a:cubicBezTo>
                      <a:pt x="-27300" y="1319470"/>
                      <a:pt x="-7679" y="1479205"/>
                      <a:pt x="118337" y="1516828"/>
                    </a:cubicBezTo>
                    <a:cubicBezTo>
                      <a:pt x="176630" y="1534259"/>
                      <a:pt x="233589" y="1505589"/>
                      <a:pt x="271404" y="1461488"/>
                    </a:cubicBezTo>
                    <a:cubicBezTo>
                      <a:pt x="296645" y="1431960"/>
                      <a:pt x="312266" y="1393765"/>
                      <a:pt x="343032" y="1369000"/>
                    </a:cubicBezTo>
                    <a:cubicBezTo>
                      <a:pt x="379512" y="1339568"/>
                      <a:pt x="429042" y="1341664"/>
                      <a:pt x="472286" y="1330138"/>
                    </a:cubicBezTo>
                    <a:cubicBezTo>
                      <a:pt x="522006" y="1316899"/>
                      <a:pt x="552963" y="1284895"/>
                      <a:pt x="561059" y="1234031"/>
                    </a:cubicBezTo>
                    <a:cubicBezTo>
                      <a:pt x="569631" y="1179739"/>
                      <a:pt x="553248" y="1119350"/>
                      <a:pt x="577442" y="1067820"/>
                    </a:cubicBezTo>
                    <a:cubicBezTo>
                      <a:pt x="611065" y="996097"/>
                      <a:pt x="707458" y="995906"/>
                      <a:pt x="764703" y="952282"/>
                    </a:cubicBezTo>
                    <a:cubicBezTo>
                      <a:pt x="808137" y="919134"/>
                      <a:pt x="818520" y="867604"/>
                      <a:pt x="818996" y="815693"/>
                    </a:cubicBezTo>
                    <a:cubicBezTo>
                      <a:pt x="819758" y="748828"/>
                      <a:pt x="804518" y="667579"/>
                      <a:pt x="859382" y="616525"/>
                    </a:cubicBezTo>
                    <a:cubicBezTo>
                      <a:pt x="910531" y="568805"/>
                      <a:pt x="987969" y="552613"/>
                      <a:pt x="997113" y="472222"/>
                    </a:cubicBezTo>
                    <a:cubicBezTo>
                      <a:pt x="1005114" y="402689"/>
                      <a:pt x="963871" y="337729"/>
                      <a:pt x="927200" y="282769"/>
                    </a:cubicBezTo>
                    <a:cubicBezTo>
                      <a:pt x="869859" y="196854"/>
                      <a:pt x="800613" y="113129"/>
                      <a:pt x="794802" y="5497"/>
                    </a:cubicBezTo>
                    <a:cubicBezTo>
                      <a:pt x="794517" y="1115"/>
                      <a:pt x="790707" y="-218"/>
                      <a:pt x="787373" y="829"/>
                    </a:cubicBezTo>
                    <a:cubicBezTo>
                      <a:pt x="784896" y="-504"/>
                      <a:pt x="781658" y="-409"/>
                      <a:pt x="779467" y="2449"/>
                    </a:cubicBezTo>
                    <a:cubicBezTo>
                      <a:pt x="750892" y="40739"/>
                      <a:pt x="714316" y="68076"/>
                      <a:pt x="668977" y="835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 rot="-5227826">
                <a:off x="302179" y="4043064"/>
                <a:ext cx="720566" cy="1430564"/>
              </a:xfrm>
              <a:custGeom>
                <a:avLst/>
                <a:gdLst/>
                <a:ahLst/>
                <a:cxnLst/>
                <a:rect l="l" t="t" r="r" b="b"/>
                <a:pathLst>
                  <a:path w="721466" h="1432351" extrusionOk="0">
                    <a:moveTo>
                      <a:pt x="697764" y="7677"/>
                    </a:moveTo>
                    <a:cubicBezTo>
                      <a:pt x="666332" y="71590"/>
                      <a:pt x="646615" y="143218"/>
                      <a:pt x="622422" y="210274"/>
                    </a:cubicBezTo>
                    <a:cubicBezTo>
                      <a:pt x="599466" y="273806"/>
                      <a:pt x="576702" y="337433"/>
                      <a:pt x="554127" y="401060"/>
                    </a:cubicBezTo>
                    <a:cubicBezTo>
                      <a:pt x="509741" y="525837"/>
                      <a:pt x="468117" y="651377"/>
                      <a:pt x="411443" y="771296"/>
                    </a:cubicBezTo>
                    <a:cubicBezTo>
                      <a:pt x="355912" y="888835"/>
                      <a:pt x="290475" y="1001420"/>
                      <a:pt x="219895" y="1110482"/>
                    </a:cubicBezTo>
                    <a:cubicBezTo>
                      <a:pt x="185986" y="1162869"/>
                      <a:pt x="150648" y="1214495"/>
                      <a:pt x="115215" y="1265930"/>
                    </a:cubicBezTo>
                    <a:cubicBezTo>
                      <a:pt x="77592" y="1320508"/>
                      <a:pt x="35205" y="1372991"/>
                      <a:pt x="344" y="1429379"/>
                    </a:cubicBezTo>
                    <a:cubicBezTo>
                      <a:pt x="-990" y="1431569"/>
                      <a:pt x="1868" y="1433474"/>
                      <a:pt x="3582" y="1431569"/>
                    </a:cubicBezTo>
                    <a:cubicBezTo>
                      <a:pt x="47969" y="1382611"/>
                      <a:pt x="86355" y="1326318"/>
                      <a:pt x="125788" y="1273264"/>
                    </a:cubicBezTo>
                    <a:cubicBezTo>
                      <a:pt x="163031" y="1223067"/>
                      <a:pt x="198845" y="1172013"/>
                      <a:pt x="233611" y="1120007"/>
                    </a:cubicBezTo>
                    <a:cubicBezTo>
                      <a:pt x="304477" y="1014088"/>
                      <a:pt x="370104" y="904456"/>
                      <a:pt x="426397" y="789965"/>
                    </a:cubicBezTo>
                    <a:cubicBezTo>
                      <a:pt x="485643" y="669379"/>
                      <a:pt x="531934" y="543077"/>
                      <a:pt x="578035" y="417062"/>
                    </a:cubicBezTo>
                    <a:cubicBezTo>
                      <a:pt x="602038" y="351530"/>
                      <a:pt x="625851" y="285902"/>
                      <a:pt x="649568" y="220275"/>
                    </a:cubicBezTo>
                    <a:cubicBezTo>
                      <a:pt x="673761" y="153314"/>
                      <a:pt x="704337" y="85496"/>
                      <a:pt x="721005" y="16250"/>
                    </a:cubicBezTo>
                    <a:cubicBezTo>
                      <a:pt x="724720" y="819"/>
                      <a:pt x="705003" y="-6706"/>
                      <a:pt x="697955" y="76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 rot="-5227826">
                <a:off x="1320320" y="4987787"/>
                <a:ext cx="41960" cy="105924"/>
              </a:xfrm>
              <a:custGeom>
                <a:avLst/>
                <a:gdLst/>
                <a:ahLst/>
                <a:cxnLst/>
                <a:rect l="l" t="t" r="r" b="b"/>
                <a:pathLst>
                  <a:path w="42012" h="106056" extrusionOk="0">
                    <a:moveTo>
                      <a:pt x="1091" y="7981"/>
                    </a:moveTo>
                    <a:cubicBezTo>
                      <a:pt x="11092" y="21792"/>
                      <a:pt x="18427" y="34841"/>
                      <a:pt x="20808" y="51891"/>
                    </a:cubicBezTo>
                    <a:cubicBezTo>
                      <a:pt x="22903" y="66750"/>
                      <a:pt x="19951" y="80847"/>
                      <a:pt x="20141" y="95611"/>
                    </a:cubicBezTo>
                    <a:cubicBezTo>
                      <a:pt x="20236" y="105803"/>
                      <a:pt x="34714" y="110851"/>
                      <a:pt x="38620" y="99897"/>
                    </a:cubicBezTo>
                    <a:cubicBezTo>
                      <a:pt x="50050" y="67798"/>
                      <a:pt x="30714" y="25031"/>
                      <a:pt x="8711" y="1694"/>
                    </a:cubicBezTo>
                    <a:cubicBezTo>
                      <a:pt x="4330" y="-2973"/>
                      <a:pt x="-2719" y="2933"/>
                      <a:pt x="1091" y="81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 rot="-5227826">
                <a:off x="1243092" y="4913812"/>
                <a:ext cx="53470" cy="114674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114817" extrusionOk="0">
                    <a:moveTo>
                      <a:pt x="1334" y="11147"/>
                    </a:moveTo>
                    <a:cubicBezTo>
                      <a:pt x="21432" y="41627"/>
                      <a:pt x="30481" y="71059"/>
                      <a:pt x="34672" y="107064"/>
                    </a:cubicBezTo>
                    <a:cubicBezTo>
                      <a:pt x="35910" y="117636"/>
                      <a:pt x="53436" y="117351"/>
                      <a:pt x="53531" y="106492"/>
                    </a:cubicBezTo>
                    <a:cubicBezTo>
                      <a:pt x="53912" y="68678"/>
                      <a:pt x="37815" y="29721"/>
                      <a:pt x="11812" y="2384"/>
                    </a:cubicBezTo>
                    <a:cubicBezTo>
                      <a:pt x="5620" y="-4093"/>
                      <a:pt x="-3428" y="3908"/>
                      <a:pt x="1334" y="111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 rot="-5227826">
                <a:off x="1158762" y="4826576"/>
                <a:ext cx="66087" cy="122006"/>
              </a:xfrm>
              <a:custGeom>
                <a:avLst/>
                <a:gdLst/>
                <a:ahLst/>
                <a:cxnLst/>
                <a:rect l="l" t="t" r="r" b="b"/>
                <a:pathLst>
                  <a:path w="66170" h="122158" extrusionOk="0">
                    <a:moveTo>
                      <a:pt x="699" y="4752"/>
                    </a:moveTo>
                    <a:cubicBezTo>
                      <a:pt x="27655" y="35137"/>
                      <a:pt x="41657" y="74285"/>
                      <a:pt x="46419" y="114004"/>
                    </a:cubicBezTo>
                    <a:cubicBezTo>
                      <a:pt x="47943" y="126958"/>
                      <a:pt x="67088" y="123434"/>
                      <a:pt x="66136" y="110765"/>
                    </a:cubicBezTo>
                    <a:cubicBezTo>
                      <a:pt x="62707" y="64664"/>
                      <a:pt x="39847" y="28755"/>
                      <a:pt x="4509" y="561"/>
                    </a:cubicBezTo>
                    <a:cubicBezTo>
                      <a:pt x="1937" y="-1439"/>
                      <a:pt x="-1492" y="2371"/>
                      <a:pt x="699" y="47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 rot="-5227826">
                <a:off x="1070123" y="4696200"/>
                <a:ext cx="106922" cy="180402"/>
              </a:xfrm>
              <a:custGeom>
                <a:avLst/>
                <a:gdLst/>
                <a:ahLst/>
                <a:cxnLst/>
                <a:rect l="l" t="t" r="r" b="b"/>
                <a:pathLst>
                  <a:path w="107056" h="180627" extrusionOk="0">
                    <a:moveTo>
                      <a:pt x="2296" y="10414"/>
                    </a:moveTo>
                    <a:cubicBezTo>
                      <a:pt x="28299" y="31559"/>
                      <a:pt x="48492" y="55848"/>
                      <a:pt x="62780" y="86328"/>
                    </a:cubicBezTo>
                    <a:cubicBezTo>
                      <a:pt x="75924" y="114522"/>
                      <a:pt x="78401" y="141764"/>
                      <a:pt x="84402" y="171577"/>
                    </a:cubicBezTo>
                    <a:cubicBezTo>
                      <a:pt x="86878" y="183769"/>
                      <a:pt x="105261" y="183769"/>
                      <a:pt x="106500" y="170815"/>
                    </a:cubicBezTo>
                    <a:cubicBezTo>
                      <a:pt x="112881" y="103282"/>
                      <a:pt x="63447" y="35274"/>
                      <a:pt x="8868" y="984"/>
                    </a:cubicBezTo>
                    <a:cubicBezTo>
                      <a:pt x="2582" y="-2921"/>
                      <a:pt x="-3419" y="5746"/>
                      <a:pt x="2296" y="104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 rot="-5227826">
                <a:off x="955315" y="4676146"/>
                <a:ext cx="74044" cy="123038"/>
              </a:xfrm>
              <a:custGeom>
                <a:avLst/>
                <a:gdLst/>
                <a:ahLst/>
                <a:cxnLst/>
                <a:rect l="l" t="t" r="r" b="b"/>
                <a:pathLst>
                  <a:path w="74136" h="123192" extrusionOk="0">
                    <a:moveTo>
                      <a:pt x="1709" y="11365"/>
                    </a:moveTo>
                    <a:cubicBezTo>
                      <a:pt x="16377" y="27748"/>
                      <a:pt x="29903" y="42703"/>
                      <a:pt x="39523" y="62801"/>
                    </a:cubicBezTo>
                    <a:cubicBezTo>
                      <a:pt x="48000" y="80517"/>
                      <a:pt x="51334" y="99472"/>
                      <a:pt x="57049" y="118046"/>
                    </a:cubicBezTo>
                    <a:cubicBezTo>
                      <a:pt x="59716" y="126618"/>
                      <a:pt x="73813" y="123665"/>
                      <a:pt x="74099" y="115188"/>
                    </a:cubicBezTo>
                    <a:cubicBezTo>
                      <a:pt x="75337" y="72421"/>
                      <a:pt x="46095" y="24510"/>
                      <a:pt x="11043" y="1174"/>
                    </a:cubicBezTo>
                    <a:cubicBezTo>
                      <a:pt x="4661" y="-3112"/>
                      <a:pt x="-3625" y="5269"/>
                      <a:pt x="1709" y="11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 rot="-5227826">
                <a:off x="835654" y="4599325"/>
                <a:ext cx="100781" cy="128240"/>
              </a:xfrm>
              <a:custGeom>
                <a:avLst/>
                <a:gdLst/>
                <a:ahLst/>
                <a:cxnLst/>
                <a:rect l="l" t="t" r="r" b="b"/>
                <a:pathLst>
                  <a:path w="100907" h="128400" extrusionOk="0">
                    <a:moveTo>
                      <a:pt x="2423" y="10234"/>
                    </a:moveTo>
                    <a:cubicBezTo>
                      <a:pt x="22616" y="22998"/>
                      <a:pt x="40523" y="38714"/>
                      <a:pt x="54143" y="58431"/>
                    </a:cubicBezTo>
                    <a:cubicBezTo>
                      <a:pt x="68145" y="78624"/>
                      <a:pt x="72717" y="100627"/>
                      <a:pt x="81861" y="122820"/>
                    </a:cubicBezTo>
                    <a:cubicBezTo>
                      <a:pt x="85576" y="131773"/>
                      <a:pt x="100340" y="129392"/>
                      <a:pt x="100816" y="119677"/>
                    </a:cubicBezTo>
                    <a:cubicBezTo>
                      <a:pt x="103292" y="66146"/>
                      <a:pt x="55096" y="16902"/>
                      <a:pt x="7661" y="328"/>
                    </a:cubicBezTo>
                    <a:cubicBezTo>
                      <a:pt x="1756" y="-1767"/>
                      <a:pt x="-3102" y="6710"/>
                      <a:pt x="2423" y="103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 rot="-5227826">
                <a:off x="721000" y="4483180"/>
                <a:ext cx="134074" cy="169437"/>
              </a:xfrm>
              <a:custGeom>
                <a:avLst/>
                <a:gdLst/>
                <a:ahLst/>
                <a:cxnLst/>
                <a:rect l="l" t="t" r="r" b="b"/>
                <a:pathLst>
                  <a:path w="134241" h="169649" extrusionOk="0">
                    <a:moveTo>
                      <a:pt x="1944" y="9903"/>
                    </a:moveTo>
                    <a:cubicBezTo>
                      <a:pt x="53665" y="52003"/>
                      <a:pt x="86240" y="100771"/>
                      <a:pt x="110053" y="162588"/>
                    </a:cubicBezTo>
                    <a:cubicBezTo>
                      <a:pt x="115101" y="175638"/>
                      <a:pt x="137390" y="169065"/>
                      <a:pt x="133865" y="155349"/>
                    </a:cubicBezTo>
                    <a:cubicBezTo>
                      <a:pt x="116720" y="87912"/>
                      <a:pt x="68905" y="31143"/>
                      <a:pt x="6897" y="568"/>
                    </a:cubicBezTo>
                    <a:cubicBezTo>
                      <a:pt x="1182" y="-2289"/>
                      <a:pt x="-2437" y="6378"/>
                      <a:pt x="1944" y="99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 rot="-5227826">
                <a:off x="596816" y="4426497"/>
                <a:ext cx="145035" cy="158456"/>
              </a:xfrm>
              <a:custGeom>
                <a:avLst/>
                <a:gdLst/>
                <a:ahLst/>
                <a:cxnLst/>
                <a:rect l="l" t="t" r="r" b="b"/>
                <a:pathLst>
                  <a:path w="145216" h="158654" extrusionOk="0">
                    <a:moveTo>
                      <a:pt x="2756" y="10661"/>
                    </a:moveTo>
                    <a:cubicBezTo>
                      <a:pt x="62097" y="44379"/>
                      <a:pt x="98768" y="87908"/>
                      <a:pt x="122295" y="151821"/>
                    </a:cubicBezTo>
                    <a:cubicBezTo>
                      <a:pt x="126962" y="164489"/>
                      <a:pt x="147727" y="158012"/>
                      <a:pt x="144964" y="144868"/>
                    </a:cubicBezTo>
                    <a:cubicBezTo>
                      <a:pt x="130867" y="77717"/>
                      <a:pt x="74860" y="17423"/>
                      <a:pt x="8281" y="183"/>
                    </a:cubicBezTo>
                    <a:cubicBezTo>
                      <a:pt x="2280" y="-1341"/>
                      <a:pt x="-3626" y="7041"/>
                      <a:pt x="2756" y="10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 rot="-5227826">
                <a:off x="462399" y="4395747"/>
                <a:ext cx="114143" cy="125524"/>
              </a:xfrm>
              <a:custGeom>
                <a:avLst/>
                <a:gdLst/>
                <a:ahLst/>
                <a:cxnLst/>
                <a:rect l="l" t="t" r="r" b="b"/>
                <a:pathLst>
                  <a:path w="114286" h="125681" extrusionOk="0">
                    <a:moveTo>
                      <a:pt x="3151" y="12244"/>
                    </a:moveTo>
                    <a:cubicBezTo>
                      <a:pt x="24296" y="24341"/>
                      <a:pt x="43537" y="37676"/>
                      <a:pt x="59348" y="56535"/>
                    </a:cubicBezTo>
                    <a:cubicBezTo>
                      <a:pt x="75445" y="75776"/>
                      <a:pt x="82399" y="97398"/>
                      <a:pt x="93067" y="119400"/>
                    </a:cubicBezTo>
                    <a:cubicBezTo>
                      <a:pt x="98686" y="130926"/>
                      <a:pt x="115546" y="125306"/>
                      <a:pt x="114212" y="112923"/>
                    </a:cubicBezTo>
                    <a:cubicBezTo>
                      <a:pt x="108783" y="61012"/>
                      <a:pt x="57634" y="13673"/>
                      <a:pt x="9437" y="243"/>
                    </a:cubicBezTo>
                    <a:cubicBezTo>
                      <a:pt x="2484" y="-1662"/>
                      <a:pt x="-4088" y="8148"/>
                      <a:pt x="3151" y="122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 rot="-5227826">
                <a:off x="295286" y="4282297"/>
                <a:ext cx="178150" cy="178042"/>
              </a:xfrm>
              <a:custGeom>
                <a:avLst/>
                <a:gdLst/>
                <a:ahLst/>
                <a:cxnLst/>
                <a:rect l="l" t="t" r="r" b="b"/>
                <a:pathLst>
                  <a:path w="178373" h="178264" extrusionOk="0">
                    <a:moveTo>
                      <a:pt x="3294" y="13241"/>
                    </a:moveTo>
                    <a:cubicBezTo>
                      <a:pt x="74827" y="51436"/>
                      <a:pt x="119309" y="99823"/>
                      <a:pt x="156075" y="171451"/>
                    </a:cubicBezTo>
                    <a:cubicBezTo>
                      <a:pt x="163219" y="185453"/>
                      <a:pt x="182174" y="175737"/>
                      <a:pt x="177697" y="161545"/>
                    </a:cubicBezTo>
                    <a:cubicBezTo>
                      <a:pt x="154266" y="87250"/>
                      <a:pt x="84162" y="22289"/>
                      <a:pt x="10152" y="287"/>
                    </a:cubicBezTo>
                    <a:cubicBezTo>
                      <a:pt x="2723" y="-1904"/>
                      <a:pt x="-4421" y="9050"/>
                      <a:pt x="3390" y="132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 rot="-5227826">
                <a:off x="164155" y="4275911"/>
                <a:ext cx="113752" cy="110365"/>
              </a:xfrm>
              <a:custGeom>
                <a:avLst/>
                <a:gdLst/>
                <a:ahLst/>
                <a:cxnLst/>
                <a:rect l="l" t="t" r="r" b="b"/>
                <a:pathLst>
                  <a:path w="113894" h="110503" extrusionOk="0">
                    <a:moveTo>
                      <a:pt x="4495" y="14461"/>
                    </a:moveTo>
                    <a:cubicBezTo>
                      <a:pt x="44309" y="32463"/>
                      <a:pt x="74885" y="61991"/>
                      <a:pt x="90220" y="103139"/>
                    </a:cubicBezTo>
                    <a:cubicBezTo>
                      <a:pt x="95840" y="118284"/>
                      <a:pt x="118700" y="107711"/>
                      <a:pt x="112985" y="92661"/>
                    </a:cubicBezTo>
                    <a:cubicBezTo>
                      <a:pt x="95173" y="45608"/>
                      <a:pt x="57263" y="10365"/>
                      <a:pt x="7733" y="174"/>
                    </a:cubicBezTo>
                    <a:cubicBezTo>
                      <a:pt x="-934" y="-1636"/>
                      <a:pt x="-2744" y="11223"/>
                      <a:pt x="4495" y="144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 rot="-5227826">
                <a:off x="1202345" y="5138720"/>
                <a:ext cx="76108" cy="22856"/>
              </a:xfrm>
              <a:custGeom>
                <a:avLst/>
                <a:gdLst/>
                <a:ahLst/>
                <a:cxnLst/>
                <a:rect l="l" t="t" r="r" b="b"/>
                <a:pathLst>
                  <a:path w="76203" h="22885" extrusionOk="0">
                    <a:moveTo>
                      <a:pt x="12205" y="22064"/>
                    </a:moveTo>
                    <a:cubicBezTo>
                      <a:pt x="33160" y="12349"/>
                      <a:pt x="51448" y="14063"/>
                      <a:pt x="73831" y="14063"/>
                    </a:cubicBezTo>
                    <a:cubicBezTo>
                      <a:pt x="75927" y="14063"/>
                      <a:pt x="77165" y="11491"/>
                      <a:pt x="75260" y="10063"/>
                    </a:cubicBezTo>
                    <a:cubicBezTo>
                      <a:pt x="55829" y="-4225"/>
                      <a:pt x="26397" y="-1272"/>
                      <a:pt x="4966" y="6443"/>
                    </a:cubicBezTo>
                    <a:cubicBezTo>
                      <a:pt x="-5321" y="10158"/>
                      <a:pt x="2013" y="26731"/>
                      <a:pt x="12109" y="220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 rot="-5227826">
                <a:off x="1093772" y="5090322"/>
                <a:ext cx="114901" cy="39805"/>
              </a:xfrm>
              <a:custGeom>
                <a:avLst/>
                <a:gdLst/>
                <a:ahLst/>
                <a:cxnLst/>
                <a:rect l="l" t="t" r="r" b="b"/>
                <a:pathLst>
                  <a:path w="115045" h="39855" extrusionOk="0">
                    <a:moveTo>
                      <a:pt x="10047" y="21312"/>
                    </a:moveTo>
                    <a:cubicBezTo>
                      <a:pt x="43670" y="14168"/>
                      <a:pt x="76150" y="19598"/>
                      <a:pt x="105106" y="38648"/>
                    </a:cubicBezTo>
                    <a:cubicBezTo>
                      <a:pt x="112155" y="43315"/>
                      <a:pt x="118822" y="33314"/>
                      <a:pt x="112536" y="28075"/>
                    </a:cubicBezTo>
                    <a:cubicBezTo>
                      <a:pt x="83770" y="3881"/>
                      <a:pt x="43861" y="-5739"/>
                      <a:pt x="7189" y="3405"/>
                    </a:cubicBezTo>
                    <a:cubicBezTo>
                      <a:pt x="-4050" y="6263"/>
                      <a:pt x="-1383" y="23789"/>
                      <a:pt x="10142" y="213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 rot="-5227826">
                <a:off x="1002049" y="5004658"/>
                <a:ext cx="110101" cy="31346"/>
              </a:xfrm>
              <a:custGeom>
                <a:avLst/>
                <a:gdLst/>
                <a:ahLst/>
                <a:cxnLst/>
                <a:rect l="l" t="t" r="r" b="b"/>
                <a:pathLst>
                  <a:path w="110239" h="31385" extrusionOk="0">
                    <a:moveTo>
                      <a:pt x="4057" y="12568"/>
                    </a:moveTo>
                    <a:cubicBezTo>
                      <a:pt x="-6135" y="19331"/>
                      <a:pt x="4914" y="32951"/>
                      <a:pt x="14820" y="29522"/>
                    </a:cubicBezTo>
                    <a:cubicBezTo>
                      <a:pt x="30060" y="24189"/>
                      <a:pt x="42824" y="18569"/>
                      <a:pt x="59492" y="19140"/>
                    </a:cubicBezTo>
                    <a:cubicBezTo>
                      <a:pt x="74637" y="19616"/>
                      <a:pt x="88162" y="24569"/>
                      <a:pt x="101878" y="30761"/>
                    </a:cubicBezTo>
                    <a:cubicBezTo>
                      <a:pt x="108927" y="33999"/>
                      <a:pt x="113213" y="23807"/>
                      <a:pt x="107784" y="19426"/>
                    </a:cubicBezTo>
                    <a:cubicBezTo>
                      <a:pt x="80828" y="-2767"/>
                      <a:pt x="33489" y="-7149"/>
                      <a:pt x="4057" y="125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 rot="-5227826">
                <a:off x="870365" y="4960665"/>
                <a:ext cx="176074" cy="54021"/>
              </a:xfrm>
              <a:custGeom>
                <a:avLst/>
                <a:gdLst/>
                <a:ahLst/>
                <a:cxnLst/>
                <a:rect l="l" t="t" r="r" b="b"/>
                <a:pathLst>
                  <a:path w="176294" h="54088" extrusionOk="0">
                    <a:moveTo>
                      <a:pt x="13323" y="27913"/>
                    </a:moveTo>
                    <a:cubicBezTo>
                      <a:pt x="66949" y="18578"/>
                      <a:pt x="119527" y="25531"/>
                      <a:pt x="167056" y="53154"/>
                    </a:cubicBezTo>
                    <a:cubicBezTo>
                      <a:pt x="173629" y="56964"/>
                      <a:pt x="179915" y="48201"/>
                      <a:pt x="173819" y="43438"/>
                    </a:cubicBezTo>
                    <a:cubicBezTo>
                      <a:pt x="127432" y="7339"/>
                      <a:pt x="67330" y="-8378"/>
                      <a:pt x="9513" y="4386"/>
                    </a:cubicBezTo>
                    <a:cubicBezTo>
                      <a:pt x="-5346" y="7720"/>
                      <a:pt x="-1822" y="30484"/>
                      <a:pt x="13323" y="278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 rot="-5227826">
                <a:off x="723269" y="4911124"/>
                <a:ext cx="224118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224398" h="72115" extrusionOk="0">
                    <a:moveTo>
                      <a:pt x="13269" y="36999"/>
                    </a:moveTo>
                    <a:cubicBezTo>
                      <a:pt x="80802" y="18901"/>
                      <a:pt x="161955" y="6328"/>
                      <a:pt x="210627" y="69098"/>
                    </a:cubicBezTo>
                    <a:cubicBezTo>
                      <a:pt x="217009" y="77290"/>
                      <a:pt x="228630" y="67098"/>
                      <a:pt x="222819" y="58811"/>
                    </a:cubicBezTo>
                    <a:cubicBezTo>
                      <a:pt x="173766" y="-11674"/>
                      <a:pt x="83373" y="-7483"/>
                      <a:pt x="9364" y="13377"/>
                    </a:cubicBezTo>
                    <a:cubicBezTo>
                      <a:pt x="-5304" y="17473"/>
                      <a:pt x="-1780" y="41095"/>
                      <a:pt x="13269" y="370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 rot="-5227826">
                <a:off x="660069" y="4816853"/>
                <a:ext cx="168852" cy="65303"/>
              </a:xfrm>
              <a:custGeom>
                <a:avLst/>
                <a:gdLst/>
                <a:ahLst/>
                <a:cxnLst/>
                <a:rect l="l" t="t" r="r" b="b"/>
                <a:pathLst>
                  <a:path w="169063" h="65385" extrusionOk="0">
                    <a:moveTo>
                      <a:pt x="11393" y="22143"/>
                    </a:moveTo>
                    <a:cubicBezTo>
                      <a:pt x="65495" y="18333"/>
                      <a:pt x="115215" y="29287"/>
                      <a:pt x="158173" y="63767"/>
                    </a:cubicBezTo>
                    <a:cubicBezTo>
                      <a:pt x="165507" y="69673"/>
                      <a:pt x="173223" y="57957"/>
                      <a:pt x="166460" y="51956"/>
                    </a:cubicBezTo>
                    <a:cubicBezTo>
                      <a:pt x="124074" y="14428"/>
                      <a:pt x="64828" y="-7289"/>
                      <a:pt x="8154" y="2236"/>
                    </a:cubicBezTo>
                    <a:cubicBezTo>
                      <a:pt x="-4800" y="4427"/>
                      <a:pt x="-1275" y="23000"/>
                      <a:pt x="11393" y="22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 rot="-5227826">
                <a:off x="586963" y="4754686"/>
                <a:ext cx="115583" cy="27634"/>
              </a:xfrm>
              <a:custGeom>
                <a:avLst/>
                <a:gdLst/>
                <a:ahLst/>
                <a:cxnLst/>
                <a:rect l="l" t="t" r="r" b="b"/>
                <a:pathLst>
                  <a:path w="115727" h="27669" extrusionOk="0">
                    <a:moveTo>
                      <a:pt x="8995" y="21111"/>
                    </a:moveTo>
                    <a:cubicBezTo>
                      <a:pt x="43951" y="14158"/>
                      <a:pt x="74527" y="13967"/>
                      <a:pt x="108245" y="27207"/>
                    </a:cubicBezTo>
                    <a:cubicBezTo>
                      <a:pt x="115294" y="29969"/>
                      <a:pt x="118818" y="19587"/>
                      <a:pt x="112246" y="16348"/>
                    </a:cubicBezTo>
                    <a:cubicBezTo>
                      <a:pt x="80908" y="1013"/>
                      <a:pt x="40237" y="-5273"/>
                      <a:pt x="6328" y="5109"/>
                    </a:cubicBezTo>
                    <a:cubicBezTo>
                      <a:pt x="-3293" y="8062"/>
                      <a:pt x="-1578" y="23206"/>
                      <a:pt x="8995" y="21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 rot="-5227826">
                <a:off x="411600" y="4715817"/>
                <a:ext cx="187071" cy="66495"/>
              </a:xfrm>
              <a:custGeom>
                <a:avLst/>
                <a:gdLst/>
                <a:ahLst/>
                <a:cxnLst/>
                <a:rect l="l" t="t" r="r" b="b"/>
                <a:pathLst>
                  <a:path w="187305" h="66578" extrusionOk="0">
                    <a:moveTo>
                      <a:pt x="12287" y="22932"/>
                    </a:moveTo>
                    <a:cubicBezTo>
                      <a:pt x="71247" y="15312"/>
                      <a:pt x="130397" y="30838"/>
                      <a:pt x="178594" y="65413"/>
                    </a:cubicBezTo>
                    <a:cubicBezTo>
                      <a:pt x="184690" y="69795"/>
                      <a:pt x="190595" y="60746"/>
                      <a:pt x="185166" y="55984"/>
                    </a:cubicBezTo>
                    <a:cubicBezTo>
                      <a:pt x="136017" y="12740"/>
                      <a:pt x="73724" y="-5834"/>
                      <a:pt x="8763" y="1596"/>
                    </a:cubicBezTo>
                    <a:cubicBezTo>
                      <a:pt x="-5048" y="3120"/>
                      <a:pt x="-1524" y="24646"/>
                      <a:pt x="12287" y="229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 rot="-5227826">
                <a:off x="272625" y="4665800"/>
                <a:ext cx="194473" cy="63060"/>
              </a:xfrm>
              <a:custGeom>
                <a:avLst/>
                <a:gdLst/>
                <a:ahLst/>
                <a:cxnLst/>
                <a:rect l="l" t="t" r="r" b="b"/>
                <a:pathLst>
                  <a:path w="194716" h="63139" extrusionOk="0">
                    <a:moveTo>
                      <a:pt x="12011" y="25391"/>
                    </a:moveTo>
                    <a:cubicBezTo>
                      <a:pt x="74590" y="16342"/>
                      <a:pt x="132693" y="28439"/>
                      <a:pt x="186319" y="62158"/>
                    </a:cubicBezTo>
                    <a:cubicBezTo>
                      <a:pt x="192415" y="65968"/>
                      <a:pt x="197844" y="57776"/>
                      <a:pt x="192605" y="53204"/>
                    </a:cubicBezTo>
                    <a:cubicBezTo>
                      <a:pt x="143266" y="9389"/>
                      <a:pt x="73257" y="-9185"/>
                      <a:pt x="8582" y="4341"/>
                    </a:cubicBezTo>
                    <a:cubicBezTo>
                      <a:pt x="-4848" y="7198"/>
                      <a:pt x="-1610" y="27391"/>
                      <a:pt x="12011" y="253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rot="-5227826">
                <a:off x="199814" y="4565947"/>
                <a:ext cx="89232" cy="32257"/>
              </a:xfrm>
              <a:custGeom>
                <a:avLst/>
                <a:gdLst/>
                <a:ahLst/>
                <a:cxnLst/>
                <a:rect l="l" t="t" r="r" b="b"/>
                <a:pathLst>
                  <a:path w="89343" h="32297" extrusionOk="0">
                    <a:moveTo>
                      <a:pt x="9389" y="18711"/>
                    </a:moveTo>
                    <a:cubicBezTo>
                      <a:pt x="36535" y="13758"/>
                      <a:pt x="58347" y="16139"/>
                      <a:pt x="81874" y="31569"/>
                    </a:cubicBezTo>
                    <a:cubicBezTo>
                      <a:pt x="86065" y="34332"/>
                      <a:pt x="91971" y="28617"/>
                      <a:pt x="88065" y="24807"/>
                    </a:cubicBezTo>
                    <a:cubicBezTo>
                      <a:pt x="67206" y="4137"/>
                      <a:pt x="33011" y="-5483"/>
                      <a:pt x="4722" y="3185"/>
                    </a:cubicBezTo>
                    <a:cubicBezTo>
                      <a:pt x="-4137" y="5947"/>
                      <a:pt x="626" y="20235"/>
                      <a:pt x="9484" y="186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rot="-5227826">
                <a:off x="38029" y="4530392"/>
                <a:ext cx="115514" cy="33096"/>
              </a:xfrm>
              <a:custGeom>
                <a:avLst/>
                <a:gdLst/>
                <a:ahLst/>
                <a:cxnLst/>
                <a:rect l="l" t="t" r="r" b="b"/>
                <a:pathLst>
                  <a:path w="115658" h="33137" extrusionOk="0">
                    <a:moveTo>
                      <a:pt x="10567" y="19433"/>
                    </a:moveTo>
                    <a:cubicBezTo>
                      <a:pt x="44285" y="13813"/>
                      <a:pt x="76861" y="18671"/>
                      <a:pt x="107912" y="32673"/>
                    </a:cubicBezTo>
                    <a:cubicBezTo>
                      <a:pt x="113818" y="35340"/>
                      <a:pt x="118866" y="25815"/>
                      <a:pt x="113151" y="22576"/>
                    </a:cubicBezTo>
                    <a:cubicBezTo>
                      <a:pt x="80861" y="4098"/>
                      <a:pt x="44381" y="-2856"/>
                      <a:pt x="7519" y="1050"/>
                    </a:cubicBezTo>
                    <a:cubicBezTo>
                      <a:pt x="-4292" y="2288"/>
                      <a:pt x="-1339" y="21338"/>
                      <a:pt x="10472" y="19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7" name="Google Shape;397;p8"/>
            <p:cNvGrpSpPr/>
            <p:nvPr/>
          </p:nvGrpSpPr>
          <p:grpSpPr>
            <a:xfrm rot="-4674479" flipH="1">
              <a:off x="-97997" y="-186291"/>
              <a:ext cx="908516" cy="1082104"/>
              <a:chOff x="-206343" y="1238230"/>
              <a:chExt cx="779672" cy="928642"/>
            </a:xfrm>
          </p:grpSpPr>
          <p:sp>
            <p:nvSpPr>
              <p:cNvPr id="398" name="Google Shape;398;p8"/>
              <p:cNvSpPr/>
              <p:nvPr/>
            </p:nvSpPr>
            <p:spPr>
              <a:xfrm rot="-4688137">
                <a:off x="-225321" y="1390091"/>
                <a:ext cx="817628" cy="624921"/>
              </a:xfrm>
              <a:custGeom>
                <a:avLst/>
                <a:gdLst/>
                <a:ahLst/>
                <a:cxnLst/>
                <a:rect l="l" t="t" r="r" b="b"/>
                <a:pathLst>
                  <a:path w="1344808" h="1027850" extrusionOk="0">
                    <a:moveTo>
                      <a:pt x="3709" y="1027844"/>
                    </a:moveTo>
                    <a:cubicBezTo>
                      <a:pt x="94196" y="1021939"/>
                      <a:pt x="184970" y="1015366"/>
                      <a:pt x="274790" y="1002508"/>
                    </a:cubicBezTo>
                    <a:cubicBezTo>
                      <a:pt x="300603" y="998793"/>
                      <a:pt x="331274" y="993459"/>
                      <a:pt x="347561" y="970599"/>
                    </a:cubicBezTo>
                    <a:cubicBezTo>
                      <a:pt x="364325" y="947072"/>
                      <a:pt x="354610" y="917164"/>
                      <a:pt x="356610" y="889922"/>
                    </a:cubicBezTo>
                    <a:lnTo>
                      <a:pt x="387948" y="949930"/>
                    </a:lnTo>
                    <a:cubicBezTo>
                      <a:pt x="388805" y="951644"/>
                      <a:pt x="391186" y="952787"/>
                      <a:pt x="392996" y="952216"/>
                    </a:cubicBezTo>
                    <a:cubicBezTo>
                      <a:pt x="426333" y="942024"/>
                      <a:pt x="459195" y="930308"/>
                      <a:pt x="491294" y="916592"/>
                    </a:cubicBezTo>
                    <a:cubicBezTo>
                      <a:pt x="518059" y="905162"/>
                      <a:pt x="550730" y="893542"/>
                      <a:pt x="569589" y="869920"/>
                    </a:cubicBezTo>
                    <a:cubicBezTo>
                      <a:pt x="588068" y="846679"/>
                      <a:pt x="587020" y="815722"/>
                      <a:pt x="588353" y="787624"/>
                    </a:cubicBezTo>
                    <a:cubicBezTo>
                      <a:pt x="589973" y="753905"/>
                      <a:pt x="591592" y="720187"/>
                      <a:pt x="593306" y="686468"/>
                    </a:cubicBezTo>
                    <a:cubicBezTo>
                      <a:pt x="606451" y="727426"/>
                      <a:pt x="618548" y="769526"/>
                      <a:pt x="635312" y="808769"/>
                    </a:cubicBezTo>
                    <a:cubicBezTo>
                      <a:pt x="644170" y="829438"/>
                      <a:pt x="662649" y="833153"/>
                      <a:pt x="683318" y="824962"/>
                    </a:cubicBezTo>
                    <a:cubicBezTo>
                      <a:pt x="737134" y="803530"/>
                      <a:pt x="735515" y="744094"/>
                      <a:pt x="724180" y="694850"/>
                    </a:cubicBezTo>
                    <a:cubicBezTo>
                      <a:pt x="739706" y="720758"/>
                      <a:pt x="755327" y="746761"/>
                      <a:pt x="770757" y="772669"/>
                    </a:cubicBezTo>
                    <a:cubicBezTo>
                      <a:pt x="772091" y="774860"/>
                      <a:pt x="774853" y="775717"/>
                      <a:pt x="777139" y="774574"/>
                    </a:cubicBezTo>
                    <a:cubicBezTo>
                      <a:pt x="821145" y="752191"/>
                      <a:pt x="865436" y="728664"/>
                      <a:pt x="906489" y="701232"/>
                    </a:cubicBezTo>
                    <a:cubicBezTo>
                      <a:pt x="936778" y="680944"/>
                      <a:pt x="961734" y="656274"/>
                      <a:pt x="970020" y="619793"/>
                    </a:cubicBezTo>
                    <a:cubicBezTo>
                      <a:pt x="978783" y="581217"/>
                      <a:pt x="971639" y="539212"/>
                      <a:pt x="967068" y="500635"/>
                    </a:cubicBezTo>
                    <a:cubicBezTo>
                      <a:pt x="962210" y="459487"/>
                      <a:pt x="955257" y="418625"/>
                      <a:pt x="946874" y="378049"/>
                    </a:cubicBezTo>
                    <a:cubicBezTo>
                      <a:pt x="990594" y="446057"/>
                      <a:pt x="1021741" y="520447"/>
                      <a:pt x="1039172" y="599791"/>
                    </a:cubicBezTo>
                    <a:cubicBezTo>
                      <a:pt x="1040029" y="603505"/>
                      <a:pt x="1044315" y="604077"/>
                      <a:pt x="1046982" y="601981"/>
                    </a:cubicBezTo>
                    <a:cubicBezTo>
                      <a:pt x="1130612" y="539402"/>
                      <a:pt x="1192143" y="451772"/>
                      <a:pt x="1220433" y="350998"/>
                    </a:cubicBezTo>
                    <a:cubicBezTo>
                      <a:pt x="1242912" y="270511"/>
                      <a:pt x="1248531" y="180691"/>
                      <a:pt x="1286060" y="106586"/>
                    </a:cubicBezTo>
                    <a:cubicBezTo>
                      <a:pt x="1298061" y="88393"/>
                      <a:pt x="1311492" y="71344"/>
                      <a:pt x="1326827" y="55532"/>
                    </a:cubicBezTo>
                    <a:cubicBezTo>
                      <a:pt x="1336066" y="46102"/>
                      <a:pt x="1343591" y="41911"/>
                      <a:pt x="1343210" y="32196"/>
                    </a:cubicBezTo>
                    <a:cubicBezTo>
                      <a:pt x="1343400" y="32005"/>
                      <a:pt x="1343591" y="31815"/>
                      <a:pt x="1343781" y="31624"/>
                    </a:cubicBezTo>
                    <a:cubicBezTo>
                      <a:pt x="1345877" y="29815"/>
                      <a:pt x="1344448" y="27148"/>
                      <a:pt x="1342353" y="26671"/>
                    </a:cubicBezTo>
                    <a:cubicBezTo>
                      <a:pt x="1342162" y="26005"/>
                      <a:pt x="1341971" y="25338"/>
                      <a:pt x="1341686" y="24671"/>
                    </a:cubicBezTo>
                    <a:cubicBezTo>
                      <a:pt x="1341686" y="24576"/>
                      <a:pt x="1341591" y="24481"/>
                      <a:pt x="1341400" y="24481"/>
                    </a:cubicBezTo>
                    <a:cubicBezTo>
                      <a:pt x="1341114" y="24195"/>
                      <a:pt x="1340829" y="23909"/>
                      <a:pt x="1340352" y="23814"/>
                    </a:cubicBezTo>
                    <a:cubicBezTo>
                      <a:pt x="1321969" y="20480"/>
                      <a:pt x="1303300" y="17908"/>
                      <a:pt x="1284536" y="15908"/>
                    </a:cubicBezTo>
                    <a:cubicBezTo>
                      <a:pt x="1190715" y="-5428"/>
                      <a:pt x="1093655" y="-5428"/>
                      <a:pt x="999357" y="16670"/>
                    </a:cubicBezTo>
                    <a:cubicBezTo>
                      <a:pt x="996881" y="17242"/>
                      <a:pt x="994785" y="20194"/>
                      <a:pt x="995738" y="22671"/>
                    </a:cubicBezTo>
                    <a:cubicBezTo>
                      <a:pt x="1005834" y="53818"/>
                      <a:pt x="1016026" y="85060"/>
                      <a:pt x="1026218" y="116302"/>
                    </a:cubicBezTo>
                    <a:cubicBezTo>
                      <a:pt x="1005549" y="96775"/>
                      <a:pt x="984974" y="77249"/>
                      <a:pt x="964115" y="57913"/>
                    </a:cubicBezTo>
                    <a:cubicBezTo>
                      <a:pt x="951828" y="46483"/>
                      <a:pt x="940493" y="35911"/>
                      <a:pt x="922872" y="36482"/>
                    </a:cubicBezTo>
                    <a:cubicBezTo>
                      <a:pt x="895535" y="37339"/>
                      <a:pt x="863626" y="53056"/>
                      <a:pt x="838099" y="62485"/>
                    </a:cubicBezTo>
                    <a:cubicBezTo>
                      <a:pt x="811429" y="72391"/>
                      <a:pt x="785045" y="83536"/>
                      <a:pt x="759708" y="96680"/>
                    </a:cubicBezTo>
                    <a:cubicBezTo>
                      <a:pt x="717036" y="118969"/>
                      <a:pt x="664935" y="150401"/>
                      <a:pt x="638741" y="192121"/>
                    </a:cubicBezTo>
                    <a:cubicBezTo>
                      <a:pt x="630168" y="205837"/>
                      <a:pt x="630359" y="218314"/>
                      <a:pt x="637788" y="232507"/>
                    </a:cubicBezTo>
                    <a:cubicBezTo>
                      <a:pt x="648361" y="252795"/>
                      <a:pt x="663030" y="271940"/>
                      <a:pt x="677222" y="290800"/>
                    </a:cubicBezTo>
                    <a:cubicBezTo>
                      <a:pt x="642837" y="267368"/>
                      <a:pt x="608547" y="243937"/>
                      <a:pt x="574161" y="220505"/>
                    </a:cubicBezTo>
                    <a:cubicBezTo>
                      <a:pt x="572447" y="219457"/>
                      <a:pt x="569399" y="219648"/>
                      <a:pt x="568065" y="221172"/>
                    </a:cubicBezTo>
                    <a:cubicBezTo>
                      <a:pt x="537204" y="256891"/>
                      <a:pt x="506629" y="292895"/>
                      <a:pt x="476339" y="329090"/>
                    </a:cubicBezTo>
                    <a:cubicBezTo>
                      <a:pt x="461861" y="346426"/>
                      <a:pt x="447479" y="363856"/>
                      <a:pt x="433096" y="381287"/>
                    </a:cubicBezTo>
                    <a:cubicBezTo>
                      <a:pt x="425285" y="390812"/>
                      <a:pt x="414713" y="401194"/>
                      <a:pt x="410998" y="413386"/>
                    </a:cubicBezTo>
                    <a:cubicBezTo>
                      <a:pt x="403283" y="438818"/>
                      <a:pt x="425666" y="454153"/>
                      <a:pt x="441859" y="470346"/>
                    </a:cubicBezTo>
                    <a:cubicBezTo>
                      <a:pt x="468720" y="497111"/>
                      <a:pt x="495485" y="523972"/>
                      <a:pt x="522345" y="550832"/>
                    </a:cubicBezTo>
                    <a:cubicBezTo>
                      <a:pt x="468815" y="521400"/>
                      <a:pt x="416046" y="490729"/>
                      <a:pt x="364325" y="458249"/>
                    </a:cubicBezTo>
                    <a:cubicBezTo>
                      <a:pt x="362135" y="456820"/>
                      <a:pt x="358991" y="457678"/>
                      <a:pt x="357658" y="459868"/>
                    </a:cubicBezTo>
                    <a:cubicBezTo>
                      <a:pt x="316986" y="526639"/>
                      <a:pt x="272695" y="591028"/>
                      <a:pt x="224213" y="652369"/>
                    </a:cubicBezTo>
                    <a:cubicBezTo>
                      <a:pt x="211735" y="668180"/>
                      <a:pt x="175254" y="697612"/>
                      <a:pt x="175254" y="720758"/>
                    </a:cubicBezTo>
                    <a:cubicBezTo>
                      <a:pt x="175254" y="730855"/>
                      <a:pt x="184112" y="740761"/>
                      <a:pt x="189065" y="748285"/>
                    </a:cubicBezTo>
                    <a:cubicBezTo>
                      <a:pt x="195257" y="757525"/>
                      <a:pt x="201543" y="766764"/>
                      <a:pt x="207830" y="776003"/>
                    </a:cubicBezTo>
                    <a:cubicBezTo>
                      <a:pt x="194209" y="766192"/>
                      <a:pt x="180588" y="756477"/>
                      <a:pt x="166967" y="746761"/>
                    </a:cubicBezTo>
                    <a:cubicBezTo>
                      <a:pt x="165348" y="745618"/>
                      <a:pt x="162395" y="745904"/>
                      <a:pt x="160967" y="747428"/>
                    </a:cubicBezTo>
                    <a:cubicBezTo>
                      <a:pt x="150108" y="759430"/>
                      <a:pt x="139250" y="771336"/>
                      <a:pt x="128391" y="783337"/>
                    </a:cubicBezTo>
                    <a:cubicBezTo>
                      <a:pt x="126962" y="784957"/>
                      <a:pt x="126391" y="787338"/>
                      <a:pt x="127534" y="789338"/>
                    </a:cubicBezTo>
                    <a:cubicBezTo>
                      <a:pt x="138107" y="807721"/>
                      <a:pt x="148679" y="826105"/>
                      <a:pt x="159347" y="844488"/>
                    </a:cubicBezTo>
                    <a:cubicBezTo>
                      <a:pt x="142679" y="832296"/>
                      <a:pt x="126105" y="820008"/>
                      <a:pt x="109532" y="807721"/>
                    </a:cubicBezTo>
                    <a:cubicBezTo>
                      <a:pt x="107531" y="806293"/>
                      <a:pt x="104102" y="807245"/>
                      <a:pt x="102959" y="809341"/>
                    </a:cubicBezTo>
                    <a:cubicBezTo>
                      <a:pt x="68669" y="880111"/>
                      <a:pt x="34665" y="950977"/>
                      <a:pt x="470" y="1021748"/>
                    </a:cubicBezTo>
                    <a:cubicBezTo>
                      <a:pt x="-768" y="1024225"/>
                      <a:pt x="470" y="1028035"/>
                      <a:pt x="3804" y="1027844"/>
                    </a:cubicBezTo>
                    <a:close/>
                    <a:moveTo>
                      <a:pt x="1338638" y="27910"/>
                    </a:moveTo>
                    <a:cubicBezTo>
                      <a:pt x="1337876" y="28576"/>
                      <a:pt x="1337114" y="29243"/>
                      <a:pt x="1336352" y="29910"/>
                    </a:cubicBezTo>
                    <a:cubicBezTo>
                      <a:pt x="1333304" y="28957"/>
                      <a:pt x="1330161" y="28005"/>
                      <a:pt x="1327113" y="27148"/>
                    </a:cubicBezTo>
                    <a:cubicBezTo>
                      <a:pt x="1330923" y="27433"/>
                      <a:pt x="1334828" y="27719"/>
                      <a:pt x="1338638" y="279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rot="-4688137">
                <a:off x="-215998" y="1401411"/>
                <a:ext cx="808194" cy="599263"/>
              </a:xfrm>
              <a:custGeom>
                <a:avLst/>
                <a:gdLst/>
                <a:ahLst/>
                <a:cxnLst/>
                <a:rect l="l" t="t" r="r" b="b"/>
                <a:pathLst>
                  <a:path w="1329292" h="985649" extrusionOk="0">
                    <a:moveTo>
                      <a:pt x="76854" y="853846"/>
                    </a:moveTo>
                    <a:cubicBezTo>
                      <a:pt x="103333" y="867562"/>
                      <a:pt x="124384" y="880325"/>
                      <a:pt x="142672" y="903757"/>
                    </a:cubicBezTo>
                    <a:cubicBezTo>
                      <a:pt x="95999" y="929951"/>
                      <a:pt x="48184" y="954334"/>
                      <a:pt x="1130" y="981671"/>
                    </a:cubicBezTo>
                    <a:cubicBezTo>
                      <a:pt x="-1346" y="983100"/>
                      <a:pt x="654" y="986434"/>
                      <a:pt x="3226" y="985481"/>
                    </a:cubicBezTo>
                    <a:cubicBezTo>
                      <a:pt x="62566" y="961002"/>
                      <a:pt x="121145" y="930903"/>
                      <a:pt x="176676" y="896803"/>
                    </a:cubicBezTo>
                    <a:cubicBezTo>
                      <a:pt x="182010" y="911663"/>
                      <a:pt x="185915" y="925759"/>
                      <a:pt x="185248" y="942047"/>
                    </a:cubicBezTo>
                    <a:cubicBezTo>
                      <a:pt x="185248" y="944143"/>
                      <a:pt x="188677" y="944809"/>
                      <a:pt x="189058" y="942619"/>
                    </a:cubicBezTo>
                    <a:cubicBezTo>
                      <a:pt x="191821" y="926140"/>
                      <a:pt x="191249" y="907757"/>
                      <a:pt x="184391" y="892136"/>
                    </a:cubicBezTo>
                    <a:cubicBezTo>
                      <a:pt x="203441" y="880230"/>
                      <a:pt x="222205" y="867943"/>
                      <a:pt x="240398" y="855274"/>
                    </a:cubicBezTo>
                    <a:cubicBezTo>
                      <a:pt x="240398" y="856227"/>
                      <a:pt x="240684" y="857180"/>
                      <a:pt x="241160" y="858227"/>
                    </a:cubicBezTo>
                    <a:cubicBezTo>
                      <a:pt x="254114" y="886136"/>
                      <a:pt x="256591" y="915853"/>
                      <a:pt x="253828" y="946048"/>
                    </a:cubicBezTo>
                    <a:cubicBezTo>
                      <a:pt x="253447" y="950334"/>
                      <a:pt x="259734" y="950810"/>
                      <a:pt x="260972" y="947095"/>
                    </a:cubicBezTo>
                    <a:cubicBezTo>
                      <a:pt x="271831" y="915377"/>
                      <a:pt x="267354" y="881468"/>
                      <a:pt x="253924" y="851274"/>
                    </a:cubicBezTo>
                    <a:cubicBezTo>
                      <a:pt x="253162" y="849655"/>
                      <a:pt x="252114" y="848607"/>
                      <a:pt x="250876" y="847940"/>
                    </a:cubicBezTo>
                    <a:cubicBezTo>
                      <a:pt x="253066" y="846416"/>
                      <a:pt x="255257" y="844892"/>
                      <a:pt x="257353" y="843368"/>
                    </a:cubicBezTo>
                    <a:cubicBezTo>
                      <a:pt x="313169" y="803078"/>
                      <a:pt x="361556" y="754595"/>
                      <a:pt x="409562" y="705732"/>
                    </a:cubicBezTo>
                    <a:cubicBezTo>
                      <a:pt x="432327" y="748880"/>
                      <a:pt x="448329" y="791838"/>
                      <a:pt x="454330" y="840701"/>
                    </a:cubicBezTo>
                    <a:cubicBezTo>
                      <a:pt x="454615" y="842892"/>
                      <a:pt x="458140" y="842416"/>
                      <a:pt x="458140" y="840225"/>
                    </a:cubicBezTo>
                    <a:cubicBezTo>
                      <a:pt x="457854" y="790314"/>
                      <a:pt x="446805" y="738117"/>
                      <a:pt x="422421" y="694302"/>
                    </a:cubicBezTo>
                    <a:cubicBezTo>
                      <a:pt x="422230" y="693921"/>
                      <a:pt x="421945" y="693635"/>
                      <a:pt x="421754" y="693349"/>
                    </a:cubicBezTo>
                    <a:cubicBezTo>
                      <a:pt x="442995" y="671728"/>
                      <a:pt x="464236" y="650106"/>
                      <a:pt x="486238" y="629246"/>
                    </a:cubicBezTo>
                    <a:cubicBezTo>
                      <a:pt x="495668" y="620293"/>
                      <a:pt x="505193" y="611434"/>
                      <a:pt x="514813" y="602767"/>
                    </a:cubicBezTo>
                    <a:cubicBezTo>
                      <a:pt x="517004" y="652106"/>
                      <a:pt x="522529" y="701351"/>
                      <a:pt x="526434" y="750499"/>
                    </a:cubicBezTo>
                    <a:cubicBezTo>
                      <a:pt x="526624" y="752690"/>
                      <a:pt x="529863" y="752786"/>
                      <a:pt x="529863" y="750499"/>
                    </a:cubicBezTo>
                    <a:cubicBezTo>
                      <a:pt x="529387" y="697445"/>
                      <a:pt x="530720" y="644105"/>
                      <a:pt x="527767" y="591146"/>
                    </a:cubicBezTo>
                    <a:cubicBezTo>
                      <a:pt x="570058" y="553522"/>
                      <a:pt x="614350" y="517994"/>
                      <a:pt x="659689" y="483704"/>
                    </a:cubicBezTo>
                    <a:cubicBezTo>
                      <a:pt x="706266" y="544950"/>
                      <a:pt x="741889" y="612673"/>
                      <a:pt x="761797" y="687349"/>
                    </a:cubicBezTo>
                    <a:cubicBezTo>
                      <a:pt x="762749" y="690873"/>
                      <a:pt x="767893" y="689539"/>
                      <a:pt x="767226" y="686015"/>
                    </a:cubicBezTo>
                    <a:cubicBezTo>
                      <a:pt x="752462" y="608101"/>
                      <a:pt x="722935" y="535330"/>
                      <a:pt x="675786" y="471607"/>
                    </a:cubicBezTo>
                    <a:cubicBezTo>
                      <a:pt x="691121" y="460177"/>
                      <a:pt x="706647" y="448843"/>
                      <a:pt x="722268" y="437698"/>
                    </a:cubicBezTo>
                    <a:cubicBezTo>
                      <a:pt x="721792" y="438746"/>
                      <a:pt x="721696" y="439889"/>
                      <a:pt x="722458" y="440937"/>
                    </a:cubicBezTo>
                    <a:cubicBezTo>
                      <a:pt x="743890" y="471417"/>
                      <a:pt x="762178" y="502183"/>
                      <a:pt x="774941" y="537425"/>
                    </a:cubicBezTo>
                    <a:cubicBezTo>
                      <a:pt x="775894" y="540187"/>
                      <a:pt x="780370" y="539235"/>
                      <a:pt x="779418" y="536282"/>
                    </a:cubicBezTo>
                    <a:cubicBezTo>
                      <a:pt x="768083" y="500563"/>
                      <a:pt x="751891" y="465988"/>
                      <a:pt x="728650" y="436460"/>
                    </a:cubicBezTo>
                    <a:cubicBezTo>
                      <a:pt x="727792" y="435412"/>
                      <a:pt x="726745" y="435127"/>
                      <a:pt x="725602" y="435317"/>
                    </a:cubicBezTo>
                    <a:cubicBezTo>
                      <a:pt x="799706" y="382168"/>
                      <a:pt x="875716" y="331495"/>
                      <a:pt x="950773" y="280441"/>
                    </a:cubicBezTo>
                    <a:cubicBezTo>
                      <a:pt x="1001922" y="342067"/>
                      <a:pt x="1041832" y="409123"/>
                      <a:pt x="1074312" y="482371"/>
                    </a:cubicBezTo>
                    <a:cubicBezTo>
                      <a:pt x="1075169" y="484371"/>
                      <a:pt x="1078693" y="483037"/>
                      <a:pt x="1078027" y="480942"/>
                    </a:cubicBezTo>
                    <a:cubicBezTo>
                      <a:pt x="1051261" y="405694"/>
                      <a:pt x="1011542" y="335495"/>
                      <a:pt x="963250" y="271963"/>
                    </a:cubicBezTo>
                    <a:cubicBezTo>
                      <a:pt x="978109" y="261867"/>
                      <a:pt x="992873" y="251675"/>
                      <a:pt x="1007637" y="241579"/>
                    </a:cubicBezTo>
                    <a:cubicBezTo>
                      <a:pt x="1041355" y="218242"/>
                      <a:pt x="1075264" y="195192"/>
                      <a:pt x="1109078" y="171951"/>
                    </a:cubicBezTo>
                    <a:cubicBezTo>
                      <a:pt x="1135748" y="202907"/>
                      <a:pt x="1155370" y="234721"/>
                      <a:pt x="1163942" y="275869"/>
                    </a:cubicBezTo>
                    <a:cubicBezTo>
                      <a:pt x="1164895" y="280536"/>
                      <a:pt x="1171657" y="278631"/>
                      <a:pt x="1170991" y="274154"/>
                    </a:cubicBezTo>
                    <a:cubicBezTo>
                      <a:pt x="1165371" y="234530"/>
                      <a:pt x="1149464" y="193192"/>
                      <a:pt x="1121937" y="163093"/>
                    </a:cubicBezTo>
                    <a:cubicBezTo>
                      <a:pt x="1188898" y="117277"/>
                      <a:pt x="1255858" y="71653"/>
                      <a:pt x="1323010" y="26218"/>
                    </a:cubicBezTo>
                    <a:cubicBezTo>
                      <a:pt x="1337392" y="16503"/>
                      <a:pt x="1324534" y="-7500"/>
                      <a:pt x="1309961" y="2311"/>
                    </a:cubicBezTo>
                    <a:cubicBezTo>
                      <a:pt x="1255763" y="38601"/>
                      <a:pt x="1201661" y="75082"/>
                      <a:pt x="1147750" y="111753"/>
                    </a:cubicBezTo>
                    <a:cubicBezTo>
                      <a:pt x="1136605" y="74605"/>
                      <a:pt x="1119651" y="36315"/>
                      <a:pt x="1092600" y="8502"/>
                    </a:cubicBezTo>
                    <a:cubicBezTo>
                      <a:pt x="1089933" y="5740"/>
                      <a:pt x="1084885" y="9169"/>
                      <a:pt x="1087076" y="12598"/>
                    </a:cubicBezTo>
                    <a:cubicBezTo>
                      <a:pt x="1108697" y="46888"/>
                      <a:pt x="1127938" y="79082"/>
                      <a:pt x="1137463" y="118897"/>
                    </a:cubicBezTo>
                    <a:cubicBezTo>
                      <a:pt x="1091457" y="150234"/>
                      <a:pt x="1045642" y="181666"/>
                      <a:pt x="999826" y="213289"/>
                    </a:cubicBezTo>
                    <a:cubicBezTo>
                      <a:pt x="1000398" y="210813"/>
                      <a:pt x="999922" y="207860"/>
                      <a:pt x="997731" y="204907"/>
                    </a:cubicBezTo>
                    <a:cubicBezTo>
                      <a:pt x="958393" y="153377"/>
                      <a:pt x="909720" y="108991"/>
                      <a:pt x="853903" y="75844"/>
                    </a:cubicBezTo>
                    <a:cubicBezTo>
                      <a:pt x="849427" y="73177"/>
                      <a:pt x="845807" y="79654"/>
                      <a:pt x="849808" y="82606"/>
                    </a:cubicBezTo>
                    <a:cubicBezTo>
                      <a:pt x="901147" y="120897"/>
                      <a:pt x="945058" y="163950"/>
                      <a:pt x="982586" y="215861"/>
                    </a:cubicBezTo>
                    <a:cubicBezTo>
                      <a:pt x="984586" y="218623"/>
                      <a:pt x="987063" y="219957"/>
                      <a:pt x="989539" y="220338"/>
                    </a:cubicBezTo>
                    <a:cubicBezTo>
                      <a:pt x="938390" y="255771"/>
                      <a:pt x="887431" y="291299"/>
                      <a:pt x="836663" y="327208"/>
                    </a:cubicBezTo>
                    <a:cubicBezTo>
                      <a:pt x="836663" y="327208"/>
                      <a:pt x="836663" y="327113"/>
                      <a:pt x="836663" y="327018"/>
                    </a:cubicBezTo>
                    <a:cubicBezTo>
                      <a:pt x="819232" y="293776"/>
                      <a:pt x="788562" y="265582"/>
                      <a:pt x="762178" y="239197"/>
                    </a:cubicBezTo>
                    <a:cubicBezTo>
                      <a:pt x="735508" y="212527"/>
                      <a:pt x="707409" y="185762"/>
                      <a:pt x="675976" y="164617"/>
                    </a:cubicBezTo>
                    <a:cubicBezTo>
                      <a:pt x="674643" y="163664"/>
                      <a:pt x="673119" y="165664"/>
                      <a:pt x="674167" y="166807"/>
                    </a:cubicBezTo>
                    <a:cubicBezTo>
                      <a:pt x="700265" y="194049"/>
                      <a:pt x="728173" y="219290"/>
                      <a:pt x="753129" y="247675"/>
                    </a:cubicBezTo>
                    <a:cubicBezTo>
                      <a:pt x="777894" y="275869"/>
                      <a:pt x="797706" y="309682"/>
                      <a:pt x="823995" y="336067"/>
                    </a:cubicBezTo>
                    <a:cubicBezTo>
                      <a:pt x="803802" y="350354"/>
                      <a:pt x="783514" y="364737"/>
                      <a:pt x="763321" y="379215"/>
                    </a:cubicBezTo>
                    <a:cubicBezTo>
                      <a:pt x="713505" y="414838"/>
                      <a:pt x="663784" y="450843"/>
                      <a:pt x="615683" y="488943"/>
                    </a:cubicBezTo>
                    <a:cubicBezTo>
                      <a:pt x="615302" y="487705"/>
                      <a:pt x="614731" y="486371"/>
                      <a:pt x="613683" y="485228"/>
                    </a:cubicBezTo>
                    <a:cubicBezTo>
                      <a:pt x="573106" y="437508"/>
                      <a:pt x="517195" y="399313"/>
                      <a:pt x="460330" y="373881"/>
                    </a:cubicBezTo>
                    <a:cubicBezTo>
                      <a:pt x="457949" y="372833"/>
                      <a:pt x="455949" y="375881"/>
                      <a:pt x="458235" y="377405"/>
                    </a:cubicBezTo>
                    <a:cubicBezTo>
                      <a:pt x="511194" y="412838"/>
                      <a:pt x="555676" y="452938"/>
                      <a:pt x="600919" y="497420"/>
                    </a:cubicBezTo>
                    <a:cubicBezTo>
                      <a:pt x="601681" y="498087"/>
                      <a:pt x="602443" y="498658"/>
                      <a:pt x="603205" y="499039"/>
                    </a:cubicBezTo>
                    <a:cubicBezTo>
                      <a:pt x="575964" y="521042"/>
                      <a:pt x="549199" y="543712"/>
                      <a:pt x="523481" y="567524"/>
                    </a:cubicBezTo>
                    <a:cubicBezTo>
                      <a:pt x="513956" y="576287"/>
                      <a:pt x="504622" y="585336"/>
                      <a:pt x="495382" y="594480"/>
                    </a:cubicBezTo>
                    <a:cubicBezTo>
                      <a:pt x="495192" y="592480"/>
                      <a:pt x="494239" y="590480"/>
                      <a:pt x="492430" y="588670"/>
                    </a:cubicBezTo>
                    <a:cubicBezTo>
                      <a:pt x="453568" y="550760"/>
                      <a:pt x="406705" y="521042"/>
                      <a:pt x="354317" y="505707"/>
                    </a:cubicBezTo>
                    <a:cubicBezTo>
                      <a:pt x="350888" y="504659"/>
                      <a:pt x="348602" y="509707"/>
                      <a:pt x="351841" y="511517"/>
                    </a:cubicBezTo>
                    <a:cubicBezTo>
                      <a:pt x="398132" y="537044"/>
                      <a:pt x="439566" y="565810"/>
                      <a:pt x="477380" y="602957"/>
                    </a:cubicBezTo>
                    <a:cubicBezTo>
                      <a:pt x="479380" y="604957"/>
                      <a:pt x="481762" y="605815"/>
                      <a:pt x="483952" y="605910"/>
                    </a:cubicBezTo>
                    <a:cubicBezTo>
                      <a:pt x="436518" y="653916"/>
                      <a:pt x="392227" y="704970"/>
                      <a:pt x="344697" y="752786"/>
                    </a:cubicBezTo>
                    <a:cubicBezTo>
                      <a:pt x="345935" y="750023"/>
                      <a:pt x="345649" y="746785"/>
                      <a:pt x="342601" y="744022"/>
                    </a:cubicBezTo>
                    <a:cubicBezTo>
                      <a:pt x="306121" y="710876"/>
                      <a:pt x="259258" y="685825"/>
                      <a:pt x="212966" y="669442"/>
                    </a:cubicBezTo>
                    <a:cubicBezTo>
                      <a:pt x="209251" y="668108"/>
                      <a:pt x="206584" y="674109"/>
                      <a:pt x="210204" y="675823"/>
                    </a:cubicBezTo>
                    <a:cubicBezTo>
                      <a:pt x="255067" y="697540"/>
                      <a:pt x="291643" y="724211"/>
                      <a:pt x="329743" y="756214"/>
                    </a:cubicBezTo>
                    <a:cubicBezTo>
                      <a:pt x="333076" y="758977"/>
                      <a:pt x="336982" y="758977"/>
                      <a:pt x="340030" y="757453"/>
                    </a:cubicBezTo>
                    <a:cubicBezTo>
                      <a:pt x="328028" y="769454"/>
                      <a:pt x="315741" y="781265"/>
                      <a:pt x="303168" y="792790"/>
                    </a:cubicBezTo>
                    <a:cubicBezTo>
                      <a:pt x="256876" y="834986"/>
                      <a:pt x="206013" y="867752"/>
                      <a:pt x="153340" y="897756"/>
                    </a:cubicBezTo>
                    <a:cubicBezTo>
                      <a:pt x="135528" y="874039"/>
                      <a:pt x="108191" y="852798"/>
                      <a:pt x="78378" y="848607"/>
                    </a:cubicBezTo>
                    <a:cubicBezTo>
                      <a:pt x="75520" y="848226"/>
                      <a:pt x="74473" y="852703"/>
                      <a:pt x="76854" y="8539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8"/>
              <p:cNvSpPr/>
              <p:nvPr/>
            </p:nvSpPr>
            <p:spPr>
              <a:xfrm rot="-4688137">
                <a:off x="354135" y="1883281"/>
                <a:ext cx="18851" cy="53990"/>
              </a:xfrm>
              <a:custGeom>
                <a:avLst/>
                <a:gdLst/>
                <a:ahLst/>
                <a:cxnLst/>
                <a:rect l="l" t="t" r="r" b="b"/>
                <a:pathLst>
                  <a:path w="31006" h="88801" extrusionOk="0">
                    <a:moveTo>
                      <a:pt x="229" y="5202"/>
                    </a:moveTo>
                    <a:cubicBezTo>
                      <a:pt x="12135" y="31967"/>
                      <a:pt x="21374" y="59685"/>
                      <a:pt x="28709" y="87974"/>
                    </a:cubicBezTo>
                    <a:cubicBezTo>
                      <a:pt x="29090" y="89403"/>
                      <a:pt x="31185" y="88831"/>
                      <a:pt x="30995" y="87403"/>
                    </a:cubicBezTo>
                    <a:cubicBezTo>
                      <a:pt x="25851" y="58066"/>
                      <a:pt x="17374" y="29586"/>
                      <a:pt x="6420" y="1868"/>
                    </a:cubicBezTo>
                    <a:cubicBezTo>
                      <a:pt x="4801" y="-2228"/>
                      <a:pt x="-1486" y="1106"/>
                      <a:pt x="324" y="5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8"/>
              <p:cNvSpPr/>
              <p:nvPr/>
            </p:nvSpPr>
            <p:spPr>
              <a:xfrm rot="-4688137">
                <a:off x="180242" y="1864438"/>
                <a:ext cx="53975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88776" h="53632" extrusionOk="0">
                    <a:moveTo>
                      <a:pt x="991" y="3426"/>
                    </a:moveTo>
                    <a:cubicBezTo>
                      <a:pt x="29662" y="17523"/>
                      <a:pt x="56427" y="34096"/>
                      <a:pt x="82335" y="52765"/>
                    </a:cubicBezTo>
                    <a:cubicBezTo>
                      <a:pt x="87002" y="56194"/>
                      <a:pt x="91384" y="48574"/>
                      <a:pt x="86907" y="45145"/>
                    </a:cubicBezTo>
                    <a:cubicBezTo>
                      <a:pt x="61285" y="25429"/>
                      <a:pt x="32900" y="10570"/>
                      <a:pt x="2420" y="92"/>
                    </a:cubicBezTo>
                    <a:cubicBezTo>
                      <a:pt x="420" y="-575"/>
                      <a:pt x="-1009" y="2568"/>
                      <a:pt x="896" y="3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 rot="-4688137">
                <a:off x="267459" y="1692046"/>
                <a:ext cx="42350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69656" h="182793" extrusionOk="0">
                    <a:moveTo>
                      <a:pt x="683" y="6299"/>
                    </a:moveTo>
                    <a:cubicBezTo>
                      <a:pt x="37068" y="60782"/>
                      <a:pt x="54594" y="117361"/>
                      <a:pt x="65834" y="181369"/>
                    </a:cubicBezTo>
                    <a:cubicBezTo>
                      <a:pt x="66215" y="183560"/>
                      <a:pt x="69644" y="183083"/>
                      <a:pt x="69644" y="180893"/>
                    </a:cubicBezTo>
                    <a:cubicBezTo>
                      <a:pt x="70310" y="117837"/>
                      <a:pt x="44783" y="52781"/>
                      <a:pt x="8493" y="2013"/>
                    </a:cubicBezTo>
                    <a:cubicBezTo>
                      <a:pt x="5255" y="-2559"/>
                      <a:pt x="-2461" y="1442"/>
                      <a:pt x="778" y="62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-4688137">
                <a:off x="56541" y="1702612"/>
                <a:ext cx="51928" cy="42691"/>
              </a:xfrm>
              <a:custGeom>
                <a:avLst/>
                <a:gdLst/>
                <a:ahLst/>
                <a:cxnLst/>
                <a:rect l="l" t="t" r="r" b="b"/>
                <a:pathLst>
                  <a:path w="85410" h="70217" extrusionOk="0">
                    <a:moveTo>
                      <a:pt x="1164" y="4825"/>
                    </a:moveTo>
                    <a:cubicBezTo>
                      <a:pt x="32406" y="19684"/>
                      <a:pt x="56028" y="41401"/>
                      <a:pt x="76888" y="68642"/>
                    </a:cubicBezTo>
                    <a:cubicBezTo>
                      <a:pt x="80222" y="72929"/>
                      <a:pt x="87746" y="67595"/>
                      <a:pt x="84698" y="63023"/>
                    </a:cubicBezTo>
                    <a:cubicBezTo>
                      <a:pt x="65077" y="33495"/>
                      <a:pt x="36121" y="12731"/>
                      <a:pt x="3260" y="158"/>
                    </a:cubicBezTo>
                    <a:cubicBezTo>
                      <a:pt x="593" y="-890"/>
                      <a:pt x="-1408" y="3587"/>
                      <a:pt x="1259" y="48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-4688137">
                <a:off x="220096" y="1534874"/>
                <a:ext cx="28276" cy="101053"/>
              </a:xfrm>
              <a:custGeom>
                <a:avLst/>
                <a:gdLst/>
                <a:ahLst/>
                <a:cxnLst/>
                <a:rect l="l" t="t" r="r" b="b"/>
                <a:pathLst>
                  <a:path w="46507" h="166209" extrusionOk="0">
                    <a:moveTo>
                      <a:pt x="185" y="3657"/>
                    </a:moveTo>
                    <a:cubicBezTo>
                      <a:pt x="10186" y="29756"/>
                      <a:pt x="20664" y="55283"/>
                      <a:pt x="27522" y="82429"/>
                    </a:cubicBezTo>
                    <a:cubicBezTo>
                      <a:pt x="34475" y="109575"/>
                      <a:pt x="37237" y="137007"/>
                      <a:pt x="42000" y="164534"/>
                    </a:cubicBezTo>
                    <a:cubicBezTo>
                      <a:pt x="42476" y="167106"/>
                      <a:pt x="46381" y="166535"/>
                      <a:pt x="46476" y="164058"/>
                    </a:cubicBezTo>
                    <a:cubicBezTo>
                      <a:pt x="47334" y="110147"/>
                      <a:pt x="30570" y="49187"/>
                      <a:pt x="5805" y="1466"/>
                    </a:cubicBezTo>
                    <a:cubicBezTo>
                      <a:pt x="4281" y="-1486"/>
                      <a:pt x="-1053" y="419"/>
                      <a:pt x="185" y="36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-4688137">
                <a:off x="-11447" y="1534324"/>
                <a:ext cx="60534" cy="58960"/>
              </a:xfrm>
              <a:custGeom>
                <a:avLst/>
                <a:gdLst/>
                <a:ahLst/>
                <a:cxnLst/>
                <a:rect l="l" t="t" r="r" b="b"/>
                <a:pathLst>
                  <a:path w="99565" h="96976" extrusionOk="0">
                    <a:moveTo>
                      <a:pt x="1475" y="5731"/>
                    </a:moveTo>
                    <a:cubicBezTo>
                      <a:pt x="37098" y="30019"/>
                      <a:pt x="65387" y="59833"/>
                      <a:pt x="90248" y="94789"/>
                    </a:cubicBezTo>
                    <a:cubicBezTo>
                      <a:pt x="93772" y="99742"/>
                      <a:pt x="102249" y="95456"/>
                      <a:pt x="98725" y="90122"/>
                    </a:cubicBezTo>
                    <a:cubicBezTo>
                      <a:pt x="74531" y="53165"/>
                      <a:pt x="41956" y="23638"/>
                      <a:pt x="4523" y="492"/>
                    </a:cubicBezTo>
                    <a:cubicBezTo>
                      <a:pt x="1189" y="-1604"/>
                      <a:pt x="-1859" y="3540"/>
                      <a:pt x="1379" y="57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-4688137">
                <a:off x="102689" y="1393980"/>
                <a:ext cx="36189" cy="56792"/>
              </a:xfrm>
              <a:custGeom>
                <a:avLst/>
                <a:gdLst/>
                <a:ahLst/>
                <a:cxnLst/>
                <a:rect l="l" t="t" r="r" b="b"/>
                <a:pathLst>
                  <a:path w="59523" h="93409" extrusionOk="0">
                    <a:moveTo>
                      <a:pt x="772" y="6215"/>
                    </a:moveTo>
                    <a:cubicBezTo>
                      <a:pt x="21537" y="34028"/>
                      <a:pt x="40682" y="61175"/>
                      <a:pt x="56017" y="92417"/>
                    </a:cubicBezTo>
                    <a:cubicBezTo>
                      <a:pt x="57065" y="94607"/>
                      <a:pt x="60303" y="92798"/>
                      <a:pt x="59351" y="90607"/>
                    </a:cubicBezTo>
                    <a:cubicBezTo>
                      <a:pt x="45349" y="59079"/>
                      <a:pt x="28299" y="27742"/>
                      <a:pt x="6011" y="1262"/>
                    </a:cubicBezTo>
                    <a:cubicBezTo>
                      <a:pt x="2963" y="-2357"/>
                      <a:pt x="-1895" y="2596"/>
                      <a:pt x="772" y="62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9"/>
          <p:cNvSpPr txBox="1">
            <a:spLocks noGrp="1"/>
          </p:cNvSpPr>
          <p:nvPr>
            <p:ph type="title"/>
          </p:nvPr>
        </p:nvSpPr>
        <p:spPr>
          <a:xfrm>
            <a:off x="4825725" y="1496025"/>
            <a:ext cx="3604800" cy="11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9"/>
          <p:cNvSpPr txBox="1">
            <a:spLocks noGrp="1"/>
          </p:cNvSpPr>
          <p:nvPr>
            <p:ph type="subTitle" idx="1"/>
          </p:nvPr>
        </p:nvSpPr>
        <p:spPr>
          <a:xfrm>
            <a:off x="4825725" y="2686575"/>
            <a:ext cx="3604800" cy="9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10" name="Google Shape;410;p9"/>
          <p:cNvGrpSpPr/>
          <p:nvPr/>
        </p:nvGrpSpPr>
        <p:grpSpPr>
          <a:xfrm flipH="1">
            <a:off x="8124744" y="-180270"/>
            <a:ext cx="1229396" cy="1345548"/>
            <a:chOff x="-270968" y="-180282"/>
            <a:chExt cx="1055004" cy="1154679"/>
          </a:xfrm>
        </p:grpSpPr>
        <p:grpSp>
          <p:nvGrpSpPr>
            <p:cNvPr id="411" name="Google Shape;411;p9"/>
            <p:cNvGrpSpPr/>
            <p:nvPr/>
          </p:nvGrpSpPr>
          <p:grpSpPr>
            <a:xfrm rot="291299">
              <a:off x="-180817" y="-141683"/>
              <a:ext cx="939370" cy="642015"/>
              <a:chOff x="-98491" y="4156616"/>
              <a:chExt cx="1568101" cy="1071724"/>
            </a:xfrm>
          </p:grpSpPr>
          <p:sp>
            <p:nvSpPr>
              <p:cNvPr id="412" name="Google Shape;412;p9"/>
              <p:cNvSpPr/>
              <p:nvPr/>
            </p:nvSpPr>
            <p:spPr>
              <a:xfrm rot="-5227826">
                <a:off x="187123" y="3932428"/>
                <a:ext cx="996874" cy="1520101"/>
              </a:xfrm>
              <a:custGeom>
                <a:avLst/>
                <a:gdLst/>
                <a:ahLst/>
                <a:cxnLst/>
                <a:rect l="l" t="t" r="r" b="b"/>
                <a:pathLst>
                  <a:path w="998119" h="1522000" extrusionOk="0">
                    <a:moveTo>
                      <a:pt x="668977" y="83697"/>
                    </a:moveTo>
                    <a:cubicBezTo>
                      <a:pt x="634116" y="95603"/>
                      <a:pt x="596016" y="101127"/>
                      <a:pt x="564488" y="121130"/>
                    </a:cubicBezTo>
                    <a:cubicBezTo>
                      <a:pt x="507909" y="156944"/>
                      <a:pt x="519149" y="218380"/>
                      <a:pt x="508100" y="275626"/>
                    </a:cubicBezTo>
                    <a:cubicBezTo>
                      <a:pt x="491717" y="360208"/>
                      <a:pt x="401325" y="356874"/>
                      <a:pt x="341698" y="395450"/>
                    </a:cubicBezTo>
                    <a:cubicBezTo>
                      <a:pt x="298836" y="423168"/>
                      <a:pt x="288453" y="468316"/>
                      <a:pt x="295788" y="516322"/>
                    </a:cubicBezTo>
                    <a:cubicBezTo>
                      <a:pt x="304265" y="571377"/>
                      <a:pt x="338079" y="636052"/>
                      <a:pt x="315123" y="691297"/>
                    </a:cubicBezTo>
                    <a:cubicBezTo>
                      <a:pt x="297312" y="734350"/>
                      <a:pt x="250353" y="749209"/>
                      <a:pt x="212349" y="769306"/>
                    </a:cubicBezTo>
                    <a:cubicBezTo>
                      <a:pt x="183583" y="784546"/>
                      <a:pt x="158342" y="804168"/>
                      <a:pt x="139101" y="830647"/>
                    </a:cubicBezTo>
                    <a:cubicBezTo>
                      <a:pt x="99763" y="884559"/>
                      <a:pt x="97191" y="943328"/>
                      <a:pt x="107478" y="1006764"/>
                    </a:cubicBezTo>
                    <a:cubicBezTo>
                      <a:pt x="114908" y="1052675"/>
                      <a:pt x="112717" y="1090585"/>
                      <a:pt x="89952" y="1131733"/>
                    </a:cubicBezTo>
                    <a:cubicBezTo>
                      <a:pt x="72903" y="1162594"/>
                      <a:pt x="50424" y="1189835"/>
                      <a:pt x="32326" y="1220029"/>
                    </a:cubicBezTo>
                    <a:cubicBezTo>
                      <a:pt x="-27300" y="1319470"/>
                      <a:pt x="-7679" y="1479205"/>
                      <a:pt x="118337" y="1516828"/>
                    </a:cubicBezTo>
                    <a:cubicBezTo>
                      <a:pt x="176630" y="1534259"/>
                      <a:pt x="233589" y="1505589"/>
                      <a:pt x="271404" y="1461488"/>
                    </a:cubicBezTo>
                    <a:cubicBezTo>
                      <a:pt x="296645" y="1431960"/>
                      <a:pt x="312266" y="1393765"/>
                      <a:pt x="343032" y="1369000"/>
                    </a:cubicBezTo>
                    <a:cubicBezTo>
                      <a:pt x="379512" y="1339568"/>
                      <a:pt x="429042" y="1341664"/>
                      <a:pt x="472286" y="1330138"/>
                    </a:cubicBezTo>
                    <a:cubicBezTo>
                      <a:pt x="522006" y="1316899"/>
                      <a:pt x="552963" y="1284895"/>
                      <a:pt x="561059" y="1234031"/>
                    </a:cubicBezTo>
                    <a:cubicBezTo>
                      <a:pt x="569631" y="1179739"/>
                      <a:pt x="553248" y="1119350"/>
                      <a:pt x="577442" y="1067820"/>
                    </a:cubicBezTo>
                    <a:cubicBezTo>
                      <a:pt x="611065" y="996097"/>
                      <a:pt x="707458" y="995906"/>
                      <a:pt x="764703" y="952282"/>
                    </a:cubicBezTo>
                    <a:cubicBezTo>
                      <a:pt x="808137" y="919134"/>
                      <a:pt x="818520" y="867604"/>
                      <a:pt x="818996" y="815693"/>
                    </a:cubicBezTo>
                    <a:cubicBezTo>
                      <a:pt x="819758" y="748828"/>
                      <a:pt x="804518" y="667579"/>
                      <a:pt x="859382" y="616525"/>
                    </a:cubicBezTo>
                    <a:cubicBezTo>
                      <a:pt x="910531" y="568805"/>
                      <a:pt x="987969" y="552613"/>
                      <a:pt x="997113" y="472222"/>
                    </a:cubicBezTo>
                    <a:cubicBezTo>
                      <a:pt x="1005114" y="402689"/>
                      <a:pt x="963871" y="337729"/>
                      <a:pt x="927200" y="282769"/>
                    </a:cubicBezTo>
                    <a:cubicBezTo>
                      <a:pt x="869859" y="196854"/>
                      <a:pt x="800613" y="113129"/>
                      <a:pt x="794802" y="5497"/>
                    </a:cubicBezTo>
                    <a:cubicBezTo>
                      <a:pt x="794517" y="1115"/>
                      <a:pt x="790707" y="-218"/>
                      <a:pt x="787373" y="829"/>
                    </a:cubicBezTo>
                    <a:cubicBezTo>
                      <a:pt x="784896" y="-504"/>
                      <a:pt x="781658" y="-409"/>
                      <a:pt x="779467" y="2449"/>
                    </a:cubicBezTo>
                    <a:cubicBezTo>
                      <a:pt x="750892" y="40739"/>
                      <a:pt x="714316" y="68076"/>
                      <a:pt x="668977" y="835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 rot="-5227826">
                <a:off x="302179" y="4043064"/>
                <a:ext cx="720566" cy="1430564"/>
              </a:xfrm>
              <a:custGeom>
                <a:avLst/>
                <a:gdLst/>
                <a:ahLst/>
                <a:cxnLst/>
                <a:rect l="l" t="t" r="r" b="b"/>
                <a:pathLst>
                  <a:path w="721466" h="1432351" extrusionOk="0">
                    <a:moveTo>
                      <a:pt x="697764" y="7677"/>
                    </a:moveTo>
                    <a:cubicBezTo>
                      <a:pt x="666332" y="71590"/>
                      <a:pt x="646615" y="143218"/>
                      <a:pt x="622422" y="210274"/>
                    </a:cubicBezTo>
                    <a:cubicBezTo>
                      <a:pt x="599466" y="273806"/>
                      <a:pt x="576702" y="337433"/>
                      <a:pt x="554127" y="401060"/>
                    </a:cubicBezTo>
                    <a:cubicBezTo>
                      <a:pt x="509741" y="525837"/>
                      <a:pt x="468117" y="651377"/>
                      <a:pt x="411443" y="771296"/>
                    </a:cubicBezTo>
                    <a:cubicBezTo>
                      <a:pt x="355912" y="888835"/>
                      <a:pt x="290475" y="1001420"/>
                      <a:pt x="219895" y="1110482"/>
                    </a:cubicBezTo>
                    <a:cubicBezTo>
                      <a:pt x="185986" y="1162869"/>
                      <a:pt x="150648" y="1214495"/>
                      <a:pt x="115215" y="1265930"/>
                    </a:cubicBezTo>
                    <a:cubicBezTo>
                      <a:pt x="77592" y="1320508"/>
                      <a:pt x="35205" y="1372991"/>
                      <a:pt x="344" y="1429379"/>
                    </a:cubicBezTo>
                    <a:cubicBezTo>
                      <a:pt x="-990" y="1431569"/>
                      <a:pt x="1868" y="1433474"/>
                      <a:pt x="3582" y="1431569"/>
                    </a:cubicBezTo>
                    <a:cubicBezTo>
                      <a:pt x="47969" y="1382611"/>
                      <a:pt x="86355" y="1326318"/>
                      <a:pt x="125788" y="1273264"/>
                    </a:cubicBezTo>
                    <a:cubicBezTo>
                      <a:pt x="163031" y="1223067"/>
                      <a:pt x="198845" y="1172013"/>
                      <a:pt x="233611" y="1120007"/>
                    </a:cubicBezTo>
                    <a:cubicBezTo>
                      <a:pt x="304477" y="1014088"/>
                      <a:pt x="370104" y="904456"/>
                      <a:pt x="426397" y="789965"/>
                    </a:cubicBezTo>
                    <a:cubicBezTo>
                      <a:pt x="485643" y="669379"/>
                      <a:pt x="531934" y="543077"/>
                      <a:pt x="578035" y="417062"/>
                    </a:cubicBezTo>
                    <a:cubicBezTo>
                      <a:pt x="602038" y="351530"/>
                      <a:pt x="625851" y="285902"/>
                      <a:pt x="649568" y="220275"/>
                    </a:cubicBezTo>
                    <a:cubicBezTo>
                      <a:pt x="673761" y="153314"/>
                      <a:pt x="704337" y="85496"/>
                      <a:pt x="721005" y="16250"/>
                    </a:cubicBezTo>
                    <a:cubicBezTo>
                      <a:pt x="724720" y="819"/>
                      <a:pt x="705003" y="-6706"/>
                      <a:pt x="697955" y="76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 rot="-5227826">
                <a:off x="1320320" y="4987787"/>
                <a:ext cx="41960" cy="105924"/>
              </a:xfrm>
              <a:custGeom>
                <a:avLst/>
                <a:gdLst/>
                <a:ahLst/>
                <a:cxnLst/>
                <a:rect l="l" t="t" r="r" b="b"/>
                <a:pathLst>
                  <a:path w="42012" h="106056" extrusionOk="0">
                    <a:moveTo>
                      <a:pt x="1091" y="7981"/>
                    </a:moveTo>
                    <a:cubicBezTo>
                      <a:pt x="11092" y="21792"/>
                      <a:pt x="18427" y="34841"/>
                      <a:pt x="20808" y="51891"/>
                    </a:cubicBezTo>
                    <a:cubicBezTo>
                      <a:pt x="22903" y="66750"/>
                      <a:pt x="19951" y="80847"/>
                      <a:pt x="20141" y="95611"/>
                    </a:cubicBezTo>
                    <a:cubicBezTo>
                      <a:pt x="20236" y="105803"/>
                      <a:pt x="34714" y="110851"/>
                      <a:pt x="38620" y="99897"/>
                    </a:cubicBezTo>
                    <a:cubicBezTo>
                      <a:pt x="50050" y="67798"/>
                      <a:pt x="30714" y="25031"/>
                      <a:pt x="8711" y="1694"/>
                    </a:cubicBezTo>
                    <a:cubicBezTo>
                      <a:pt x="4330" y="-2973"/>
                      <a:pt x="-2719" y="2933"/>
                      <a:pt x="1091" y="81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 rot="-5227826">
                <a:off x="1243092" y="4913812"/>
                <a:ext cx="53470" cy="114674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114817" extrusionOk="0">
                    <a:moveTo>
                      <a:pt x="1334" y="11147"/>
                    </a:moveTo>
                    <a:cubicBezTo>
                      <a:pt x="21432" y="41627"/>
                      <a:pt x="30481" y="71059"/>
                      <a:pt x="34672" y="107064"/>
                    </a:cubicBezTo>
                    <a:cubicBezTo>
                      <a:pt x="35910" y="117636"/>
                      <a:pt x="53436" y="117351"/>
                      <a:pt x="53531" y="106492"/>
                    </a:cubicBezTo>
                    <a:cubicBezTo>
                      <a:pt x="53912" y="68678"/>
                      <a:pt x="37815" y="29721"/>
                      <a:pt x="11812" y="2384"/>
                    </a:cubicBezTo>
                    <a:cubicBezTo>
                      <a:pt x="5620" y="-4093"/>
                      <a:pt x="-3428" y="3908"/>
                      <a:pt x="1334" y="111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 rot="-5227826">
                <a:off x="1158762" y="4826576"/>
                <a:ext cx="66087" cy="122006"/>
              </a:xfrm>
              <a:custGeom>
                <a:avLst/>
                <a:gdLst/>
                <a:ahLst/>
                <a:cxnLst/>
                <a:rect l="l" t="t" r="r" b="b"/>
                <a:pathLst>
                  <a:path w="66170" h="122158" extrusionOk="0">
                    <a:moveTo>
                      <a:pt x="699" y="4752"/>
                    </a:moveTo>
                    <a:cubicBezTo>
                      <a:pt x="27655" y="35137"/>
                      <a:pt x="41657" y="74285"/>
                      <a:pt x="46419" y="114004"/>
                    </a:cubicBezTo>
                    <a:cubicBezTo>
                      <a:pt x="47943" y="126958"/>
                      <a:pt x="67088" y="123434"/>
                      <a:pt x="66136" y="110765"/>
                    </a:cubicBezTo>
                    <a:cubicBezTo>
                      <a:pt x="62707" y="64664"/>
                      <a:pt x="39847" y="28755"/>
                      <a:pt x="4509" y="561"/>
                    </a:cubicBezTo>
                    <a:cubicBezTo>
                      <a:pt x="1937" y="-1439"/>
                      <a:pt x="-1492" y="2371"/>
                      <a:pt x="699" y="47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 rot="-5227826">
                <a:off x="1070123" y="4696200"/>
                <a:ext cx="106922" cy="180402"/>
              </a:xfrm>
              <a:custGeom>
                <a:avLst/>
                <a:gdLst/>
                <a:ahLst/>
                <a:cxnLst/>
                <a:rect l="l" t="t" r="r" b="b"/>
                <a:pathLst>
                  <a:path w="107056" h="180627" extrusionOk="0">
                    <a:moveTo>
                      <a:pt x="2296" y="10414"/>
                    </a:moveTo>
                    <a:cubicBezTo>
                      <a:pt x="28299" y="31559"/>
                      <a:pt x="48492" y="55848"/>
                      <a:pt x="62780" y="86328"/>
                    </a:cubicBezTo>
                    <a:cubicBezTo>
                      <a:pt x="75924" y="114522"/>
                      <a:pt x="78401" y="141764"/>
                      <a:pt x="84402" y="171577"/>
                    </a:cubicBezTo>
                    <a:cubicBezTo>
                      <a:pt x="86878" y="183769"/>
                      <a:pt x="105261" y="183769"/>
                      <a:pt x="106500" y="170815"/>
                    </a:cubicBezTo>
                    <a:cubicBezTo>
                      <a:pt x="112881" y="103282"/>
                      <a:pt x="63447" y="35274"/>
                      <a:pt x="8868" y="984"/>
                    </a:cubicBezTo>
                    <a:cubicBezTo>
                      <a:pt x="2582" y="-2921"/>
                      <a:pt x="-3419" y="5746"/>
                      <a:pt x="2296" y="104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 rot="-5227826">
                <a:off x="955315" y="4676146"/>
                <a:ext cx="74044" cy="123038"/>
              </a:xfrm>
              <a:custGeom>
                <a:avLst/>
                <a:gdLst/>
                <a:ahLst/>
                <a:cxnLst/>
                <a:rect l="l" t="t" r="r" b="b"/>
                <a:pathLst>
                  <a:path w="74136" h="123192" extrusionOk="0">
                    <a:moveTo>
                      <a:pt x="1709" y="11365"/>
                    </a:moveTo>
                    <a:cubicBezTo>
                      <a:pt x="16377" y="27748"/>
                      <a:pt x="29903" y="42703"/>
                      <a:pt x="39523" y="62801"/>
                    </a:cubicBezTo>
                    <a:cubicBezTo>
                      <a:pt x="48000" y="80517"/>
                      <a:pt x="51334" y="99472"/>
                      <a:pt x="57049" y="118046"/>
                    </a:cubicBezTo>
                    <a:cubicBezTo>
                      <a:pt x="59716" y="126618"/>
                      <a:pt x="73813" y="123665"/>
                      <a:pt x="74099" y="115188"/>
                    </a:cubicBezTo>
                    <a:cubicBezTo>
                      <a:pt x="75337" y="72421"/>
                      <a:pt x="46095" y="24510"/>
                      <a:pt x="11043" y="1174"/>
                    </a:cubicBezTo>
                    <a:cubicBezTo>
                      <a:pt x="4661" y="-3112"/>
                      <a:pt x="-3625" y="5269"/>
                      <a:pt x="1709" y="11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 rot="-5227826">
                <a:off x="835654" y="4599325"/>
                <a:ext cx="100781" cy="128240"/>
              </a:xfrm>
              <a:custGeom>
                <a:avLst/>
                <a:gdLst/>
                <a:ahLst/>
                <a:cxnLst/>
                <a:rect l="l" t="t" r="r" b="b"/>
                <a:pathLst>
                  <a:path w="100907" h="128400" extrusionOk="0">
                    <a:moveTo>
                      <a:pt x="2423" y="10234"/>
                    </a:moveTo>
                    <a:cubicBezTo>
                      <a:pt x="22616" y="22998"/>
                      <a:pt x="40523" y="38714"/>
                      <a:pt x="54143" y="58431"/>
                    </a:cubicBezTo>
                    <a:cubicBezTo>
                      <a:pt x="68145" y="78624"/>
                      <a:pt x="72717" y="100627"/>
                      <a:pt x="81861" y="122820"/>
                    </a:cubicBezTo>
                    <a:cubicBezTo>
                      <a:pt x="85576" y="131773"/>
                      <a:pt x="100340" y="129392"/>
                      <a:pt x="100816" y="119677"/>
                    </a:cubicBezTo>
                    <a:cubicBezTo>
                      <a:pt x="103292" y="66146"/>
                      <a:pt x="55096" y="16902"/>
                      <a:pt x="7661" y="328"/>
                    </a:cubicBezTo>
                    <a:cubicBezTo>
                      <a:pt x="1756" y="-1767"/>
                      <a:pt x="-3102" y="6710"/>
                      <a:pt x="2423" y="103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 rot="-5227826">
                <a:off x="721000" y="4483180"/>
                <a:ext cx="134074" cy="169437"/>
              </a:xfrm>
              <a:custGeom>
                <a:avLst/>
                <a:gdLst/>
                <a:ahLst/>
                <a:cxnLst/>
                <a:rect l="l" t="t" r="r" b="b"/>
                <a:pathLst>
                  <a:path w="134241" h="169649" extrusionOk="0">
                    <a:moveTo>
                      <a:pt x="1944" y="9903"/>
                    </a:moveTo>
                    <a:cubicBezTo>
                      <a:pt x="53665" y="52003"/>
                      <a:pt x="86240" y="100771"/>
                      <a:pt x="110053" y="162588"/>
                    </a:cubicBezTo>
                    <a:cubicBezTo>
                      <a:pt x="115101" y="175638"/>
                      <a:pt x="137390" y="169065"/>
                      <a:pt x="133865" y="155349"/>
                    </a:cubicBezTo>
                    <a:cubicBezTo>
                      <a:pt x="116720" y="87912"/>
                      <a:pt x="68905" y="31143"/>
                      <a:pt x="6897" y="568"/>
                    </a:cubicBezTo>
                    <a:cubicBezTo>
                      <a:pt x="1182" y="-2289"/>
                      <a:pt x="-2437" y="6378"/>
                      <a:pt x="1944" y="99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 rot="-5227826">
                <a:off x="596816" y="4426497"/>
                <a:ext cx="145035" cy="158456"/>
              </a:xfrm>
              <a:custGeom>
                <a:avLst/>
                <a:gdLst/>
                <a:ahLst/>
                <a:cxnLst/>
                <a:rect l="l" t="t" r="r" b="b"/>
                <a:pathLst>
                  <a:path w="145216" h="158654" extrusionOk="0">
                    <a:moveTo>
                      <a:pt x="2756" y="10661"/>
                    </a:moveTo>
                    <a:cubicBezTo>
                      <a:pt x="62097" y="44379"/>
                      <a:pt x="98768" y="87908"/>
                      <a:pt x="122295" y="151821"/>
                    </a:cubicBezTo>
                    <a:cubicBezTo>
                      <a:pt x="126962" y="164489"/>
                      <a:pt x="147727" y="158012"/>
                      <a:pt x="144964" y="144868"/>
                    </a:cubicBezTo>
                    <a:cubicBezTo>
                      <a:pt x="130867" y="77717"/>
                      <a:pt x="74860" y="17423"/>
                      <a:pt x="8281" y="183"/>
                    </a:cubicBezTo>
                    <a:cubicBezTo>
                      <a:pt x="2280" y="-1341"/>
                      <a:pt x="-3626" y="7041"/>
                      <a:pt x="2756" y="10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 rot="-5227826">
                <a:off x="462399" y="4395747"/>
                <a:ext cx="114143" cy="125524"/>
              </a:xfrm>
              <a:custGeom>
                <a:avLst/>
                <a:gdLst/>
                <a:ahLst/>
                <a:cxnLst/>
                <a:rect l="l" t="t" r="r" b="b"/>
                <a:pathLst>
                  <a:path w="114286" h="125681" extrusionOk="0">
                    <a:moveTo>
                      <a:pt x="3151" y="12244"/>
                    </a:moveTo>
                    <a:cubicBezTo>
                      <a:pt x="24296" y="24341"/>
                      <a:pt x="43537" y="37676"/>
                      <a:pt x="59348" y="56535"/>
                    </a:cubicBezTo>
                    <a:cubicBezTo>
                      <a:pt x="75445" y="75776"/>
                      <a:pt x="82399" y="97398"/>
                      <a:pt x="93067" y="119400"/>
                    </a:cubicBezTo>
                    <a:cubicBezTo>
                      <a:pt x="98686" y="130926"/>
                      <a:pt x="115546" y="125306"/>
                      <a:pt x="114212" y="112923"/>
                    </a:cubicBezTo>
                    <a:cubicBezTo>
                      <a:pt x="108783" y="61012"/>
                      <a:pt x="57634" y="13673"/>
                      <a:pt x="9437" y="243"/>
                    </a:cubicBezTo>
                    <a:cubicBezTo>
                      <a:pt x="2484" y="-1662"/>
                      <a:pt x="-4088" y="8148"/>
                      <a:pt x="3151" y="122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 rot="-5227826">
                <a:off x="295286" y="4282297"/>
                <a:ext cx="178150" cy="178042"/>
              </a:xfrm>
              <a:custGeom>
                <a:avLst/>
                <a:gdLst/>
                <a:ahLst/>
                <a:cxnLst/>
                <a:rect l="l" t="t" r="r" b="b"/>
                <a:pathLst>
                  <a:path w="178373" h="178264" extrusionOk="0">
                    <a:moveTo>
                      <a:pt x="3294" y="13241"/>
                    </a:moveTo>
                    <a:cubicBezTo>
                      <a:pt x="74827" y="51436"/>
                      <a:pt x="119309" y="99823"/>
                      <a:pt x="156075" y="171451"/>
                    </a:cubicBezTo>
                    <a:cubicBezTo>
                      <a:pt x="163219" y="185453"/>
                      <a:pt x="182174" y="175737"/>
                      <a:pt x="177697" y="161545"/>
                    </a:cubicBezTo>
                    <a:cubicBezTo>
                      <a:pt x="154266" y="87250"/>
                      <a:pt x="84162" y="22289"/>
                      <a:pt x="10152" y="287"/>
                    </a:cubicBezTo>
                    <a:cubicBezTo>
                      <a:pt x="2723" y="-1904"/>
                      <a:pt x="-4421" y="9050"/>
                      <a:pt x="3390" y="132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 rot="-5227826">
                <a:off x="164155" y="4275911"/>
                <a:ext cx="113752" cy="110365"/>
              </a:xfrm>
              <a:custGeom>
                <a:avLst/>
                <a:gdLst/>
                <a:ahLst/>
                <a:cxnLst/>
                <a:rect l="l" t="t" r="r" b="b"/>
                <a:pathLst>
                  <a:path w="113894" h="110503" extrusionOk="0">
                    <a:moveTo>
                      <a:pt x="4495" y="14461"/>
                    </a:moveTo>
                    <a:cubicBezTo>
                      <a:pt x="44309" y="32463"/>
                      <a:pt x="74885" y="61991"/>
                      <a:pt x="90220" y="103139"/>
                    </a:cubicBezTo>
                    <a:cubicBezTo>
                      <a:pt x="95840" y="118284"/>
                      <a:pt x="118700" y="107711"/>
                      <a:pt x="112985" y="92661"/>
                    </a:cubicBezTo>
                    <a:cubicBezTo>
                      <a:pt x="95173" y="45608"/>
                      <a:pt x="57263" y="10365"/>
                      <a:pt x="7733" y="174"/>
                    </a:cubicBezTo>
                    <a:cubicBezTo>
                      <a:pt x="-934" y="-1636"/>
                      <a:pt x="-2744" y="11223"/>
                      <a:pt x="4495" y="144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 rot="-5227826">
                <a:off x="1202345" y="5138720"/>
                <a:ext cx="76108" cy="22856"/>
              </a:xfrm>
              <a:custGeom>
                <a:avLst/>
                <a:gdLst/>
                <a:ahLst/>
                <a:cxnLst/>
                <a:rect l="l" t="t" r="r" b="b"/>
                <a:pathLst>
                  <a:path w="76203" h="22885" extrusionOk="0">
                    <a:moveTo>
                      <a:pt x="12205" y="22064"/>
                    </a:moveTo>
                    <a:cubicBezTo>
                      <a:pt x="33160" y="12349"/>
                      <a:pt x="51448" y="14063"/>
                      <a:pt x="73831" y="14063"/>
                    </a:cubicBezTo>
                    <a:cubicBezTo>
                      <a:pt x="75927" y="14063"/>
                      <a:pt x="77165" y="11491"/>
                      <a:pt x="75260" y="10063"/>
                    </a:cubicBezTo>
                    <a:cubicBezTo>
                      <a:pt x="55829" y="-4225"/>
                      <a:pt x="26397" y="-1272"/>
                      <a:pt x="4966" y="6443"/>
                    </a:cubicBezTo>
                    <a:cubicBezTo>
                      <a:pt x="-5321" y="10158"/>
                      <a:pt x="2013" y="26731"/>
                      <a:pt x="12109" y="220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 rot="-5227826">
                <a:off x="1093772" y="5090322"/>
                <a:ext cx="114901" cy="39805"/>
              </a:xfrm>
              <a:custGeom>
                <a:avLst/>
                <a:gdLst/>
                <a:ahLst/>
                <a:cxnLst/>
                <a:rect l="l" t="t" r="r" b="b"/>
                <a:pathLst>
                  <a:path w="115045" h="39855" extrusionOk="0">
                    <a:moveTo>
                      <a:pt x="10047" y="21312"/>
                    </a:moveTo>
                    <a:cubicBezTo>
                      <a:pt x="43670" y="14168"/>
                      <a:pt x="76150" y="19598"/>
                      <a:pt x="105106" y="38648"/>
                    </a:cubicBezTo>
                    <a:cubicBezTo>
                      <a:pt x="112155" y="43315"/>
                      <a:pt x="118822" y="33314"/>
                      <a:pt x="112536" y="28075"/>
                    </a:cubicBezTo>
                    <a:cubicBezTo>
                      <a:pt x="83770" y="3881"/>
                      <a:pt x="43861" y="-5739"/>
                      <a:pt x="7189" y="3405"/>
                    </a:cubicBezTo>
                    <a:cubicBezTo>
                      <a:pt x="-4050" y="6263"/>
                      <a:pt x="-1383" y="23789"/>
                      <a:pt x="10142" y="213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 rot="-5227826">
                <a:off x="1002049" y="5004658"/>
                <a:ext cx="110101" cy="31346"/>
              </a:xfrm>
              <a:custGeom>
                <a:avLst/>
                <a:gdLst/>
                <a:ahLst/>
                <a:cxnLst/>
                <a:rect l="l" t="t" r="r" b="b"/>
                <a:pathLst>
                  <a:path w="110239" h="31385" extrusionOk="0">
                    <a:moveTo>
                      <a:pt x="4057" y="12568"/>
                    </a:moveTo>
                    <a:cubicBezTo>
                      <a:pt x="-6135" y="19331"/>
                      <a:pt x="4914" y="32951"/>
                      <a:pt x="14820" y="29522"/>
                    </a:cubicBezTo>
                    <a:cubicBezTo>
                      <a:pt x="30060" y="24189"/>
                      <a:pt x="42824" y="18569"/>
                      <a:pt x="59492" y="19140"/>
                    </a:cubicBezTo>
                    <a:cubicBezTo>
                      <a:pt x="74637" y="19616"/>
                      <a:pt x="88162" y="24569"/>
                      <a:pt x="101878" y="30761"/>
                    </a:cubicBezTo>
                    <a:cubicBezTo>
                      <a:pt x="108927" y="33999"/>
                      <a:pt x="113213" y="23807"/>
                      <a:pt x="107784" y="19426"/>
                    </a:cubicBezTo>
                    <a:cubicBezTo>
                      <a:pt x="80828" y="-2767"/>
                      <a:pt x="33489" y="-7149"/>
                      <a:pt x="4057" y="125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 rot="-5227826">
                <a:off x="870365" y="4960665"/>
                <a:ext cx="176074" cy="54021"/>
              </a:xfrm>
              <a:custGeom>
                <a:avLst/>
                <a:gdLst/>
                <a:ahLst/>
                <a:cxnLst/>
                <a:rect l="l" t="t" r="r" b="b"/>
                <a:pathLst>
                  <a:path w="176294" h="54088" extrusionOk="0">
                    <a:moveTo>
                      <a:pt x="13323" y="27913"/>
                    </a:moveTo>
                    <a:cubicBezTo>
                      <a:pt x="66949" y="18578"/>
                      <a:pt x="119527" y="25531"/>
                      <a:pt x="167056" y="53154"/>
                    </a:cubicBezTo>
                    <a:cubicBezTo>
                      <a:pt x="173629" y="56964"/>
                      <a:pt x="179915" y="48201"/>
                      <a:pt x="173819" y="43438"/>
                    </a:cubicBezTo>
                    <a:cubicBezTo>
                      <a:pt x="127432" y="7339"/>
                      <a:pt x="67330" y="-8378"/>
                      <a:pt x="9513" y="4386"/>
                    </a:cubicBezTo>
                    <a:cubicBezTo>
                      <a:pt x="-5346" y="7720"/>
                      <a:pt x="-1822" y="30484"/>
                      <a:pt x="13323" y="278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 rot="-5227826">
                <a:off x="723269" y="4911124"/>
                <a:ext cx="224118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224398" h="72115" extrusionOk="0">
                    <a:moveTo>
                      <a:pt x="13269" y="36999"/>
                    </a:moveTo>
                    <a:cubicBezTo>
                      <a:pt x="80802" y="18901"/>
                      <a:pt x="161955" y="6328"/>
                      <a:pt x="210627" y="69098"/>
                    </a:cubicBezTo>
                    <a:cubicBezTo>
                      <a:pt x="217009" y="77290"/>
                      <a:pt x="228630" y="67098"/>
                      <a:pt x="222819" y="58811"/>
                    </a:cubicBezTo>
                    <a:cubicBezTo>
                      <a:pt x="173766" y="-11674"/>
                      <a:pt x="83373" y="-7483"/>
                      <a:pt x="9364" y="13377"/>
                    </a:cubicBezTo>
                    <a:cubicBezTo>
                      <a:pt x="-5304" y="17473"/>
                      <a:pt x="-1780" y="41095"/>
                      <a:pt x="13269" y="370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 rot="-5227826">
                <a:off x="660069" y="4816853"/>
                <a:ext cx="168852" cy="65303"/>
              </a:xfrm>
              <a:custGeom>
                <a:avLst/>
                <a:gdLst/>
                <a:ahLst/>
                <a:cxnLst/>
                <a:rect l="l" t="t" r="r" b="b"/>
                <a:pathLst>
                  <a:path w="169063" h="65385" extrusionOk="0">
                    <a:moveTo>
                      <a:pt x="11393" y="22143"/>
                    </a:moveTo>
                    <a:cubicBezTo>
                      <a:pt x="65495" y="18333"/>
                      <a:pt x="115215" y="29287"/>
                      <a:pt x="158173" y="63767"/>
                    </a:cubicBezTo>
                    <a:cubicBezTo>
                      <a:pt x="165507" y="69673"/>
                      <a:pt x="173223" y="57957"/>
                      <a:pt x="166460" y="51956"/>
                    </a:cubicBezTo>
                    <a:cubicBezTo>
                      <a:pt x="124074" y="14428"/>
                      <a:pt x="64828" y="-7289"/>
                      <a:pt x="8154" y="2236"/>
                    </a:cubicBezTo>
                    <a:cubicBezTo>
                      <a:pt x="-4800" y="4427"/>
                      <a:pt x="-1275" y="23000"/>
                      <a:pt x="11393" y="22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 rot="-5227826">
                <a:off x="586963" y="4754686"/>
                <a:ext cx="115583" cy="27634"/>
              </a:xfrm>
              <a:custGeom>
                <a:avLst/>
                <a:gdLst/>
                <a:ahLst/>
                <a:cxnLst/>
                <a:rect l="l" t="t" r="r" b="b"/>
                <a:pathLst>
                  <a:path w="115727" h="27669" extrusionOk="0">
                    <a:moveTo>
                      <a:pt x="8995" y="21111"/>
                    </a:moveTo>
                    <a:cubicBezTo>
                      <a:pt x="43951" y="14158"/>
                      <a:pt x="74527" y="13967"/>
                      <a:pt x="108245" y="27207"/>
                    </a:cubicBezTo>
                    <a:cubicBezTo>
                      <a:pt x="115294" y="29969"/>
                      <a:pt x="118818" y="19587"/>
                      <a:pt x="112246" y="16348"/>
                    </a:cubicBezTo>
                    <a:cubicBezTo>
                      <a:pt x="80908" y="1013"/>
                      <a:pt x="40237" y="-5273"/>
                      <a:pt x="6328" y="5109"/>
                    </a:cubicBezTo>
                    <a:cubicBezTo>
                      <a:pt x="-3293" y="8062"/>
                      <a:pt x="-1578" y="23206"/>
                      <a:pt x="8995" y="21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9"/>
              <p:cNvSpPr/>
              <p:nvPr/>
            </p:nvSpPr>
            <p:spPr>
              <a:xfrm rot="-5227826">
                <a:off x="411600" y="4715817"/>
                <a:ext cx="187071" cy="66495"/>
              </a:xfrm>
              <a:custGeom>
                <a:avLst/>
                <a:gdLst/>
                <a:ahLst/>
                <a:cxnLst/>
                <a:rect l="l" t="t" r="r" b="b"/>
                <a:pathLst>
                  <a:path w="187305" h="66578" extrusionOk="0">
                    <a:moveTo>
                      <a:pt x="12287" y="22932"/>
                    </a:moveTo>
                    <a:cubicBezTo>
                      <a:pt x="71247" y="15312"/>
                      <a:pt x="130397" y="30838"/>
                      <a:pt x="178594" y="65413"/>
                    </a:cubicBezTo>
                    <a:cubicBezTo>
                      <a:pt x="184690" y="69795"/>
                      <a:pt x="190595" y="60746"/>
                      <a:pt x="185166" y="55984"/>
                    </a:cubicBezTo>
                    <a:cubicBezTo>
                      <a:pt x="136017" y="12740"/>
                      <a:pt x="73724" y="-5834"/>
                      <a:pt x="8763" y="1596"/>
                    </a:cubicBezTo>
                    <a:cubicBezTo>
                      <a:pt x="-5048" y="3120"/>
                      <a:pt x="-1524" y="24646"/>
                      <a:pt x="12287" y="229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9"/>
              <p:cNvSpPr/>
              <p:nvPr/>
            </p:nvSpPr>
            <p:spPr>
              <a:xfrm rot="-5227826">
                <a:off x="272625" y="4665800"/>
                <a:ext cx="194473" cy="63060"/>
              </a:xfrm>
              <a:custGeom>
                <a:avLst/>
                <a:gdLst/>
                <a:ahLst/>
                <a:cxnLst/>
                <a:rect l="l" t="t" r="r" b="b"/>
                <a:pathLst>
                  <a:path w="194716" h="63139" extrusionOk="0">
                    <a:moveTo>
                      <a:pt x="12011" y="25391"/>
                    </a:moveTo>
                    <a:cubicBezTo>
                      <a:pt x="74590" y="16342"/>
                      <a:pt x="132693" y="28439"/>
                      <a:pt x="186319" y="62158"/>
                    </a:cubicBezTo>
                    <a:cubicBezTo>
                      <a:pt x="192415" y="65968"/>
                      <a:pt x="197844" y="57776"/>
                      <a:pt x="192605" y="53204"/>
                    </a:cubicBezTo>
                    <a:cubicBezTo>
                      <a:pt x="143266" y="9389"/>
                      <a:pt x="73257" y="-9185"/>
                      <a:pt x="8582" y="4341"/>
                    </a:cubicBezTo>
                    <a:cubicBezTo>
                      <a:pt x="-4848" y="7198"/>
                      <a:pt x="-1610" y="27391"/>
                      <a:pt x="12011" y="253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9"/>
              <p:cNvSpPr/>
              <p:nvPr/>
            </p:nvSpPr>
            <p:spPr>
              <a:xfrm rot="-5227826">
                <a:off x="199814" y="4565947"/>
                <a:ext cx="89232" cy="32257"/>
              </a:xfrm>
              <a:custGeom>
                <a:avLst/>
                <a:gdLst/>
                <a:ahLst/>
                <a:cxnLst/>
                <a:rect l="l" t="t" r="r" b="b"/>
                <a:pathLst>
                  <a:path w="89343" h="32297" extrusionOk="0">
                    <a:moveTo>
                      <a:pt x="9389" y="18711"/>
                    </a:moveTo>
                    <a:cubicBezTo>
                      <a:pt x="36535" y="13758"/>
                      <a:pt x="58347" y="16139"/>
                      <a:pt x="81874" y="31569"/>
                    </a:cubicBezTo>
                    <a:cubicBezTo>
                      <a:pt x="86065" y="34332"/>
                      <a:pt x="91971" y="28617"/>
                      <a:pt x="88065" y="24807"/>
                    </a:cubicBezTo>
                    <a:cubicBezTo>
                      <a:pt x="67206" y="4137"/>
                      <a:pt x="33011" y="-5483"/>
                      <a:pt x="4722" y="3185"/>
                    </a:cubicBezTo>
                    <a:cubicBezTo>
                      <a:pt x="-4137" y="5947"/>
                      <a:pt x="626" y="20235"/>
                      <a:pt x="9484" y="186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9"/>
              <p:cNvSpPr/>
              <p:nvPr/>
            </p:nvSpPr>
            <p:spPr>
              <a:xfrm rot="-5227826">
                <a:off x="38029" y="4530392"/>
                <a:ext cx="115514" cy="33096"/>
              </a:xfrm>
              <a:custGeom>
                <a:avLst/>
                <a:gdLst/>
                <a:ahLst/>
                <a:cxnLst/>
                <a:rect l="l" t="t" r="r" b="b"/>
                <a:pathLst>
                  <a:path w="115658" h="33137" extrusionOk="0">
                    <a:moveTo>
                      <a:pt x="10567" y="19433"/>
                    </a:moveTo>
                    <a:cubicBezTo>
                      <a:pt x="44285" y="13813"/>
                      <a:pt x="76861" y="18671"/>
                      <a:pt x="107912" y="32673"/>
                    </a:cubicBezTo>
                    <a:cubicBezTo>
                      <a:pt x="113818" y="35340"/>
                      <a:pt x="118866" y="25815"/>
                      <a:pt x="113151" y="22576"/>
                    </a:cubicBezTo>
                    <a:cubicBezTo>
                      <a:pt x="80861" y="4098"/>
                      <a:pt x="44381" y="-2856"/>
                      <a:pt x="7519" y="1050"/>
                    </a:cubicBezTo>
                    <a:cubicBezTo>
                      <a:pt x="-4292" y="2288"/>
                      <a:pt x="-1339" y="21338"/>
                      <a:pt x="10472" y="19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6" name="Google Shape;436;p9"/>
            <p:cNvGrpSpPr/>
            <p:nvPr/>
          </p:nvGrpSpPr>
          <p:grpSpPr>
            <a:xfrm>
              <a:off x="-270968" y="45755"/>
              <a:ext cx="779672" cy="928642"/>
              <a:chOff x="-206343" y="1238230"/>
              <a:chExt cx="779672" cy="928642"/>
            </a:xfrm>
          </p:grpSpPr>
          <p:sp>
            <p:nvSpPr>
              <p:cNvPr id="437" name="Google Shape;437;p9"/>
              <p:cNvSpPr/>
              <p:nvPr/>
            </p:nvSpPr>
            <p:spPr>
              <a:xfrm rot="-4688137">
                <a:off x="-225321" y="1390091"/>
                <a:ext cx="817628" cy="624921"/>
              </a:xfrm>
              <a:custGeom>
                <a:avLst/>
                <a:gdLst/>
                <a:ahLst/>
                <a:cxnLst/>
                <a:rect l="l" t="t" r="r" b="b"/>
                <a:pathLst>
                  <a:path w="1344808" h="1027850" extrusionOk="0">
                    <a:moveTo>
                      <a:pt x="3709" y="1027844"/>
                    </a:moveTo>
                    <a:cubicBezTo>
                      <a:pt x="94196" y="1021939"/>
                      <a:pt x="184970" y="1015366"/>
                      <a:pt x="274790" y="1002508"/>
                    </a:cubicBezTo>
                    <a:cubicBezTo>
                      <a:pt x="300603" y="998793"/>
                      <a:pt x="331274" y="993459"/>
                      <a:pt x="347561" y="970599"/>
                    </a:cubicBezTo>
                    <a:cubicBezTo>
                      <a:pt x="364325" y="947072"/>
                      <a:pt x="354610" y="917164"/>
                      <a:pt x="356610" y="889922"/>
                    </a:cubicBezTo>
                    <a:lnTo>
                      <a:pt x="387948" y="949930"/>
                    </a:lnTo>
                    <a:cubicBezTo>
                      <a:pt x="388805" y="951644"/>
                      <a:pt x="391186" y="952787"/>
                      <a:pt x="392996" y="952216"/>
                    </a:cubicBezTo>
                    <a:cubicBezTo>
                      <a:pt x="426333" y="942024"/>
                      <a:pt x="459195" y="930308"/>
                      <a:pt x="491294" y="916592"/>
                    </a:cubicBezTo>
                    <a:cubicBezTo>
                      <a:pt x="518059" y="905162"/>
                      <a:pt x="550730" y="893542"/>
                      <a:pt x="569589" y="869920"/>
                    </a:cubicBezTo>
                    <a:cubicBezTo>
                      <a:pt x="588068" y="846679"/>
                      <a:pt x="587020" y="815722"/>
                      <a:pt x="588353" y="787624"/>
                    </a:cubicBezTo>
                    <a:cubicBezTo>
                      <a:pt x="589973" y="753905"/>
                      <a:pt x="591592" y="720187"/>
                      <a:pt x="593306" y="686468"/>
                    </a:cubicBezTo>
                    <a:cubicBezTo>
                      <a:pt x="606451" y="727426"/>
                      <a:pt x="618548" y="769526"/>
                      <a:pt x="635312" y="808769"/>
                    </a:cubicBezTo>
                    <a:cubicBezTo>
                      <a:pt x="644170" y="829438"/>
                      <a:pt x="662649" y="833153"/>
                      <a:pt x="683318" y="824962"/>
                    </a:cubicBezTo>
                    <a:cubicBezTo>
                      <a:pt x="737134" y="803530"/>
                      <a:pt x="735515" y="744094"/>
                      <a:pt x="724180" y="694850"/>
                    </a:cubicBezTo>
                    <a:cubicBezTo>
                      <a:pt x="739706" y="720758"/>
                      <a:pt x="755327" y="746761"/>
                      <a:pt x="770757" y="772669"/>
                    </a:cubicBezTo>
                    <a:cubicBezTo>
                      <a:pt x="772091" y="774860"/>
                      <a:pt x="774853" y="775717"/>
                      <a:pt x="777139" y="774574"/>
                    </a:cubicBezTo>
                    <a:cubicBezTo>
                      <a:pt x="821145" y="752191"/>
                      <a:pt x="865436" y="728664"/>
                      <a:pt x="906489" y="701232"/>
                    </a:cubicBezTo>
                    <a:cubicBezTo>
                      <a:pt x="936778" y="680944"/>
                      <a:pt x="961734" y="656274"/>
                      <a:pt x="970020" y="619793"/>
                    </a:cubicBezTo>
                    <a:cubicBezTo>
                      <a:pt x="978783" y="581217"/>
                      <a:pt x="971639" y="539212"/>
                      <a:pt x="967068" y="500635"/>
                    </a:cubicBezTo>
                    <a:cubicBezTo>
                      <a:pt x="962210" y="459487"/>
                      <a:pt x="955257" y="418625"/>
                      <a:pt x="946874" y="378049"/>
                    </a:cubicBezTo>
                    <a:cubicBezTo>
                      <a:pt x="990594" y="446057"/>
                      <a:pt x="1021741" y="520447"/>
                      <a:pt x="1039172" y="599791"/>
                    </a:cubicBezTo>
                    <a:cubicBezTo>
                      <a:pt x="1040029" y="603505"/>
                      <a:pt x="1044315" y="604077"/>
                      <a:pt x="1046982" y="601981"/>
                    </a:cubicBezTo>
                    <a:cubicBezTo>
                      <a:pt x="1130612" y="539402"/>
                      <a:pt x="1192143" y="451772"/>
                      <a:pt x="1220433" y="350998"/>
                    </a:cubicBezTo>
                    <a:cubicBezTo>
                      <a:pt x="1242912" y="270511"/>
                      <a:pt x="1248531" y="180691"/>
                      <a:pt x="1286060" y="106586"/>
                    </a:cubicBezTo>
                    <a:cubicBezTo>
                      <a:pt x="1298061" y="88393"/>
                      <a:pt x="1311492" y="71344"/>
                      <a:pt x="1326827" y="55532"/>
                    </a:cubicBezTo>
                    <a:cubicBezTo>
                      <a:pt x="1336066" y="46102"/>
                      <a:pt x="1343591" y="41911"/>
                      <a:pt x="1343210" y="32196"/>
                    </a:cubicBezTo>
                    <a:cubicBezTo>
                      <a:pt x="1343400" y="32005"/>
                      <a:pt x="1343591" y="31815"/>
                      <a:pt x="1343781" y="31624"/>
                    </a:cubicBezTo>
                    <a:cubicBezTo>
                      <a:pt x="1345877" y="29815"/>
                      <a:pt x="1344448" y="27148"/>
                      <a:pt x="1342353" y="26671"/>
                    </a:cubicBezTo>
                    <a:cubicBezTo>
                      <a:pt x="1342162" y="26005"/>
                      <a:pt x="1341971" y="25338"/>
                      <a:pt x="1341686" y="24671"/>
                    </a:cubicBezTo>
                    <a:cubicBezTo>
                      <a:pt x="1341686" y="24576"/>
                      <a:pt x="1341591" y="24481"/>
                      <a:pt x="1341400" y="24481"/>
                    </a:cubicBezTo>
                    <a:cubicBezTo>
                      <a:pt x="1341114" y="24195"/>
                      <a:pt x="1340829" y="23909"/>
                      <a:pt x="1340352" y="23814"/>
                    </a:cubicBezTo>
                    <a:cubicBezTo>
                      <a:pt x="1321969" y="20480"/>
                      <a:pt x="1303300" y="17908"/>
                      <a:pt x="1284536" y="15908"/>
                    </a:cubicBezTo>
                    <a:cubicBezTo>
                      <a:pt x="1190715" y="-5428"/>
                      <a:pt x="1093655" y="-5428"/>
                      <a:pt x="999357" y="16670"/>
                    </a:cubicBezTo>
                    <a:cubicBezTo>
                      <a:pt x="996881" y="17242"/>
                      <a:pt x="994785" y="20194"/>
                      <a:pt x="995738" y="22671"/>
                    </a:cubicBezTo>
                    <a:cubicBezTo>
                      <a:pt x="1005834" y="53818"/>
                      <a:pt x="1016026" y="85060"/>
                      <a:pt x="1026218" y="116302"/>
                    </a:cubicBezTo>
                    <a:cubicBezTo>
                      <a:pt x="1005549" y="96775"/>
                      <a:pt x="984974" y="77249"/>
                      <a:pt x="964115" y="57913"/>
                    </a:cubicBezTo>
                    <a:cubicBezTo>
                      <a:pt x="951828" y="46483"/>
                      <a:pt x="940493" y="35911"/>
                      <a:pt x="922872" y="36482"/>
                    </a:cubicBezTo>
                    <a:cubicBezTo>
                      <a:pt x="895535" y="37339"/>
                      <a:pt x="863626" y="53056"/>
                      <a:pt x="838099" y="62485"/>
                    </a:cubicBezTo>
                    <a:cubicBezTo>
                      <a:pt x="811429" y="72391"/>
                      <a:pt x="785045" y="83536"/>
                      <a:pt x="759708" y="96680"/>
                    </a:cubicBezTo>
                    <a:cubicBezTo>
                      <a:pt x="717036" y="118969"/>
                      <a:pt x="664935" y="150401"/>
                      <a:pt x="638741" y="192121"/>
                    </a:cubicBezTo>
                    <a:cubicBezTo>
                      <a:pt x="630168" y="205837"/>
                      <a:pt x="630359" y="218314"/>
                      <a:pt x="637788" y="232507"/>
                    </a:cubicBezTo>
                    <a:cubicBezTo>
                      <a:pt x="648361" y="252795"/>
                      <a:pt x="663030" y="271940"/>
                      <a:pt x="677222" y="290800"/>
                    </a:cubicBezTo>
                    <a:cubicBezTo>
                      <a:pt x="642837" y="267368"/>
                      <a:pt x="608547" y="243937"/>
                      <a:pt x="574161" y="220505"/>
                    </a:cubicBezTo>
                    <a:cubicBezTo>
                      <a:pt x="572447" y="219457"/>
                      <a:pt x="569399" y="219648"/>
                      <a:pt x="568065" y="221172"/>
                    </a:cubicBezTo>
                    <a:cubicBezTo>
                      <a:pt x="537204" y="256891"/>
                      <a:pt x="506629" y="292895"/>
                      <a:pt x="476339" y="329090"/>
                    </a:cubicBezTo>
                    <a:cubicBezTo>
                      <a:pt x="461861" y="346426"/>
                      <a:pt x="447479" y="363856"/>
                      <a:pt x="433096" y="381287"/>
                    </a:cubicBezTo>
                    <a:cubicBezTo>
                      <a:pt x="425285" y="390812"/>
                      <a:pt x="414713" y="401194"/>
                      <a:pt x="410998" y="413386"/>
                    </a:cubicBezTo>
                    <a:cubicBezTo>
                      <a:pt x="403283" y="438818"/>
                      <a:pt x="425666" y="454153"/>
                      <a:pt x="441859" y="470346"/>
                    </a:cubicBezTo>
                    <a:cubicBezTo>
                      <a:pt x="468720" y="497111"/>
                      <a:pt x="495485" y="523972"/>
                      <a:pt x="522345" y="550832"/>
                    </a:cubicBezTo>
                    <a:cubicBezTo>
                      <a:pt x="468815" y="521400"/>
                      <a:pt x="416046" y="490729"/>
                      <a:pt x="364325" y="458249"/>
                    </a:cubicBezTo>
                    <a:cubicBezTo>
                      <a:pt x="362135" y="456820"/>
                      <a:pt x="358991" y="457678"/>
                      <a:pt x="357658" y="459868"/>
                    </a:cubicBezTo>
                    <a:cubicBezTo>
                      <a:pt x="316986" y="526639"/>
                      <a:pt x="272695" y="591028"/>
                      <a:pt x="224213" y="652369"/>
                    </a:cubicBezTo>
                    <a:cubicBezTo>
                      <a:pt x="211735" y="668180"/>
                      <a:pt x="175254" y="697612"/>
                      <a:pt x="175254" y="720758"/>
                    </a:cubicBezTo>
                    <a:cubicBezTo>
                      <a:pt x="175254" y="730855"/>
                      <a:pt x="184112" y="740761"/>
                      <a:pt x="189065" y="748285"/>
                    </a:cubicBezTo>
                    <a:cubicBezTo>
                      <a:pt x="195257" y="757525"/>
                      <a:pt x="201543" y="766764"/>
                      <a:pt x="207830" y="776003"/>
                    </a:cubicBezTo>
                    <a:cubicBezTo>
                      <a:pt x="194209" y="766192"/>
                      <a:pt x="180588" y="756477"/>
                      <a:pt x="166967" y="746761"/>
                    </a:cubicBezTo>
                    <a:cubicBezTo>
                      <a:pt x="165348" y="745618"/>
                      <a:pt x="162395" y="745904"/>
                      <a:pt x="160967" y="747428"/>
                    </a:cubicBezTo>
                    <a:cubicBezTo>
                      <a:pt x="150108" y="759430"/>
                      <a:pt x="139250" y="771336"/>
                      <a:pt x="128391" y="783337"/>
                    </a:cubicBezTo>
                    <a:cubicBezTo>
                      <a:pt x="126962" y="784957"/>
                      <a:pt x="126391" y="787338"/>
                      <a:pt x="127534" y="789338"/>
                    </a:cubicBezTo>
                    <a:cubicBezTo>
                      <a:pt x="138107" y="807721"/>
                      <a:pt x="148679" y="826105"/>
                      <a:pt x="159347" y="844488"/>
                    </a:cubicBezTo>
                    <a:cubicBezTo>
                      <a:pt x="142679" y="832296"/>
                      <a:pt x="126105" y="820008"/>
                      <a:pt x="109532" y="807721"/>
                    </a:cubicBezTo>
                    <a:cubicBezTo>
                      <a:pt x="107531" y="806293"/>
                      <a:pt x="104102" y="807245"/>
                      <a:pt x="102959" y="809341"/>
                    </a:cubicBezTo>
                    <a:cubicBezTo>
                      <a:pt x="68669" y="880111"/>
                      <a:pt x="34665" y="950977"/>
                      <a:pt x="470" y="1021748"/>
                    </a:cubicBezTo>
                    <a:cubicBezTo>
                      <a:pt x="-768" y="1024225"/>
                      <a:pt x="470" y="1028035"/>
                      <a:pt x="3804" y="1027844"/>
                    </a:cubicBezTo>
                    <a:close/>
                    <a:moveTo>
                      <a:pt x="1338638" y="27910"/>
                    </a:moveTo>
                    <a:cubicBezTo>
                      <a:pt x="1337876" y="28576"/>
                      <a:pt x="1337114" y="29243"/>
                      <a:pt x="1336352" y="29910"/>
                    </a:cubicBezTo>
                    <a:cubicBezTo>
                      <a:pt x="1333304" y="28957"/>
                      <a:pt x="1330161" y="28005"/>
                      <a:pt x="1327113" y="27148"/>
                    </a:cubicBezTo>
                    <a:cubicBezTo>
                      <a:pt x="1330923" y="27433"/>
                      <a:pt x="1334828" y="27719"/>
                      <a:pt x="1338638" y="279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9"/>
              <p:cNvSpPr/>
              <p:nvPr/>
            </p:nvSpPr>
            <p:spPr>
              <a:xfrm rot="-4688137">
                <a:off x="-215998" y="1401411"/>
                <a:ext cx="808194" cy="599263"/>
              </a:xfrm>
              <a:custGeom>
                <a:avLst/>
                <a:gdLst/>
                <a:ahLst/>
                <a:cxnLst/>
                <a:rect l="l" t="t" r="r" b="b"/>
                <a:pathLst>
                  <a:path w="1329292" h="985649" extrusionOk="0">
                    <a:moveTo>
                      <a:pt x="76854" y="853846"/>
                    </a:moveTo>
                    <a:cubicBezTo>
                      <a:pt x="103333" y="867562"/>
                      <a:pt x="124384" y="880325"/>
                      <a:pt x="142672" y="903757"/>
                    </a:cubicBezTo>
                    <a:cubicBezTo>
                      <a:pt x="95999" y="929951"/>
                      <a:pt x="48184" y="954334"/>
                      <a:pt x="1130" y="981671"/>
                    </a:cubicBezTo>
                    <a:cubicBezTo>
                      <a:pt x="-1346" y="983100"/>
                      <a:pt x="654" y="986434"/>
                      <a:pt x="3226" y="985481"/>
                    </a:cubicBezTo>
                    <a:cubicBezTo>
                      <a:pt x="62566" y="961002"/>
                      <a:pt x="121145" y="930903"/>
                      <a:pt x="176676" y="896803"/>
                    </a:cubicBezTo>
                    <a:cubicBezTo>
                      <a:pt x="182010" y="911663"/>
                      <a:pt x="185915" y="925759"/>
                      <a:pt x="185248" y="942047"/>
                    </a:cubicBezTo>
                    <a:cubicBezTo>
                      <a:pt x="185248" y="944143"/>
                      <a:pt x="188677" y="944809"/>
                      <a:pt x="189058" y="942619"/>
                    </a:cubicBezTo>
                    <a:cubicBezTo>
                      <a:pt x="191821" y="926140"/>
                      <a:pt x="191249" y="907757"/>
                      <a:pt x="184391" y="892136"/>
                    </a:cubicBezTo>
                    <a:cubicBezTo>
                      <a:pt x="203441" y="880230"/>
                      <a:pt x="222205" y="867943"/>
                      <a:pt x="240398" y="855274"/>
                    </a:cubicBezTo>
                    <a:cubicBezTo>
                      <a:pt x="240398" y="856227"/>
                      <a:pt x="240684" y="857180"/>
                      <a:pt x="241160" y="858227"/>
                    </a:cubicBezTo>
                    <a:cubicBezTo>
                      <a:pt x="254114" y="886136"/>
                      <a:pt x="256591" y="915853"/>
                      <a:pt x="253828" y="946048"/>
                    </a:cubicBezTo>
                    <a:cubicBezTo>
                      <a:pt x="253447" y="950334"/>
                      <a:pt x="259734" y="950810"/>
                      <a:pt x="260972" y="947095"/>
                    </a:cubicBezTo>
                    <a:cubicBezTo>
                      <a:pt x="271831" y="915377"/>
                      <a:pt x="267354" y="881468"/>
                      <a:pt x="253924" y="851274"/>
                    </a:cubicBezTo>
                    <a:cubicBezTo>
                      <a:pt x="253162" y="849655"/>
                      <a:pt x="252114" y="848607"/>
                      <a:pt x="250876" y="847940"/>
                    </a:cubicBezTo>
                    <a:cubicBezTo>
                      <a:pt x="253066" y="846416"/>
                      <a:pt x="255257" y="844892"/>
                      <a:pt x="257353" y="843368"/>
                    </a:cubicBezTo>
                    <a:cubicBezTo>
                      <a:pt x="313169" y="803078"/>
                      <a:pt x="361556" y="754595"/>
                      <a:pt x="409562" y="705732"/>
                    </a:cubicBezTo>
                    <a:cubicBezTo>
                      <a:pt x="432327" y="748880"/>
                      <a:pt x="448329" y="791838"/>
                      <a:pt x="454330" y="840701"/>
                    </a:cubicBezTo>
                    <a:cubicBezTo>
                      <a:pt x="454615" y="842892"/>
                      <a:pt x="458140" y="842416"/>
                      <a:pt x="458140" y="840225"/>
                    </a:cubicBezTo>
                    <a:cubicBezTo>
                      <a:pt x="457854" y="790314"/>
                      <a:pt x="446805" y="738117"/>
                      <a:pt x="422421" y="694302"/>
                    </a:cubicBezTo>
                    <a:cubicBezTo>
                      <a:pt x="422230" y="693921"/>
                      <a:pt x="421945" y="693635"/>
                      <a:pt x="421754" y="693349"/>
                    </a:cubicBezTo>
                    <a:cubicBezTo>
                      <a:pt x="442995" y="671728"/>
                      <a:pt x="464236" y="650106"/>
                      <a:pt x="486238" y="629246"/>
                    </a:cubicBezTo>
                    <a:cubicBezTo>
                      <a:pt x="495668" y="620293"/>
                      <a:pt x="505193" y="611434"/>
                      <a:pt x="514813" y="602767"/>
                    </a:cubicBezTo>
                    <a:cubicBezTo>
                      <a:pt x="517004" y="652106"/>
                      <a:pt x="522529" y="701351"/>
                      <a:pt x="526434" y="750499"/>
                    </a:cubicBezTo>
                    <a:cubicBezTo>
                      <a:pt x="526624" y="752690"/>
                      <a:pt x="529863" y="752786"/>
                      <a:pt x="529863" y="750499"/>
                    </a:cubicBezTo>
                    <a:cubicBezTo>
                      <a:pt x="529387" y="697445"/>
                      <a:pt x="530720" y="644105"/>
                      <a:pt x="527767" y="591146"/>
                    </a:cubicBezTo>
                    <a:cubicBezTo>
                      <a:pt x="570058" y="553522"/>
                      <a:pt x="614350" y="517994"/>
                      <a:pt x="659689" y="483704"/>
                    </a:cubicBezTo>
                    <a:cubicBezTo>
                      <a:pt x="706266" y="544950"/>
                      <a:pt x="741889" y="612673"/>
                      <a:pt x="761797" y="687349"/>
                    </a:cubicBezTo>
                    <a:cubicBezTo>
                      <a:pt x="762749" y="690873"/>
                      <a:pt x="767893" y="689539"/>
                      <a:pt x="767226" y="686015"/>
                    </a:cubicBezTo>
                    <a:cubicBezTo>
                      <a:pt x="752462" y="608101"/>
                      <a:pt x="722935" y="535330"/>
                      <a:pt x="675786" y="471607"/>
                    </a:cubicBezTo>
                    <a:cubicBezTo>
                      <a:pt x="691121" y="460177"/>
                      <a:pt x="706647" y="448843"/>
                      <a:pt x="722268" y="437698"/>
                    </a:cubicBezTo>
                    <a:cubicBezTo>
                      <a:pt x="721792" y="438746"/>
                      <a:pt x="721696" y="439889"/>
                      <a:pt x="722458" y="440937"/>
                    </a:cubicBezTo>
                    <a:cubicBezTo>
                      <a:pt x="743890" y="471417"/>
                      <a:pt x="762178" y="502183"/>
                      <a:pt x="774941" y="537425"/>
                    </a:cubicBezTo>
                    <a:cubicBezTo>
                      <a:pt x="775894" y="540187"/>
                      <a:pt x="780370" y="539235"/>
                      <a:pt x="779418" y="536282"/>
                    </a:cubicBezTo>
                    <a:cubicBezTo>
                      <a:pt x="768083" y="500563"/>
                      <a:pt x="751891" y="465988"/>
                      <a:pt x="728650" y="436460"/>
                    </a:cubicBezTo>
                    <a:cubicBezTo>
                      <a:pt x="727792" y="435412"/>
                      <a:pt x="726745" y="435127"/>
                      <a:pt x="725602" y="435317"/>
                    </a:cubicBezTo>
                    <a:cubicBezTo>
                      <a:pt x="799706" y="382168"/>
                      <a:pt x="875716" y="331495"/>
                      <a:pt x="950773" y="280441"/>
                    </a:cubicBezTo>
                    <a:cubicBezTo>
                      <a:pt x="1001922" y="342067"/>
                      <a:pt x="1041832" y="409123"/>
                      <a:pt x="1074312" y="482371"/>
                    </a:cubicBezTo>
                    <a:cubicBezTo>
                      <a:pt x="1075169" y="484371"/>
                      <a:pt x="1078693" y="483037"/>
                      <a:pt x="1078027" y="480942"/>
                    </a:cubicBezTo>
                    <a:cubicBezTo>
                      <a:pt x="1051261" y="405694"/>
                      <a:pt x="1011542" y="335495"/>
                      <a:pt x="963250" y="271963"/>
                    </a:cubicBezTo>
                    <a:cubicBezTo>
                      <a:pt x="978109" y="261867"/>
                      <a:pt x="992873" y="251675"/>
                      <a:pt x="1007637" y="241579"/>
                    </a:cubicBezTo>
                    <a:cubicBezTo>
                      <a:pt x="1041355" y="218242"/>
                      <a:pt x="1075264" y="195192"/>
                      <a:pt x="1109078" y="171951"/>
                    </a:cubicBezTo>
                    <a:cubicBezTo>
                      <a:pt x="1135748" y="202907"/>
                      <a:pt x="1155370" y="234721"/>
                      <a:pt x="1163942" y="275869"/>
                    </a:cubicBezTo>
                    <a:cubicBezTo>
                      <a:pt x="1164895" y="280536"/>
                      <a:pt x="1171657" y="278631"/>
                      <a:pt x="1170991" y="274154"/>
                    </a:cubicBezTo>
                    <a:cubicBezTo>
                      <a:pt x="1165371" y="234530"/>
                      <a:pt x="1149464" y="193192"/>
                      <a:pt x="1121937" y="163093"/>
                    </a:cubicBezTo>
                    <a:cubicBezTo>
                      <a:pt x="1188898" y="117277"/>
                      <a:pt x="1255858" y="71653"/>
                      <a:pt x="1323010" y="26218"/>
                    </a:cubicBezTo>
                    <a:cubicBezTo>
                      <a:pt x="1337392" y="16503"/>
                      <a:pt x="1324534" y="-7500"/>
                      <a:pt x="1309961" y="2311"/>
                    </a:cubicBezTo>
                    <a:cubicBezTo>
                      <a:pt x="1255763" y="38601"/>
                      <a:pt x="1201661" y="75082"/>
                      <a:pt x="1147750" y="111753"/>
                    </a:cubicBezTo>
                    <a:cubicBezTo>
                      <a:pt x="1136605" y="74605"/>
                      <a:pt x="1119651" y="36315"/>
                      <a:pt x="1092600" y="8502"/>
                    </a:cubicBezTo>
                    <a:cubicBezTo>
                      <a:pt x="1089933" y="5740"/>
                      <a:pt x="1084885" y="9169"/>
                      <a:pt x="1087076" y="12598"/>
                    </a:cubicBezTo>
                    <a:cubicBezTo>
                      <a:pt x="1108697" y="46888"/>
                      <a:pt x="1127938" y="79082"/>
                      <a:pt x="1137463" y="118897"/>
                    </a:cubicBezTo>
                    <a:cubicBezTo>
                      <a:pt x="1091457" y="150234"/>
                      <a:pt x="1045642" y="181666"/>
                      <a:pt x="999826" y="213289"/>
                    </a:cubicBezTo>
                    <a:cubicBezTo>
                      <a:pt x="1000398" y="210813"/>
                      <a:pt x="999922" y="207860"/>
                      <a:pt x="997731" y="204907"/>
                    </a:cubicBezTo>
                    <a:cubicBezTo>
                      <a:pt x="958393" y="153377"/>
                      <a:pt x="909720" y="108991"/>
                      <a:pt x="853903" y="75844"/>
                    </a:cubicBezTo>
                    <a:cubicBezTo>
                      <a:pt x="849427" y="73177"/>
                      <a:pt x="845807" y="79654"/>
                      <a:pt x="849808" y="82606"/>
                    </a:cubicBezTo>
                    <a:cubicBezTo>
                      <a:pt x="901147" y="120897"/>
                      <a:pt x="945058" y="163950"/>
                      <a:pt x="982586" y="215861"/>
                    </a:cubicBezTo>
                    <a:cubicBezTo>
                      <a:pt x="984586" y="218623"/>
                      <a:pt x="987063" y="219957"/>
                      <a:pt x="989539" y="220338"/>
                    </a:cubicBezTo>
                    <a:cubicBezTo>
                      <a:pt x="938390" y="255771"/>
                      <a:pt x="887431" y="291299"/>
                      <a:pt x="836663" y="327208"/>
                    </a:cubicBezTo>
                    <a:cubicBezTo>
                      <a:pt x="836663" y="327208"/>
                      <a:pt x="836663" y="327113"/>
                      <a:pt x="836663" y="327018"/>
                    </a:cubicBezTo>
                    <a:cubicBezTo>
                      <a:pt x="819232" y="293776"/>
                      <a:pt x="788562" y="265582"/>
                      <a:pt x="762178" y="239197"/>
                    </a:cubicBezTo>
                    <a:cubicBezTo>
                      <a:pt x="735508" y="212527"/>
                      <a:pt x="707409" y="185762"/>
                      <a:pt x="675976" y="164617"/>
                    </a:cubicBezTo>
                    <a:cubicBezTo>
                      <a:pt x="674643" y="163664"/>
                      <a:pt x="673119" y="165664"/>
                      <a:pt x="674167" y="166807"/>
                    </a:cubicBezTo>
                    <a:cubicBezTo>
                      <a:pt x="700265" y="194049"/>
                      <a:pt x="728173" y="219290"/>
                      <a:pt x="753129" y="247675"/>
                    </a:cubicBezTo>
                    <a:cubicBezTo>
                      <a:pt x="777894" y="275869"/>
                      <a:pt x="797706" y="309682"/>
                      <a:pt x="823995" y="336067"/>
                    </a:cubicBezTo>
                    <a:cubicBezTo>
                      <a:pt x="803802" y="350354"/>
                      <a:pt x="783514" y="364737"/>
                      <a:pt x="763321" y="379215"/>
                    </a:cubicBezTo>
                    <a:cubicBezTo>
                      <a:pt x="713505" y="414838"/>
                      <a:pt x="663784" y="450843"/>
                      <a:pt x="615683" y="488943"/>
                    </a:cubicBezTo>
                    <a:cubicBezTo>
                      <a:pt x="615302" y="487705"/>
                      <a:pt x="614731" y="486371"/>
                      <a:pt x="613683" y="485228"/>
                    </a:cubicBezTo>
                    <a:cubicBezTo>
                      <a:pt x="573106" y="437508"/>
                      <a:pt x="517195" y="399313"/>
                      <a:pt x="460330" y="373881"/>
                    </a:cubicBezTo>
                    <a:cubicBezTo>
                      <a:pt x="457949" y="372833"/>
                      <a:pt x="455949" y="375881"/>
                      <a:pt x="458235" y="377405"/>
                    </a:cubicBezTo>
                    <a:cubicBezTo>
                      <a:pt x="511194" y="412838"/>
                      <a:pt x="555676" y="452938"/>
                      <a:pt x="600919" y="497420"/>
                    </a:cubicBezTo>
                    <a:cubicBezTo>
                      <a:pt x="601681" y="498087"/>
                      <a:pt x="602443" y="498658"/>
                      <a:pt x="603205" y="499039"/>
                    </a:cubicBezTo>
                    <a:cubicBezTo>
                      <a:pt x="575964" y="521042"/>
                      <a:pt x="549199" y="543712"/>
                      <a:pt x="523481" y="567524"/>
                    </a:cubicBezTo>
                    <a:cubicBezTo>
                      <a:pt x="513956" y="576287"/>
                      <a:pt x="504622" y="585336"/>
                      <a:pt x="495382" y="594480"/>
                    </a:cubicBezTo>
                    <a:cubicBezTo>
                      <a:pt x="495192" y="592480"/>
                      <a:pt x="494239" y="590480"/>
                      <a:pt x="492430" y="588670"/>
                    </a:cubicBezTo>
                    <a:cubicBezTo>
                      <a:pt x="453568" y="550760"/>
                      <a:pt x="406705" y="521042"/>
                      <a:pt x="354317" y="505707"/>
                    </a:cubicBezTo>
                    <a:cubicBezTo>
                      <a:pt x="350888" y="504659"/>
                      <a:pt x="348602" y="509707"/>
                      <a:pt x="351841" y="511517"/>
                    </a:cubicBezTo>
                    <a:cubicBezTo>
                      <a:pt x="398132" y="537044"/>
                      <a:pt x="439566" y="565810"/>
                      <a:pt x="477380" y="602957"/>
                    </a:cubicBezTo>
                    <a:cubicBezTo>
                      <a:pt x="479380" y="604957"/>
                      <a:pt x="481762" y="605815"/>
                      <a:pt x="483952" y="605910"/>
                    </a:cubicBezTo>
                    <a:cubicBezTo>
                      <a:pt x="436518" y="653916"/>
                      <a:pt x="392227" y="704970"/>
                      <a:pt x="344697" y="752786"/>
                    </a:cubicBezTo>
                    <a:cubicBezTo>
                      <a:pt x="345935" y="750023"/>
                      <a:pt x="345649" y="746785"/>
                      <a:pt x="342601" y="744022"/>
                    </a:cubicBezTo>
                    <a:cubicBezTo>
                      <a:pt x="306121" y="710876"/>
                      <a:pt x="259258" y="685825"/>
                      <a:pt x="212966" y="669442"/>
                    </a:cubicBezTo>
                    <a:cubicBezTo>
                      <a:pt x="209251" y="668108"/>
                      <a:pt x="206584" y="674109"/>
                      <a:pt x="210204" y="675823"/>
                    </a:cubicBezTo>
                    <a:cubicBezTo>
                      <a:pt x="255067" y="697540"/>
                      <a:pt x="291643" y="724211"/>
                      <a:pt x="329743" y="756214"/>
                    </a:cubicBezTo>
                    <a:cubicBezTo>
                      <a:pt x="333076" y="758977"/>
                      <a:pt x="336982" y="758977"/>
                      <a:pt x="340030" y="757453"/>
                    </a:cubicBezTo>
                    <a:cubicBezTo>
                      <a:pt x="328028" y="769454"/>
                      <a:pt x="315741" y="781265"/>
                      <a:pt x="303168" y="792790"/>
                    </a:cubicBezTo>
                    <a:cubicBezTo>
                      <a:pt x="256876" y="834986"/>
                      <a:pt x="206013" y="867752"/>
                      <a:pt x="153340" y="897756"/>
                    </a:cubicBezTo>
                    <a:cubicBezTo>
                      <a:pt x="135528" y="874039"/>
                      <a:pt x="108191" y="852798"/>
                      <a:pt x="78378" y="848607"/>
                    </a:cubicBezTo>
                    <a:cubicBezTo>
                      <a:pt x="75520" y="848226"/>
                      <a:pt x="74473" y="852703"/>
                      <a:pt x="76854" y="8539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9"/>
              <p:cNvSpPr/>
              <p:nvPr/>
            </p:nvSpPr>
            <p:spPr>
              <a:xfrm rot="-4688137">
                <a:off x="354135" y="1883281"/>
                <a:ext cx="18851" cy="53990"/>
              </a:xfrm>
              <a:custGeom>
                <a:avLst/>
                <a:gdLst/>
                <a:ahLst/>
                <a:cxnLst/>
                <a:rect l="l" t="t" r="r" b="b"/>
                <a:pathLst>
                  <a:path w="31006" h="88801" extrusionOk="0">
                    <a:moveTo>
                      <a:pt x="229" y="5202"/>
                    </a:moveTo>
                    <a:cubicBezTo>
                      <a:pt x="12135" y="31967"/>
                      <a:pt x="21374" y="59685"/>
                      <a:pt x="28709" y="87974"/>
                    </a:cubicBezTo>
                    <a:cubicBezTo>
                      <a:pt x="29090" y="89403"/>
                      <a:pt x="31185" y="88831"/>
                      <a:pt x="30995" y="87403"/>
                    </a:cubicBezTo>
                    <a:cubicBezTo>
                      <a:pt x="25851" y="58066"/>
                      <a:pt x="17374" y="29586"/>
                      <a:pt x="6420" y="1868"/>
                    </a:cubicBezTo>
                    <a:cubicBezTo>
                      <a:pt x="4801" y="-2228"/>
                      <a:pt x="-1486" y="1106"/>
                      <a:pt x="324" y="5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9"/>
              <p:cNvSpPr/>
              <p:nvPr/>
            </p:nvSpPr>
            <p:spPr>
              <a:xfrm rot="-4688137">
                <a:off x="180242" y="1864438"/>
                <a:ext cx="53975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88776" h="53632" extrusionOk="0">
                    <a:moveTo>
                      <a:pt x="991" y="3426"/>
                    </a:moveTo>
                    <a:cubicBezTo>
                      <a:pt x="29662" y="17523"/>
                      <a:pt x="56427" y="34096"/>
                      <a:pt x="82335" y="52765"/>
                    </a:cubicBezTo>
                    <a:cubicBezTo>
                      <a:pt x="87002" y="56194"/>
                      <a:pt x="91384" y="48574"/>
                      <a:pt x="86907" y="45145"/>
                    </a:cubicBezTo>
                    <a:cubicBezTo>
                      <a:pt x="61285" y="25429"/>
                      <a:pt x="32900" y="10570"/>
                      <a:pt x="2420" y="92"/>
                    </a:cubicBezTo>
                    <a:cubicBezTo>
                      <a:pt x="420" y="-575"/>
                      <a:pt x="-1009" y="2568"/>
                      <a:pt x="896" y="3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9"/>
              <p:cNvSpPr/>
              <p:nvPr/>
            </p:nvSpPr>
            <p:spPr>
              <a:xfrm rot="-4688137">
                <a:off x="267459" y="1692046"/>
                <a:ext cx="42350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69656" h="182793" extrusionOk="0">
                    <a:moveTo>
                      <a:pt x="683" y="6299"/>
                    </a:moveTo>
                    <a:cubicBezTo>
                      <a:pt x="37068" y="60782"/>
                      <a:pt x="54594" y="117361"/>
                      <a:pt x="65834" y="181369"/>
                    </a:cubicBezTo>
                    <a:cubicBezTo>
                      <a:pt x="66215" y="183560"/>
                      <a:pt x="69644" y="183083"/>
                      <a:pt x="69644" y="180893"/>
                    </a:cubicBezTo>
                    <a:cubicBezTo>
                      <a:pt x="70310" y="117837"/>
                      <a:pt x="44783" y="52781"/>
                      <a:pt x="8493" y="2013"/>
                    </a:cubicBezTo>
                    <a:cubicBezTo>
                      <a:pt x="5255" y="-2559"/>
                      <a:pt x="-2461" y="1442"/>
                      <a:pt x="778" y="62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9"/>
              <p:cNvSpPr/>
              <p:nvPr/>
            </p:nvSpPr>
            <p:spPr>
              <a:xfrm rot="-4688137">
                <a:off x="56541" y="1702612"/>
                <a:ext cx="51928" cy="42691"/>
              </a:xfrm>
              <a:custGeom>
                <a:avLst/>
                <a:gdLst/>
                <a:ahLst/>
                <a:cxnLst/>
                <a:rect l="l" t="t" r="r" b="b"/>
                <a:pathLst>
                  <a:path w="85410" h="70217" extrusionOk="0">
                    <a:moveTo>
                      <a:pt x="1164" y="4825"/>
                    </a:moveTo>
                    <a:cubicBezTo>
                      <a:pt x="32406" y="19684"/>
                      <a:pt x="56028" y="41401"/>
                      <a:pt x="76888" y="68642"/>
                    </a:cubicBezTo>
                    <a:cubicBezTo>
                      <a:pt x="80222" y="72929"/>
                      <a:pt x="87746" y="67595"/>
                      <a:pt x="84698" y="63023"/>
                    </a:cubicBezTo>
                    <a:cubicBezTo>
                      <a:pt x="65077" y="33495"/>
                      <a:pt x="36121" y="12731"/>
                      <a:pt x="3260" y="158"/>
                    </a:cubicBezTo>
                    <a:cubicBezTo>
                      <a:pt x="593" y="-890"/>
                      <a:pt x="-1408" y="3587"/>
                      <a:pt x="1259" y="48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9"/>
              <p:cNvSpPr/>
              <p:nvPr/>
            </p:nvSpPr>
            <p:spPr>
              <a:xfrm rot="-4688137">
                <a:off x="220096" y="1534874"/>
                <a:ext cx="28276" cy="101053"/>
              </a:xfrm>
              <a:custGeom>
                <a:avLst/>
                <a:gdLst/>
                <a:ahLst/>
                <a:cxnLst/>
                <a:rect l="l" t="t" r="r" b="b"/>
                <a:pathLst>
                  <a:path w="46507" h="166209" extrusionOk="0">
                    <a:moveTo>
                      <a:pt x="185" y="3657"/>
                    </a:moveTo>
                    <a:cubicBezTo>
                      <a:pt x="10186" y="29756"/>
                      <a:pt x="20664" y="55283"/>
                      <a:pt x="27522" y="82429"/>
                    </a:cubicBezTo>
                    <a:cubicBezTo>
                      <a:pt x="34475" y="109575"/>
                      <a:pt x="37237" y="137007"/>
                      <a:pt x="42000" y="164534"/>
                    </a:cubicBezTo>
                    <a:cubicBezTo>
                      <a:pt x="42476" y="167106"/>
                      <a:pt x="46381" y="166535"/>
                      <a:pt x="46476" y="164058"/>
                    </a:cubicBezTo>
                    <a:cubicBezTo>
                      <a:pt x="47334" y="110147"/>
                      <a:pt x="30570" y="49187"/>
                      <a:pt x="5805" y="1466"/>
                    </a:cubicBezTo>
                    <a:cubicBezTo>
                      <a:pt x="4281" y="-1486"/>
                      <a:pt x="-1053" y="419"/>
                      <a:pt x="185" y="36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9"/>
              <p:cNvSpPr/>
              <p:nvPr/>
            </p:nvSpPr>
            <p:spPr>
              <a:xfrm rot="-4688137">
                <a:off x="-11447" y="1534324"/>
                <a:ext cx="60534" cy="58960"/>
              </a:xfrm>
              <a:custGeom>
                <a:avLst/>
                <a:gdLst/>
                <a:ahLst/>
                <a:cxnLst/>
                <a:rect l="l" t="t" r="r" b="b"/>
                <a:pathLst>
                  <a:path w="99565" h="96976" extrusionOk="0">
                    <a:moveTo>
                      <a:pt x="1475" y="5731"/>
                    </a:moveTo>
                    <a:cubicBezTo>
                      <a:pt x="37098" y="30019"/>
                      <a:pt x="65387" y="59833"/>
                      <a:pt x="90248" y="94789"/>
                    </a:cubicBezTo>
                    <a:cubicBezTo>
                      <a:pt x="93772" y="99742"/>
                      <a:pt x="102249" y="95456"/>
                      <a:pt x="98725" y="90122"/>
                    </a:cubicBezTo>
                    <a:cubicBezTo>
                      <a:pt x="74531" y="53165"/>
                      <a:pt x="41956" y="23638"/>
                      <a:pt x="4523" y="492"/>
                    </a:cubicBezTo>
                    <a:cubicBezTo>
                      <a:pt x="1189" y="-1604"/>
                      <a:pt x="-1859" y="3540"/>
                      <a:pt x="1379" y="57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9"/>
              <p:cNvSpPr/>
              <p:nvPr/>
            </p:nvSpPr>
            <p:spPr>
              <a:xfrm rot="-4688137">
                <a:off x="102689" y="1393980"/>
                <a:ext cx="36189" cy="56792"/>
              </a:xfrm>
              <a:custGeom>
                <a:avLst/>
                <a:gdLst/>
                <a:ahLst/>
                <a:cxnLst/>
                <a:rect l="l" t="t" r="r" b="b"/>
                <a:pathLst>
                  <a:path w="59523" h="93409" extrusionOk="0">
                    <a:moveTo>
                      <a:pt x="772" y="6215"/>
                    </a:moveTo>
                    <a:cubicBezTo>
                      <a:pt x="21537" y="34028"/>
                      <a:pt x="40682" y="61175"/>
                      <a:pt x="56017" y="92417"/>
                    </a:cubicBezTo>
                    <a:cubicBezTo>
                      <a:pt x="57065" y="94607"/>
                      <a:pt x="60303" y="92798"/>
                      <a:pt x="59351" y="90607"/>
                    </a:cubicBezTo>
                    <a:cubicBezTo>
                      <a:pt x="45349" y="59079"/>
                      <a:pt x="28299" y="27742"/>
                      <a:pt x="6011" y="1262"/>
                    </a:cubicBezTo>
                    <a:cubicBezTo>
                      <a:pt x="2963" y="-2357"/>
                      <a:pt x="-1895" y="2596"/>
                      <a:pt x="772" y="62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26" Type="http://schemas.openxmlformats.org/officeDocument/2006/relationships/slideLayout" Target="../slideLayouts/slideLayout26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29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28" Type="http://schemas.openxmlformats.org/officeDocument/2006/relationships/slideLayout" Target="../slideLayouts/slideLayout28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Relationship Id="rId27" Type="http://schemas.openxmlformats.org/officeDocument/2006/relationships/slideLayout" Target="../slideLayouts/slideLayout27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●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○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■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●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○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■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●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○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nest"/>
              <a:buChar char="■"/>
              <a:defRPr sz="120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6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74" r:id="rId23"/>
    <p:sldLayoutId id="2147483675" r:id="rId24"/>
    <p:sldLayoutId id="2147483676" r:id="rId25"/>
    <p:sldLayoutId id="2147483678" r:id="rId26"/>
    <p:sldLayoutId id="2147483679" r:id="rId27"/>
    <p:sldLayoutId id="2147483680" r:id="rId2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8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3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>
          <a:extLst>
            <a:ext uri="{FF2B5EF4-FFF2-40B4-BE49-F238E27FC236}">
              <a16:creationId xmlns:a16="http://schemas.microsoft.com/office/drawing/2014/main" id="{A460A041-6764-6CF7-5096-3C6CC9E3C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p38">
            <a:extLst>
              <a:ext uri="{FF2B5EF4-FFF2-40B4-BE49-F238E27FC236}">
                <a16:creationId xmlns:a16="http://schemas.microsoft.com/office/drawing/2014/main" id="{4F75085B-758B-421E-E83D-CECAECC84E0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3225" y="755400"/>
            <a:ext cx="4805400" cy="268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HealthCare</a:t>
            </a:r>
            <a:br>
              <a:rPr lang="en" sz="5400" dirty="0"/>
            </a:br>
            <a:r>
              <a:rPr lang="en" sz="5400" dirty="0"/>
              <a:t> Overview</a:t>
            </a:r>
            <a:endParaRPr sz="5100" b="1" dirty="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34" name="Google Shape;2534;p38">
            <a:extLst>
              <a:ext uri="{FF2B5EF4-FFF2-40B4-BE49-F238E27FC236}">
                <a16:creationId xmlns:a16="http://schemas.microsoft.com/office/drawing/2014/main" id="{D08BDDF4-0431-F717-D965-1F70719A6B7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3555250"/>
            <a:ext cx="4805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dirty="0"/>
              <a:t>Naveen 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Onest"/>
              <a:ea typeface="Onest"/>
              <a:cs typeface="Onest"/>
            </a:endParaRPr>
          </a:p>
        </p:txBody>
      </p:sp>
      <p:grpSp>
        <p:nvGrpSpPr>
          <p:cNvPr id="2535" name="Google Shape;2535;p38">
            <a:extLst>
              <a:ext uri="{FF2B5EF4-FFF2-40B4-BE49-F238E27FC236}">
                <a16:creationId xmlns:a16="http://schemas.microsoft.com/office/drawing/2014/main" id="{524FF98E-1F21-2992-5D7B-49000FFF0AFE}"/>
              </a:ext>
            </a:extLst>
          </p:cNvPr>
          <p:cNvGrpSpPr/>
          <p:nvPr/>
        </p:nvGrpSpPr>
        <p:grpSpPr>
          <a:xfrm>
            <a:off x="4788109" y="1398141"/>
            <a:ext cx="4355886" cy="3958637"/>
            <a:chOff x="4788109" y="1398141"/>
            <a:chExt cx="4355886" cy="3958637"/>
          </a:xfrm>
        </p:grpSpPr>
        <p:grpSp>
          <p:nvGrpSpPr>
            <p:cNvPr id="2536" name="Google Shape;2536;p38">
              <a:extLst>
                <a:ext uri="{FF2B5EF4-FFF2-40B4-BE49-F238E27FC236}">
                  <a16:creationId xmlns:a16="http://schemas.microsoft.com/office/drawing/2014/main" id="{4B8338E4-83DB-EB0E-2786-7CCD3CD2AE0C}"/>
                </a:ext>
              </a:extLst>
            </p:cNvPr>
            <p:cNvGrpSpPr/>
            <p:nvPr/>
          </p:nvGrpSpPr>
          <p:grpSpPr>
            <a:xfrm flipH="1">
              <a:off x="4985915" y="2933132"/>
              <a:ext cx="4158080" cy="2210680"/>
              <a:chOff x="975662" y="5109572"/>
              <a:chExt cx="2855040" cy="1517907"/>
            </a:xfrm>
          </p:grpSpPr>
          <p:sp>
            <p:nvSpPr>
              <p:cNvPr id="2537" name="Google Shape;2537;p38">
                <a:extLst>
                  <a:ext uri="{FF2B5EF4-FFF2-40B4-BE49-F238E27FC236}">
                    <a16:creationId xmlns:a16="http://schemas.microsoft.com/office/drawing/2014/main" id="{C499CAD9-A9DB-6ED5-7E5B-A5D99E21C166}"/>
                  </a:ext>
                </a:extLst>
              </p:cNvPr>
              <p:cNvSpPr/>
              <p:nvPr/>
            </p:nvSpPr>
            <p:spPr>
              <a:xfrm>
                <a:off x="975662" y="5202004"/>
                <a:ext cx="2855040" cy="1425475"/>
              </a:xfrm>
              <a:custGeom>
                <a:avLst/>
                <a:gdLst/>
                <a:ahLst/>
                <a:cxnLst/>
                <a:rect l="l" t="t" r="r" b="b"/>
                <a:pathLst>
                  <a:path w="2855040" h="1425475" extrusionOk="0">
                    <a:moveTo>
                      <a:pt x="85366" y="1425475"/>
                    </a:moveTo>
                    <a:lnTo>
                      <a:pt x="2854809" y="1425475"/>
                    </a:lnTo>
                    <a:cubicBezTo>
                      <a:pt x="2856185" y="1393834"/>
                      <a:pt x="2851534" y="1362650"/>
                      <a:pt x="2837973" y="1333038"/>
                    </a:cubicBezTo>
                    <a:cubicBezTo>
                      <a:pt x="2784843" y="1216886"/>
                      <a:pt x="2616740" y="1177252"/>
                      <a:pt x="2585491" y="1053369"/>
                    </a:cubicBezTo>
                    <a:cubicBezTo>
                      <a:pt x="2567213" y="980913"/>
                      <a:pt x="2604162" y="907343"/>
                      <a:pt x="2615626" y="833511"/>
                    </a:cubicBezTo>
                    <a:cubicBezTo>
                      <a:pt x="2642224" y="662329"/>
                      <a:pt x="2506614" y="483024"/>
                      <a:pt x="2334646" y="461929"/>
                    </a:cubicBezTo>
                    <a:cubicBezTo>
                      <a:pt x="2186000" y="443716"/>
                      <a:pt x="2036699" y="528751"/>
                      <a:pt x="1889821" y="499663"/>
                    </a:cubicBezTo>
                    <a:cubicBezTo>
                      <a:pt x="1619389" y="446075"/>
                      <a:pt x="1522235" y="51366"/>
                      <a:pt x="1250492" y="4526"/>
                    </a:cubicBezTo>
                    <a:cubicBezTo>
                      <a:pt x="1196248" y="-4842"/>
                      <a:pt x="1140432" y="1578"/>
                      <a:pt x="1086451" y="12452"/>
                    </a:cubicBezTo>
                    <a:cubicBezTo>
                      <a:pt x="960799" y="37871"/>
                      <a:pt x="838489" y="89232"/>
                      <a:pt x="742252" y="173874"/>
                    </a:cubicBezTo>
                    <a:cubicBezTo>
                      <a:pt x="646015" y="258515"/>
                      <a:pt x="577752" y="378532"/>
                      <a:pt x="569563" y="506411"/>
                    </a:cubicBezTo>
                    <a:cubicBezTo>
                      <a:pt x="565305" y="572971"/>
                      <a:pt x="576704" y="641758"/>
                      <a:pt x="556133" y="705109"/>
                    </a:cubicBezTo>
                    <a:cubicBezTo>
                      <a:pt x="519643" y="817461"/>
                      <a:pt x="398250" y="875111"/>
                      <a:pt x="288452" y="918742"/>
                    </a:cubicBezTo>
                    <a:cubicBezTo>
                      <a:pt x="178654" y="962373"/>
                      <a:pt x="56606" y="1015896"/>
                      <a:pt x="14416" y="1126283"/>
                    </a:cubicBezTo>
                    <a:cubicBezTo>
                      <a:pt x="-13688" y="1199853"/>
                      <a:pt x="1904" y="1284560"/>
                      <a:pt x="38721" y="1354264"/>
                    </a:cubicBezTo>
                    <a:cubicBezTo>
                      <a:pt x="52020" y="1379486"/>
                      <a:pt x="67939" y="1403071"/>
                      <a:pt x="85366" y="1425475"/>
                    </a:cubicBezTo>
                    <a:close/>
                  </a:path>
                </a:pathLst>
              </a:custGeom>
              <a:solidFill>
                <a:srgbClr val="C1E0F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8" name="Google Shape;2538;p38">
                <a:extLst>
                  <a:ext uri="{FF2B5EF4-FFF2-40B4-BE49-F238E27FC236}">
                    <a16:creationId xmlns:a16="http://schemas.microsoft.com/office/drawing/2014/main" id="{AF35559C-5DE9-418B-B7A7-459C3661A715}"/>
                  </a:ext>
                </a:extLst>
              </p:cNvPr>
              <p:cNvSpPr/>
              <p:nvPr/>
            </p:nvSpPr>
            <p:spPr>
              <a:xfrm>
                <a:off x="3161054" y="5385706"/>
                <a:ext cx="217892" cy="217892"/>
              </a:xfrm>
              <a:custGeom>
                <a:avLst/>
                <a:gdLst/>
                <a:ahLst/>
                <a:cxnLst/>
                <a:rect l="l" t="t" r="r" b="b"/>
                <a:pathLst>
                  <a:path w="217892" h="217892" extrusionOk="0">
                    <a:moveTo>
                      <a:pt x="217892" y="108946"/>
                    </a:moveTo>
                    <a:cubicBezTo>
                      <a:pt x="217892" y="169115"/>
                      <a:pt x="169115" y="217892"/>
                      <a:pt x="108946" y="217892"/>
                    </a:cubicBezTo>
                    <a:cubicBezTo>
                      <a:pt x="48777" y="217892"/>
                      <a:pt x="0" y="169115"/>
                      <a:pt x="0" y="108946"/>
                    </a:cubicBezTo>
                    <a:cubicBezTo>
                      <a:pt x="0" y="48777"/>
                      <a:pt x="48777" y="0"/>
                      <a:pt x="108946" y="0"/>
                    </a:cubicBezTo>
                    <a:cubicBezTo>
                      <a:pt x="169115" y="0"/>
                      <a:pt x="217892" y="48777"/>
                      <a:pt x="217892" y="108946"/>
                    </a:cubicBezTo>
                    <a:close/>
                  </a:path>
                </a:pathLst>
              </a:custGeom>
              <a:solidFill>
                <a:srgbClr val="C1E0F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9" name="Google Shape;2539;p38">
                <a:extLst>
                  <a:ext uri="{FF2B5EF4-FFF2-40B4-BE49-F238E27FC236}">
                    <a16:creationId xmlns:a16="http://schemas.microsoft.com/office/drawing/2014/main" id="{7F77E17C-C920-6A8B-7F2D-73475315D3D2}"/>
                  </a:ext>
                </a:extLst>
              </p:cNvPr>
              <p:cNvSpPr/>
              <p:nvPr/>
            </p:nvSpPr>
            <p:spPr>
              <a:xfrm rot="-1801764">
                <a:off x="1176098" y="5800740"/>
                <a:ext cx="283413" cy="200418"/>
              </a:xfrm>
              <a:custGeom>
                <a:avLst/>
                <a:gdLst/>
                <a:ahLst/>
                <a:cxnLst/>
                <a:rect l="l" t="t" r="r" b="b"/>
                <a:pathLst>
                  <a:path w="283665" h="200596" extrusionOk="0">
                    <a:moveTo>
                      <a:pt x="283666" y="100298"/>
                    </a:moveTo>
                    <a:cubicBezTo>
                      <a:pt x="283666" y="155692"/>
                      <a:pt x="220165" y="200597"/>
                      <a:pt x="141833" y="200597"/>
                    </a:cubicBezTo>
                    <a:cubicBezTo>
                      <a:pt x="63501" y="200597"/>
                      <a:pt x="0" y="155692"/>
                      <a:pt x="0" y="100298"/>
                    </a:cubicBezTo>
                    <a:cubicBezTo>
                      <a:pt x="0" y="44905"/>
                      <a:pt x="63501" y="0"/>
                      <a:pt x="141833" y="0"/>
                    </a:cubicBezTo>
                    <a:cubicBezTo>
                      <a:pt x="220165" y="0"/>
                      <a:pt x="283666" y="44905"/>
                      <a:pt x="283666" y="100298"/>
                    </a:cubicBezTo>
                    <a:close/>
                  </a:path>
                </a:pathLst>
              </a:custGeom>
              <a:solidFill>
                <a:srgbClr val="C1E0F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0" name="Google Shape;2540;p38">
                <a:extLst>
                  <a:ext uri="{FF2B5EF4-FFF2-40B4-BE49-F238E27FC236}">
                    <a16:creationId xmlns:a16="http://schemas.microsoft.com/office/drawing/2014/main" id="{49F8B772-4BC8-5165-D3F5-7C9C4326CB04}"/>
                  </a:ext>
                </a:extLst>
              </p:cNvPr>
              <p:cNvSpPr/>
              <p:nvPr/>
            </p:nvSpPr>
            <p:spPr>
              <a:xfrm>
                <a:off x="2736098" y="5280886"/>
                <a:ext cx="322710" cy="322710"/>
              </a:xfrm>
              <a:custGeom>
                <a:avLst/>
                <a:gdLst/>
                <a:ahLst/>
                <a:cxnLst/>
                <a:rect l="l" t="t" r="r" b="b"/>
                <a:pathLst>
                  <a:path w="322710" h="322710" extrusionOk="0">
                    <a:moveTo>
                      <a:pt x="322711" y="161355"/>
                    </a:moveTo>
                    <a:cubicBezTo>
                      <a:pt x="322711" y="250470"/>
                      <a:pt x="250470" y="322711"/>
                      <a:pt x="161356" y="322711"/>
                    </a:cubicBezTo>
                    <a:cubicBezTo>
                      <a:pt x="72241" y="322711"/>
                      <a:pt x="0" y="250470"/>
                      <a:pt x="0" y="161355"/>
                    </a:cubicBezTo>
                    <a:cubicBezTo>
                      <a:pt x="0" y="72241"/>
                      <a:pt x="72241" y="0"/>
                      <a:pt x="161356" y="0"/>
                    </a:cubicBezTo>
                    <a:cubicBezTo>
                      <a:pt x="250470" y="0"/>
                      <a:pt x="322711" y="72241"/>
                      <a:pt x="322711" y="161355"/>
                    </a:cubicBezTo>
                    <a:close/>
                  </a:path>
                </a:pathLst>
              </a:custGeom>
              <a:solidFill>
                <a:srgbClr val="C1E0F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1" name="Google Shape;2541;p38">
                <a:extLst>
                  <a:ext uri="{FF2B5EF4-FFF2-40B4-BE49-F238E27FC236}">
                    <a16:creationId xmlns:a16="http://schemas.microsoft.com/office/drawing/2014/main" id="{FD287D18-4D06-6286-AAE7-BC5071715973}"/>
                  </a:ext>
                </a:extLst>
              </p:cNvPr>
              <p:cNvSpPr/>
              <p:nvPr/>
            </p:nvSpPr>
            <p:spPr>
              <a:xfrm>
                <a:off x="1733244" y="5109572"/>
                <a:ext cx="146615" cy="146615"/>
              </a:xfrm>
              <a:custGeom>
                <a:avLst/>
                <a:gdLst/>
                <a:ahLst/>
                <a:cxnLst/>
                <a:rect l="l" t="t" r="r" b="b"/>
                <a:pathLst>
                  <a:path w="146615" h="146615" extrusionOk="0">
                    <a:moveTo>
                      <a:pt x="146615" y="73307"/>
                    </a:moveTo>
                    <a:cubicBezTo>
                      <a:pt x="146615" y="113794"/>
                      <a:pt x="113794" y="146615"/>
                      <a:pt x="73308" y="146615"/>
                    </a:cubicBezTo>
                    <a:cubicBezTo>
                      <a:pt x="32821" y="146615"/>
                      <a:pt x="0" y="113794"/>
                      <a:pt x="0" y="73307"/>
                    </a:cubicBezTo>
                    <a:cubicBezTo>
                      <a:pt x="0" y="32821"/>
                      <a:pt x="32821" y="0"/>
                      <a:pt x="73308" y="0"/>
                    </a:cubicBezTo>
                    <a:cubicBezTo>
                      <a:pt x="113794" y="0"/>
                      <a:pt x="146615" y="32821"/>
                      <a:pt x="146615" y="73307"/>
                    </a:cubicBezTo>
                    <a:close/>
                  </a:path>
                </a:pathLst>
              </a:custGeom>
              <a:solidFill>
                <a:srgbClr val="C1E0F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42" name="Google Shape;2542;p38">
              <a:extLst>
                <a:ext uri="{FF2B5EF4-FFF2-40B4-BE49-F238E27FC236}">
                  <a16:creationId xmlns:a16="http://schemas.microsoft.com/office/drawing/2014/main" id="{2E2121AE-AAD1-D05C-379D-0D9EEF751FC0}"/>
                </a:ext>
              </a:extLst>
            </p:cNvPr>
            <p:cNvSpPr/>
            <p:nvPr/>
          </p:nvSpPr>
          <p:spPr>
            <a:xfrm>
              <a:off x="7034585" y="2371752"/>
              <a:ext cx="25743" cy="78669"/>
            </a:xfrm>
            <a:custGeom>
              <a:avLst/>
              <a:gdLst/>
              <a:ahLst/>
              <a:cxnLst/>
              <a:rect l="l" t="t" r="r" b="b"/>
              <a:pathLst>
                <a:path w="15649" h="47823" extrusionOk="0">
                  <a:moveTo>
                    <a:pt x="4643" y="47824"/>
                  </a:moveTo>
                  <a:cubicBezTo>
                    <a:pt x="4643" y="47824"/>
                    <a:pt x="-3677" y="11006"/>
                    <a:pt x="1957" y="0"/>
                  </a:cubicBezTo>
                  <a:lnTo>
                    <a:pt x="15649" y="34590"/>
                  </a:lnTo>
                  <a:lnTo>
                    <a:pt x="4643" y="47824"/>
                  </a:lnTo>
                  <a:close/>
                </a:path>
              </a:pathLst>
            </a:custGeom>
            <a:solidFill>
              <a:srgbClr val="A43B4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3" name="Google Shape;2543;p38">
              <a:extLst>
                <a:ext uri="{FF2B5EF4-FFF2-40B4-BE49-F238E27FC236}">
                  <a16:creationId xmlns:a16="http://schemas.microsoft.com/office/drawing/2014/main" id="{B6D023A8-C816-22CC-A3D7-CFFD017F87FA}"/>
                </a:ext>
              </a:extLst>
            </p:cNvPr>
            <p:cNvSpPr/>
            <p:nvPr/>
          </p:nvSpPr>
          <p:spPr>
            <a:xfrm>
              <a:off x="8646526" y="4603999"/>
              <a:ext cx="235970" cy="235970"/>
            </a:xfrm>
            <a:custGeom>
              <a:avLst/>
              <a:gdLst/>
              <a:ahLst/>
              <a:cxnLst/>
              <a:rect l="l" t="t" r="r" b="b"/>
              <a:pathLst>
                <a:path w="145436" h="145436" extrusionOk="0">
                  <a:moveTo>
                    <a:pt x="145436" y="51427"/>
                  </a:moveTo>
                  <a:lnTo>
                    <a:pt x="94009" y="51427"/>
                  </a:lnTo>
                  <a:lnTo>
                    <a:pt x="94009" y="0"/>
                  </a:lnTo>
                  <a:lnTo>
                    <a:pt x="51427" y="0"/>
                  </a:lnTo>
                  <a:lnTo>
                    <a:pt x="51427" y="51427"/>
                  </a:lnTo>
                  <a:lnTo>
                    <a:pt x="0" y="51427"/>
                  </a:lnTo>
                  <a:lnTo>
                    <a:pt x="0" y="94010"/>
                  </a:lnTo>
                  <a:lnTo>
                    <a:pt x="51427" y="94010"/>
                  </a:lnTo>
                  <a:lnTo>
                    <a:pt x="51427" y="145436"/>
                  </a:lnTo>
                  <a:lnTo>
                    <a:pt x="94009" y="145436"/>
                  </a:lnTo>
                  <a:lnTo>
                    <a:pt x="94009" y="94010"/>
                  </a:lnTo>
                  <a:lnTo>
                    <a:pt x="145436" y="94010"/>
                  </a:lnTo>
                  <a:lnTo>
                    <a:pt x="145436" y="5142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4" name="Google Shape;2544;p38">
              <a:extLst>
                <a:ext uri="{FF2B5EF4-FFF2-40B4-BE49-F238E27FC236}">
                  <a16:creationId xmlns:a16="http://schemas.microsoft.com/office/drawing/2014/main" id="{57EB3EF2-D31C-9D0F-59CF-534D996F2F6F}"/>
                </a:ext>
              </a:extLst>
            </p:cNvPr>
            <p:cNvSpPr/>
            <p:nvPr/>
          </p:nvSpPr>
          <p:spPr>
            <a:xfrm>
              <a:off x="8806743" y="3539451"/>
              <a:ext cx="236114" cy="236260"/>
            </a:xfrm>
            <a:custGeom>
              <a:avLst/>
              <a:gdLst/>
              <a:ahLst/>
              <a:cxnLst/>
              <a:rect l="l" t="t" r="r" b="b"/>
              <a:pathLst>
                <a:path w="106718" h="106784" extrusionOk="0">
                  <a:moveTo>
                    <a:pt x="70818" y="106784"/>
                  </a:moveTo>
                  <a:lnTo>
                    <a:pt x="35901" y="106784"/>
                  </a:lnTo>
                  <a:lnTo>
                    <a:pt x="35901" y="70883"/>
                  </a:lnTo>
                  <a:lnTo>
                    <a:pt x="0" y="70883"/>
                  </a:lnTo>
                  <a:lnTo>
                    <a:pt x="0" y="35900"/>
                  </a:lnTo>
                  <a:lnTo>
                    <a:pt x="35901" y="35900"/>
                  </a:lnTo>
                  <a:lnTo>
                    <a:pt x="35901" y="0"/>
                  </a:lnTo>
                  <a:lnTo>
                    <a:pt x="70818" y="0"/>
                  </a:lnTo>
                  <a:lnTo>
                    <a:pt x="70818" y="35900"/>
                  </a:lnTo>
                  <a:lnTo>
                    <a:pt x="106719" y="35900"/>
                  </a:lnTo>
                  <a:lnTo>
                    <a:pt x="106719" y="70883"/>
                  </a:lnTo>
                  <a:lnTo>
                    <a:pt x="70818" y="70883"/>
                  </a:lnTo>
                  <a:lnTo>
                    <a:pt x="70818" y="106784"/>
                  </a:lnTo>
                  <a:close/>
                  <a:moveTo>
                    <a:pt x="41076" y="101608"/>
                  </a:moveTo>
                  <a:lnTo>
                    <a:pt x="65643" y="101608"/>
                  </a:lnTo>
                  <a:lnTo>
                    <a:pt x="65643" y="65708"/>
                  </a:lnTo>
                  <a:lnTo>
                    <a:pt x="101543" y="65708"/>
                  </a:lnTo>
                  <a:lnTo>
                    <a:pt x="101543" y="41141"/>
                  </a:lnTo>
                  <a:lnTo>
                    <a:pt x="65643" y="41141"/>
                  </a:lnTo>
                  <a:lnTo>
                    <a:pt x="65643" y="5241"/>
                  </a:lnTo>
                  <a:lnTo>
                    <a:pt x="41076" y="5241"/>
                  </a:lnTo>
                  <a:lnTo>
                    <a:pt x="41076" y="41141"/>
                  </a:lnTo>
                  <a:lnTo>
                    <a:pt x="5175" y="41141"/>
                  </a:lnTo>
                  <a:lnTo>
                    <a:pt x="5175" y="65708"/>
                  </a:lnTo>
                  <a:lnTo>
                    <a:pt x="41076" y="65708"/>
                  </a:lnTo>
                  <a:lnTo>
                    <a:pt x="41076" y="1016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5" name="Google Shape;2545;p38">
              <a:extLst>
                <a:ext uri="{FF2B5EF4-FFF2-40B4-BE49-F238E27FC236}">
                  <a16:creationId xmlns:a16="http://schemas.microsoft.com/office/drawing/2014/main" id="{3F9BE2AF-C796-2314-0E3A-6C0F925EF322}"/>
                </a:ext>
              </a:extLst>
            </p:cNvPr>
            <p:cNvGrpSpPr/>
            <p:nvPr/>
          </p:nvGrpSpPr>
          <p:grpSpPr>
            <a:xfrm flipH="1">
              <a:off x="7001681" y="1398141"/>
              <a:ext cx="370716" cy="394415"/>
              <a:chOff x="4121933" y="3841623"/>
              <a:chExt cx="279934" cy="297851"/>
            </a:xfrm>
          </p:grpSpPr>
          <p:sp>
            <p:nvSpPr>
              <p:cNvPr id="2546" name="Google Shape;2546;p38">
                <a:extLst>
                  <a:ext uri="{FF2B5EF4-FFF2-40B4-BE49-F238E27FC236}">
                    <a16:creationId xmlns:a16="http://schemas.microsoft.com/office/drawing/2014/main" id="{64F5461C-1D35-9A59-E080-DDDBA280BD1F}"/>
                  </a:ext>
                </a:extLst>
              </p:cNvPr>
              <p:cNvSpPr/>
              <p:nvPr/>
            </p:nvSpPr>
            <p:spPr>
              <a:xfrm>
                <a:off x="4256431" y="3841623"/>
                <a:ext cx="145436" cy="145436"/>
              </a:xfrm>
              <a:custGeom>
                <a:avLst/>
                <a:gdLst/>
                <a:ahLst/>
                <a:cxnLst/>
                <a:rect l="l" t="t" r="r" b="b"/>
                <a:pathLst>
                  <a:path w="145436" h="145436" extrusionOk="0">
                    <a:moveTo>
                      <a:pt x="145436" y="51427"/>
                    </a:moveTo>
                    <a:lnTo>
                      <a:pt x="94009" y="51427"/>
                    </a:lnTo>
                    <a:lnTo>
                      <a:pt x="94009" y="0"/>
                    </a:lnTo>
                    <a:lnTo>
                      <a:pt x="51427" y="0"/>
                    </a:lnTo>
                    <a:lnTo>
                      <a:pt x="51427" y="51427"/>
                    </a:lnTo>
                    <a:lnTo>
                      <a:pt x="0" y="51427"/>
                    </a:lnTo>
                    <a:lnTo>
                      <a:pt x="0" y="94010"/>
                    </a:lnTo>
                    <a:lnTo>
                      <a:pt x="51427" y="94010"/>
                    </a:lnTo>
                    <a:lnTo>
                      <a:pt x="51427" y="145436"/>
                    </a:lnTo>
                    <a:lnTo>
                      <a:pt x="94009" y="145436"/>
                    </a:lnTo>
                    <a:lnTo>
                      <a:pt x="94009" y="94010"/>
                    </a:lnTo>
                    <a:lnTo>
                      <a:pt x="145436" y="94010"/>
                    </a:lnTo>
                    <a:lnTo>
                      <a:pt x="145436" y="5142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7" name="Google Shape;2547;p38">
                <a:extLst>
                  <a:ext uri="{FF2B5EF4-FFF2-40B4-BE49-F238E27FC236}">
                    <a16:creationId xmlns:a16="http://schemas.microsoft.com/office/drawing/2014/main" id="{88EC6DF7-0FD4-B7AA-2502-A0D7A976E9BC}"/>
                  </a:ext>
                </a:extLst>
              </p:cNvPr>
              <p:cNvSpPr/>
              <p:nvPr/>
            </p:nvSpPr>
            <p:spPr>
              <a:xfrm>
                <a:off x="4121933" y="4032690"/>
                <a:ext cx="106718" cy="106784"/>
              </a:xfrm>
              <a:custGeom>
                <a:avLst/>
                <a:gdLst/>
                <a:ahLst/>
                <a:cxnLst/>
                <a:rect l="l" t="t" r="r" b="b"/>
                <a:pathLst>
                  <a:path w="106718" h="106784" extrusionOk="0">
                    <a:moveTo>
                      <a:pt x="70818" y="106784"/>
                    </a:moveTo>
                    <a:lnTo>
                      <a:pt x="35901" y="106784"/>
                    </a:lnTo>
                    <a:lnTo>
                      <a:pt x="35901" y="70883"/>
                    </a:lnTo>
                    <a:lnTo>
                      <a:pt x="0" y="70883"/>
                    </a:lnTo>
                    <a:lnTo>
                      <a:pt x="0" y="35900"/>
                    </a:lnTo>
                    <a:lnTo>
                      <a:pt x="35901" y="35900"/>
                    </a:lnTo>
                    <a:lnTo>
                      <a:pt x="35901" y="0"/>
                    </a:lnTo>
                    <a:lnTo>
                      <a:pt x="70818" y="0"/>
                    </a:lnTo>
                    <a:lnTo>
                      <a:pt x="70818" y="35900"/>
                    </a:lnTo>
                    <a:lnTo>
                      <a:pt x="106719" y="35900"/>
                    </a:lnTo>
                    <a:lnTo>
                      <a:pt x="106719" y="70883"/>
                    </a:lnTo>
                    <a:lnTo>
                      <a:pt x="70818" y="70883"/>
                    </a:lnTo>
                    <a:lnTo>
                      <a:pt x="70818" y="106784"/>
                    </a:lnTo>
                    <a:close/>
                    <a:moveTo>
                      <a:pt x="41076" y="101608"/>
                    </a:moveTo>
                    <a:lnTo>
                      <a:pt x="65643" y="101608"/>
                    </a:lnTo>
                    <a:lnTo>
                      <a:pt x="65643" y="65708"/>
                    </a:lnTo>
                    <a:lnTo>
                      <a:pt x="101543" y="65708"/>
                    </a:lnTo>
                    <a:lnTo>
                      <a:pt x="101543" y="41141"/>
                    </a:lnTo>
                    <a:lnTo>
                      <a:pt x="65643" y="41141"/>
                    </a:lnTo>
                    <a:lnTo>
                      <a:pt x="65643" y="5241"/>
                    </a:lnTo>
                    <a:lnTo>
                      <a:pt x="41076" y="5241"/>
                    </a:lnTo>
                    <a:lnTo>
                      <a:pt x="41076" y="41141"/>
                    </a:lnTo>
                    <a:lnTo>
                      <a:pt x="5175" y="41141"/>
                    </a:lnTo>
                    <a:lnTo>
                      <a:pt x="5175" y="65708"/>
                    </a:lnTo>
                    <a:lnTo>
                      <a:pt x="41076" y="65708"/>
                    </a:lnTo>
                    <a:lnTo>
                      <a:pt x="41076" y="1016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48" name="Google Shape;2548;p38">
              <a:extLst>
                <a:ext uri="{FF2B5EF4-FFF2-40B4-BE49-F238E27FC236}">
                  <a16:creationId xmlns:a16="http://schemas.microsoft.com/office/drawing/2014/main" id="{CE0A0150-AF7A-0177-FCEC-254BD0B2AB65}"/>
                </a:ext>
              </a:extLst>
            </p:cNvPr>
            <p:cNvSpPr/>
            <p:nvPr/>
          </p:nvSpPr>
          <p:spPr>
            <a:xfrm flipH="1">
              <a:off x="5580558" y="3860898"/>
              <a:ext cx="143618" cy="143618"/>
            </a:xfrm>
            <a:custGeom>
              <a:avLst/>
              <a:gdLst/>
              <a:ahLst/>
              <a:cxnLst/>
              <a:rect l="l" t="t" r="r" b="b"/>
              <a:pathLst>
                <a:path w="145436" h="145436" extrusionOk="0">
                  <a:moveTo>
                    <a:pt x="145436" y="51427"/>
                  </a:moveTo>
                  <a:lnTo>
                    <a:pt x="94009" y="51427"/>
                  </a:lnTo>
                  <a:lnTo>
                    <a:pt x="94009" y="0"/>
                  </a:lnTo>
                  <a:lnTo>
                    <a:pt x="51427" y="0"/>
                  </a:lnTo>
                  <a:lnTo>
                    <a:pt x="51427" y="51427"/>
                  </a:lnTo>
                  <a:lnTo>
                    <a:pt x="0" y="51427"/>
                  </a:lnTo>
                  <a:lnTo>
                    <a:pt x="0" y="94010"/>
                  </a:lnTo>
                  <a:lnTo>
                    <a:pt x="51427" y="94010"/>
                  </a:lnTo>
                  <a:lnTo>
                    <a:pt x="51427" y="145436"/>
                  </a:lnTo>
                  <a:lnTo>
                    <a:pt x="94009" y="145436"/>
                  </a:lnTo>
                  <a:lnTo>
                    <a:pt x="94009" y="94010"/>
                  </a:lnTo>
                  <a:lnTo>
                    <a:pt x="145436" y="94010"/>
                  </a:lnTo>
                  <a:lnTo>
                    <a:pt x="145436" y="5142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9" name="Google Shape;2549;p38">
              <a:extLst>
                <a:ext uri="{FF2B5EF4-FFF2-40B4-BE49-F238E27FC236}">
                  <a16:creationId xmlns:a16="http://schemas.microsoft.com/office/drawing/2014/main" id="{16AC3113-FAF6-CAB1-A1F6-5021E4570866}"/>
                </a:ext>
              </a:extLst>
            </p:cNvPr>
            <p:cNvSpPr/>
            <p:nvPr/>
          </p:nvSpPr>
          <p:spPr>
            <a:xfrm flipH="1">
              <a:off x="5693836" y="3015524"/>
              <a:ext cx="192626" cy="192745"/>
            </a:xfrm>
            <a:custGeom>
              <a:avLst/>
              <a:gdLst/>
              <a:ahLst/>
              <a:cxnLst/>
              <a:rect l="l" t="t" r="r" b="b"/>
              <a:pathLst>
                <a:path w="106718" h="106784" extrusionOk="0">
                  <a:moveTo>
                    <a:pt x="70818" y="106784"/>
                  </a:moveTo>
                  <a:lnTo>
                    <a:pt x="35901" y="106784"/>
                  </a:lnTo>
                  <a:lnTo>
                    <a:pt x="35901" y="70883"/>
                  </a:lnTo>
                  <a:lnTo>
                    <a:pt x="0" y="70883"/>
                  </a:lnTo>
                  <a:lnTo>
                    <a:pt x="0" y="35900"/>
                  </a:lnTo>
                  <a:lnTo>
                    <a:pt x="35901" y="35900"/>
                  </a:lnTo>
                  <a:lnTo>
                    <a:pt x="35901" y="0"/>
                  </a:lnTo>
                  <a:lnTo>
                    <a:pt x="70818" y="0"/>
                  </a:lnTo>
                  <a:lnTo>
                    <a:pt x="70818" y="35900"/>
                  </a:lnTo>
                  <a:lnTo>
                    <a:pt x="106719" y="35900"/>
                  </a:lnTo>
                  <a:lnTo>
                    <a:pt x="106719" y="70883"/>
                  </a:lnTo>
                  <a:lnTo>
                    <a:pt x="70818" y="70883"/>
                  </a:lnTo>
                  <a:lnTo>
                    <a:pt x="70818" y="106784"/>
                  </a:lnTo>
                  <a:close/>
                  <a:moveTo>
                    <a:pt x="41076" y="101608"/>
                  </a:moveTo>
                  <a:lnTo>
                    <a:pt x="65643" y="101608"/>
                  </a:lnTo>
                  <a:lnTo>
                    <a:pt x="65643" y="65708"/>
                  </a:lnTo>
                  <a:lnTo>
                    <a:pt x="101543" y="65708"/>
                  </a:lnTo>
                  <a:lnTo>
                    <a:pt x="101543" y="41141"/>
                  </a:lnTo>
                  <a:lnTo>
                    <a:pt x="65643" y="41141"/>
                  </a:lnTo>
                  <a:lnTo>
                    <a:pt x="65643" y="5241"/>
                  </a:lnTo>
                  <a:lnTo>
                    <a:pt x="41076" y="5241"/>
                  </a:lnTo>
                  <a:lnTo>
                    <a:pt x="41076" y="41141"/>
                  </a:lnTo>
                  <a:lnTo>
                    <a:pt x="5175" y="41141"/>
                  </a:lnTo>
                  <a:lnTo>
                    <a:pt x="5175" y="65708"/>
                  </a:lnTo>
                  <a:lnTo>
                    <a:pt x="41076" y="65708"/>
                  </a:lnTo>
                  <a:lnTo>
                    <a:pt x="41076" y="1016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50" name="Google Shape;2550;p38">
              <a:extLst>
                <a:ext uri="{FF2B5EF4-FFF2-40B4-BE49-F238E27FC236}">
                  <a16:creationId xmlns:a16="http://schemas.microsoft.com/office/drawing/2014/main" id="{1680E5A7-D7F7-B427-54EB-FA4C07F15A8C}"/>
                </a:ext>
              </a:extLst>
            </p:cNvPr>
            <p:cNvGrpSpPr/>
            <p:nvPr/>
          </p:nvGrpSpPr>
          <p:grpSpPr>
            <a:xfrm rot="-5255384">
              <a:off x="5234207" y="4140116"/>
              <a:ext cx="1111874" cy="990294"/>
              <a:chOff x="-975425" y="3526549"/>
              <a:chExt cx="1553475" cy="1383608"/>
            </a:xfrm>
          </p:grpSpPr>
          <p:sp>
            <p:nvSpPr>
              <p:cNvPr id="2551" name="Google Shape;2551;p38">
                <a:extLst>
                  <a:ext uri="{FF2B5EF4-FFF2-40B4-BE49-F238E27FC236}">
                    <a16:creationId xmlns:a16="http://schemas.microsoft.com/office/drawing/2014/main" id="{491DA9AC-72D5-67C0-42B7-C8E6CAB9921E}"/>
                  </a:ext>
                </a:extLst>
              </p:cNvPr>
              <p:cNvSpPr/>
              <p:nvPr/>
            </p:nvSpPr>
            <p:spPr>
              <a:xfrm>
                <a:off x="-975425" y="3526549"/>
                <a:ext cx="1553475" cy="1383608"/>
              </a:xfrm>
              <a:custGeom>
                <a:avLst/>
                <a:gdLst/>
                <a:ahLst/>
                <a:cxnLst/>
                <a:rect l="l" t="t" r="r" b="b"/>
                <a:pathLst>
                  <a:path w="1553475" h="1383608" extrusionOk="0">
                    <a:moveTo>
                      <a:pt x="1114271" y="538496"/>
                    </a:moveTo>
                    <a:cubicBezTo>
                      <a:pt x="1113224" y="538115"/>
                      <a:pt x="1111985" y="538305"/>
                      <a:pt x="1110938" y="539353"/>
                    </a:cubicBezTo>
                    <a:cubicBezTo>
                      <a:pt x="1092935" y="557546"/>
                      <a:pt x="1074933" y="575834"/>
                      <a:pt x="1056931" y="594217"/>
                    </a:cubicBezTo>
                    <a:cubicBezTo>
                      <a:pt x="1088459" y="525732"/>
                      <a:pt x="1094745" y="450008"/>
                      <a:pt x="1097793" y="374570"/>
                    </a:cubicBezTo>
                    <a:cubicBezTo>
                      <a:pt x="1099793" y="325136"/>
                      <a:pt x="1100651" y="275320"/>
                      <a:pt x="1108842" y="226457"/>
                    </a:cubicBezTo>
                    <a:cubicBezTo>
                      <a:pt x="1118177" y="170259"/>
                      <a:pt x="1139132" y="117776"/>
                      <a:pt x="1160658" y="65484"/>
                    </a:cubicBezTo>
                    <a:cubicBezTo>
                      <a:pt x="1163325" y="59198"/>
                      <a:pt x="1154943" y="53292"/>
                      <a:pt x="1150276" y="58817"/>
                    </a:cubicBezTo>
                    <a:cubicBezTo>
                      <a:pt x="1022260" y="213598"/>
                      <a:pt x="939107" y="432387"/>
                      <a:pt x="1024260" y="627173"/>
                    </a:cubicBezTo>
                    <a:cubicBezTo>
                      <a:pt x="1000352" y="650986"/>
                      <a:pt x="976254" y="674608"/>
                      <a:pt x="951489" y="697563"/>
                    </a:cubicBezTo>
                    <a:cubicBezTo>
                      <a:pt x="940345" y="502586"/>
                      <a:pt x="950727" y="307514"/>
                      <a:pt x="981969" y="114728"/>
                    </a:cubicBezTo>
                    <a:cubicBezTo>
                      <a:pt x="983207" y="106823"/>
                      <a:pt x="973016" y="104441"/>
                      <a:pt x="969301" y="110728"/>
                    </a:cubicBezTo>
                    <a:cubicBezTo>
                      <a:pt x="860525" y="289417"/>
                      <a:pt x="828617" y="527732"/>
                      <a:pt x="930153" y="716994"/>
                    </a:cubicBezTo>
                    <a:cubicBezTo>
                      <a:pt x="910627" y="734615"/>
                      <a:pt x="890910" y="751856"/>
                      <a:pt x="870527" y="768429"/>
                    </a:cubicBezTo>
                    <a:cubicBezTo>
                      <a:pt x="857192" y="779192"/>
                      <a:pt x="843571" y="789479"/>
                      <a:pt x="829760" y="799576"/>
                    </a:cubicBezTo>
                    <a:cubicBezTo>
                      <a:pt x="855953" y="723662"/>
                      <a:pt x="860049" y="644985"/>
                      <a:pt x="844238" y="564689"/>
                    </a:cubicBezTo>
                    <a:cubicBezTo>
                      <a:pt x="823283" y="458486"/>
                      <a:pt x="804995" y="357521"/>
                      <a:pt x="810710" y="248555"/>
                    </a:cubicBezTo>
                    <a:cubicBezTo>
                      <a:pt x="811186" y="241316"/>
                      <a:pt x="801470" y="237125"/>
                      <a:pt x="797946" y="244459"/>
                    </a:cubicBezTo>
                    <a:cubicBezTo>
                      <a:pt x="708602" y="428101"/>
                      <a:pt x="700029" y="645366"/>
                      <a:pt x="780992" y="833390"/>
                    </a:cubicBezTo>
                    <a:cubicBezTo>
                      <a:pt x="744035" y="857488"/>
                      <a:pt x="705649" y="879205"/>
                      <a:pt x="666215" y="898922"/>
                    </a:cubicBezTo>
                    <a:cubicBezTo>
                      <a:pt x="703268" y="716708"/>
                      <a:pt x="600683" y="536972"/>
                      <a:pt x="636212" y="353901"/>
                    </a:cubicBezTo>
                    <a:cubicBezTo>
                      <a:pt x="637640" y="346376"/>
                      <a:pt x="626210" y="342566"/>
                      <a:pt x="623162" y="349805"/>
                    </a:cubicBezTo>
                    <a:cubicBezTo>
                      <a:pt x="581729" y="451437"/>
                      <a:pt x="554201" y="559927"/>
                      <a:pt x="561250" y="670417"/>
                    </a:cubicBezTo>
                    <a:cubicBezTo>
                      <a:pt x="564488" y="719566"/>
                      <a:pt x="574394" y="768334"/>
                      <a:pt x="592111" y="814340"/>
                    </a:cubicBezTo>
                    <a:cubicBezTo>
                      <a:pt x="604970" y="847868"/>
                      <a:pt x="620686" y="885396"/>
                      <a:pt x="650213" y="907018"/>
                    </a:cubicBezTo>
                    <a:cubicBezTo>
                      <a:pt x="634307" y="914733"/>
                      <a:pt x="618209" y="922163"/>
                      <a:pt x="601826" y="929116"/>
                    </a:cubicBezTo>
                    <a:cubicBezTo>
                      <a:pt x="562964" y="945785"/>
                      <a:pt x="523626" y="960358"/>
                      <a:pt x="483812" y="973502"/>
                    </a:cubicBezTo>
                    <a:cubicBezTo>
                      <a:pt x="532103" y="910637"/>
                      <a:pt x="530960" y="821769"/>
                      <a:pt x="520578" y="744998"/>
                    </a:cubicBezTo>
                    <a:cubicBezTo>
                      <a:pt x="505052" y="629174"/>
                      <a:pt x="465714" y="515159"/>
                      <a:pt x="488288" y="397621"/>
                    </a:cubicBezTo>
                    <a:cubicBezTo>
                      <a:pt x="489812" y="390001"/>
                      <a:pt x="478097" y="386096"/>
                      <a:pt x="475049" y="393430"/>
                    </a:cubicBezTo>
                    <a:cubicBezTo>
                      <a:pt x="431138" y="497348"/>
                      <a:pt x="404278" y="607838"/>
                      <a:pt x="398468" y="720804"/>
                    </a:cubicBezTo>
                    <a:cubicBezTo>
                      <a:pt x="393800" y="811196"/>
                      <a:pt x="398182" y="905494"/>
                      <a:pt x="440187" y="987218"/>
                    </a:cubicBezTo>
                    <a:cubicBezTo>
                      <a:pt x="390371" y="1002077"/>
                      <a:pt x="339984" y="1014746"/>
                      <a:pt x="289311" y="1025985"/>
                    </a:cubicBezTo>
                    <a:cubicBezTo>
                      <a:pt x="324935" y="958929"/>
                      <a:pt x="345699" y="884920"/>
                      <a:pt x="348842" y="808910"/>
                    </a:cubicBezTo>
                    <a:cubicBezTo>
                      <a:pt x="352748" y="715089"/>
                      <a:pt x="310076" y="623744"/>
                      <a:pt x="322839" y="530971"/>
                    </a:cubicBezTo>
                    <a:cubicBezTo>
                      <a:pt x="323792" y="523827"/>
                      <a:pt x="313790" y="520493"/>
                      <a:pt x="310647" y="527161"/>
                    </a:cubicBezTo>
                    <a:cubicBezTo>
                      <a:pt x="235876" y="682704"/>
                      <a:pt x="215969" y="864917"/>
                      <a:pt x="266451" y="1031033"/>
                    </a:cubicBezTo>
                    <a:cubicBezTo>
                      <a:pt x="181583" y="1049131"/>
                      <a:pt x="95858" y="1063609"/>
                      <a:pt x="10324" y="1077706"/>
                    </a:cubicBezTo>
                    <a:cubicBezTo>
                      <a:pt x="9848" y="1077706"/>
                      <a:pt x="9562" y="1078087"/>
                      <a:pt x="9086" y="1078182"/>
                    </a:cubicBezTo>
                    <a:cubicBezTo>
                      <a:pt x="8419" y="1075801"/>
                      <a:pt x="4228" y="1075515"/>
                      <a:pt x="3466" y="1078563"/>
                    </a:cubicBezTo>
                    <a:cubicBezTo>
                      <a:pt x="2418" y="1082183"/>
                      <a:pt x="323" y="1085802"/>
                      <a:pt x="37" y="1089612"/>
                    </a:cubicBezTo>
                    <a:cubicBezTo>
                      <a:pt x="-249" y="1093803"/>
                      <a:pt x="1180" y="1099042"/>
                      <a:pt x="2609" y="1102947"/>
                    </a:cubicBezTo>
                    <a:cubicBezTo>
                      <a:pt x="5085" y="1109805"/>
                      <a:pt x="9371" y="1115901"/>
                      <a:pt x="15086" y="1120473"/>
                    </a:cubicBezTo>
                    <a:cubicBezTo>
                      <a:pt x="15944" y="1122664"/>
                      <a:pt x="17849" y="1124569"/>
                      <a:pt x="20897" y="1124283"/>
                    </a:cubicBezTo>
                    <a:cubicBezTo>
                      <a:pt x="114718" y="1117616"/>
                      <a:pt x="207682" y="1102280"/>
                      <a:pt x="298455" y="1078754"/>
                    </a:cubicBezTo>
                    <a:cubicBezTo>
                      <a:pt x="295788" y="1098947"/>
                      <a:pt x="320934" y="1131236"/>
                      <a:pt x="330364" y="1145143"/>
                    </a:cubicBezTo>
                    <a:cubicBezTo>
                      <a:pt x="354462" y="1180766"/>
                      <a:pt x="385609" y="1211246"/>
                      <a:pt x="419708" y="1237154"/>
                    </a:cubicBezTo>
                    <a:cubicBezTo>
                      <a:pt x="503909" y="1301353"/>
                      <a:pt x="605636" y="1336595"/>
                      <a:pt x="699934" y="1382982"/>
                    </a:cubicBezTo>
                    <a:cubicBezTo>
                      <a:pt x="704792" y="1385459"/>
                      <a:pt x="710411" y="1380125"/>
                      <a:pt x="708506" y="1375076"/>
                    </a:cubicBezTo>
                    <a:cubicBezTo>
                      <a:pt x="646594" y="1213247"/>
                      <a:pt x="494670" y="1089517"/>
                      <a:pt x="320458" y="1073039"/>
                    </a:cubicBezTo>
                    <a:cubicBezTo>
                      <a:pt x="379037" y="1056846"/>
                      <a:pt x="436568" y="1037415"/>
                      <a:pt x="492956" y="1014460"/>
                    </a:cubicBezTo>
                    <a:cubicBezTo>
                      <a:pt x="490003" y="1017032"/>
                      <a:pt x="489336" y="1022937"/>
                      <a:pt x="493813" y="1025795"/>
                    </a:cubicBezTo>
                    <a:cubicBezTo>
                      <a:pt x="659072" y="1130093"/>
                      <a:pt x="828521" y="1233630"/>
                      <a:pt x="1020069" y="1280493"/>
                    </a:cubicBezTo>
                    <a:cubicBezTo>
                      <a:pt x="1025975" y="1281922"/>
                      <a:pt x="1029499" y="1273635"/>
                      <a:pt x="1024927" y="1270016"/>
                    </a:cubicBezTo>
                    <a:cubicBezTo>
                      <a:pt x="940726" y="1202198"/>
                      <a:pt x="857477" y="1128188"/>
                      <a:pt x="766418" y="1069514"/>
                    </a:cubicBezTo>
                    <a:cubicBezTo>
                      <a:pt x="685646" y="1017317"/>
                      <a:pt x="596207" y="1012555"/>
                      <a:pt x="502671" y="1016174"/>
                    </a:cubicBezTo>
                    <a:cubicBezTo>
                      <a:pt x="501528" y="1015508"/>
                      <a:pt x="500385" y="1014746"/>
                      <a:pt x="499242" y="1014079"/>
                    </a:cubicBezTo>
                    <a:cubicBezTo>
                      <a:pt x="498004" y="1013317"/>
                      <a:pt x="496766" y="1013126"/>
                      <a:pt x="495718" y="1013222"/>
                    </a:cubicBezTo>
                    <a:cubicBezTo>
                      <a:pt x="543533" y="993695"/>
                      <a:pt x="590492" y="971788"/>
                      <a:pt x="636307" y="947404"/>
                    </a:cubicBezTo>
                    <a:cubicBezTo>
                      <a:pt x="657738" y="935974"/>
                      <a:pt x="679074" y="923877"/>
                      <a:pt x="700315" y="911399"/>
                    </a:cubicBezTo>
                    <a:cubicBezTo>
                      <a:pt x="699077" y="913685"/>
                      <a:pt x="699172" y="916543"/>
                      <a:pt x="701744" y="918734"/>
                    </a:cubicBezTo>
                    <a:cubicBezTo>
                      <a:pt x="764799" y="972359"/>
                      <a:pt x="837475" y="1028843"/>
                      <a:pt x="915485" y="1058751"/>
                    </a:cubicBezTo>
                    <a:cubicBezTo>
                      <a:pt x="993875" y="1088755"/>
                      <a:pt x="1084553" y="1094565"/>
                      <a:pt x="1166849" y="1108472"/>
                    </a:cubicBezTo>
                    <a:cubicBezTo>
                      <a:pt x="1172469" y="1109424"/>
                      <a:pt x="1176755" y="1101518"/>
                      <a:pt x="1171707" y="1097994"/>
                    </a:cubicBezTo>
                    <a:cubicBezTo>
                      <a:pt x="1103699" y="1049131"/>
                      <a:pt x="1036643" y="992076"/>
                      <a:pt x="961014" y="955310"/>
                    </a:cubicBezTo>
                    <a:cubicBezTo>
                      <a:pt x="885671" y="918638"/>
                      <a:pt x="796136" y="911590"/>
                      <a:pt x="713459" y="907685"/>
                    </a:cubicBezTo>
                    <a:cubicBezTo>
                      <a:pt x="711935" y="907685"/>
                      <a:pt x="710888" y="908637"/>
                      <a:pt x="710411" y="909875"/>
                    </a:cubicBezTo>
                    <a:cubicBezTo>
                      <a:pt x="710221" y="909685"/>
                      <a:pt x="709935" y="909494"/>
                      <a:pt x="709745" y="909304"/>
                    </a:cubicBezTo>
                    <a:cubicBezTo>
                      <a:pt x="708697" y="908351"/>
                      <a:pt x="707554" y="908066"/>
                      <a:pt x="706411" y="907875"/>
                    </a:cubicBezTo>
                    <a:cubicBezTo>
                      <a:pt x="738986" y="888444"/>
                      <a:pt x="771276" y="868061"/>
                      <a:pt x="802804" y="846153"/>
                    </a:cubicBezTo>
                    <a:cubicBezTo>
                      <a:pt x="803375" y="846820"/>
                      <a:pt x="804233" y="847487"/>
                      <a:pt x="805185" y="847677"/>
                    </a:cubicBezTo>
                    <a:cubicBezTo>
                      <a:pt x="816806" y="850725"/>
                      <a:pt x="828617" y="851773"/>
                      <a:pt x="840523" y="850916"/>
                    </a:cubicBezTo>
                    <a:cubicBezTo>
                      <a:pt x="840523" y="850916"/>
                      <a:pt x="840523" y="850916"/>
                      <a:pt x="840713" y="850916"/>
                    </a:cubicBezTo>
                    <a:cubicBezTo>
                      <a:pt x="871955" y="863489"/>
                      <a:pt x="900626" y="894159"/>
                      <a:pt x="931487" y="907494"/>
                    </a:cubicBezTo>
                    <a:cubicBezTo>
                      <a:pt x="967205" y="923020"/>
                      <a:pt x="1005782" y="931307"/>
                      <a:pt x="1044358" y="935688"/>
                    </a:cubicBezTo>
                    <a:cubicBezTo>
                      <a:pt x="1136274" y="946166"/>
                      <a:pt x="1229048" y="934831"/>
                      <a:pt x="1320964" y="948071"/>
                    </a:cubicBezTo>
                    <a:cubicBezTo>
                      <a:pt x="1326488" y="948833"/>
                      <a:pt x="1331060" y="941117"/>
                      <a:pt x="1325917" y="937403"/>
                    </a:cubicBezTo>
                    <a:cubicBezTo>
                      <a:pt x="1184947" y="838152"/>
                      <a:pt x="1007401" y="797099"/>
                      <a:pt x="838999" y="836533"/>
                    </a:cubicBezTo>
                    <a:cubicBezTo>
                      <a:pt x="835475" y="835485"/>
                      <a:pt x="831950" y="834628"/>
                      <a:pt x="828140" y="834056"/>
                    </a:cubicBezTo>
                    <a:cubicBezTo>
                      <a:pt x="826331" y="833866"/>
                      <a:pt x="824902" y="834437"/>
                      <a:pt x="823664" y="835295"/>
                    </a:cubicBezTo>
                    <a:cubicBezTo>
                      <a:pt x="822044" y="834914"/>
                      <a:pt x="820330" y="834723"/>
                      <a:pt x="818615" y="834628"/>
                    </a:cubicBezTo>
                    <a:cubicBezTo>
                      <a:pt x="866717" y="800433"/>
                      <a:pt x="913103" y="763667"/>
                      <a:pt x="956728" y="723947"/>
                    </a:cubicBezTo>
                    <a:cubicBezTo>
                      <a:pt x="957204" y="724328"/>
                      <a:pt x="957680" y="724709"/>
                      <a:pt x="958252" y="725090"/>
                    </a:cubicBezTo>
                    <a:cubicBezTo>
                      <a:pt x="1123130" y="804148"/>
                      <a:pt x="1300485" y="701849"/>
                      <a:pt x="1471554" y="721852"/>
                    </a:cubicBezTo>
                    <a:cubicBezTo>
                      <a:pt x="1478507" y="722709"/>
                      <a:pt x="1481174" y="713851"/>
                      <a:pt x="1475174" y="710422"/>
                    </a:cubicBezTo>
                    <a:cubicBezTo>
                      <a:pt x="1397354" y="666512"/>
                      <a:pt x="1312201" y="653081"/>
                      <a:pt x="1226285" y="657272"/>
                    </a:cubicBezTo>
                    <a:cubicBezTo>
                      <a:pt x="1140275" y="661559"/>
                      <a:pt x="1053502" y="683276"/>
                      <a:pt x="972635" y="709374"/>
                    </a:cubicBezTo>
                    <a:cubicBezTo>
                      <a:pt x="996352" y="686990"/>
                      <a:pt x="1019307" y="663845"/>
                      <a:pt x="1041215" y="639842"/>
                    </a:cubicBezTo>
                    <a:cubicBezTo>
                      <a:pt x="1042929" y="640413"/>
                      <a:pt x="1044834" y="640413"/>
                      <a:pt x="1046644" y="638889"/>
                    </a:cubicBezTo>
                    <a:cubicBezTo>
                      <a:pt x="1060646" y="627935"/>
                      <a:pt x="1103222" y="642223"/>
                      <a:pt x="1119034" y="644033"/>
                    </a:cubicBezTo>
                    <a:cubicBezTo>
                      <a:pt x="1137703" y="646128"/>
                      <a:pt x="1156372" y="647271"/>
                      <a:pt x="1175136" y="647557"/>
                    </a:cubicBezTo>
                    <a:cubicBezTo>
                      <a:pt x="1191900" y="647843"/>
                      <a:pt x="1208664" y="647462"/>
                      <a:pt x="1225333" y="646319"/>
                    </a:cubicBezTo>
                    <a:cubicBezTo>
                      <a:pt x="1251622" y="644604"/>
                      <a:pt x="1277911" y="640985"/>
                      <a:pt x="1303724" y="635746"/>
                    </a:cubicBezTo>
                    <a:cubicBezTo>
                      <a:pt x="1342014" y="628031"/>
                      <a:pt x="1379733" y="616601"/>
                      <a:pt x="1415833" y="601456"/>
                    </a:cubicBezTo>
                    <a:cubicBezTo>
                      <a:pt x="1459267" y="583263"/>
                      <a:pt x="1499177" y="558879"/>
                      <a:pt x="1547945" y="560403"/>
                    </a:cubicBezTo>
                    <a:cubicBezTo>
                      <a:pt x="1554993" y="560594"/>
                      <a:pt x="1555469" y="548687"/>
                      <a:pt x="1548421" y="547925"/>
                    </a:cubicBezTo>
                    <a:cubicBezTo>
                      <a:pt x="1463363" y="539543"/>
                      <a:pt x="1377733" y="513254"/>
                      <a:pt x="1292103" y="529828"/>
                    </a:cubicBezTo>
                    <a:cubicBezTo>
                      <a:pt x="1211998" y="545258"/>
                      <a:pt x="1133607" y="584787"/>
                      <a:pt x="1060741" y="621077"/>
                    </a:cubicBezTo>
                    <a:cubicBezTo>
                      <a:pt x="1059693" y="621077"/>
                      <a:pt x="1058645" y="621268"/>
                      <a:pt x="1057598" y="621458"/>
                    </a:cubicBezTo>
                    <a:cubicBezTo>
                      <a:pt x="1076076" y="600313"/>
                      <a:pt x="1093793" y="578786"/>
                      <a:pt x="1110461" y="556498"/>
                    </a:cubicBezTo>
                    <a:cubicBezTo>
                      <a:pt x="1111033" y="556498"/>
                      <a:pt x="1111604" y="556498"/>
                      <a:pt x="1112271" y="556212"/>
                    </a:cubicBezTo>
                    <a:cubicBezTo>
                      <a:pt x="1344681" y="468677"/>
                      <a:pt x="1385162" y="181118"/>
                      <a:pt x="1530228" y="9382"/>
                    </a:cubicBezTo>
                    <a:cubicBezTo>
                      <a:pt x="1534705" y="4143"/>
                      <a:pt x="1527942" y="-2429"/>
                      <a:pt x="1522513" y="905"/>
                    </a:cubicBezTo>
                    <a:cubicBezTo>
                      <a:pt x="1331537" y="113681"/>
                      <a:pt x="1139703" y="307038"/>
                      <a:pt x="1113890" y="5385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52" name="Google Shape;2552;p38">
                <a:extLst>
                  <a:ext uri="{FF2B5EF4-FFF2-40B4-BE49-F238E27FC236}">
                    <a16:creationId xmlns:a16="http://schemas.microsoft.com/office/drawing/2014/main" id="{76BBD6EE-C564-DCD9-D781-11B2DC3AB0B9}"/>
                  </a:ext>
                </a:extLst>
              </p:cNvPr>
              <p:cNvGrpSpPr/>
              <p:nvPr/>
            </p:nvGrpSpPr>
            <p:grpSpPr>
              <a:xfrm>
                <a:off x="-711164" y="3533620"/>
                <a:ext cx="1282461" cy="1364167"/>
                <a:chOff x="5583840" y="2745555"/>
                <a:chExt cx="1282461" cy="1364167"/>
              </a:xfrm>
            </p:grpSpPr>
            <p:sp>
              <p:nvSpPr>
                <p:cNvPr id="2553" name="Google Shape;2553;p38">
                  <a:extLst>
                    <a:ext uri="{FF2B5EF4-FFF2-40B4-BE49-F238E27FC236}">
                      <a16:creationId xmlns:a16="http://schemas.microsoft.com/office/drawing/2014/main" id="{2A7D1BDD-11FD-D1EA-B114-B6A43B841051}"/>
                    </a:ext>
                  </a:extLst>
                </p:cNvPr>
                <p:cNvSpPr/>
                <p:nvPr/>
              </p:nvSpPr>
              <p:spPr>
                <a:xfrm>
                  <a:off x="6431888" y="2745555"/>
                  <a:ext cx="413683" cy="552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683" h="552278" extrusionOk="0">
                      <a:moveTo>
                        <a:pt x="11774" y="550189"/>
                      </a:moveTo>
                      <a:cubicBezTo>
                        <a:pt x="87688" y="474179"/>
                        <a:pt x="141218" y="375310"/>
                        <a:pt x="195892" y="283775"/>
                      </a:cubicBezTo>
                      <a:cubicBezTo>
                        <a:pt x="257614" y="180428"/>
                        <a:pt x="321241" y="84512"/>
                        <a:pt x="412681" y="5073"/>
                      </a:cubicBezTo>
                      <a:cubicBezTo>
                        <a:pt x="415253" y="2787"/>
                        <a:pt x="412395" y="-1594"/>
                        <a:pt x="409538" y="596"/>
                      </a:cubicBezTo>
                      <a:cubicBezTo>
                        <a:pt x="323908" y="64700"/>
                        <a:pt x="261043" y="156616"/>
                        <a:pt x="204750" y="246056"/>
                      </a:cubicBezTo>
                      <a:cubicBezTo>
                        <a:pt x="140456" y="348164"/>
                        <a:pt x="79592" y="448938"/>
                        <a:pt x="1677" y="541616"/>
                      </a:cubicBezTo>
                      <a:cubicBezTo>
                        <a:pt x="-3943" y="548284"/>
                        <a:pt x="5868" y="556094"/>
                        <a:pt x="11869" y="5501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4" name="Google Shape;2554;p38">
                  <a:extLst>
                    <a:ext uri="{FF2B5EF4-FFF2-40B4-BE49-F238E27FC236}">
                      <a16:creationId xmlns:a16="http://schemas.microsoft.com/office/drawing/2014/main" id="{81CEAD7B-5BA9-211E-B6C3-7B19C05BD83A}"/>
                    </a:ext>
                  </a:extLst>
                </p:cNvPr>
                <p:cNvSpPr/>
                <p:nvPr/>
              </p:nvSpPr>
              <p:spPr>
                <a:xfrm>
                  <a:off x="6342995" y="2803669"/>
                  <a:ext cx="127818" cy="551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18" h="551212" extrusionOk="0">
                      <a:moveTo>
                        <a:pt x="22942" y="545320"/>
                      </a:moveTo>
                      <a:cubicBezTo>
                        <a:pt x="4464" y="353392"/>
                        <a:pt x="32658" y="171845"/>
                        <a:pt x="127622" y="2110"/>
                      </a:cubicBezTo>
                      <a:cubicBezTo>
                        <a:pt x="128575" y="300"/>
                        <a:pt x="125812" y="-843"/>
                        <a:pt x="124765" y="776"/>
                      </a:cubicBezTo>
                      <a:cubicBezTo>
                        <a:pt x="24276" y="158320"/>
                        <a:pt x="-24206" y="361202"/>
                        <a:pt x="11893" y="546463"/>
                      </a:cubicBezTo>
                      <a:cubicBezTo>
                        <a:pt x="13227" y="553321"/>
                        <a:pt x="23514" y="552559"/>
                        <a:pt x="22847" y="5454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5" name="Google Shape;2555;p38">
                  <a:extLst>
                    <a:ext uri="{FF2B5EF4-FFF2-40B4-BE49-F238E27FC236}">
                      <a16:creationId xmlns:a16="http://schemas.microsoft.com/office/drawing/2014/main" id="{EF3753EE-0BFA-32AD-3C81-F6E59909C199}"/>
                    </a:ext>
                  </a:extLst>
                </p:cNvPr>
                <p:cNvSpPr/>
                <p:nvPr/>
              </p:nvSpPr>
              <p:spPr>
                <a:xfrm>
                  <a:off x="6216846" y="2847843"/>
                  <a:ext cx="85982" cy="581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82" h="581662" extrusionOk="0">
                      <a:moveTo>
                        <a:pt x="49555" y="573441"/>
                      </a:moveTo>
                      <a:cubicBezTo>
                        <a:pt x="-7118" y="385988"/>
                        <a:pt x="4502" y="184344"/>
                        <a:pt x="85560" y="5941"/>
                      </a:cubicBezTo>
                      <a:cubicBezTo>
                        <a:pt x="87846" y="988"/>
                        <a:pt x="80226" y="-2536"/>
                        <a:pt x="77845" y="2321"/>
                      </a:cubicBezTo>
                      <a:cubicBezTo>
                        <a:pt x="-9023" y="181773"/>
                        <a:pt x="-24454" y="388275"/>
                        <a:pt x="37935" y="577727"/>
                      </a:cubicBezTo>
                      <a:cubicBezTo>
                        <a:pt x="40411" y="585252"/>
                        <a:pt x="51746" y="580965"/>
                        <a:pt x="49460" y="5734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6" name="Google Shape;2556;p38">
                  <a:extLst>
                    <a:ext uri="{FF2B5EF4-FFF2-40B4-BE49-F238E27FC236}">
                      <a16:creationId xmlns:a16="http://schemas.microsoft.com/office/drawing/2014/main" id="{61DFD413-DFF0-4790-C258-2B70C0B3E5F4}"/>
                    </a:ext>
                  </a:extLst>
                </p:cNvPr>
                <p:cNvSpPr/>
                <p:nvPr/>
              </p:nvSpPr>
              <p:spPr>
                <a:xfrm>
                  <a:off x="6074947" y="2989393"/>
                  <a:ext cx="49955" cy="563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55" h="563871" extrusionOk="0">
                      <a:moveTo>
                        <a:pt x="47627" y="556192"/>
                      </a:moveTo>
                      <a:cubicBezTo>
                        <a:pt x="34482" y="465228"/>
                        <a:pt x="19433" y="374550"/>
                        <a:pt x="15813" y="282634"/>
                      </a:cubicBezTo>
                      <a:cubicBezTo>
                        <a:pt x="12003" y="185098"/>
                        <a:pt x="26005" y="95563"/>
                        <a:pt x="49913" y="1551"/>
                      </a:cubicBezTo>
                      <a:cubicBezTo>
                        <a:pt x="50294" y="27"/>
                        <a:pt x="48008" y="-640"/>
                        <a:pt x="47341" y="789"/>
                      </a:cubicBezTo>
                      <a:cubicBezTo>
                        <a:pt x="-30002" y="169096"/>
                        <a:pt x="4098" y="382075"/>
                        <a:pt x="33054" y="557621"/>
                      </a:cubicBezTo>
                      <a:cubicBezTo>
                        <a:pt x="34578" y="566765"/>
                        <a:pt x="48865" y="565526"/>
                        <a:pt x="47532" y="5561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7" name="Google Shape;2557;p38">
                  <a:extLst>
                    <a:ext uri="{FF2B5EF4-FFF2-40B4-BE49-F238E27FC236}">
                      <a16:creationId xmlns:a16="http://schemas.microsoft.com/office/drawing/2014/main" id="{8C1C3994-A9A3-C013-DDBD-E3C3395AE39D}"/>
                    </a:ext>
                  </a:extLst>
                </p:cNvPr>
                <p:cNvSpPr/>
                <p:nvPr/>
              </p:nvSpPr>
              <p:spPr>
                <a:xfrm>
                  <a:off x="5914420" y="3093482"/>
                  <a:ext cx="65535" cy="54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35" h="545765" extrusionOk="0">
                      <a:moveTo>
                        <a:pt x="65184" y="536970"/>
                      </a:moveTo>
                      <a:cubicBezTo>
                        <a:pt x="38038" y="450960"/>
                        <a:pt x="21464" y="362187"/>
                        <a:pt x="17083" y="272080"/>
                      </a:cubicBezTo>
                      <a:cubicBezTo>
                        <a:pt x="12606" y="180640"/>
                        <a:pt x="24988" y="93486"/>
                        <a:pt x="35656" y="3189"/>
                      </a:cubicBezTo>
                      <a:cubicBezTo>
                        <a:pt x="36133" y="-525"/>
                        <a:pt x="31180" y="-1192"/>
                        <a:pt x="30132" y="2237"/>
                      </a:cubicBezTo>
                      <a:cubicBezTo>
                        <a:pt x="-22732" y="173211"/>
                        <a:pt x="-253" y="373902"/>
                        <a:pt x="52897" y="541542"/>
                      </a:cubicBezTo>
                      <a:cubicBezTo>
                        <a:pt x="55468" y="549639"/>
                        <a:pt x="67756" y="544971"/>
                        <a:pt x="65184" y="5369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8" name="Google Shape;2558;p38">
                  <a:extLst>
                    <a:ext uri="{FF2B5EF4-FFF2-40B4-BE49-F238E27FC236}">
                      <a16:creationId xmlns:a16="http://schemas.microsoft.com/office/drawing/2014/main" id="{AD82DBFD-40C5-D07B-1D11-8CAFF2CE3E34}"/>
                    </a:ext>
                  </a:extLst>
                </p:cNvPr>
                <p:cNvSpPr/>
                <p:nvPr/>
              </p:nvSpPr>
              <p:spPr>
                <a:xfrm>
                  <a:off x="5760290" y="3142414"/>
                  <a:ext cx="44462" cy="57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62" h="571994" extrusionOk="0">
                      <a:moveTo>
                        <a:pt x="31480" y="564238"/>
                      </a:moveTo>
                      <a:cubicBezTo>
                        <a:pt x="23575" y="472513"/>
                        <a:pt x="15669" y="380501"/>
                        <a:pt x="15288" y="288299"/>
                      </a:cubicBezTo>
                      <a:cubicBezTo>
                        <a:pt x="14812" y="190858"/>
                        <a:pt x="27385" y="97990"/>
                        <a:pt x="44434" y="2454"/>
                      </a:cubicBezTo>
                      <a:cubicBezTo>
                        <a:pt x="44815" y="168"/>
                        <a:pt x="41196" y="-1070"/>
                        <a:pt x="40434" y="1216"/>
                      </a:cubicBezTo>
                      <a:cubicBezTo>
                        <a:pt x="-21098" y="178571"/>
                        <a:pt x="1953" y="382501"/>
                        <a:pt x="17002" y="565667"/>
                      </a:cubicBezTo>
                      <a:cubicBezTo>
                        <a:pt x="17764" y="575002"/>
                        <a:pt x="32242" y="573573"/>
                        <a:pt x="31480" y="56423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9" name="Google Shape;2559;p38">
                  <a:extLst>
                    <a:ext uri="{FF2B5EF4-FFF2-40B4-BE49-F238E27FC236}">
                      <a16:creationId xmlns:a16="http://schemas.microsoft.com/office/drawing/2014/main" id="{37F4840E-F447-6362-EA5C-D8DCB7B2021D}"/>
                    </a:ext>
                  </a:extLst>
                </p:cNvPr>
                <p:cNvSpPr/>
                <p:nvPr/>
              </p:nvSpPr>
              <p:spPr>
                <a:xfrm>
                  <a:off x="5583840" y="3263245"/>
                  <a:ext cx="51832" cy="503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32" h="503747" extrusionOk="0">
                      <a:moveTo>
                        <a:pt x="12573" y="499891"/>
                      </a:moveTo>
                      <a:cubicBezTo>
                        <a:pt x="42291" y="429882"/>
                        <a:pt x="36861" y="353587"/>
                        <a:pt x="34480" y="279387"/>
                      </a:cubicBezTo>
                      <a:cubicBezTo>
                        <a:pt x="31527" y="185851"/>
                        <a:pt x="40957" y="94792"/>
                        <a:pt x="51816" y="2114"/>
                      </a:cubicBezTo>
                      <a:cubicBezTo>
                        <a:pt x="52101" y="-267"/>
                        <a:pt x="48768" y="-839"/>
                        <a:pt x="48196" y="1447"/>
                      </a:cubicBezTo>
                      <a:cubicBezTo>
                        <a:pt x="29622" y="77171"/>
                        <a:pt x="23145" y="156800"/>
                        <a:pt x="22288" y="234619"/>
                      </a:cubicBezTo>
                      <a:cubicBezTo>
                        <a:pt x="21336" y="322726"/>
                        <a:pt x="32004" y="409784"/>
                        <a:pt x="476" y="494271"/>
                      </a:cubicBezTo>
                      <a:cubicBezTo>
                        <a:pt x="-2477" y="502177"/>
                        <a:pt x="9144" y="507892"/>
                        <a:pt x="12477" y="49989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0" name="Google Shape;2560;p38">
                  <a:extLst>
                    <a:ext uri="{FF2B5EF4-FFF2-40B4-BE49-F238E27FC236}">
                      <a16:creationId xmlns:a16="http://schemas.microsoft.com/office/drawing/2014/main" id="{44248865-9711-1B1E-6AA9-07725A994127}"/>
                    </a:ext>
                  </a:extLst>
                </p:cNvPr>
                <p:cNvSpPr/>
                <p:nvPr/>
              </p:nvSpPr>
              <p:spPr>
                <a:xfrm>
                  <a:off x="6376633" y="3280161"/>
                  <a:ext cx="489668" cy="95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668" h="95535" extrusionOk="0">
                      <a:moveTo>
                        <a:pt x="223048" y="74163"/>
                      </a:moveTo>
                      <a:cubicBezTo>
                        <a:pt x="262863" y="62351"/>
                        <a:pt x="301725" y="47492"/>
                        <a:pt x="341158" y="34538"/>
                      </a:cubicBezTo>
                      <a:cubicBezTo>
                        <a:pt x="390212" y="18536"/>
                        <a:pt x="436980" y="13869"/>
                        <a:pt x="487462" y="7202"/>
                      </a:cubicBezTo>
                      <a:cubicBezTo>
                        <a:pt x="490225" y="6821"/>
                        <a:pt x="490510" y="2630"/>
                        <a:pt x="487653" y="2153"/>
                      </a:cubicBezTo>
                      <a:cubicBezTo>
                        <a:pt x="419835" y="-8515"/>
                        <a:pt x="341349" y="22823"/>
                        <a:pt x="278198" y="44159"/>
                      </a:cubicBezTo>
                      <a:cubicBezTo>
                        <a:pt x="189901" y="74067"/>
                        <a:pt x="99414" y="100642"/>
                        <a:pt x="7593" y="69876"/>
                      </a:cubicBezTo>
                      <a:cubicBezTo>
                        <a:pt x="1306" y="67781"/>
                        <a:pt x="-3361" y="77020"/>
                        <a:pt x="3116" y="79497"/>
                      </a:cubicBezTo>
                      <a:cubicBezTo>
                        <a:pt x="74744" y="106833"/>
                        <a:pt x="151325" y="95308"/>
                        <a:pt x="223048" y="740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1" name="Google Shape;2561;p38">
                  <a:extLst>
                    <a:ext uri="{FF2B5EF4-FFF2-40B4-BE49-F238E27FC236}">
                      <a16:creationId xmlns:a16="http://schemas.microsoft.com/office/drawing/2014/main" id="{07BC8D1B-B02D-D53F-9276-338B82FC5CF1}"/>
                    </a:ext>
                  </a:extLst>
                </p:cNvPr>
                <p:cNvSpPr/>
                <p:nvPr/>
              </p:nvSpPr>
              <p:spPr>
                <a:xfrm>
                  <a:off x="6297734" y="3430118"/>
                  <a:ext cx="495230" cy="40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230" h="40890" extrusionOk="0">
                      <a:moveTo>
                        <a:pt x="228986" y="22503"/>
                      </a:moveTo>
                      <a:cubicBezTo>
                        <a:pt x="317664" y="9549"/>
                        <a:pt x="402532" y="12406"/>
                        <a:pt x="491686" y="18407"/>
                      </a:cubicBezTo>
                      <a:cubicBezTo>
                        <a:pt x="495591" y="18693"/>
                        <a:pt x="496734" y="13168"/>
                        <a:pt x="492733" y="12311"/>
                      </a:cubicBezTo>
                      <a:cubicBezTo>
                        <a:pt x="329856" y="-25503"/>
                        <a:pt x="167359" y="36504"/>
                        <a:pt x="3624" y="29646"/>
                      </a:cubicBezTo>
                      <a:cubicBezTo>
                        <a:pt x="-281" y="29456"/>
                        <a:pt x="-1614" y="35171"/>
                        <a:pt x="2577" y="35933"/>
                      </a:cubicBezTo>
                      <a:cubicBezTo>
                        <a:pt x="77824" y="48982"/>
                        <a:pt x="154405" y="33361"/>
                        <a:pt x="228986" y="225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2" name="Google Shape;2562;p38">
                  <a:extLst>
                    <a:ext uri="{FF2B5EF4-FFF2-40B4-BE49-F238E27FC236}">
                      <a16:creationId xmlns:a16="http://schemas.microsoft.com/office/drawing/2014/main" id="{70BFD7EB-691C-A999-35B2-5169255187B1}"/>
                    </a:ext>
                  </a:extLst>
                </p:cNvPr>
                <p:cNvSpPr/>
                <p:nvPr/>
              </p:nvSpPr>
              <p:spPr>
                <a:xfrm>
                  <a:off x="6163007" y="3568878"/>
                  <a:ext cx="479508" cy="10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508" h="109175" extrusionOk="0">
                      <a:moveTo>
                        <a:pt x="477536" y="109105"/>
                      </a:moveTo>
                      <a:cubicBezTo>
                        <a:pt x="479441" y="109676"/>
                        <a:pt x="480298" y="106628"/>
                        <a:pt x="478584" y="105771"/>
                      </a:cubicBezTo>
                      <a:cubicBezTo>
                        <a:pt x="409528" y="72529"/>
                        <a:pt x="333137" y="45192"/>
                        <a:pt x="257604" y="31190"/>
                      </a:cubicBezTo>
                      <a:cubicBezTo>
                        <a:pt x="175498" y="15950"/>
                        <a:pt x="89964" y="27952"/>
                        <a:pt x="10049" y="425"/>
                      </a:cubicBezTo>
                      <a:cubicBezTo>
                        <a:pt x="1667" y="-2433"/>
                        <a:pt x="-4429" y="9950"/>
                        <a:pt x="4144" y="13093"/>
                      </a:cubicBezTo>
                      <a:cubicBezTo>
                        <a:pt x="78058" y="40049"/>
                        <a:pt x="156067" y="29476"/>
                        <a:pt x="232744" y="39477"/>
                      </a:cubicBezTo>
                      <a:cubicBezTo>
                        <a:pt x="318183" y="50621"/>
                        <a:pt x="395907" y="84245"/>
                        <a:pt x="477536" y="1091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3" name="Google Shape;2563;p38">
                  <a:extLst>
                    <a:ext uri="{FF2B5EF4-FFF2-40B4-BE49-F238E27FC236}">
                      <a16:creationId xmlns:a16="http://schemas.microsoft.com/office/drawing/2014/main" id="{295F470A-EA7B-A1AD-3F27-C4D2C9F40A12}"/>
                    </a:ext>
                  </a:extLst>
                </p:cNvPr>
                <p:cNvSpPr/>
                <p:nvPr/>
              </p:nvSpPr>
              <p:spPr>
                <a:xfrm>
                  <a:off x="6034954" y="3652657"/>
                  <a:ext cx="452218" cy="184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218" h="184374" extrusionOk="0">
                      <a:moveTo>
                        <a:pt x="450618" y="178964"/>
                      </a:moveTo>
                      <a:cubicBezTo>
                        <a:pt x="298218" y="129529"/>
                        <a:pt x="154771" y="68760"/>
                        <a:pt x="9801" y="751"/>
                      </a:cubicBezTo>
                      <a:cubicBezTo>
                        <a:pt x="1514" y="-3154"/>
                        <a:pt x="-4106" y="9228"/>
                        <a:pt x="3800" y="13515"/>
                      </a:cubicBezTo>
                      <a:cubicBezTo>
                        <a:pt x="141627" y="89524"/>
                        <a:pt x="296313" y="146198"/>
                        <a:pt x="448903" y="184298"/>
                      </a:cubicBezTo>
                      <a:cubicBezTo>
                        <a:pt x="451951" y="185060"/>
                        <a:pt x="453666" y="179917"/>
                        <a:pt x="450618" y="1789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4" name="Google Shape;2564;p38">
                  <a:extLst>
                    <a:ext uri="{FF2B5EF4-FFF2-40B4-BE49-F238E27FC236}">
                      <a16:creationId xmlns:a16="http://schemas.microsoft.com/office/drawing/2014/main" id="{8896F7E6-CAE0-3F0D-4461-D8AE07FC799C}"/>
                    </a:ext>
                  </a:extLst>
                </p:cNvPr>
                <p:cNvSpPr/>
                <p:nvPr/>
              </p:nvSpPr>
              <p:spPr>
                <a:xfrm>
                  <a:off x="5830737" y="3757713"/>
                  <a:ext cx="505138" cy="253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138" h="253295" extrusionOk="0">
                      <a:moveTo>
                        <a:pt x="504339" y="249549"/>
                      </a:moveTo>
                      <a:cubicBezTo>
                        <a:pt x="364988" y="134011"/>
                        <a:pt x="185061" y="41904"/>
                        <a:pt x="8753" y="184"/>
                      </a:cubicBezTo>
                      <a:cubicBezTo>
                        <a:pt x="657" y="-1721"/>
                        <a:pt x="-3820" y="11710"/>
                        <a:pt x="4277" y="14377"/>
                      </a:cubicBezTo>
                      <a:cubicBezTo>
                        <a:pt x="90478" y="42285"/>
                        <a:pt x="175346" y="69622"/>
                        <a:pt x="257356" y="108674"/>
                      </a:cubicBezTo>
                      <a:cubicBezTo>
                        <a:pt x="343271" y="149632"/>
                        <a:pt x="422615" y="200019"/>
                        <a:pt x="501482" y="252883"/>
                      </a:cubicBezTo>
                      <a:cubicBezTo>
                        <a:pt x="503768" y="254407"/>
                        <a:pt x="506530" y="251359"/>
                        <a:pt x="504339" y="24954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5" name="Google Shape;2565;p38">
                  <a:extLst>
                    <a:ext uri="{FF2B5EF4-FFF2-40B4-BE49-F238E27FC236}">
                      <a16:creationId xmlns:a16="http://schemas.microsoft.com/office/drawing/2014/main" id="{37A62690-CB74-66DB-5DB2-41ADE82A436E}"/>
                    </a:ext>
                  </a:extLst>
                </p:cNvPr>
                <p:cNvSpPr/>
                <p:nvPr/>
              </p:nvSpPr>
              <p:spPr>
                <a:xfrm>
                  <a:off x="5622573" y="3815015"/>
                  <a:ext cx="399657" cy="294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657" h="294707" extrusionOk="0">
                      <a:moveTo>
                        <a:pt x="398560" y="289878"/>
                      </a:moveTo>
                      <a:cubicBezTo>
                        <a:pt x="273973" y="189580"/>
                        <a:pt x="143290" y="95282"/>
                        <a:pt x="13559" y="1652"/>
                      </a:cubicBezTo>
                      <a:cubicBezTo>
                        <a:pt x="5177" y="-4444"/>
                        <a:pt x="-5300" y="7843"/>
                        <a:pt x="3082" y="14034"/>
                      </a:cubicBezTo>
                      <a:cubicBezTo>
                        <a:pt x="131764" y="109475"/>
                        <a:pt x="261400" y="205582"/>
                        <a:pt x="394940" y="294165"/>
                      </a:cubicBezTo>
                      <a:cubicBezTo>
                        <a:pt x="397893" y="296165"/>
                        <a:pt x="401512" y="292164"/>
                        <a:pt x="398560" y="2898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566" name="Google Shape;2566;p38">
              <a:extLst>
                <a:ext uri="{FF2B5EF4-FFF2-40B4-BE49-F238E27FC236}">
                  <a16:creationId xmlns:a16="http://schemas.microsoft.com/office/drawing/2014/main" id="{F7D3A9C8-5349-16C7-34C8-591854A97B13}"/>
                </a:ext>
              </a:extLst>
            </p:cNvPr>
            <p:cNvGrpSpPr/>
            <p:nvPr/>
          </p:nvGrpSpPr>
          <p:grpSpPr>
            <a:xfrm rot="6765776">
              <a:off x="7040724" y="4442483"/>
              <a:ext cx="714156" cy="722745"/>
              <a:chOff x="1798693" y="1800541"/>
              <a:chExt cx="1044296" cy="1056856"/>
            </a:xfrm>
          </p:grpSpPr>
          <p:sp>
            <p:nvSpPr>
              <p:cNvPr id="2567" name="Google Shape;2567;p38">
                <a:extLst>
                  <a:ext uri="{FF2B5EF4-FFF2-40B4-BE49-F238E27FC236}">
                    <a16:creationId xmlns:a16="http://schemas.microsoft.com/office/drawing/2014/main" id="{57862DCC-3612-7144-0242-30333B25DCB5}"/>
                  </a:ext>
                </a:extLst>
              </p:cNvPr>
              <p:cNvSpPr/>
              <p:nvPr/>
            </p:nvSpPr>
            <p:spPr>
              <a:xfrm>
                <a:off x="1798693" y="1800541"/>
                <a:ext cx="1044296" cy="1056856"/>
              </a:xfrm>
              <a:custGeom>
                <a:avLst/>
                <a:gdLst/>
                <a:ahLst/>
                <a:cxnLst/>
                <a:rect l="l" t="t" r="r" b="b"/>
                <a:pathLst>
                  <a:path w="1044296" h="1056856" extrusionOk="0">
                    <a:moveTo>
                      <a:pt x="482979" y="70059"/>
                    </a:moveTo>
                    <a:cubicBezTo>
                      <a:pt x="479931" y="102920"/>
                      <a:pt x="498600" y="134829"/>
                      <a:pt x="508602" y="165118"/>
                    </a:cubicBezTo>
                    <a:cubicBezTo>
                      <a:pt x="514888" y="184263"/>
                      <a:pt x="520412" y="203790"/>
                      <a:pt x="524794" y="223506"/>
                    </a:cubicBezTo>
                    <a:cubicBezTo>
                      <a:pt x="527461" y="235413"/>
                      <a:pt x="530795" y="247986"/>
                      <a:pt x="531461" y="260273"/>
                    </a:cubicBezTo>
                    <a:cubicBezTo>
                      <a:pt x="531271" y="266655"/>
                      <a:pt x="530890" y="272941"/>
                      <a:pt x="530604" y="279228"/>
                    </a:cubicBezTo>
                    <a:cubicBezTo>
                      <a:pt x="525270" y="305231"/>
                      <a:pt x="509078" y="309327"/>
                      <a:pt x="482122" y="291610"/>
                    </a:cubicBezTo>
                    <a:cubicBezTo>
                      <a:pt x="481741" y="290658"/>
                      <a:pt x="480884" y="290086"/>
                      <a:pt x="480122" y="289991"/>
                    </a:cubicBezTo>
                    <a:cubicBezTo>
                      <a:pt x="479550" y="288848"/>
                      <a:pt x="479074" y="287705"/>
                      <a:pt x="478503" y="286562"/>
                    </a:cubicBezTo>
                    <a:cubicBezTo>
                      <a:pt x="474883" y="277132"/>
                      <a:pt x="472311" y="267321"/>
                      <a:pt x="469930" y="257511"/>
                    </a:cubicBezTo>
                    <a:cubicBezTo>
                      <a:pt x="465644" y="239699"/>
                      <a:pt x="463072" y="221601"/>
                      <a:pt x="459262" y="203790"/>
                    </a:cubicBezTo>
                    <a:cubicBezTo>
                      <a:pt x="452785" y="173119"/>
                      <a:pt x="443355" y="143877"/>
                      <a:pt x="424686" y="118255"/>
                    </a:cubicBezTo>
                    <a:cubicBezTo>
                      <a:pt x="410780" y="99110"/>
                      <a:pt x="377442" y="60915"/>
                      <a:pt x="348867" y="64534"/>
                    </a:cubicBezTo>
                    <a:cubicBezTo>
                      <a:pt x="348010" y="63867"/>
                      <a:pt x="346962" y="63486"/>
                      <a:pt x="345724" y="63677"/>
                    </a:cubicBezTo>
                    <a:cubicBezTo>
                      <a:pt x="270381" y="73011"/>
                      <a:pt x="169797" y="153783"/>
                      <a:pt x="198182" y="239889"/>
                    </a:cubicBezTo>
                    <a:cubicBezTo>
                      <a:pt x="211231" y="279513"/>
                      <a:pt x="251617" y="299325"/>
                      <a:pt x="286288" y="316470"/>
                    </a:cubicBezTo>
                    <a:cubicBezTo>
                      <a:pt x="315149" y="330853"/>
                      <a:pt x="343152" y="345903"/>
                      <a:pt x="368489" y="366191"/>
                    </a:cubicBezTo>
                    <a:cubicBezTo>
                      <a:pt x="380109" y="375525"/>
                      <a:pt x="391063" y="385527"/>
                      <a:pt x="401064" y="396385"/>
                    </a:cubicBezTo>
                    <a:cubicBezTo>
                      <a:pt x="412113" y="408386"/>
                      <a:pt x="437545" y="436295"/>
                      <a:pt x="434211" y="458583"/>
                    </a:cubicBezTo>
                    <a:cubicBezTo>
                      <a:pt x="431640" y="458869"/>
                      <a:pt x="429449" y="460584"/>
                      <a:pt x="429353" y="463917"/>
                    </a:cubicBezTo>
                    <a:cubicBezTo>
                      <a:pt x="423639" y="468299"/>
                      <a:pt x="418019" y="472680"/>
                      <a:pt x="412399" y="476967"/>
                    </a:cubicBezTo>
                    <a:cubicBezTo>
                      <a:pt x="403827" y="477062"/>
                      <a:pt x="395826" y="475252"/>
                      <a:pt x="388301" y="471442"/>
                    </a:cubicBezTo>
                    <a:cubicBezTo>
                      <a:pt x="379633" y="468108"/>
                      <a:pt x="373251" y="463917"/>
                      <a:pt x="366012" y="458298"/>
                    </a:cubicBezTo>
                    <a:cubicBezTo>
                      <a:pt x="353344" y="448868"/>
                      <a:pt x="342581" y="437533"/>
                      <a:pt x="331818" y="426103"/>
                    </a:cubicBezTo>
                    <a:cubicBezTo>
                      <a:pt x="311053" y="403910"/>
                      <a:pt x="289907" y="382193"/>
                      <a:pt x="265143" y="364381"/>
                    </a:cubicBezTo>
                    <a:cubicBezTo>
                      <a:pt x="234186" y="342093"/>
                      <a:pt x="170845" y="306183"/>
                      <a:pt x="133793" y="332949"/>
                    </a:cubicBezTo>
                    <a:cubicBezTo>
                      <a:pt x="133602" y="333044"/>
                      <a:pt x="133507" y="333234"/>
                      <a:pt x="133316" y="333330"/>
                    </a:cubicBezTo>
                    <a:cubicBezTo>
                      <a:pt x="131602" y="331139"/>
                      <a:pt x="128649" y="329996"/>
                      <a:pt x="126077" y="331996"/>
                    </a:cubicBezTo>
                    <a:cubicBezTo>
                      <a:pt x="87596" y="363238"/>
                      <a:pt x="57498" y="404100"/>
                      <a:pt x="38733" y="450011"/>
                    </a:cubicBezTo>
                    <a:cubicBezTo>
                      <a:pt x="24541" y="484586"/>
                      <a:pt x="9206" y="534783"/>
                      <a:pt x="38257" y="566406"/>
                    </a:cubicBezTo>
                    <a:cubicBezTo>
                      <a:pt x="65594" y="596220"/>
                      <a:pt x="112838" y="586790"/>
                      <a:pt x="148271" y="584885"/>
                    </a:cubicBezTo>
                    <a:cubicBezTo>
                      <a:pt x="190276" y="582599"/>
                      <a:pt x="321340" y="575360"/>
                      <a:pt x="338771" y="631748"/>
                    </a:cubicBezTo>
                    <a:cubicBezTo>
                      <a:pt x="328960" y="700709"/>
                      <a:pt x="192372" y="662133"/>
                      <a:pt x="151223" y="655275"/>
                    </a:cubicBezTo>
                    <a:cubicBezTo>
                      <a:pt x="109694" y="648321"/>
                      <a:pt x="44925" y="637272"/>
                      <a:pt x="13587" y="673944"/>
                    </a:cubicBezTo>
                    <a:cubicBezTo>
                      <a:pt x="-17083" y="709853"/>
                      <a:pt x="12158" y="768717"/>
                      <a:pt x="23588" y="806151"/>
                    </a:cubicBezTo>
                    <a:cubicBezTo>
                      <a:pt x="44925" y="876064"/>
                      <a:pt x="56354" y="947216"/>
                      <a:pt x="14540" y="1011986"/>
                    </a:cubicBezTo>
                    <a:cubicBezTo>
                      <a:pt x="13968" y="1012843"/>
                      <a:pt x="14540" y="1013605"/>
                      <a:pt x="15397" y="1013796"/>
                    </a:cubicBezTo>
                    <a:cubicBezTo>
                      <a:pt x="14730" y="1016558"/>
                      <a:pt x="18159" y="1019320"/>
                      <a:pt x="20636" y="1016844"/>
                    </a:cubicBezTo>
                    <a:cubicBezTo>
                      <a:pt x="71690" y="964837"/>
                      <a:pt x="142365" y="1005509"/>
                      <a:pt x="197324" y="1026654"/>
                    </a:cubicBezTo>
                    <a:cubicBezTo>
                      <a:pt x="243330" y="1044371"/>
                      <a:pt x="301528" y="1062087"/>
                      <a:pt x="351534" y="1055420"/>
                    </a:cubicBezTo>
                    <a:cubicBezTo>
                      <a:pt x="390396" y="1050276"/>
                      <a:pt x="403636" y="1022178"/>
                      <a:pt x="406874" y="986078"/>
                    </a:cubicBezTo>
                    <a:cubicBezTo>
                      <a:pt x="411923" y="929690"/>
                      <a:pt x="401445" y="873778"/>
                      <a:pt x="397445" y="817676"/>
                    </a:cubicBezTo>
                    <a:cubicBezTo>
                      <a:pt x="397921" y="816057"/>
                      <a:pt x="398493" y="814437"/>
                      <a:pt x="399159" y="812913"/>
                    </a:cubicBezTo>
                    <a:cubicBezTo>
                      <a:pt x="400207" y="811961"/>
                      <a:pt x="400969" y="810723"/>
                      <a:pt x="401160" y="809008"/>
                    </a:cubicBezTo>
                    <a:cubicBezTo>
                      <a:pt x="401160" y="808532"/>
                      <a:pt x="401350" y="808151"/>
                      <a:pt x="401445" y="807675"/>
                    </a:cubicBezTo>
                    <a:cubicBezTo>
                      <a:pt x="404207" y="801674"/>
                      <a:pt x="407636" y="795959"/>
                      <a:pt x="412494" y="791196"/>
                    </a:cubicBezTo>
                    <a:cubicBezTo>
                      <a:pt x="420972" y="782910"/>
                      <a:pt x="434021" y="779195"/>
                      <a:pt x="444022" y="785481"/>
                    </a:cubicBezTo>
                    <a:cubicBezTo>
                      <a:pt x="445070" y="786339"/>
                      <a:pt x="446213" y="787291"/>
                      <a:pt x="447261" y="788148"/>
                    </a:cubicBezTo>
                    <a:cubicBezTo>
                      <a:pt x="449832" y="796435"/>
                      <a:pt x="450404" y="811866"/>
                      <a:pt x="451642" y="820724"/>
                    </a:cubicBezTo>
                    <a:cubicBezTo>
                      <a:pt x="456786" y="855395"/>
                      <a:pt x="461834" y="890161"/>
                      <a:pt x="466977" y="924832"/>
                    </a:cubicBezTo>
                    <a:cubicBezTo>
                      <a:pt x="471644" y="957027"/>
                      <a:pt x="466691" y="1007223"/>
                      <a:pt x="508125" y="1012081"/>
                    </a:cubicBezTo>
                    <a:cubicBezTo>
                      <a:pt x="560322" y="1018082"/>
                      <a:pt x="617472" y="992364"/>
                      <a:pt x="663478" y="970933"/>
                    </a:cubicBezTo>
                    <a:cubicBezTo>
                      <a:pt x="701483" y="953217"/>
                      <a:pt x="725010" y="925308"/>
                      <a:pt x="723676" y="881874"/>
                    </a:cubicBezTo>
                    <a:cubicBezTo>
                      <a:pt x="722152" y="829582"/>
                      <a:pt x="685766" y="789958"/>
                      <a:pt x="655286" y="751001"/>
                    </a:cubicBezTo>
                    <a:cubicBezTo>
                      <a:pt x="648810" y="742714"/>
                      <a:pt x="642332" y="734332"/>
                      <a:pt x="636332" y="725474"/>
                    </a:cubicBezTo>
                    <a:cubicBezTo>
                      <a:pt x="628998" y="712901"/>
                      <a:pt x="623282" y="700137"/>
                      <a:pt x="619377" y="686802"/>
                    </a:cubicBezTo>
                    <a:cubicBezTo>
                      <a:pt x="621092" y="686326"/>
                      <a:pt x="622520" y="684326"/>
                      <a:pt x="621282" y="682516"/>
                    </a:cubicBezTo>
                    <a:cubicBezTo>
                      <a:pt x="612995" y="670800"/>
                      <a:pt x="612900" y="653274"/>
                      <a:pt x="624330" y="643368"/>
                    </a:cubicBezTo>
                    <a:cubicBezTo>
                      <a:pt x="636332" y="632986"/>
                      <a:pt x="651191" y="637558"/>
                      <a:pt x="662335" y="646226"/>
                    </a:cubicBezTo>
                    <a:cubicBezTo>
                      <a:pt x="663002" y="646702"/>
                      <a:pt x="663764" y="646988"/>
                      <a:pt x="664431" y="647178"/>
                    </a:cubicBezTo>
                    <a:cubicBezTo>
                      <a:pt x="664431" y="647178"/>
                      <a:pt x="664621" y="647178"/>
                      <a:pt x="664621" y="647369"/>
                    </a:cubicBezTo>
                    <a:cubicBezTo>
                      <a:pt x="677099" y="658037"/>
                      <a:pt x="687957" y="670705"/>
                      <a:pt x="697673" y="683850"/>
                    </a:cubicBezTo>
                    <a:cubicBezTo>
                      <a:pt x="727010" y="723093"/>
                      <a:pt x="747393" y="772623"/>
                      <a:pt x="785303" y="804817"/>
                    </a:cubicBezTo>
                    <a:cubicBezTo>
                      <a:pt x="815307" y="830344"/>
                      <a:pt x="847977" y="817962"/>
                      <a:pt x="876171" y="795768"/>
                    </a:cubicBezTo>
                    <a:cubicBezTo>
                      <a:pt x="910080" y="769098"/>
                      <a:pt x="945132" y="732808"/>
                      <a:pt x="950085" y="687850"/>
                    </a:cubicBezTo>
                    <a:cubicBezTo>
                      <a:pt x="954657" y="647464"/>
                      <a:pt x="933702" y="617079"/>
                      <a:pt x="897412" y="601554"/>
                    </a:cubicBezTo>
                    <a:cubicBezTo>
                      <a:pt x="876933" y="592791"/>
                      <a:pt x="855026" y="587361"/>
                      <a:pt x="834261" y="579456"/>
                    </a:cubicBezTo>
                    <a:cubicBezTo>
                      <a:pt x="816164" y="572598"/>
                      <a:pt x="798352" y="564978"/>
                      <a:pt x="780731" y="556691"/>
                    </a:cubicBezTo>
                    <a:cubicBezTo>
                      <a:pt x="776540" y="554691"/>
                      <a:pt x="772444" y="552595"/>
                      <a:pt x="768348" y="550595"/>
                    </a:cubicBezTo>
                    <a:cubicBezTo>
                      <a:pt x="762633" y="543832"/>
                      <a:pt x="754728" y="534117"/>
                      <a:pt x="752727" y="524401"/>
                    </a:cubicBezTo>
                    <a:cubicBezTo>
                      <a:pt x="753965" y="519067"/>
                      <a:pt x="755299" y="513828"/>
                      <a:pt x="756537" y="508494"/>
                    </a:cubicBezTo>
                    <a:cubicBezTo>
                      <a:pt x="756918" y="508018"/>
                      <a:pt x="757204" y="507637"/>
                      <a:pt x="757680" y="507161"/>
                    </a:cubicBezTo>
                    <a:cubicBezTo>
                      <a:pt x="769872" y="495064"/>
                      <a:pt x="786255" y="505637"/>
                      <a:pt x="800162" y="507447"/>
                    </a:cubicBezTo>
                    <a:cubicBezTo>
                      <a:pt x="802257" y="507732"/>
                      <a:pt x="803877" y="506780"/>
                      <a:pt x="804734" y="505542"/>
                    </a:cubicBezTo>
                    <a:cubicBezTo>
                      <a:pt x="815592" y="508875"/>
                      <a:pt x="825498" y="512590"/>
                      <a:pt x="831880" y="514590"/>
                    </a:cubicBezTo>
                    <a:cubicBezTo>
                      <a:pt x="855121" y="521925"/>
                      <a:pt x="878076" y="530497"/>
                      <a:pt x="902270" y="534307"/>
                    </a:cubicBezTo>
                    <a:cubicBezTo>
                      <a:pt x="995043" y="548785"/>
                      <a:pt x="1068576" y="457917"/>
                      <a:pt x="1036763" y="369334"/>
                    </a:cubicBezTo>
                    <a:cubicBezTo>
                      <a:pt x="1001520" y="270941"/>
                      <a:pt x="887601" y="247890"/>
                      <a:pt x="799971" y="286943"/>
                    </a:cubicBezTo>
                    <a:cubicBezTo>
                      <a:pt x="797114" y="288181"/>
                      <a:pt x="796542" y="290562"/>
                      <a:pt x="797209" y="292753"/>
                    </a:cubicBezTo>
                    <a:lnTo>
                      <a:pt x="794828" y="290372"/>
                    </a:lnTo>
                    <a:cubicBezTo>
                      <a:pt x="795495" y="289515"/>
                      <a:pt x="795971" y="288276"/>
                      <a:pt x="795971" y="286848"/>
                    </a:cubicBezTo>
                    <a:cubicBezTo>
                      <a:pt x="794637" y="218363"/>
                      <a:pt x="791018" y="142353"/>
                      <a:pt x="746345" y="86442"/>
                    </a:cubicBezTo>
                    <a:cubicBezTo>
                      <a:pt x="709865" y="40817"/>
                      <a:pt x="643285" y="5479"/>
                      <a:pt x="585087" y="431"/>
                    </a:cubicBezTo>
                    <a:cubicBezTo>
                      <a:pt x="540224" y="-3570"/>
                      <a:pt x="487551" y="20338"/>
                      <a:pt x="482884" y="701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8" name="Google Shape;2568;p38">
                <a:extLst>
                  <a:ext uri="{FF2B5EF4-FFF2-40B4-BE49-F238E27FC236}">
                    <a16:creationId xmlns:a16="http://schemas.microsoft.com/office/drawing/2014/main" id="{BB8E63E5-19AB-AB30-4712-D8BF494BDFED}"/>
                  </a:ext>
                </a:extLst>
              </p:cNvPr>
              <p:cNvSpPr/>
              <p:nvPr/>
            </p:nvSpPr>
            <p:spPr>
              <a:xfrm>
                <a:off x="1844433" y="1844821"/>
                <a:ext cx="915504" cy="963202"/>
              </a:xfrm>
              <a:custGeom>
                <a:avLst/>
                <a:gdLst/>
                <a:ahLst/>
                <a:cxnLst/>
                <a:rect l="l" t="t" r="r" b="b"/>
                <a:pathLst>
                  <a:path w="915504" h="963202" extrusionOk="0">
                    <a:moveTo>
                      <a:pt x="495151" y="1966"/>
                    </a:moveTo>
                    <a:cubicBezTo>
                      <a:pt x="484959" y="125315"/>
                      <a:pt x="558588" y="269428"/>
                      <a:pt x="659743" y="339056"/>
                    </a:cubicBezTo>
                    <a:cubicBezTo>
                      <a:pt x="661267" y="340104"/>
                      <a:pt x="662791" y="340675"/>
                      <a:pt x="664315" y="340866"/>
                    </a:cubicBezTo>
                    <a:cubicBezTo>
                      <a:pt x="644408" y="362773"/>
                      <a:pt x="624120" y="384204"/>
                      <a:pt x="603450" y="405350"/>
                    </a:cubicBezTo>
                    <a:cubicBezTo>
                      <a:pt x="602879" y="405159"/>
                      <a:pt x="602307" y="405064"/>
                      <a:pt x="601736" y="404969"/>
                    </a:cubicBezTo>
                    <a:cubicBezTo>
                      <a:pt x="599926" y="400968"/>
                      <a:pt x="597640" y="397063"/>
                      <a:pt x="595068" y="393444"/>
                    </a:cubicBezTo>
                    <a:cubicBezTo>
                      <a:pt x="591925" y="388776"/>
                      <a:pt x="588211" y="384395"/>
                      <a:pt x="584305" y="380204"/>
                    </a:cubicBezTo>
                    <a:cubicBezTo>
                      <a:pt x="574209" y="369250"/>
                      <a:pt x="562207" y="360297"/>
                      <a:pt x="549729" y="352200"/>
                    </a:cubicBezTo>
                    <a:cubicBezTo>
                      <a:pt x="517535" y="331436"/>
                      <a:pt x="481626" y="317625"/>
                      <a:pt x="451146" y="294003"/>
                    </a:cubicBezTo>
                    <a:cubicBezTo>
                      <a:pt x="384280" y="242091"/>
                      <a:pt x="349419" y="171035"/>
                      <a:pt x="329511" y="90739"/>
                    </a:cubicBezTo>
                    <a:cubicBezTo>
                      <a:pt x="328749" y="87501"/>
                      <a:pt x="323606" y="88263"/>
                      <a:pt x="323701" y="91596"/>
                    </a:cubicBezTo>
                    <a:cubicBezTo>
                      <a:pt x="326368" y="167225"/>
                      <a:pt x="367135" y="244187"/>
                      <a:pt x="421523" y="295336"/>
                    </a:cubicBezTo>
                    <a:cubicBezTo>
                      <a:pt x="449241" y="321339"/>
                      <a:pt x="480864" y="339723"/>
                      <a:pt x="513249" y="359154"/>
                    </a:cubicBezTo>
                    <a:cubicBezTo>
                      <a:pt x="530870" y="369726"/>
                      <a:pt x="549063" y="380775"/>
                      <a:pt x="562874" y="396206"/>
                    </a:cubicBezTo>
                    <a:cubicBezTo>
                      <a:pt x="571065" y="405350"/>
                      <a:pt x="575161" y="417161"/>
                      <a:pt x="582210" y="426495"/>
                    </a:cubicBezTo>
                    <a:cubicBezTo>
                      <a:pt x="554111" y="454404"/>
                      <a:pt x="525441" y="481645"/>
                      <a:pt x="496104" y="508410"/>
                    </a:cubicBezTo>
                    <a:cubicBezTo>
                      <a:pt x="497151" y="506886"/>
                      <a:pt x="497818" y="505172"/>
                      <a:pt x="497723" y="503172"/>
                    </a:cubicBezTo>
                    <a:cubicBezTo>
                      <a:pt x="494865" y="430972"/>
                      <a:pt x="440001" y="353058"/>
                      <a:pt x="391710" y="303051"/>
                    </a:cubicBezTo>
                    <a:cubicBezTo>
                      <a:pt x="338941" y="248378"/>
                      <a:pt x="266646" y="202372"/>
                      <a:pt x="191113" y="189418"/>
                    </a:cubicBezTo>
                    <a:cubicBezTo>
                      <a:pt x="190637" y="189418"/>
                      <a:pt x="190256" y="190085"/>
                      <a:pt x="190732" y="190275"/>
                    </a:cubicBezTo>
                    <a:cubicBezTo>
                      <a:pt x="261122" y="220089"/>
                      <a:pt x="323225" y="256188"/>
                      <a:pt x="374946" y="313529"/>
                    </a:cubicBezTo>
                    <a:cubicBezTo>
                      <a:pt x="400758" y="342104"/>
                      <a:pt x="422761" y="373917"/>
                      <a:pt x="440382" y="408207"/>
                    </a:cubicBezTo>
                    <a:cubicBezTo>
                      <a:pt x="457051" y="440592"/>
                      <a:pt x="464195" y="475740"/>
                      <a:pt x="478863" y="508696"/>
                    </a:cubicBezTo>
                    <a:cubicBezTo>
                      <a:pt x="479435" y="509934"/>
                      <a:pt x="480197" y="510982"/>
                      <a:pt x="481149" y="511744"/>
                    </a:cubicBezTo>
                    <a:cubicBezTo>
                      <a:pt x="481340" y="514983"/>
                      <a:pt x="481626" y="518126"/>
                      <a:pt x="482102" y="521174"/>
                    </a:cubicBezTo>
                    <a:cubicBezTo>
                      <a:pt x="462957" y="538414"/>
                      <a:pt x="443621" y="555559"/>
                      <a:pt x="424095" y="572514"/>
                    </a:cubicBezTo>
                    <a:cubicBezTo>
                      <a:pt x="424095" y="570323"/>
                      <a:pt x="423618" y="568037"/>
                      <a:pt x="422094" y="565846"/>
                    </a:cubicBezTo>
                    <a:cubicBezTo>
                      <a:pt x="382851" y="506982"/>
                      <a:pt x="314271" y="462786"/>
                      <a:pt x="250835" y="434115"/>
                    </a:cubicBezTo>
                    <a:cubicBezTo>
                      <a:pt x="192637" y="407731"/>
                      <a:pt x="107769" y="379251"/>
                      <a:pt x="44428" y="400492"/>
                    </a:cubicBezTo>
                    <a:cubicBezTo>
                      <a:pt x="42618" y="401064"/>
                      <a:pt x="43380" y="403635"/>
                      <a:pt x="45285" y="403254"/>
                    </a:cubicBezTo>
                    <a:cubicBezTo>
                      <a:pt x="113294" y="388491"/>
                      <a:pt x="197400" y="422971"/>
                      <a:pt x="256169" y="455070"/>
                    </a:cubicBezTo>
                    <a:cubicBezTo>
                      <a:pt x="315510" y="487455"/>
                      <a:pt x="356753" y="533556"/>
                      <a:pt x="402759" y="581467"/>
                    </a:cubicBezTo>
                    <a:cubicBezTo>
                      <a:pt x="404854" y="583658"/>
                      <a:pt x="407235" y="584610"/>
                      <a:pt x="409712" y="584896"/>
                    </a:cubicBezTo>
                    <a:cubicBezTo>
                      <a:pt x="405045" y="588897"/>
                      <a:pt x="400473" y="592802"/>
                      <a:pt x="395805" y="596802"/>
                    </a:cubicBezTo>
                    <a:cubicBezTo>
                      <a:pt x="334274" y="649285"/>
                      <a:pt x="271885" y="700720"/>
                      <a:pt x="209973" y="752822"/>
                    </a:cubicBezTo>
                    <a:cubicBezTo>
                      <a:pt x="209306" y="751774"/>
                      <a:pt x="208544" y="750726"/>
                      <a:pt x="207401" y="749774"/>
                    </a:cubicBezTo>
                    <a:cubicBezTo>
                      <a:pt x="152727" y="702816"/>
                      <a:pt x="70527" y="692624"/>
                      <a:pt x="3947" y="718341"/>
                    </a:cubicBezTo>
                    <a:cubicBezTo>
                      <a:pt x="1566" y="719294"/>
                      <a:pt x="2518" y="722723"/>
                      <a:pt x="5090" y="722151"/>
                    </a:cubicBezTo>
                    <a:cubicBezTo>
                      <a:pt x="74241" y="706626"/>
                      <a:pt x="135678" y="724247"/>
                      <a:pt x="191399" y="766633"/>
                    </a:cubicBezTo>
                    <a:cubicBezTo>
                      <a:pt x="191875" y="767014"/>
                      <a:pt x="192256" y="767205"/>
                      <a:pt x="192732" y="767490"/>
                    </a:cubicBezTo>
                    <a:cubicBezTo>
                      <a:pt x="176349" y="781397"/>
                      <a:pt x="159871" y="795399"/>
                      <a:pt x="143488" y="809305"/>
                    </a:cubicBezTo>
                    <a:cubicBezTo>
                      <a:pt x="142155" y="809781"/>
                      <a:pt x="141107" y="810639"/>
                      <a:pt x="140345" y="811972"/>
                    </a:cubicBezTo>
                    <a:cubicBezTo>
                      <a:pt x="129010" y="821592"/>
                      <a:pt x="117771" y="831213"/>
                      <a:pt x="106341" y="840738"/>
                    </a:cubicBezTo>
                    <a:cubicBezTo>
                      <a:pt x="70527" y="870551"/>
                      <a:pt x="30807" y="898364"/>
                      <a:pt x="137" y="933606"/>
                    </a:cubicBezTo>
                    <a:cubicBezTo>
                      <a:pt x="-244" y="934083"/>
                      <a:pt x="232" y="934749"/>
                      <a:pt x="804" y="934368"/>
                    </a:cubicBezTo>
                    <a:cubicBezTo>
                      <a:pt x="39856" y="912937"/>
                      <a:pt x="74051" y="881695"/>
                      <a:pt x="109008" y="854263"/>
                    </a:cubicBezTo>
                    <a:cubicBezTo>
                      <a:pt x="119771" y="845786"/>
                      <a:pt x="130725" y="837404"/>
                      <a:pt x="141583" y="829022"/>
                    </a:cubicBezTo>
                    <a:cubicBezTo>
                      <a:pt x="144345" y="847881"/>
                      <a:pt x="146441" y="866169"/>
                      <a:pt x="143298" y="885505"/>
                    </a:cubicBezTo>
                    <a:cubicBezTo>
                      <a:pt x="139297" y="909603"/>
                      <a:pt x="127962" y="929511"/>
                      <a:pt x="115770" y="950180"/>
                    </a:cubicBezTo>
                    <a:cubicBezTo>
                      <a:pt x="115199" y="951132"/>
                      <a:pt x="116532" y="952085"/>
                      <a:pt x="117390" y="951323"/>
                    </a:cubicBezTo>
                    <a:cubicBezTo>
                      <a:pt x="149489" y="920843"/>
                      <a:pt x="167110" y="862455"/>
                      <a:pt x="155109" y="818830"/>
                    </a:cubicBezTo>
                    <a:cubicBezTo>
                      <a:pt x="175492" y="803304"/>
                      <a:pt x="195876" y="787874"/>
                      <a:pt x="216164" y="772158"/>
                    </a:cubicBezTo>
                    <a:cubicBezTo>
                      <a:pt x="230166" y="761394"/>
                      <a:pt x="244072" y="750631"/>
                      <a:pt x="257979" y="739773"/>
                    </a:cubicBezTo>
                    <a:cubicBezTo>
                      <a:pt x="272457" y="815782"/>
                      <a:pt x="276362" y="884934"/>
                      <a:pt x="256264" y="961419"/>
                    </a:cubicBezTo>
                    <a:cubicBezTo>
                      <a:pt x="255788" y="963324"/>
                      <a:pt x="258550" y="963896"/>
                      <a:pt x="259217" y="962181"/>
                    </a:cubicBezTo>
                    <a:cubicBezTo>
                      <a:pt x="287506" y="889601"/>
                      <a:pt x="298365" y="801685"/>
                      <a:pt x="275790" y="725961"/>
                    </a:cubicBezTo>
                    <a:cubicBezTo>
                      <a:pt x="311700" y="698053"/>
                      <a:pt x="347418" y="669954"/>
                      <a:pt x="382851" y="641379"/>
                    </a:cubicBezTo>
                    <a:cubicBezTo>
                      <a:pt x="465719" y="707483"/>
                      <a:pt x="506391" y="809591"/>
                      <a:pt x="492579" y="914747"/>
                    </a:cubicBezTo>
                    <a:cubicBezTo>
                      <a:pt x="492294" y="917033"/>
                      <a:pt x="495532" y="917985"/>
                      <a:pt x="496104" y="915604"/>
                    </a:cubicBezTo>
                    <a:cubicBezTo>
                      <a:pt x="521821" y="810543"/>
                      <a:pt x="483054" y="696434"/>
                      <a:pt x="400092" y="627378"/>
                    </a:cubicBezTo>
                    <a:cubicBezTo>
                      <a:pt x="403616" y="624520"/>
                      <a:pt x="407045" y="621758"/>
                      <a:pt x="410569" y="618900"/>
                    </a:cubicBezTo>
                    <a:cubicBezTo>
                      <a:pt x="430857" y="602327"/>
                      <a:pt x="450955" y="585563"/>
                      <a:pt x="470958" y="568513"/>
                    </a:cubicBezTo>
                    <a:cubicBezTo>
                      <a:pt x="479530" y="670145"/>
                      <a:pt x="543062" y="777968"/>
                      <a:pt x="620500" y="840642"/>
                    </a:cubicBezTo>
                    <a:cubicBezTo>
                      <a:pt x="622500" y="842262"/>
                      <a:pt x="624882" y="839690"/>
                      <a:pt x="623262" y="837785"/>
                    </a:cubicBezTo>
                    <a:cubicBezTo>
                      <a:pt x="586115" y="795494"/>
                      <a:pt x="553540" y="752631"/>
                      <a:pt x="530584" y="701006"/>
                    </a:cubicBezTo>
                    <a:cubicBezTo>
                      <a:pt x="509058" y="652714"/>
                      <a:pt x="500199" y="603851"/>
                      <a:pt x="489627" y="552606"/>
                    </a:cubicBezTo>
                    <a:cubicBezTo>
                      <a:pt x="513153" y="532318"/>
                      <a:pt x="536299" y="511649"/>
                      <a:pt x="559159" y="490599"/>
                    </a:cubicBezTo>
                    <a:cubicBezTo>
                      <a:pt x="607832" y="514316"/>
                      <a:pt x="652885" y="541748"/>
                      <a:pt x="691747" y="580038"/>
                    </a:cubicBezTo>
                    <a:cubicBezTo>
                      <a:pt x="731371" y="619186"/>
                      <a:pt x="758232" y="663573"/>
                      <a:pt x="786140" y="711007"/>
                    </a:cubicBezTo>
                    <a:cubicBezTo>
                      <a:pt x="786807" y="712150"/>
                      <a:pt x="788807" y="711388"/>
                      <a:pt x="788331" y="710055"/>
                    </a:cubicBezTo>
                    <a:cubicBezTo>
                      <a:pt x="755755" y="611566"/>
                      <a:pt x="667744" y="521936"/>
                      <a:pt x="575923" y="474978"/>
                    </a:cubicBezTo>
                    <a:cubicBezTo>
                      <a:pt x="616500" y="436782"/>
                      <a:pt x="655743" y="397063"/>
                      <a:pt x="692795" y="355534"/>
                    </a:cubicBezTo>
                    <a:cubicBezTo>
                      <a:pt x="694224" y="356582"/>
                      <a:pt x="696033" y="357344"/>
                      <a:pt x="698224" y="357439"/>
                    </a:cubicBezTo>
                    <a:cubicBezTo>
                      <a:pt x="778901" y="361821"/>
                      <a:pt x="844242" y="380394"/>
                      <a:pt x="913775" y="422304"/>
                    </a:cubicBezTo>
                    <a:cubicBezTo>
                      <a:pt x="914918" y="422971"/>
                      <a:pt x="916156" y="421352"/>
                      <a:pt x="915108" y="420399"/>
                    </a:cubicBezTo>
                    <a:cubicBezTo>
                      <a:pt x="861007" y="371822"/>
                      <a:pt x="781568" y="339627"/>
                      <a:pt x="707940" y="338103"/>
                    </a:cubicBezTo>
                    <a:cubicBezTo>
                      <a:pt x="720132" y="324006"/>
                      <a:pt x="732038" y="309719"/>
                      <a:pt x="743658" y="295146"/>
                    </a:cubicBezTo>
                    <a:cubicBezTo>
                      <a:pt x="785378" y="291240"/>
                      <a:pt x="825764" y="290669"/>
                      <a:pt x="867483" y="297432"/>
                    </a:cubicBezTo>
                    <a:cubicBezTo>
                      <a:pt x="869388" y="297717"/>
                      <a:pt x="870150" y="294955"/>
                      <a:pt x="868245" y="294479"/>
                    </a:cubicBezTo>
                    <a:cubicBezTo>
                      <a:pt x="831003" y="284668"/>
                      <a:pt x="792331" y="279620"/>
                      <a:pt x="753850" y="282192"/>
                    </a:cubicBezTo>
                    <a:cubicBezTo>
                      <a:pt x="758232" y="276572"/>
                      <a:pt x="762804" y="271047"/>
                      <a:pt x="767090" y="265428"/>
                    </a:cubicBezTo>
                    <a:cubicBezTo>
                      <a:pt x="778329" y="250569"/>
                      <a:pt x="757565" y="230185"/>
                      <a:pt x="745754" y="245139"/>
                    </a:cubicBezTo>
                    <a:cubicBezTo>
                      <a:pt x="733562" y="260570"/>
                      <a:pt x="721179" y="275619"/>
                      <a:pt x="708511" y="290574"/>
                    </a:cubicBezTo>
                    <a:cubicBezTo>
                      <a:pt x="678412" y="228185"/>
                      <a:pt x="664696" y="168749"/>
                      <a:pt x="650599" y="101217"/>
                    </a:cubicBezTo>
                    <a:cubicBezTo>
                      <a:pt x="650218" y="99407"/>
                      <a:pt x="647551" y="99978"/>
                      <a:pt x="647551" y="101693"/>
                    </a:cubicBezTo>
                    <a:cubicBezTo>
                      <a:pt x="648027" y="167606"/>
                      <a:pt x="652695" y="247902"/>
                      <a:pt x="692319" y="303432"/>
                    </a:cubicBezTo>
                    <a:cubicBezTo>
                      <a:pt x="693176" y="304575"/>
                      <a:pt x="694128" y="305528"/>
                      <a:pt x="695081" y="306195"/>
                    </a:cubicBezTo>
                    <a:cubicBezTo>
                      <a:pt x="689080" y="313148"/>
                      <a:pt x="683175" y="320101"/>
                      <a:pt x="677079" y="326959"/>
                    </a:cubicBezTo>
                    <a:cubicBezTo>
                      <a:pt x="676888" y="324483"/>
                      <a:pt x="675840" y="322101"/>
                      <a:pt x="673840" y="320101"/>
                    </a:cubicBezTo>
                    <a:cubicBezTo>
                      <a:pt x="628692" y="275905"/>
                      <a:pt x="587639" y="232947"/>
                      <a:pt x="557349" y="176750"/>
                    </a:cubicBezTo>
                    <a:cubicBezTo>
                      <a:pt x="527346" y="121029"/>
                      <a:pt x="512963" y="62545"/>
                      <a:pt x="499152" y="1395"/>
                    </a:cubicBezTo>
                    <a:cubicBezTo>
                      <a:pt x="498675" y="-891"/>
                      <a:pt x="495437" y="-129"/>
                      <a:pt x="495246" y="19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9" name="Google Shape;2569;p38">
              <a:extLst>
                <a:ext uri="{FF2B5EF4-FFF2-40B4-BE49-F238E27FC236}">
                  <a16:creationId xmlns:a16="http://schemas.microsoft.com/office/drawing/2014/main" id="{6524B937-2CBA-9016-05E3-800939D787E7}"/>
                </a:ext>
              </a:extLst>
            </p:cNvPr>
            <p:cNvGrpSpPr/>
            <p:nvPr/>
          </p:nvGrpSpPr>
          <p:grpSpPr>
            <a:xfrm rot="-7212784">
              <a:off x="6432731" y="4205355"/>
              <a:ext cx="867495" cy="1033245"/>
              <a:chOff x="-206343" y="1238230"/>
              <a:chExt cx="779672" cy="928642"/>
            </a:xfrm>
          </p:grpSpPr>
          <p:sp>
            <p:nvSpPr>
              <p:cNvPr id="2570" name="Google Shape;2570;p38">
                <a:extLst>
                  <a:ext uri="{FF2B5EF4-FFF2-40B4-BE49-F238E27FC236}">
                    <a16:creationId xmlns:a16="http://schemas.microsoft.com/office/drawing/2014/main" id="{04805EE2-A558-DA3D-0709-4837C54086FD}"/>
                  </a:ext>
                </a:extLst>
              </p:cNvPr>
              <p:cNvSpPr/>
              <p:nvPr/>
            </p:nvSpPr>
            <p:spPr>
              <a:xfrm rot="-4688137">
                <a:off x="-225321" y="1390091"/>
                <a:ext cx="817628" cy="624921"/>
              </a:xfrm>
              <a:custGeom>
                <a:avLst/>
                <a:gdLst/>
                <a:ahLst/>
                <a:cxnLst/>
                <a:rect l="l" t="t" r="r" b="b"/>
                <a:pathLst>
                  <a:path w="1344808" h="1027850" extrusionOk="0">
                    <a:moveTo>
                      <a:pt x="3709" y="1027844"/>
                    </a:moveTo>
                    <a:cubicBezTo>
                      <a:pt x="94196" y="1021939"/>
                      <a:pt x="184970" y="1015366"/>
                      <a:pt x="274790" y="1002508"/>
                    </a:cubicBezTo>
                    <a:cubicBezTo>
                      <a:pt x="300603" y="998793"/>
                      <a:pt x="331274" y="993459"/>
                      <a:pt x="347561" y="970599"/>
                    </a:cubicBezTo>
                    <a:cubicBezTo>
                      <a:pt x="364325" y="947072"/>
                      <a:pt x="354610" y="917164"/>
                      <a:pt x="356610" y="889922"/>
                    </a:cubicBezTo>
                    <a:lnTo>
                      <a:pt x="387948" y="949930"/>
                    </a:lnTo>
                    <a:cubicBezTo>
                      <a:pt x="388805" y="951644"/>
                      <a:pt x="391186" y="952787"/>
                      <a:pt x="392996" y="952216"/>
                    </a:cubicBezTo>
                    <a:cubicBezTo>
                      <a:pt x="426333" y="942024"/>
                      <a:pt x="459195" y="930308"/>
                      <a:pt x="491294" y="916592"/>
                    </a:cubicBezTo>
                    <a:cubicBezTo>
                      <a:pt x="518059" y="905162"/>
                      <a:pt x="550730" y="893542"/>
                      <a:pt x="569589" y="869920"/>
                    </a:cubicBezTo>
                    <a:cubicBezTo>
                      <a:pt x="588068" y="846679"/>
                      <a:pt x="587020" y="815722"/>
                      <a:pt x="588353" y="787624"/>
                    </a:cubicBezTo>
                    <a:cubicBezTo>
                      <a:pt x="589973" y="753905"/>
                      <a:pt x="591592" y="720187"/>
                      <a:pt x="593306" y="686468"/>
                    </a:cubicBezTo>
                    <a:cubicBezTo>
                      <a:pt x="606451" y="727426"/>
                      <a:pt x="618548" y="769526"/>
                      <a:pt x="635312" y="808769"/>
                    </a:cubicBezTo>
                    <a:cubicBezTo>
                      <a:pt x="644170" y="829438"/>
                      <a:pt x="662649" y="833153"/>
                      <a:pt x="683318" y="824962"/>
                    </a:cubicBezTo>
                    <a:cubicBezTo>
                      <a:pt x="737134" y="803530"/>
                      <a:pt x="735515" y="744094"/>
                      <a:pt x="724180" y="694850"/>
                    </a:cubicBezTo>
                    <a:cubicBezTo>
                      <a:pt x="739706" y="720758"/>
                      <a:pt x="755327" y="746761"/>
                      <a:pt x="770757" y="772669"/>
                    </a:cubicBezTo>
                    <a:cubicBezTo>
                      <a:pt x="772091" y="774860"/>
                      <a:pt x="774853" y="775717"/>
                      <a:pt x="777139" y="774574"/>
                    </a:cubicBezTo>
                    <a:cubicBezTo>
                      <a:pt x="821145" y="752191"/>
                      <a:pt x="865436" y="728664"/>
                      <a:pt x="906489" y="701232"/>
                    </a:cubicBezTo>
                    <a:cubicBezTo>
                      <a:pt x="936778" y="680944"/>
                      <a:pt x="961734" y="656274"/>
                      <a:pt x="970020" y="619793"/>
                    </a:cubicBezTo>
                    <a:cubicBezTo>
                      <a:pt x="978783" y="581217"/>
                      <a:pt x="971639" y="539212"/>
                      <a:pt x="967068" y="500635"/>
                    </a:cubicBezTo>
                    <a:cubicBezTo>
                      <a:pt x="962210" y="459487"/>
                      <a:pt x="955257" y="418625"/>
                      <a:pt x="946874" y="378049"/>
                    </a:cubicBezTo>
                    <a:cubicBezTo>
                      <a:pt x="990594" y="446057"/>
                      <a:pt x="1021741" y="520447"/>
                      <a:pt x="1039172" y="599791"/>
                    </a:cubicBezTo>
                    <a:cubicBezTo>
                      <a:pt x="1040029" y="603505"/>
                      <a:pt x="1044315" y="604077"/>
                      <a:pt x="1046982" y="601981"/>
                    </a:cubicBezTo>
                    <a:cubicBezTo>
                      <a:pt x="1130612" y="539402"/>
                      <a:pt x="1192143" y="451772"/>
                      <a:pt x="1220433" y="350998"/>
                    </a:cubicBezTo>
                    <a:cubicBezTo>
                      <a:pt x="1242912" y="270511"/>
                      <a:pt x="1248531" y="180691"/>
                      <a:pt x="1286060" y="106586"/>
                    </a:cubicBezTo>
                    <a:cubicBezTo>
                      <a:pt x="1298061" y="88393"/>
                      <a:pt x="1311492" y="71344"/>
                      <a:pt x="1326827" y="55532"/>
                    </a:cubicBezTo>
                    <a:cubicBezTo>
                      <a:pt x="1336066" y="46102"/>
                      <a:pt x="1343591" y="41911"/>
                      <a:pt x="1343210" y="32196"/>
                    </a:cubicBezTo>
                    <a:cubicBezTo>
                      <a:pt x="1343400" y="32005"/>
                      <a:pt x="1343591" y="31815"/>
                      <a:pt x="1343781" y="31624"/>
                    </a:cubicBezTo>
                    <a:cubicBezTo>
                      <a:pt x="1345877" y="29815"/>
                      <a:pt x="1344448" y="27148"/>
                      <a:pt x="1342353" y="26671"/>
                    </a:cubicBezTo>
                    <a:cubicBezTo>
                      <a:pt x="1342162" y="26005"/>
                      <a:pt x="1341971" y="25338"/>
                      <a:pt x="1341686" y="24671"/>
                    </a:cubicBezTo>
                    <a:cubicBezTo>
                      <a:pt x="1341686" y="24576"/>
                      <a:pt x="1341591" y="24481"/>
                      <a:pt x="1341400" y="24481"/>
                    </a:cubicBezTo>
                    <a:cubicBezTo>
                      <a:pt x="1341114" y="24195"/>
                      <a:pt x="1340829" y="23909"/>
                      <a:pt x="1340352" y="23814"/>
                    </a:cubicBezTo>
                    <a:cubicBezTo>
                      <a:pt x="1321969" y="20480"/>
                      <a:pt x="1303300" y="17908"/>
                      <a:pt x="1284536" y="15908"/>
                    </a:cubicBezTo>
                    <a:cubicBezTo>
                      <a:pt x="1190715" y="-5428"/>
                      <a:pt x="1093655" y="-5428"/>
                      <a:pt x="999357" y="16670"/>
                    </a:cubicBezTo>
                    <a:cubicBezTo>
                      <a:pt x="996881" y="17242"/>
                      <a:pt x="994785" y="20194"/>
                      <a:pt x="995738" y="22671"/>
                    </a:cubicBezTo>
                    <a:cubicBezTo>
                      <a:pt x="1005834" y="53818"/>
                      <a:pt x="1016026" y="85060"/>
                      <a:pt x="1026218" y="116302"/>
                    </a:cubicBezTo>
                    <a:cubicBezTo>
                      <a:pt x="1005549" y="96775"/>
                      <a:pt x="984974" y="77249"/>
                      <a:pt x="964115" y="57913"/>
                    </a:cubicBezTo>
                    <a:cubicBezTo>
                      <a:pt x="951828" y="46483"/>
                      <a:pt x="940493" y="35911"/>
                      <a:pt x="922872" y="36482"/>
                    </a:cubicBezTo>
                    <a:cubicBezTo>
                      <a:pt x="895535" y="37339"/>
                      <a:pt x="863626" y="53056"/>
                      <a:pt x="838099" y="62485"/>
                    </a:cubicBezTo>
                    <a:cubicBezTo>
                      <a:pt x="811429" y="72391"/>
                      <a:pt x="785045" y="83536"/>
                      <a:pt x="759708" y="96680"/>
                    </a:cubicBezTo>
                    <a:cubicBezTo>
                      <a:pt x="717036" y="118969"/>
                      <a:pt x="664935" y="150401"/>
                      <a:pt x="638741" y="192121"/>
                    </a:cubicBezTo>
                    <a:cubicBezTo>
                      <a:pt x="630168" y="205837"/>
                      <a:pt x="630359" y="218314"/>
                      <a:pt x="637788" y="232507"/>
                    </a:cubicBezTo>
                    <a:cubicBezTo>
                      <a:pt x="648361" y="252795"/>
                      <a:pt x="663030" y="271940"/>
                      <a:pt x="677222" y="290800"/>
                    </a:cubicBezTo>
                    <a:cubicBezTo>
                      <a:pt x="642837" y="267368"/>
                      <a:pt x="608547" y="243937"/>
                      <a:pt x="574161" y="220505"/>
                    </a:cubicBezTo>
                    <a:cubicBezTo>
                      <a:pt x="572447" y="219457"/>
                      <a:pt x="569399" y="219648"/>
                      <a:pt x="568065" y="221172"/>
                    </a:cubicBezTo>
                    <a:cubicBezTo>
                      <a:pt x="537204" y="256891"/>
                      <a:pt x="506629" y="292895"/>
                      <a:pt x="476339" y="329090"/>
                    </a:cubicBezTo>
                    <a:cubicBezTo>
                      <a:pt x="461861" y="346426"/>
                      <a:pt x="447479" y="363856"/>
                      <a:pt x="433096" y="381287"/>
                    </a:cubicBezTo>
                    <a:cubicBezTo>
                      <a:pt x="425285" y="390812"/>
                      <a:pt x="414713" y="401194"/>
                      <a:pt x="410998" y="413386"/>
                    </a:cubicBezTo>
                    <a:cubicBezTo>
                      <a:pt x="403283" y="438818"/>
                      <a:pt x="425666" y="454153"/>
                      <a:pt x="441859" y="470346"/>
                    </a:cubicBezTo>
                    <a:cubicBezTo>
                      <a:pt x="468720" y="497111"/>
                      <a:pt x="495485" y="523972"/>
                      <a:pt x="522345" y="550832"/>
                    </a:cubicBezTo>
                    <a:cubicBezTo>
                      <a:pt x="468815" y="521400"/>
                      <a:pt x="416046" y="490729"/>
                      <a:pt x="364325" y="458249"/>
                    </a:cubicBezTo>
                    <a:cubicBezTo>
                      <a:pt x="362135" y="456820"/>
                      <a:pt x="358991" y="457678"/>
                      <a:pt x="357658" y="459868"/>
                    </a:cubicBezTo>
                    <a:cubicBezTo>
                      <a:pt x="316986" y="526639"/>
                      <a:pt x="272695" y="591028"/>
                      <a:pt x="224213" y="652369"/>
                    </a:cubicBezTo>
                    <a:cubicBezTo>
                      <a:pt x="211735" y="668180"/>
                      <a:pt x="175254" y="697612"/>
                      <a:pt x="175254" y="720758"/>
                    </a:cubicBezTo>
                    <a:cubicBezTo>
                      <a:pt x="175254" y="730855"/>
                      <a:pt x="184112" y="740761"/>
                      <a:pt x="189065" y="748285"/>
                    </a:cubicBezTo>
                    <a:cubicBezTo>
                      <a:pt x="195257" y="757525"/>
                      <a:pt x="201543" y="766764"/>
                      <a:pt x="207830" y="776003"/>
                    </a:cubicBezTo>
                    <a:cubicBezTo>
                      <a:pt x="194209" y="766192"/>
                      <a:pt x="180588" y="756477"/>
                      <a:pt x="166967" y="746761"/>
                    </a:cubicBezTo>
                    <a:cubicBezTo>
                      <a:pt x="165348" y="745618"/>
                      <a:pt x="162395" y="745904"/>
                      <a:pt x="160967" y="747428"/>
                    </a:cubicBezTo>
                    <a:cubicBezTo>
                      <a:pt x="150108" y="759430"/>
                      <a:pt x="139250" y="771336"/>
                      <a:pt x="128391" y="783337"/>
                    </a:cubicBezTo>
                    <a:cubicBezTo>
                      <a:pt x="126962" y="784957"/>
                      <a:pt x="126391" y="787338"/>
                      <a:pt x="127534" y="789338"/>
                    </a:cubicBezTo>
                    <a:cubicBezTo>
                      <a:pt x="138107" y="807721"/>
                      <a:pt x="148679" y="826105"/>
                      <a:pt x="159347" y="844488"/>
                    </a:cubicBezTo>
                    <a:cubicBezTo>
                      <a:pt x="142679" y="832296"/>
                      <a:pt x="126105" y="820008"/>
                      <a:pt x="109532" y="807721"/>
                    </a:cubicBezTo>
                    <a:cubicBezTo>
                      <a:pt x="107531" y="806293"/>
                      <a:pt x="104102" y="807245"/>
                      <a:pt x="102959" y="809341"/>
                    </a:cubicBezTo>
                    <a:cubicBezTo>
                      <a:pt x="68669" y="880111"/>
                      <a:pt x="34665" y="950977"/>
                      <a:pt x="470" y="1021748"/>
                    </a:cubicBezTo>
                    <a:cubicBezTo>
                      <a:pt x="-768" y="1024225"/>
                      <a:pt x="470" y="1028035"/>
                      <a:pt x="3804" y="1027844"/>
                    </a:cubicBezTo>
                    <a:close/>
                    <a:moveTo>
                      <a:pt x="1338638" y="27910"/>
                    </a:moveTo>
                    <a:cubicBezTo>
                      <a:pt x="1337876" y="28576"/>
                      <a:pt x="1337114" y="29243"/>
                      <a:pt x="1336352" y="29910"/>
                    </a:cubicBezTo>
                    <a:cubicBezTo>
                      <a:pt x="1333304" y="28957"/>
                      <a:pt x="1330161" y="28005"/>
                      <a:pt x="1327113" y="27148"/>
                    </a:cubicBezTo>
                    <a:cubicBezTo>
                      <a:pt x="1330923" y="27433"/>
                      <a:pt x="1334828" y="27719"/>
                      <a:pt x="1338638" y="279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1" name="Google Shape;2571;p38">
                <a:extLst>
                  <a:ext uri="{FF2B5EF4-FFF2-40B4-BE49-F238E27FC236}">
                    <a16:creationId xmlns:a16="http://schemas.microsoft.com/office/drawing/2014/main" id="{D347977D-C8DD-AA19-BB9A-85835D1A1839}"/>
                  </a:ext>
                </a:extLst>
              </p:cNvPr>
              <p:cNvSpPr/>
              <p:nvPr/>
            </p:nvSpPr>
            <p:spPr>
              <a:xfrm rot="-4688137">
                <a:off x="-215998" y="1401411"/>
                <a:ext cx="808194" cy="599263"/>
              </a:xfrm>
              <a:custGeom>
                <a:avLst/>
                <a:gdLst/>
                <a:ahLst/>
                <a:cxnLst/>
                <a:rect l="l" t="t" r="r" b="b"/>
                <a:pathLst>
                  <a:path w="1329292" h="985649" extrusionOk="0">
                    <a:moveTo>
                      <a:pt x="76854" y="853846"/>
                    </a:moveTo>
                    <a:cubicBezTo>
                      <a:pt x="103333" y="867562"/>
                      <a:pt x="124384" y="880325"/>
                      <a:pt x="142672" y="903757"/>
                    </a:cubicBezTo>
                    <a:cubicBezTo>
                      <a:pt x="95999" y="929951"/>
                      <a:pt x="48184" y="954334"/>
                      <a:pt x="1130" y="981671"/>
                    </a:cubicBezTo>
                    <a:cubicBezTo>
                      <a:pt x="-1346" y="983100"/>
                      <a:pt x="654" y="986434"/>
                      <a:pt x="3226" y="985481"/>
                    </a:cubicBezTo>
                    <a:cubicBezTo>
                      <a:pt x="62566" y="961002"/>
                      <a:pt x="121145" y="930903"/>
                      <a:pt x="176676" y="896803"/>
                    </a:cubicBezTo>
                    <a:cubicBezTo>
                      <a:pt x="182010" y="911663"/>
                      <a:pt x="185915" y="925759"/>
                      <a:pt x="185248" y="942047"/>
                    </a:cubicBezTo>
                    <a:cubicBezTo>
                      <a:pt x="185248" y="944143"/>
                      <a:pt x="188677" y="944809"/>
                      <a:pt x="189058" y="942619"/>
                    </a:cubicBezTo>
                    <a:cubicBezTo>
                      <a:pt x="191821" y="926140"/>
                      <a:pt x="191249" y="907757"/>
                      <a:pt x="184391" y="892136"/>
                    </a:cubicBezTo>
                    <a:cubicBezTo>
                      <a:pt x="203441" y="880230"/>
                      <a:pt x="222205" y="867943"/>
                      <a:pt x="240398" y="855274"/>
                    </a:cubicBezTo>
                    <a:cubicBezTo>
                      <a:pt x="240398" y="856227"/>
                      <a:pt x="240684" y="857180"/>
                      <a:pt x="241160" y="858227"/>
                    </a:cubicBezTo>
                    <a:cubicBezTo>
                      <a:pt x="254114" y="886136"/>
                      <a:pt x="256591" y="915853"/>
                      <a:pt x="253828" y="946048"/>
                    </a:cubicBezTo>
                    <a:cubicBezTo>
                      <a:pt x="253447" y="950334"/>
                      <a:pt x="259734" y="950810"/>
                      <a:pt x="260972" y="947095"/>
                    </a:cubicBezTo>
                    <a:cubicBezTo>
                      <a:pt x="271831" y="915377"/>
                      <a:pt x="267354" y="881468"/>
                      <a:pt x="253924" y="851274"/>
                    </a:cubicBezTo>
                    <a:cubicBezTo>
                      <a:pt x="253162" y="849655"/>
                      <a:pt x="252114" y="848607"/>
                      <a:pt x="250876" y="847940"/>
                    </a:cubicBezTo>
                    <a:cubicBezTo>
                      <a:pt x="253066" y="846416"/>
                      <a:pt x="255257" y="844892"/>
                      <a:pt x="257353" y="843368"/>
                    </a:cubicBezTo>
                    <a:cubicBezTo>
                      <a:pt x="313169" y="803078"/>
                      <a:pt x="361556" y="754595"/>
                      <a:pt x="409562" y="705732"/>
                    </a:cubicBezTo>
                    <a:cubicBezTo>
                      <a:pt x="432327" y="748880"/>
                      <a:pt x="448329" y="791838"/>
                      <a:pt x="454330" y="840701"/>
                    </a:cubicBezTo>
                    <a:cubicBezTo>
                      <a:pt x="454615" y="842892"/>
                      <a:pt x="458140" y="842416"/>
                      <a:pt x="458140" y="840225"/>
                    </a:cubicBezTo>
                    <a:cubicBezTo>
                      <a:pt x="457854" y="790314"/>
                      <a:pt x="446805" y="738117"/>
                      <a:pt x="422421" y="694302"/>
                    </a:cubicBezTo>
                    <a:cubicBezTo>
                      <a:pt x="422230" y="693921"/>
                      <a:pt x="421945" y="693635"/>
                      <a:pt x="421754" y="693349"/>
                    </a:cubicBezTo>
                    <a:cubicBezTo>
                      <a:pt x="442995" y="671728"/>
                      <a:pt x="464236" y="650106"/>
                      <a:pt x="486238" y="629246"/>
                    </a:cubicBezTo>
                    <a:cubicBezTo>
                      <a:pt x="495668" y="620293"/>
                      <a:pt x="505193" y="611434"/>
                      <a:pt x="514813" y="602767"/>
                    </a:cubicBezTo>
                    <a:cubicBezTo>
                      <a:pt x="517004" y="652106"/>
                      <a:pt x="522529" y="701351"/>
                      <a:pt x="526434" y="750499"/>
                    </a:cubicBezTo>
                    <a:cubicBezTo>
                      <a:pt x="526624" y="752690"/>
                      <a:pt x="529863" y="752786"/>
                      <a:pt x="529863" y="750499"/>
                    </a:cubicBezTo>
                    <a:cubicBezTo>
                      <a:pt x="529387" y="697445"/>
                      <a:pt x="530720" y="644105"/>
                      <a:pt x="527767" y="591146"/>
                    </a:cubicBezTo>
                    <a:cubicBezTo>
                      <a:pt x="570058" y="553522"/>
                      <a:pt x="614350" y="517994"/>
                      <a:pt x="659689" y="483704"/>
                    </a:cubicBezTo>
                    <a:cubicBezTo>
                      <a:pt x="706266" y="544950"/>
                      <a:pt x="741889" y="612673"/>
                      <a:pt x="761797" y="687349"/>
                    </a:cubicBezTo>
                    <a:cubicBezTo>
                      <a:pt x="762749" y="690873"/>
                      <a:pt x="767893" y="689539"/>
                      <a:pt x="767226" y="686015"/>
                    </a:cubicBezTo>
                    <a:cubicBezTo>
                      <a:pt x="752462" y="608101"/>
                      <a:pt x="722935" y="535330"/>
                      <a:pt x="675786" y="471607"/>
                    </a:cubicBezTo>
                    <a:cubicBezTo>
                      <a:pt x="691121" y="460177"/>
                      <a:pt x="706647" y="448843"/>
                      <a:pt x="722268" y="437698"/>
                    </a:cubicBezTo>
                    <a:cubicBezTo>
                      <a:pt x="721792" y="438746"/>
                      <a:pt x="721696" y="439889"/>
                      <a:pt x="722458" y="440937"/>
                    </a:cubicBezTo>
                    <a:cubicBezTo>
                      <a:pt x="743890" y="471417"/>
                      <a:pt x="762178" y="502183"/>
                      <a:pt x="774941" y="537425"/>
                    </a:cubicBezTo>
                    <a:cubicBezTo>
                      <a:pt x="775894" y="540187"/>
                      <a:pt x="780370" y="539235"/>
                      <a:pt x="779418" y="536282"/>
                    </a:cubicBezTo>
                    <a:cubicBezTo>
                      <a:pt x="768083" y="500563"/>
                      <a:pt x="751891" y="465988"/>
                      <a:pt x="728650" y="436460"/>
                    </a:cubicBezTo>
                    <a:cubicBezTo>
                      <a:pt x="727792" y="435412"/>
                      <a:pt x="726745" y="435127"/>
                      <a:pt x="725602" y="435317"/>
                    </a:cubicBezTo>
                    <a:cubicBezTo>
                      <a:pt x="799706" y="382168"/>
                      <a:pt x="875716" y="331495"/>
                      <a:pt x="950773" y="280441"/>
                    </a:cubicBezTo>
                    <a:cubicBezTo>
                      <a:pt x="1001922" y="342067"/>
                      <a:pt x="1041832" y="409123"/>
                      <a:pt x="1074312" y="482371"/>
                    </a:cubicBezTo>
                    <a:cubicBezTo>
                      <a:pt x="1075169" y="484371"/>
                      <a:pt x="1078693" y="483037"/>
                      <a:pt x="1078027" y="480942"/>
                    </a:cubicBezTo>
                    <a:cubicBezTo>
                      <a:pt x="1051261" y="405694"/>
                      <a:pt x="1011542" y="335495"/>
                      <a:pt x="963250" y="271963"/>
                    </a:cubicBezTo>
                    <a:cubicBezTo>
                      <a:pt x="978109" y="261867"/>
                      <a:pt x="992873" y="251675"/>
                      <a:pt x="1007637" y="241579"/>
                    </a:cubicBezTo>
                    <a:cubicBezTo>
                      <a:pt x="1041355" y="218242"/>
                      <a:pt x="1075264" y="195192"/>
                      <a:pt x="1109078" y="171951"/>
                    </a:cubicBezTo>
                    <a:cubicBezTo>
                      <a:pt x="1135748" y="202907"/>
                      <a:pt x="1155370" y="234721"/>
                      <a:pt x="1163942" y="275869"/>
                    </a:cubicBezTo>
                    <a:cubicBezTo>
                      <a:pt x="1164895" y="280536"/>
                      <a:pt x="1171657" y="278631"/>
                      <a:pt x="1170991" y="274154"/>
                    </a:cubicBezTo>
                    <a:cubicBezTo>
                      <a:pt x="1165371" y="234530"/>
                      <a:pt x="1149464" y="193192"/>
                      <a:pt x="1121937" y="163093"/>
                    </a:cubicBezTo>
                    <a:cubicBezTo>
                      <a:pt x="1188898" y="117277"/>
                      <a:pt x="1255858" y="71653"/>
                      <a:pt x="1323010" y="26218"/>
                    </a:cubicBezTo>
                    <a:cubicBezTo>
                      <a:pt x="1337392" y="16503"/>
                      <a:pt x="1324534" y="-7500"/>
                      <a:pt x="1309961" y="2311"/>
                    </a:cubicBezTo>
                    <a:cubicBezTo>
                      <a:pt x="1255763" y="38601"/>
                      <a:pt x="1201661" y="75082"/>
                      <a:pt x="1147750" y="111753"/>
                    </a:cubicBezTo>
                    <a:cubicBezTo>
                      <a:pt x="1136605" y="74605"/>
                      <a:pt x="1119651" y="36315"/>
                      <a:pt x="1092600" y="8502"/>
                    </a:cubicBezTo>
                    <a:cubicBezTo>
                      <a:pt x="1089933" y="5740"/>
                      <a:pt x="1084885" y="9169"/>
                      <a:pt x="1087076" y="12598"/>
                    </a:cubicBezTo>
                    <a:cubicBezTo>
                      <a:pt x="1108697" y="46888"/>
                      <a:pt x="1127938" y="79082"/>
                      <a:pt x="1137463" y="118897"/>
                    </a:cubicBezTo>
                    <a:cubicBezTo>
                      <a:pt x="1091457" y="150234"/>
                      <a:pt x="1045642" y="181666"/>
                      <a:pt x="999826" y="213289"/>
                    </a:cubicBezTo>
                    <a:cubicBezTo>
                      <a:pt x="1000398" y="210813"/>
                      <a:pt x="999922" y="207860"/>
                      <a:pt x="997731" y="204907"/>
                    </a:cubicBezTo>
                    <a:cubicBezTo>
                      <a:pt x="958393" y="153377"/>
                      <a:pt x="909720" y="108991"/>
                      <a:pt x="853903" y="75844"/>
                    </a:cubicBezTo>
                    <a:cubicBezTo>
                      <a:pt x="849427" y="73177"/>
                      <a:pt x="845807" y="79654"/>
                      <a:pt x="849808" y="82606"/>
                    </a:cubicBezTo>
                    <a:cubicBezTo>
                      <a:pt x="901147" y="120897"/>
                      <a:pt x="945058" y="163950"/>
                      <a:pt x="982586" y="215861"/>
                    </a:cubicBezTo>
                    <a:cubicBezTo>
                      <a:pt x="984586" y="218623"/>
                      <a:pt x="987063" y="219957"/>
                      <a:pt x="989539" y="220338"/>
                    </a:cubicBezTo>
                    <a:cubicBezTo>
                      <a:pt x="938390" y="255771"/>
                      <a:pt x="887431" y="291299"/>
                      <a:pt x="836663" y="327208"/>
                    </a:cubicBezTo>
                    <a:cubicBezTo>
                      <a:pt x="836663" y="327208"/>
                      <a:pt x="836663" y="327113"/>
                      <a:pt x="836663" y="327018"/>
                    </a:cubicBezTo>
                    <a:cubicBezTo>
                      <a:pt x="819232" y="293776"/>
                      <a:pt x="788562" y="265582"/>
                      <a:pt x="762178" y="239197"/>
                    </a:cubicBezTo>
                    <a:cubicBezTo>
                      <a:pt x="735508" y="212527"/>
                      <a:pt x="707409" y="185762"/>
                      <a:pt x="675976" y="164617"/>
                    </a:cubicBezTo>
                    <a:cubicBezTo>
                      <a:pt x="674643" y="163664"/>
                      <a:pt x="673119" y="165664"/>
                      <a:pt x="674167" y="166807"/>
                    </a:cubicBezTo>
                    <a:cubicBezTo>
                      <a:pt x="700265" y="194049"/>
                      <a:pt x="728173" y="219290"/>
                      <a:pt x="753129" y="247675"/>
                    </a:cubicBezTo>
                    <a:cubicBezTo>
                      <a:pt x="777894" y="275869"/>
                      <a:pt x="797706" y="309682"/>
                      <a:pt x="823995" y="336067"/>
                    </a:cubicBezTo>
                    <a:cubicBezTo>
                      <a:pt x="803802" y="350354"/>
                      <a:pt x="783514" y="364737"/>
                      <a:pt x="763321" y="379215"/>
                    </a:cubicBezTo>
                    <a:cubicBezTo>
                      <a:pt x="713505" y="414838"/>
                      <a:pt x="663784" y="450843"/>
                      <a:pt x="615683" y="488943"/>
                    </a:cubicBezTo>
                    <a:cubicBezTo>
                      <a:pt x="615302" y="487705"/>
                      <a:pt x="614731" y="486371"/>
                      <a:pt x="613683" y="485228"/>
                    </a:cubicBezTo>
                    <a:cubicBezTo>
                      <a:pt x="573106" y="437508"/>
                      <a:pt x="517195" y="399313"/>
                      <a:pt x="460330" y="373881"/>
                    </a:cubicBezTo>
                    <a:cubicBezTo>
                      <a:pt x="457949" y="372833"/>
                      <a:pt x="455949" y="375881"/>
                      <a:pt x="458235" y="377405"/>
                    </a:cubicBezTo>
                    <a:cubicBezTo>
                      <a:pt x="511194" y="412838"/>
                      <a:pt x="555676" y="452938"/>
                      <a:pt x="600919" y="497420"/>
                    </a:cubicBezTo>
                    <a:cubicBezTo>
                      <a:pt x="601681" y="498087"/>
                      <a:pt x="602443" y="498658"/>
                      <a:pt x="603205" y="499039"/>
                    </a:cubicBezTo>
                    <a:cubicBezTo>
                      <a:pt x="575964" y="521042"/>
                      <a:pt x="549199" y="543712"/>
                      <a:pt x="523481" y="567524"/>
                    </a:cubicBezTo>
                    <a:cubicBezTo>
                      <a:pt x="513956" y="576287"/>
                      <a:pt x="504622" y="585336"/>
                      <a:pt x="495382" y="594480"/>
                    </a:cubicBezTo>
                    <a:cubicBezTo>
                      <a:pt x="495192" y="592480"/>
                      <a:pt x="494239" y="590480"/>
                      <a:pt x="492430" y="588670"/>
                    </a:cubicBezTo>
                    <a:cubicBezTo>
                      <a:pt x="453568" y="550760"/>
                      <a:pt x="406705" y="521042"/>
                      <a:pt x="354317" y="505707"/>
                    </a:cubicBezTo>
                    <a:cubicBezTo>
                      <a:pt x="350888" y="504659"/>
                      <a:pt x="348602" y="509707"/>
                      <a:pt x="351841" y="511517"/>
                    </a:cubicBezTo>
                    <a:cubicBezTo>
                      <a:pt x="398132" y="537044"/>
                      <a:pt x="439566" y="565810"/>
                      <a:pt x="477380" y="602957"/>
                    </a:cubicBezTo>
                    <a:cubicBezTo>
                      <a:pt x="479380" y="604957"/>
                      <a:pt x="481762" y="605815"/>
                      <a:pt x="483952" y="605910"/>
                    </a:cubicBezTo>
                    <a:cubicBezTo>
                      <a:pt x="436518" y="653916"/>
                      <a:pt x="392227" y="704970"/>
                      <a:pt x="344697" y="752786"/>
                    </a:cubicBezTo>
                    <a:cubicBezTo>
                      <a:pt x="345935" y="750023"/>
                      <a:pt x="345649" y="746785"/>
                      <a:pt x="342601" y="744022"/>
                    </a:cubicBezTo>
                    <a:cubicBezTo>
                      <a:pt x="306121" y="710876"/>
                      <a:pt x="259258" y="685825"/>
                      <a:pt x="212966" y="669442"/>
                    </a:cubicBezTo>
                    <a:cubicBezTo>
                      <a:pt x="209251" y="668108"/>
                      <a:pt x="206584" y="674109"/>
                      <a:pt x="210204" y="675823"/>
                    </a:cubicBezTo>
                    <a:cubicBezTo>
                      <a:pt x="255067" y="697540"/>
                      <a:pt x="291643" y="724211"/>
                      <a:pt x="329743" y="756214"/>
                    </a:cubicBezTo>
                    <a:cubicBezTo>
                      <a:pt x="333076" y="758977"/>
                      <a:pt x="336982" y="758977"/>
                      <a:pt x="340030" y="757453"/>
                    </a:cubicBezTo>
                    <a:cubicBezTo>
                      <a:pt x="328028" y="769454"/>
                      <a:pt x="315741" y="781265"/>
                      <a:pt x="303168" y="792790"/>
                    </a:cubicBezTo>
                    <a:cubicBezTo>
                      <a:pt x="256876" y="834986"/>
                      <a:pt x="206013" y="867752"/>
                      <a:pt x="153340" y="897756"/>
                    </a:cubicBezTo>
                    <a:cubicBezTo>
                      <a:pt x="135528" y="874039"/>
                      <a:pt x="108191" y="852798"/>
                      <a:pt x="78378" y="848607"/>
                    </a:cubicBezTo>
                    <a:cubicBezTo>
                      <a:pt x="75520" y="848226"/>
                      <a:pt x="74473" y="852703"/>
                      <a:pt x="76854" y="8539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2" name="Google Shape;2572;p38">
                <a:extLst>
                  <a:ext uri="{FF2B5EF4-FFF2-40B4-BE49-F238E27FC236}">
                    <a16:creationId xmlns:a16="http://schemas.microsoft.com/office/drawing/2014/main" id="{39E3CE33-C67E-E4A9-FC9A-4D85B22A3ED9}"/>
                  </a:ext>
                </a:extLst>
              </p:cNvPr>
              <p:cNvSpPr/>
              <p:nvPr/>
            </p:nvSpPr>
            <p:spPr>
              <a:xfrm rot="-4688137">
                <a:off x="354135" y="1883281"/>
                <a:ext cx="18851" cy="53990"/>
              </a:xfrm>
              <a:custGeom>
                <a:avLst/>
                <a:gdLst/>
                <a:ahLst/>
                <a:cxnLst/>
                <a:rect l="l" t="t" r="r" b="b"/>
                <a:pathLst>
                  <a:path w="31006" h="88801" extrusionOk="0">
                    <a:moveTo>
                      <a:pt x="229" y="5202"/>
                    </a:moveTo>
                    <a:cubicBezTo>
                      <a:pt x="12135" y="31967"/>
                      <a:pt x="21374" y="59685"/>
                      <a:pt x="28709" y="87974"/>
                    </a:cubicBezTo>
                    <a:cubicBezTo>
                      <a:pt x="29090" y="89403"/>
                      <a:pt x="31185" y="88831"/>
                      <a:pt x="30995" y="87403"/>
                    </a:cubicBezTo>
                    <a:cubicBezTo>
                      <a:pt x="25851" y="58066"/>
                      <a:pt x="17374" y="29586"/>
                      <a:pt x="6420" y="1868"/>
                    </a:cubicBezTo>
                    <a:cubicBezTo>
                      <a:pt x="4801" y="-2228"/>
                      <a:pt x="-1486" y="1106"/>
                      <a:pt x="324" y="5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3" name="Google Shape;2573;p38">
                <a:extLst>
                  <a:ext uri="{FF2B5EF4-FFF2-40B4-BE49-F238E27FC236}">
                    <a16:creationId xmlns:a16="http://schemas.microsoft.com/office/drawing/2014/main" id="{39F7F627-76A8-2085-CF7B-21DC344CB37E}"/>
                  </a:ext>
                </a:extLst>
              </p:cNvPr>
              <p:cNvSpPr/>
              <p:nvPr/>
            </p:nvSpPr>
            <p:spPr>
              <a:xfrm rot="-4688137">
                <a:off x="180242" y="1864438"/>
                <a:ext cx="53975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88776" h="53632" extrusionOk="0">
                    <a:moveTo>
                      <a:pt x="991" y="3426"/>
                    </a:moveTo>
                    <a:cubicBezTo>
                      <a:pt x="29662" y="17523"/>
                      <a:pt x="56427" y="34096"/>
                      <a:pt x="82335" y="52765"/>
                    </a:cubicBezTo>
                    <a:cubicBezTo>
                      <a:pt x="87002" y="56194"/>
                      <a:pt x="91384" y="48574"/>
                      <a:pt x="86907" y="45145"/>
                    </a:cubicBezTo>
                    <a:cubicBezTo>
                      <a:pt x="61285" y="25429"/>
                      <a:pt x="32900" y="10570"/>
                      <a:pt x="2420" y="92"/>
                    </a:cubicBezTo>
                    <a:cubicBezTo>
                      <a:pt x="420" y="-575"/>
                      <a:pt x="-1009" y="2568"/>
                      <a:pt x="896" y="3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4" name="Google Shape;2574;p38">
                <a:extLst>
                  <a:ext uri="{FF2B5EF4-FFF2-40B4-BE49-F238E27FC236}">
                    <a16:creationId xmlns:a16="http://schemas.microsoft.com/office/drawing/2014/main" id="{CB19894D-0DFE-65E4-9223-72A9D586AE05}"/>
                  </a:ext>
                </a:extLst>
              </p:cNvPr>
              <p:cNvSpPr/>
              <p:nvPr/>
            </p:nvSpPr>
            <p:spPr>
              <a:xfrm rot="-4688137">
                <a:off x="267459" y="1692046"/>
                <a:ext cx="42350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69656" h="182793" extrusionOk="0">
                    <a:moveTo>
                      <a:pt x="683" y="6299"/>
                    </a:moveTo>
                    <a:cubicBezTo>
                      <a:pt x="37068" y="60782"/>
                      <a:pt x="54594" y="117361"/>
                      <a:pt x="65834" y="181369"/>
                    </a:cubicBezTo>
                    <a:cubicBezTo>
                      <a:pt x="66215" y="183560"/>
                      <a:pt x="69644" y="183083"/>
                      <a:pt x="69644" y="180893"/>
                    </a:cubicBezTo>
                    <a:cubicBezTo>
                      <a:pt x="70310" y="117837"/>
                      <a:pt x="44783" y="52781"/>
                      <a:pt x="8493" y="2013"/>
                    </a:cubicBezTo>
                    <a:cubicBezTo>
                      <a:pt x="5255" y="-2559"/>
                      <a:pt x="-2461" y="1442"/>
                      <a:pt x="778" y="62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5" name="Google Shape;2575;p38">
                <a:extLst>
                  <a:ext uri="{FF2B5EF4-FFF2-40B4-BE49-F238E27FC236}">
                    <a16:creationId xmlns:a16="http://schemas.microsoft.com/office/drawing/2014/main" id="{4399AFE8-A480-FA24-A89F-CD9447AFC7FC}"/>
                  </a:ext>
                </a:extLst>
              </p:cNvPr>
              <p:cNvSpPr/>
              <p:nvPr/>
            </p:nvSpPr>
            <p:spPr>
              <a:xfrm rot="-4688137">
                <a:off x="56541" y="1702612"/>
                <a:ext cx="51928" cy="42691"/>
              </a:xfrm>
              <a:custGeom>
                <a:avLst/>
                <a:gdLst/>
                <a:ahLst/>
                <a:cxnLst/>
                <a:rect l="l" t="t" r="r" b="b"/>
                <a:pathLst>
                  <a:path w="85410" h="70217" extrusionOk="0">
                    <a:moveTo>
                      <a:pt x="1164" y="4825"/>
                    </a:moveTo>
                    <a:cubicBezTo>
                      <a:pt x="32406" y="19684"/>
                      <a:pt x="56028" y="41401"/>
                      <a:pt x="76888" y="68642"/>
                    </a:cubicBezTo>
                    <a:cubicBezTo>
                      <a:pt x="80222" y="72929"/>
                      <a:pt x="87746" y="67595"/>
                      <a:pt x="84698" y="63023"/>
                    </a:cubicBezTo>
                    <a:cubicBezTo>
                      <a:pt x="65077" y="33495"/>
                      <a:pt x="36121" y="12731"/>
                      <a:pt x="3260" y="158"/>
                    </a:cubicBezTo>
                    <a:cubicBezTo>
                      <a:pt x="593" y="-890"/>
                      <a:pt x="-1408" y="3587"/>
                      <a:pt x="1259" y="48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6" name="Google Shape;2576;p38">
                <a:extLst>
                  <a:ext uri="{FF2B5EF4-FFF2-40B4-BE49-F238E27FC236}">
                    <a16:creationId xmlns:a16="http://schemas.microsoft.com/office/drawing/2014/main" id="{51B82B8E-AD5A-C978-B704-AC8313A3E67B}"/>
                  </a:ext>
                </a:extLst>
              </p:cNvPr>
              <p:cNvSpPr/>
              <p:nvPr/>
            </p:nvSpPr>
            <p:spPr>
              <a:xfrm rot="-4688137">
                <a:off x="220096" y="1534874"/>
                <a:ext cx="28276" cy="101053"/>
              </a:xfrm>
              <a:custGeom>
                <a:avLst/>
                <a:gdLst/>
                <a:ahLst/>
                <a:cxnLst/>
                <a:rect l="l" t="t" r="r" b="b"/>
                <a:pathLst>
                  <a:path w="46507" h="166209" extrusionOk="0">
                    <a:moveTo>
                      <a:pt x="185" y="3657"/>
                    </a:moveTo>
                    <a:cubicBezTo>
                      <a:pt x="10186" y="29756"/>
                      <a:pt x="20664" y="55283"/>
                      <a:pt x="27522" y="82429"/>
                    </a:cubicBezTo>
                    <a:cubicBezTo>
                      <a:pt x="34475" y="109575"/>
                      <a:pt x="37237" y="137007"/>
                      <a:pt x="42000" y="164534"/>
                    </a:cubicBezTo>
                    <a:cubicBezTo>
                      <a:pt x="42476" y="167106"/>
                      <a:pt x="46381" y="166535"/>
                      <a:pt x="46476" y="164058"/>
                    </a:cubicBezTo>
                    <a:cubicBezTo>
                      <a:pt x="47334" y="110147"/>
                      <a:pt x="30570" y="49187"/>
                      <a:pt x="5805" y="1466"/>
                    </a:cubicBezTo>
                    <a:cubicBezTo>
                      <a:pt x="4281" y="-1486"/>
                      <a:pt x="-1053" y="419"/>
                      <a:pt x="185" y="36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7" name="Google Shape;2577;p38">
                <a:extLst>
                  <a:ext uri="{FF2B5EF4-FFF2-40B4-BE49-F238E27FC236}">
                    <a16:creationId xmlns:a16="http://schemas.microsoft.com/office/drawing/2014/main" id="{EF78D01B-3E9D-2848-798A-CCE5A034B566}"/>
                  </a:ext>
                </a:extLst>
              </p:cNvPr>
              <p:cNvSpPr/>
              <p:nvPr/>
            </p:nvSpPr>
            <p:spPr>
              <a:xfrm rot="-4688137">
                <a:off x="-11447" y="1534324"/>
                <a:ext cx="60534" cy="58960"/>
              </a:xfrm>
              <a:custGeom>
                <a:avLst/>
                <a:gdLst/>
                <a:ahLst/>
                <a:cxnLst/>
                <a:rect l="l" t="t" r="r" b="b"/>
                <a:pathLst>
                  <a:path w="99565" h="96976" extrusionOk="0">
                    <a:moveTo>
                      <a:pt x="1475" y="5731"/>
                    </a:moveTo>
                    <a:cubicBezTo>
                      <a:pt x="37098" y="30019"/>
                      <a:pt x="65387" y="59833"/>
                      <a:pt x="90248" y="94789"/>
                    </a:cubicBezTo>
                    <a:cubicBezTo>
                      <a:pt x="93772" y="99742"/>
                      <a:pt x="102249" y="95456"/>
                      <a:pt x="98725" y="90122"/>
                    </a:cubicBezTo>
                    <a:cubicBezTo>
                      <a:pt x="74531" y="53165"/>
                      <a:pt x="41956" y="23638"/>
                      <a:pt x="4523" y="492"/>
                    </a:cubicBezTo>
                    <a:cubicBezTo>
                      <a:pt x="1189" y="-1604"/>
                      <a:pt x="-1859" y="3540"/>
                      <a:pt x="1379" y="57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8" name="Google Shape;2578;p38">
                <a:extLst>
                  <a:ext uri="{FF2B5EF4-FFF2-40B4-BE49-F238E27FC236}">
                    <a16:creationId xmlns:a16="http://schemas.microsoft.com/office/drawing/2014/main" id="{15723064-A9D8-5AB7-8B27-318CAC08CA1D}"/>
                  </a:ext>
                </a:extLst>
              </p:cNvPr>
              <p:cNvSpPr/>
              <p:nvPr/>
            </p:nvSpPr>
            <p:spPr>
              <a:xfrm rot="-4688137">
                <a:off x="102689" y="1393980"/>
                <a:ext cx="36189" cy="56792"/>
              </a:xfrm>
              <a:custGeom>
                <a:avLst/>
                <a:gdLst/>
                <a:ahLst/>
                <a:cxnLst/>
                <a:rect l="l" t="t" r="r" b="b"/>
                <a:pathLst>
                  <a:path w="59523" h="93409" extrusionOk="0">
                    <a:moveTo>
                      <a:pt x="772" y="6215"/>
                    </a:moveTo>
                    <a:cubicBezTo>
                      <a:pt x="21537" y="34028"/>
                      <a:pt x="40682" y="61175"/>
                      <a:pt x="56017" y="92417"/>
                    </a:cubicBezTo>
                    <a:cubicBezTo>
                      <a:pt x="57065" y="94607"/>
                      <a:pt x="60303" y="92798"/>
                      <a:pt x="59351" y="90607"/>
                    </a:cubicBezTo>
                    <a:cubicBezTo>
                      <a:pt x="45349" y="59079"/>
                      <a:pt x="28299" y="27742"/>
                      <a:pt x="6011" y="1262"/>
                    </a:cubicBezTo>
                    <a:cubicBezTo>
                      <a:pt x="2963" y="-2357"/>
                      <a:pt x="-1895" y="2596"/>
                      <a:pt x="772" y="62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9" name="Google Shape;2579;p38">
              <a:extLst>
                <a:ext uri="{FF2B5EF4-FFF2-40B4-BE49-F238E27FC236}">
                  <a16:creationId xmlns:a16="http://schemas.microsoft.com/office/drawing/2014/main" id="{8C7D67D7-5E8F-BD11-9737-6E30F0C06418}"/>
                </a:ext>
              </a:extLst>
            </p:cNvPr>
            <p:cNvGrpSpPr/>
            <p:nvPr/>
          </p:nvGrpSpPr>
          <p:grpSpPr>
            <a:xfrm rot="-4734089">
              <a:off x="7572352" y="4253609"/>
              <a:ext cx="1116833" cy="763303"/>
              <a:chOff x="-98491" y="4156616"/>
              <a:chExt cx="1568101" cy="1071724"/>
            </a:xfrm>
          </p:grpSpPr>
          <p:sp>
            <p:nvSpPr>
              <p:cNvPr id="2580" name="Google Shape;2580;p38">
                <a:extLst>
                  <a:ext uri="{FF2B5EF4-FFF2-40B4-BE49-F238E27FC236}">
                    <a16:creationId xmlns:a16="http://schemas.microsoft.com/office/drawing/2014/main" id="{9E28DC22-A6B3-951E-254E-07360C1094C2}"/>
                  </a:ext>
                </a:extLst>
              </p:cNvPr>
              <p:cNvSpPr/>
              <p:nvPr/>
            </p:nvSpPr>
            <p:spPr>
              <a:xfrm rot="-5227826">
                <a:off x="187123" y="3932428"/>
                <a:ext cx="996874" cy="1520101"/>
              </a:xfrm>
              <a:custGeom>
                <a:avLst/>
                <a:gdLst/>
                <a:ahLst/>
                <a:cxnLst/>
                <a:rect l="l" t="t" r="r" b="b"/>
                <a:pathLst>
                  <a:path w="998119" h="1522000" extrusionOk="0">
                    <a:moveTo>
                      <a:pt x="668977" y="83697"/>
                    </a:moveTo>
                    <a:cubicBezTo>
                      <a:pt x="634116" y="95603"/>
                      <a:pt x="596016" y="101127"/>
                      <a:pt x="564488" y="121130"/>
                    </a:cubicBezTo>
                    <a:cubicBezTo>
                      <a:pt x="507909" y="156944"/>
                      <a:pt x="519149" y="218380"/>
                      <a:pt x="508100" y="275626"/>
                    </a:cubicBezTo>
                    <a:cubicBezTo>
                      <a:pt x="491717" y="360208"/>
                      <a:pt x="401325" y="356874"/>
                      <a:pt x="341698" y="395450"/>
                    </a:cubicBezTo>
                    <a:cubicBezTo>
                      <a:pt x="298836" y="423168"/>
                      <a:pt x="288453" y="468316"/>
                      <a:pt x="295788" y="516322"/>
                    </a:cubicBezTo>
                    <a:cubicBezTo>
                      <a:pt x="304265" y="571377"/>
                      <a:pt x="338079" y="636052"/>
                      <a:pt x="315123" y="691297"/>
                    </a:cubicBezTo>
                    <a:cubicBezTo>
                      <a:pt x="297312" y="734350"/>
                      <a:pt x="250353" y="749209"/>
                      <a:pt x="212349" y="769306"/>
                    </a:cubicBezTo>
                    <a:cubicBezTo>
                      <a:pt x="183583" y="784546"/>
                      <a:pt x="158342" y="804168"/>
                      <a:pt x="139101" y="830647"/>
                    </a:cubicBezTo>
                    <a:cubicBezTo>
                      <a:pt x="99763" y="884559"/>
                      <a:pt x="97191" y="943328"/>
                      <a:pt x="107478" y="1006764"/>
                    </a:cubicBezTo>
                    <a:cubicBezTo>
                      <a:pt x="114908" y="1052675"/>
                      <a:pt x="112717" y="1090585"/>
                      <a:pt x="89952" y="1131733"/>
                    </a:cubicBezTo>
                    <a:cubicBezTo>
                      <a:pt x="72903" y="1162594"/>
                      <a:pt x="50424" y="1189835"/>
                      <a:pt x="32326" y="1220029"/>
                    </a:cubicBezTo>
                    <a:cubicBezTo>
                      <a:pt x="-27300" y="1319470"/>
                      <a:pt x="-7679" y="1479205"/>
                      <a:pt x="118337" y="1516828"/>
                    </a:cubicBezTo>
                    <a:cubicBezTo>
                      <a:pt x="176630" y="1534259"/>
                      <a:pt x="233589" y="1505589"/>
                      <a:pt x="271404" y="1461488"/>
                    </a:cubicBezTo>
                    <a:cubicBezTo>
                      <a:pt x="296645" y="1431960"/>
                      <a:pt x="312266" y="1393765"/>
                      <a:pt x="343032" y="1369000"/>
                    </a:cubicBezTo>
                    <a:cubicBezTo>
                      <a:pt x="379512" y="1339568"/>
                      <a:pt x="429042" y="1341664"/>
                      <a:pt x="472286" y="1330138"/>
                    </a:cubicBezTo>
                    <a:cubicBezTo>
                      <a:pt x="522006" y="1316899"/>
                      <a:pt x="552963" y="1284895"/>
                      <a:pt x="561059" y="1234031"/>
                    </a:cubicBezTo>
                    <a:cubicBezTo>
                      <a:pt x="569631" y="1179739"/>
                      <a:pt x="553248" y="1119350"/>
                      <a:pt x="577442" y="1067820"/>
                    </a:cubicBezTo>
                    <a:cubicBezTo>
                      <a:pt x="611065" y="996097"/>
                      <a:pt x="707458" y="995906"/>
                      <a:pt x="764703" y="952282"/>
                    </a:cubicBezTo>
                    <a:cubicBezTo>
                      <a:pt x="808137" y="919134"/>
                      <a:pt x="818520" y="867604"/>
                      <a:pt x="818996" y="815693"/>
                    </a:cubicBezTo>
                    <a:cubicBezTo>
                      <a:pt x="819758" y="748828"/>
                      <a:pt x="804518" y="667579"/>
                      <a:pt x="859382" y="616525"/>
                    </a:cubicBezTo>
                    <a:cubicBezTo>
                      <a:pt x="910531" y="568805"/>
                      <a:pt x="987969" y="552613"/>
                      <a:pt x="997113" y="472222"/>
                    </a:cubicBezTo>
                    <a:cubicBezTo>
                      <a:pt x="1005114" y="402689"/>
                      <a:pt x="963871" y="337729"/>
                      <a:pt x="927200" y="282769"/>
                    </a:cubicBezTo>
                    <a:cubicBezTo>
                      <a:pt x="869859" y="196854"/>
                      <a:pt x="800613" y="113129"/>
                      <a:pt x="794802" y="5497"/>
                    </a:cubicBezTo>
                    <a:cubicBezTo>
                      <a:pt x="794517" y="1115"/>
                      <a:pt x="790707" y="-218"/>
                      <a:pt x="787373" y="829"/>
                    </a:cubicBezTo>
                    <a:cubicBezTo>
                      <a:pt x="784896" y="-504"/>
                      <a:pt x="781658" y="-409"/>
                      <a:pt x="779467" y="2449"/>
                    </a:cubicBezTo>
                    <a:cubicBezTo>
                      <a:pt x="750892" y="40739"/>
                      <a:pt x="714316" y="68076"/>
                      <a:pt x="668977" y="835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2581;p38">
                <a:extLst>
                  <a:ext uri="{FF2B5EF4-FFF2-40B4-BE49-F238E27FC236}">
                    <a16:creationId xmlns:a16="http://schemas.microsoft.com/office/drawing/2014/main" id="{540D223C-ECE1-3F8C-C087-C707F02C40F2}"/>
                  </a:ext>
                </a:extLst>
              </p:cNvPr>
              <p:cNvSpPr/>
              <p:nvPr/>
            </p:nvSpPr>
            <p:spPr>
              <a:xfrm rot="-5227826">
                <a:off x="302179" y="4043064"/>
                <a:ext cx="720566" cy="1430564"/>
              </a:xfrm>
              <a:custGeom>
                <a:avLst/>
                <a:gdLst/>
                <a:ahLst/>
                <a:cxnLst/>
                <a:rect l="l" t="t" r="r" b="b"/>
                <a:pathLst>
                  <a:path w="721466" h="1432351" extrusionOk="0">
                    <a:moveTo>
                      <a:pt x="697764" y="7677"/>
                    </a:moveTo>
                    <a:cubicBezTo>
                      <a:pt x="666332" y="71590"/>
                      <a:pt x="646615" y="143218"/>
                      <a:pt x="622422" y="210274"/>
                    </a:cubicBezTo>
                    <a:cubicBezTo>
                      <a:pt x="599466" y="273806"/>
                      <a:pt x="576702" y="337433"/>
                      <a:pt x="554127" y="401060"/>
                    </a:cubicBezTo>
                    <a:cubicBezTo>
                      <a:pt x="509741" y="525837"/>
                      <a:pt x="468117" y="651377"/>
                      <a:pt x="411443" y="771296"/>
                    </a:cubicBezTo>
                    <a:cubicBezTo>
                      <a:pt x="355912" y="888835"/>
                      <a:pt x="290475" y="1001420"/>
                      <a:pt x="219895" y="1110482"/>
                    </a:cubicBezTo>
                    <a:cubicBezTo>
                      <a:pt x="185986" y="1162869"/>
                      <a:pt x="150648" y="1214495"/>
                      <a:pt x="115215" y="1265930"/>
                    </a:cubicBezTo>
                    <a:cubicBezTo>
                      <a:pt x="77592" y="1320508"/>
                      <a:pt x="35205" y="1372991"/>
                      <a:pt x="344" y="1429379"/>
                    </a:cubicBezTo>
                    <a:cubicBezTo>
                      <a:pt x="-990" y="1431569"/>
                      <a:pt x="1868" y="1433474"/>
                      <a:pt x="3582" y="1431569"/>
                    </a:cubicBezTo>
                    <a:cubicBezTo>
                      <a:pt x="47969" y="1382611"/>
                      <a:pt x="86355" y="1326318"/>
                      <a:pt x="125788" y="1273264"/>
                    </a:cubicBezTo>
                    <a:cubicBezTo>
                      <a:pt x="163031" y="1223067"/>
                      <a:pt x="198845" y="1172013"/>
                      <a:pt x="233611" y="1120007"/>
                    </a:cubicBezTo>
                    <a:cubicBezTo>
                      <a:pt x="304477" y="1014088"/>
                      <a:pt x="370104" y="904456"/>
                      <a:pt x="426397" y="789965"/>
                    </a:cubicBezTo>
                    <a:cubicBezTo>
                      <a:pt x="485643" y="669379"/>
                      <a:pt x="531934" y="543077"/>
                      <a:pt x="578035" y="417062"/>
                    </a:cubicBezTo>
                    <a:cubicBezTo>
                      <a:pt x="602038" y="351530"/>
                      <a:pt x="625851" y="285902"/>
                      <a:pt x="649568" y="220275"/>
                    </a:cubicBezTo>
                    <a:cubicBezTo>
                      <a:pt x="673761" y="153314"/>
                      <a:pt x="704337" y="85496"/>
                      <a:pt x="721005" y="16250"/>
                    </a:cubicBezTo>
                    <a:cubicBezTo>
                      <a:pt x="724720" y="819"/>
                      <a:pt x="705003" y="-6706"/>
                      <a:pt x="697955" y="76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2" name="Google Shape;2582;p38">
                <a:extLst>
                  <a:ext uri="{FF2B5EF4-FFF2-40B4-BE49-F238E27FC236}">
                    <a16:creationId xmlns:a16="http://schemas.microsoft.com/office/drawing/2014/main" id="{13B31C6F-0A1A-84BF-18F7-94E92AE3172F}"/>
                  </a:ext>
                </a:extLst>
              </p:cNvPr>
              <p:cNvSpPr/>
              <p:nvPr/>
            </p:nvSpPr>
            <p:spPr>
              <a:xfrm rot="-5227826">
                <a:off x="1320320" y="4987787"/>
                <a:ext cx="41960" cy="105924"/>
              </a:xfrm>
              <a:custGeom>
                <a:avLst/>
                <a:gdLst/>
                <a:ahLst/>
                <a:cxnLst/>
                <a:rect l="l" t="t" r="r" b="b"/>
                <a:pathLst>
                  <a:path w="42012" h="106056" extrusionOk="0">
                    <a:moveTo>
                      <a:pt x="1091" y="7981"/>
                    </a:moveTo>
                    <a:cubicBezTo>
                      <a:pt x="11092" y="21792"/>
                      <a:pt x="18427" y="34841"/>
                      <a:pt x="20808" y="51891"/>
                    </a:cubicBezTo>
                    <a:cubicBezTo>
                      <a:pt x="22903" y="66750"/>
                      <a:pt x="19951" y="80847"/>
                      <a:pt x="20141" y="95611"/>
                    </a:cubicBezTo>
                    <a:cubicBezTo>
                      <a:pt x="20236" y="105803"/>
                      <a:pt x="34714" y="110851"/>
                      <a:pt x="38620" y="99897"/>
                    </a:cubicBezTo>
                    <a:cubicBezTo>
                      <a:pt x="50050" y="67798"/>
                      <a:pt x="30714" y="25031"/>
                      <a:pt x="8711" y="1694"/>
                    </a:cubicBezTo>
                    <a:cubicBezTo>
                      <a:pt x="4330" y="-2973"/>
                      <a:pt x="-2719" y="2933"/>
                      <a:pt x="1091" y="81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3" name="Google Shape;2583;p38">
                <a:extLst>
                  <a:ext uri="{FF2B5EF4-FFF2-40B4-BE49-F238E27FC236}">
                    <a16:creationId xmlns:a16="http://schemas.microsoft.com/office/drawing/2014/main" id="{02F8931E-BC2A-F5BA-E9CF-A90F7F4BC566}"/>
                  </a:ext>
                </a:extLst>
              </p:cNvPr>
              <p:cNvSpPr/>
              <p:nvPr/>
            </p:nvSpPr>
            <p:spPr>
              <a:xfrm rot="-5227826">
                <a:off x="1243092" y="4913812"/>
                <a:ext cx="53470" cy="114674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114817" extrusionOk="0">
                    <a:moveTo>
                      <a:pt x="1334" y="11147"/>
                    </a:moveTo>
                    <a:cubicBezTo>
                      <a:pt x="21432" y="41627"/>
                      <a:pt x="30481" y="71059"/>
                      <a:pt x="34672" y="107064"/>
                    </a:cubicBezTo>
                    <a:cubicBezTo>
                      <a:pt x="35910" y="117636"/>
                      <a:pt x="53436" y="117351"/>
                      <a:pt x="53531" y="106492"/>
                    </a:cubicBezTo>
                    <a:cubicBezTo>
                      <a:pt x="53912" y="68678"/>
                      <a:pt x="37815" y="29721"/>
                      <a:pt x="11812" y="2384"/>
                    </a:cubicBezTo>
                    <a:cubicBezTo>
                      <a:pt x="5620" y="-4093"/>
                      <a:pt x="-3428" y="3908"/>
                      <a:pt x="1334" y="111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4" name="Google Shape;2584;p38">
                <a:extLst>
                  <a:ext uri="{FF2B5EF4-FFF2-40B4-BE49-F238E27FC236}">
                    <a16:creationId xmlns:a16="http://schemas.microsoft.com/office/drawing/2014/main" id="{D1470339-00DC-52B5-973C-BF9D22FB463A}"/>
                  </a:ext>
                </a:extLst>
              </p:cNvPr>
              <p:cNvSpPr/>
              <p:nvPr/>
            </p:nvSpPr>
            <p:spPr>
              <a:xfrm rot="-5227826">
                <a:off x="1158762" y="4826576"/>
                <a:ext cx="66087" cy="122006"/>
              </a:xfrm>
              <a:custGeom>
                <a:avLst/>
                <a:gdLst/>
                <a:ahLst/>
                <a:cxnLst/>
                <a:rect l="l" t="t" r="r" b="b"/>
                <a:pathLst>
                  <a:path w="66170" h="122158" extrusionOk="0">
                    <a:moveTo>
                      <a:pt x="699" y="4752"/>
                    </a:moveTo>
                    <a:cubicBezTo>
                      <a:pt x="27655" y="35137"/>
                      <a:pt x="41657" y="74285"/>
                      <a:pt x="46419" y="114004"/>
                    </a:cubicBezTo>
                    <a:cubicBezTo>
                      <a:pt x="47943" y="126958"/>
                      <a:pt x="67088" y="123434"/>
                      <a:pt x="66136" y="110765"/>
                    </a:cubicBezTo>
                    <a:cubicBezTo>
                      <a:pt x="62707" y="64664"/>
                      <a:pt x="39847" y="28755"/>
                      <a:pt x="4509" y="561"/>
                    </a:cubicBezTo>
                    <a:cubicBezTo>
                      <a:pt x="1937" y="-1439"/>
                      <a:pt x="-1492" y="2371"/>
                      <a:pt x="699" y="47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5" name="Google Shape;2585;p38">
                <a:extLst>
                  <a:ext uri="{FF2B5EF4-FFF2-40B4-BE49-F238E27FC236}">
                    <a16:creationId xmlns:a16="http://schemas.microsoft.com/office/drawing/2014/main" id="{A0A2823F-B17A-277F-9D03-84F586D4686A}"/>
                  </a:ext>
                </a:extLst>
              </p:cNvPr>
              <p:cNvSpPr/>
              <p:nvPr/>
            </p:nvSpPr>
            <p:spPr>
              <a:xfrm rot="-5227826">
                <a:off x="1070123" y="4696200"/>
                <a:ext cx="106922" cy="180402"/>
              </a:xfrm>
              <a:custGeom>
                <a:avLst/>
                <a:gdLst/>
                <a:ahLst/>
                <a:cxnLst/>
                <a:rect l="l" t="t" r="r" b="b"/>
                <a:pathLst>
                  <a:path w="107056" h="180627" extrusionOk="0">
                    <a:moveTo>
                      <a:pt x="2296" y="10414"/>
                    </a:moveTo>
                    <a:cubicBezTo>
                      <a:pt x="28299" y="31559"/>
                      <a:pt x="48492" y="55848"/>
                      <a:pt x="62780" y="86328"/>
                    </a:cubicBezTo>
                    <a:cubicBezTo>
                      <a:pt x="75924" y="114522"/>
                      <a:pt x="78401" y="141764"/>
                      <a:pt x="84402" y="171577"/>
                    </a:cubicBezTo>
                    <a:cubicBezTo>
                      <a:pt x="86878" y="183769"/>
                      <a:pt x="105261" y="183769"/>
                      <a:pt x="106500" y="170815"/>
                    </a:cubicBezTo>
                    <a:cubicBezTo>
                      <a:pt x="112881" y="103282"/>
                      <a:pt x="63447" y="35274"/>
                      <a:pt x="8868" y="984"/>
                    </a:cubicBezTo>
                    <a:cubicBezTo>
                      <a:pt x="2582" y="-2921"/>
                      <a:pt x="-3419" y="5746"/>
                      <a:pt x="2296" y="104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6" name="Google Shape;2586;p38">
                <a:extLst>
                  <a:ext uri="{FF2B5EF4-FFF2-40B4-BE49-F238E27FC236}">
                    <a16:creationId xmlns:a16="http://schemas.microsoft.com/office/drawing/2014/main" id="{18BFEF68-2BD1-E08D-36A1-806660EDBA41}"/>
                  </a:ext>
                </a:extLst>
              </p:cNvPr>
              <p:cNvSpPr/>
              <p:nvPr/>
            </p:nvSpPr>
            <p:spPr>
              <a:xfrm rot="-5227826">
                <a:off x="955315" y="4676146"/>
                <a:ext cx="74044" cy="123038"/>
              </a:xfrm>
              <a:custGeom>
                <a:avLst/>
                <a:gdLst/>
                <a:ahLst/>
                <a:cxnLst/>
                <a:rect l="l" t="t" r="r" b="b"/>
                <a:pathLst>
                  <a:path w="74136" h="123192" extrusionOk="0">
                    <a:moveTo>
                      <a:pt x="1709" y="11365"/>
                    </a:moveTo>
                    <a:cubicBezTo>
                      <a:pt x="16377" y="27748"/>
                      <a:pt x="29903" y="42703"/>
                      <a:pt x="39523" y="62801"/>
                    </a:cubicBezTo>
                    <a:cubicBezTo>
                      <a:pt x="48000" y="80517"/>
                      <a:pt x="51334" y="99472"/>
                      <a:pt x="57049" y="118046"/>
                    </a:cubicBezTo>
                    <a:cubicBezTo>
                      <a:pt x="59716" y="126618"/>
                      <a:pt x="73813" y="123665"/>
                      <a:pt x="74099" y="115188"/>
                    </a:cubicBezTo>
                    <a:cubicBezTo>
                      <a:pt x="75337" y="72421"/>
                      <a:pt x="46095" y="24510"/>
                      <a:pt x="11043" y="1174"/>
                    </a:cubicBezTo>
                    <a:cubicBezTo>
                      <a:pt x="4661" y="-3112"/>
                      <a:pt x="-3625" y="5269"/>
                      <a:pt x="1709" y="11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7" name="Google Shape;2587;p38">
                <a:extLst>
                  <a:ext uri="{FF2B5EF4-FFF2-40B4-BE49-F238E27FC236}">
                    <a16:creationId xmlns:a16="http://schemas.microsoft.com/office/drawing/2014/main" id="{0577D7E9-2AE7-A1EB-2E1A-B9F4B1735146}"/>
                  </a:ext>
                </a:extLst>
              </p:cNvPr>
              <p:cNvSpPr/>
              <p:nvPr/>
            </p:nvSpPr>
            <p:spPr>
              <a:xfrm rot="-5227826">
                <a:off x="835654" y="4599325"/>
                <a:ext cx="100781" cy="128240"/>
              </a:xfrm>
              <a:custGeom>
                <a:avLst/>
                <a:gdLst/>
                <a:ahLst/>
                <a:cxnLst/>
                <a:rect l="l" t="t" r="r" b="b"/>
                <a:pathLst>
                  <a:path w="100907" h="128400" extrusionOk="0">
                    <a:moveTo>
                      <a:pt x="2423" y="10234"/>
                    </a:moveTo>
                    <a:cubicBezTo>
                      <a:pt x="22616" y="22998"/>
                      <a:pt x="40523" y="38714"/>
                      <a:pt x="54143" y="58431"/>
                    </a:cubicBezTo>
                    <a:cubicBezTo>
                      <a:pt x="68145" y="78624"/>
                      <a:pt x="72717" y="100627"/>
                      <a:pt x="81861" y="122820"/>
                    </a:cubicBezTo>
                    <a:cubicBezTo>
                      <a:pt x="85576" y="131773"/>
                      <a:pt x="100340" y="129392"/>
                      <a:pt x="100816" y="119677"/>
                    </a:cubicBezTo>
                    <a:cubicBezTo>
                      <a:pt x="103292" y="66146"/>
                      <a:pt x="55096" y="16902"/>
                      <a:pt x="7661" y="328"/>
                    </a:cubicBezTo>
                    <a:cubicBezTo>
                      <a:pt x="1756" y="-1767"/>
                      <a:pt x="-3102" y="6710"/>
                      <a:pt x="2423" y="103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8" name="Google Shape;2588;p38">
                <a:extLst>
                  <a:ext uri="{FF2B5EF4-FFF2-40B4-BE49-F238E27FC236}">
                    <a16:creationId xmlns:a16="http://schemas.microsoft.com/office/drawing/2014/main" id="{B5A89842-195F-60B4-E09A-79FD0B395968}"/>
                  </a:ext>
                </a:extLst>
              </p:cNvPr>
              <p:cNvSpPr/>
              <p:nvPr/>
            </p:nvSpPr>
            <p:spPr>
              <a:xfrm rot="-5227826">
                <a:off x="721000" y="4483180"/>
                <a:ext cx="134074" cy="169437"/>
              </a:xfrm>
              <a:custGeom>
                <a:avLst/>
                <a:gdLst/>
                <a:ahLst/>
                <a:cxnLst/>
                <a:rect l="l" t="t" r="r" b="b"/>
                <a:pathLst>
                  <a:path w="134241" h="169649" extrusionOk="0">
                    <a:moveTo>
                      <a:pt x="1944" y="9903"/>
                    </a:moveTo>
                    <a:cubicBezTo>
                      <a:pt x="53665" y="52003"/>
                      <a:pt x="86240" y="100771"/>
                      <a:pt x="110053" y="162588"/>
                    </a:cubicBezTo>
                    <a:cubicBezTo>
                      <a:pt x="115101" y="175638"/>
                      <a:pt x="137390" y="169065"/>
                      <a:pt x="133865" y="155349"/>
                    </a:cubicBezTo>
                    <a:cubicBezTo>
                      <a:pt x="116720" y="87912"/>
                      <a:pt x="68905" y="31143"/>
                      <a:pt x="6897" y="568"/>
                    </a:cubicBezTo>
                    <a:cubicBezTo>
                      <a:pt x="1182" y="-2289"/>
                      <a:pt x="-2437" y="6378"/>
                      <a:pt x="1944" y="99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9" name="Google Shape;2589;p38">
                <a:extLst>
                  <a:ext uri="{FF2B5EF4-FFF2-40B4-BE49-F238E27FC236}">
                    <a16:creationId xmlns:a16="http://schemas.microsoft.com/office/drawing/2014/main" id="{1E6FD130-A84B-9764-989B-4653E99B3197}"/>
                  </a:ext>
                </a:extLst>
              </p:cNvPr>
              <p:cNvSpPr/>
              <p:nvPr/>
            </p:nvSpPr>
            <p:spPr>
              <a:xfrm rot="-5227826">
                <a:off x="596816" y="4426497"/>
                <a:ext cx="145035" cy="158456"/>
              </a:xfrm>
              <a:custGeom>
                <a:avLst/>
                <a:gdLst/>
                <a:ahLst/>
                <a:cxnLst/>
                <a:rect l="l" t="t" r="r" b="b"/>
                <a:pathLst>
                  <a:path w="145216" h="158654" extrusionOk="0">
                    <a:moveTo>
                      <a:pt x="2756" y="10661"/>
                    </a:moveTo>
                    <a:cubicBezTo>
                      <a:pt x="62097" y="44379"/>
                      <a:pt x="98768" y="87908"/>
                      <a:pt x="122295" y="151821"/>
                    </a:cubicBezTo>
                    <a:cubicBezTo>
                      <a:pt x="126962" y="164489"/>
                      <a:pt x="147727" y="158012"/>
                      <a:pt x="144964" y="144868"/>
                    </a:cubicBezTo>
                    <a:cubicBezTo>
                      <a:pt x="130867" y="77717"/>
                      <a:pt x="74860" y="17423"/>
                      <a:pt x="8281" y="183"/>
                    </a:cubicBezTo>
                    <a:cubicBezTo>
                      <a:pt x="2280" y="-1341"/>
                      <a:pt x="-3626" y="7041"/>
                      <a:pt x="2756" y="10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0" name="Google Shape;2590;p38">
                <a:extLst>
                  <a:ext uri="{FF2B5EF4-FFF2-40B4-BE49-F238E27FC236}">
                    <a16:creationId xmlns:a16="http://schemas.microsoft.com/office/drawing/2014/main" id="{4201000B-1BF0-53F3-286B-A4E3E12F1D80}"/>
                  </a:ext>
                </a:extLst>
              </p:cNvPr>
              <p:cNvSpPr/>
              <p:nvPr/>
            </p:nvSpPr>
            <p:spPr>
              <a:xfrm rot="-5227826">
                <a:off x="462399" y="4395747"/>
                <a:ext cx="114143" cy="125524"/>
              </a:xfrm>
              <a:custGeom>
                <a:avLst/>
                <a:gdLst/>
                <a:ahLst/>
                <a:cxnLst/>
                <a:rect l="l" t="t" r="r" b="b"/>
                <a:pathLst>
                  <a:path w="114286" h="125681" extrusionOk="0">
                    <a:moveTo>
                      <a:pt x="3151" y="12244"/>
                    </a:moveTo>
                    <a:cubicBezTo>
                      <a:pt x="24296" y="24341"/>
                      <a:pt x="43537" y="37676"/>
                      <a:pt x="59348" y="56535"/>
                    </a:cubicBezTo>
                    <a:cubicBezTo>
                      <a:pt x="75445" y="75776"/>
                      <a:pt x="82399" y="97398"/>
                      <a:pt x="93067" y="119400"/>
                    </a:cubicBezTo>
                    <a:cubicBezTo>
                      <a:pt x="98686" y="130926"/>
                      <a:pt x="115546" y="125306"/>
                      <a:pt x="114212" y="112923"/>
                    </a:cubicBezTo>
                    <a:cubicBezTo>
                      <a:pt x="108783" y="61012"/>
                      <a:pt x="57634" y="13673"/>
                      <a:pt x="9437" y="243"/>
                    </a:cubicBezTo>
                    <a:cubicBezTo>
                      <a:pt x="2484" y="-1662"/>
                      <a:pt x="-4088" y="8148"/>
                      <a:pt x="3151" y="122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1" name="Google Shape;2591;p38">
                <a:extLst>
                  <a:ext uri="{FF2B5EF4-FFF2-40B4-BE49-F238E27FC236}">
                    <a16:creationId xmlns:a16="http://schemas.microsoft.com/office/drawing/2014/main" id="{845F87DE-5F7D-1E76-8A67-3C2A0910A196}"/>
                  </a:ext>
                </a:extLst>
              </p:cNvPr>
              <p:cNvSpPr/>
              <p:nvPr/>
            </p:nvSpPr>
            <p:spPr>
              <a:xfrm rot="-5227826">
                <a:off x="295286" y="4282297"/>
                <a:ext cx="178150" cy="178042"/>
              </a:xfrm>
              <a:custGeom>
                <a:avLst/>
                <a:gdLst/>
                <a:ahLst/>
                <a:cxnLst/>
                <a:rect l="l" t="t" r="r" b="b"/>
                <a:pathLst>
                  <a:path w="178373" h="178264" extrusionOk="0">
                    <a:moveTo>
                      <a:pt x="3294" y="13241"/>
                    </a:moveTo>
                    <a:cubicBezTo>
                      <a:pt x="74827" y="51436"/>
                      <a:pt x="119309" y="99823"/>
                      <a:pt x="156075" y="171451"/>
                    </a:cubicBezTo>
                    <a:cubicBezTo>
                      <a:pt x="163219" y="185453"/>
                      <a:pt x="182174" y="175737"/>
                      <a:pt x="177697" y="161545"/>
                    </a:cubicBezTo>
                    <a:cubicBezTo>
                      <a:pt x="154266" y="87250"/>
                      <a:pt x="84162" y="22289"/>
                      <a:pt x="10152" y="287"/>
                    </a:cubicBezTo>
                    <a:cubicBezTo>
                      <a:pt x="2723" y="-1904"/>
                      <a:pt x="-4421" y="9050"/>
                      <a:pt x="3390" y="132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2" name="Google Shape;2592;p38">
                <a:extLst>
                  <a:ext uri="{FF2B5EF4-FFF2-40B4-BE49-F238E27FC236}">
                    <a16:creationId xmlns:a16="http://schemas.microsoft.com/office/drawing/2014/main" id="{69162046-6D3D-236A-C1F9-9A6F60F1F9E0}"/>
                  </a:ext>
                </a:extLst>
              </p:cNvPr>
              <p:cNvSpPr/>
              <p:nvPr/>
            </p:nvSpPr>
            <p:spPr>
              <a:xfrm rot="-5227826">
                <a:off x="164155" y="4275911"/>
                <a:ext cx="113752" cy="110365"/>
              </a:xfrm>
              <a:custGeom>
                <a:avLst/>
                <a:gdLst/>
                <a:ahLst/>
                <a:cxnLst/>
                <a:rect l="l" t="t" r="r" b="b"/>
                <a:pathLst>
                  <a:path w="113894" h="110503" extrusionOk="0">
                    <a:moveTo>
                      <a:pt x="4495" y="14461"/>
                    </a:moveTo>
                    <a:cubicBezTo>
                      <a:pt x="44309" y="32463"/>
                      <a:pt x="74885" y="61991"/>
                      <a:pt x="90220" y="103139"/>
                    </a:cubicBezTo>
                    <a:cubicBezTo>
                      <a:pt x="95840" y="118284"/>
                      <a:pt x="118700" y="107711"/>
                      <a:pt x="112985" y="92661"/>
                    </a:cubicBezTo>
                    <a:cubicBezTo>
                      <a:pt x="95173" y="45608"/>
                      <a:pt x="57263" y="10365"/>
                      <a:pt x="7733" y="174"/>
                    </a:cubicBezTo>
                    <a:cubicBezTo>
                      <a:pt x="-934" y="-1636"/>
                      <a:pt x="-2744" y="11223"/>
                      <a:pt x="4495" y="144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3" name="Google Shape;2593;p38">
                <a:extLst>
                  <a:ext uri="{FF2B5EF4-FFF2-40B4-BE49-F238E27FC236}">
                    <a16:creationId xmlns:a16="http://schemas.microsoft.com/office/drawing/2014/main" id="{B5D1D92A-1FA3-F865-E049-8C22F35DBD94}"/>
                  </a:ext>
                </a:extLst>
              </p:cNvPr>
              <p:cNvSpPr/>
              <p:nvPr/>
            </p:nvSpPr>
            <p:spPr>
              <a:xfrm rot="-5227826">
                <a:off x="1202345" y="5138720"/>
                <a:ext cx="76108" cy="22856"/>
              </a:xfrm>
              <a:custGeom>
                <a:avLst/>
                <a:gdLst/>
                <a:ahLst/>
                <a:cxnLst/>
                <a:rect l="l" t="t" r="r" b="b"/>
                <a:pathLst>
                  <a:path w="76203" h="22885" extrusionOk="0">
                    <a:moveTo>
                      <a:pt x="12205" y="22064"/>
                    </a:moveTo>
                    <a:cubicBezTo>
                      <a:pt x="33160" y="12349"/>
                      <a:pt x="51448" y="14063"/>
                      <a:pt x="73831" y="14063"/>
                    </a:cubicBezTo>
                    <a:cubicBezTo>
                      <a:pt x="75927" y="14063"/>
                      <a:pt x="77165" y="11491"/>
                      <a:pt x="75260" y="10063"/>
                    </a:cubicBezTo>
                    <a:cubicBezTo>
                      <a:pt x="55829" y="-4225"/>
                      <a:pt x="26397" y="-1272"/>
                      <a:pt x="4966" y="6443"/>
                    </a:cubicBezTo>
                    <a:cubicBezTo>
                      <a:pt x="-5321" y="10158"/>
                      <a:pt x="2013" y="26731"/>
                      <a:pt x="12109" y="220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4" name="Google Shape;2594;p38">
                <a:extLst>
                  <a:ext uri="{FF2B5EF4-FFF2-40B4-BE49-F238E27FC236}">
                    <a16:creationId xmlns:a16="http://schemas.microsoft.com/office/drawing/2014/main" id="{856CCAAF-5B08-B882-12CC-73AB89252B0E}"/>
                  </a:ext>
                </a:extLst>
              </p:cNvPr>
              <p:cNvSpPr/>
              <p:nvPr/>
            </p:nvSpPr>
            <p:spPr>
              <a:xfrm rot="-5227826">
                <a:off x="1093772" y="5090322"/>
                <a:ext cx="114901" cy="39805"/>
              </a:xfrm>
              <a:custGeom>
                <a:avLst/>
                <a:gdLst/>
                <a:ahLst/>
                <a:cxnLst/>
                <a:rect l="l" t="t" r="r" b="b"/>
                <a:pathLst>
                  <a:path w="115045" h="39855" extrusionOk="0">
                    <a:moveTo>
                      <a:pt x="10047" y="21312"/>
                    </a:moveTo>
                    <a:cubicBezTo>
                      <a:pt x="43670" y="14168"/>
                      <a:pt x="76150" y="19598"/>
                      <a:pt x="105106" y="38648"/>
                    </a:cubicBezTo>
                    <a:cubicBezTo>
                      <a:pt x="112155" y="43315"/>
                      <a:pt x="118822" y="33314"/>
                      <a:pt x="112536" y="28075"/>
                    </a:cubicBezTo>
                    <a:cubicBezTo>
                      <a:pt x="83770" y="3881"/>
                      <a:pt x="43861" y="-5739"/>
                      <a:pt x="7189" y="3405"/>
                    </a:cubicBezTo>
                    <a:cubicBezTo>
                      <a:pt x="-4050" y="6263"/>
                      <a:pt x="-1383" y="23789"/>
                      <a:pt x="10142" y="213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5" name="Google Shape;2595;p38">
                <a:extLst>
                  <a:ext uri="{FF2B5EF4-FFF2-40B4-BE49-F238E27FC236}">
                    <a16:creationId xmlns:a16="http://schemas.microsoft.com/office/drawing/2014/main" id="{E2489405-523F-D7E9-27FE-3FFAC922020C}"/>
                  </a:ext>
                </a:extLst>
              </p:cNvPr>
              <p:cNvSpPr/>
              <p:nvPr/>
            </p:nvSpPr>
            <p:spPr>
              <a:xfrm rot="-5227826">
                <a:off x="1002049" y="5004658"/>
                <a:ext cx="110101" cy="31346"/>
              </a:xfrm>
              <a:custGeom>
                <a:avLst/>
                <a:gdLst/>
                <a:ahLst/>
                <a:cxnLst/>
                <a:rect l="l" t="t" r="r" b="b"/>
                <a:pathLst>
                  <a:path w="110239" h="31385" extrusionOk="0">
                    <a:moveTo>
                      <a:pt x="4057" y="12568"/>
                    </a:moveTo>
                    <a:cubicBezTo>
                      <a:pt x="-6135" y="19331"/>
                      <a:pt x="4914" y="32951"/>
                      <a:pt x="14820" y="29522"/>
                    </a:cubicBezTo>
                    <a:cubicBezTo>
                      <a:pt x="30060" y="24189"/>
                      <a:pt x="42824" y="18569"/>
                      <a:pt x="59492" y="19140"/>
                    </a:cubicBezTo>
                    <a:cubicBezTo>
                      <a:pt x="74637" y="19616"/>
                      <a:pt x="88162" y="24569"/>
                      <a:pt x="101878" y="30761"/>
                    </a:cubicBezTo>
                    <a:cubicBezTo>
                      <a:pt x="108927" y="33999"/>
                      <a:pt x="113213" y="23807"/>
                      <a:pt x="107784" y="19426"/>
                    </a:cubicBezTo>
                    <a:cubicBezTo>
                      <a:pt x="80828" y="-2767"/>
                      <a:pt x="33489" y="-7149"/>
                      <a:pt x="4057" y="125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6" name="Google Shape;2596;p38">
                <a:extLst>
                  <a:ext uri="{FF2B5EF4-FFF2-40B4-BE49-F238E27FC236}">
                    <a16:creationId xmlns:a16="http://schemas.microsoft.com/office/drawing/2014/main" id="{49DDE116-6AD5-8F00-EB90-4D493E90AA3F}"/>
                  </a:ext>
                </a:extLst>
              </p:cNvPr>
              <p:cNvSpPr/>
              <p:nvPr/>
            </p:nvSpPr>
            <p:spPr>
              <a:xfrm rot="-5227826">
                <a:off x="870365" y="4960665"/>
                <a:ext cx="176074" cy="54021"/>
              </a:xfrm>
              <a:custGeom>
                <a:avLst/>
                <a:gdLst/>
                <a:ahLst/>
                <a:cxnLst/>
                <a:rect l="l" t="t" r="r" b="b"/>
                <a:pathLst>
                  <a:path w="176294" h="54088" extrusionOk="0">
                    <a:moveTo>
                      <a:pt x="13323" y="27913"/>
                    </a:moveTo>
                    <a:cubicBezTo>
                      <a:pt x="66949" y="18578"/>
                      <a:pt x="119527" y="25531"/>
                      <a:pt x="167056" y="53154"/>
                    </a:cubicBezTo>
                    <a:cubicBezTo>
                      <a:pt x="173629" y="56964"/>
                      <a:pt x="179915" y="48201"/>
                      <a:pt x="173819" y="43438"/>
                    </a:cubicBezTo>
                    <a:cubicBezTo>
                      <a:pt x="127432" y="7339"/>
                      <a:pt x="67330" y="-8378"/>
                      <a:pt x="9513" y="4386"/>
                    </a:cubicBezTo>
                    <a:cubicBezTo>
                      <a:pt x="-5346" y="7720"/>
                      <a:pt x="-1822" y="30484"/>
                      <a:pt x="13323" y="278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7" name="Google Shape;2597;p38">
                <a:extLst>
                  <a:ext uri="{FF2B5EF4-FFF2-40B4-BE49-F238E27FC236}">
                    <a16:creationId xmlns:a16="http://schemas.microsoft.com/office/drawing/2014/main" id="{FD81B0BF-BFD0-F6D3-C7BA-D1F860E49CAF}"/>
                  </a:ext>
                </a:extLst>
              </p:cNvPr>
              <p:cNvSpPr/>
              <p:nvPr/>
            </p:nvSpPr>
            <p:spPr>
              <a:xfrm rot="-5227826">
                <a:off x="723269" y="4911124"/>
                <a:ext cx="224118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224398" h="72115" extrusionOk="0">
                    <a:moveTo>
                      <a:pt x="13269" y="36999"/>
                    </a:moveTo>
                    <a:cubicBezTo>
                      <a:pt x="80802" y="18901"/>
                      <a:pt x="161955" y="6328"/>
                      <a:pt x="210627" y="69098"/>
                    </a:cubicBezTo>
                    <a:cubicBezTo>
                      <a:pt x="217009" y="77290"/>
                      <a:pt x="228630" y="67098"/>
                      <a:pt x="222819" y="58811"/>
                    </a:cubicBezTo>
                    <a:cubicBezTo>
                      <a:pt x="173766" y="-11674"/>
                      <a:pt x="83373" y="-7483"/>
                      <a:pt x="9364" y="13377"/>
                    </a:cubicBezTo>
                    <a:cubicBezTo>
                      <a:pt x="-5304" y="17473"/>
                      <a:pt x="-1780" y="41095"/>
                      <a:pt x="13269" y="370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8" name="Google Shape;2598;p38">
                <a:extLst>
                  <a:ext uri="{FF2B5EF4-FFF2-40B4-BE49-F238E27FC236}">
                    <a16:creationId xmlns:a16="http://schemas.microsoft.com/office/drawing/2014/main" id="{A36DBAC1-717D-9B0B-07E7-39D2E9DE2507}"/>
                  </a:ext>
                </a:extLst>
              </p:cNvPr>
              <p:cNvSpPr/>
              <p:nvPr/>
            </p:nvSpPr>
            <p:spPr>
              <a:xfrm rot="-5227826">
                <a:off x="660069" y="4816853"/>
                <a:ext cx="168852" cy="65303"/>
              </a:xfrm>
              <a:custGeom>
                <a:avLst/>
                <a:gdLst/>
                <a:ahLst/>
                <a:cxnLst/>
                <a:rect l="l" t="t" r="r" b="b"/>
                <a:pathLst>
                  <a:path w="169063" h="65385" extrusionOk="0">
                    <a:moveTo>
                      <a:pt x="11393" y="22143"/>
                    </a:moveTo>
                    <a:cubicBezTo>
                      <a:pt x="65495" y="18333"/>
                      <a:pt x="115215" y="29287"/>
                      <a:pt x="158173" y="63767"/>
                    </a:cubicBezTo>
                    <a:cubicBezTo>
                      <a:pt x="165507" y="69673"/>
                      <a:pt x="173223" y="57957"/>
                      <a:pt x="166460" y="51956"/>
                    </a:cubicBezTo>
                    <a:cubicBezTo>
                      <a:pt x="124074" y="14428"/>
                      <a:pt x="64828" y="-7289"/>
                      <a:pt x="8154" y="2236"/>
                    </a:cubicBezTo>
                    <a:cubicBezTo>
                      <a:pt x="-4800" y="4427"/>
                      <a:pt x="-1275" y="23000"/>
                      <a:pt x="11393" y="22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9" name="Google Shape;2599;p38">
                <a:extLst>
                  <a:ext uri="{FF2B5EF4-FFF2-40B4-BE49-F238E27FC236}">
                    <a16:creationId xmlns:a16="http://schemas.microsoft.com/office/drawing/2014/main" id="{C96C321B-7111-A44F-4FD4-BC564BB7A4B3}"/>
                  </a:ext>
                </a:extLst>
              </p:cNvPr>
              <p:cNvSpPr/>
              <p:nvPr/>
            </p:nvSpPr>
            <p:spPr>
              <a:xfrm rot="-5227826">
                <a:off x="586963" y="4754686"/>
                <a:ext cx="115583" cy="27634"/>
              </a:xfrm>
              <a:custGeom>
                <a:avLst/>
                <a:gdLst/>
                <a:ahLst/>
                <a:cxnLst/>
                <a:rect l="l" t="t" r="r" b="b"/>
                <a:pathLst>
                  <a:path w="115727" h="27669" extrusionOk="0">
                    <a:moveTo>
                      <a:pt x="8995" y="21111"/>
                    </a:moveTo>
                    <a:cubicBezTo>
                      <a:pt x="43951" y="14158"/>
                      <a:pt x="74527" y="13967"/>
                      <a:pt x="108245" y="27207"/>
                    </a:cubicBezTo>
                    <a:cubicBezTo>
                      <a:pt x="115294" y="29969"/>
                      <a:pt x="118818" y="19587"/>
                      <a:pt x="112246" y="16348"/>
                    </a:cubicBezTo>
                    <a:cubicBezTo>
                      <a:pt x="80908" y="1013"/>
                      <a:pt x="40237" y="-5273"/>
                      <a:pt x="6328" y="5109"/>
                    </a:cubicBezTo>
                    <a:cubicBezTo>
                      <a:pt x="-3293" y="8062"/>
                      <a:pt x="-1578" y="23206"/>
                      <a:pt x="8995" y="21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0" name="Google Shape;2600;p38">
                <a:extLst>
                  <a:ext uri="{FF2B5EF4-FFF2-40B4-BE49-F238E27FC236}">
                    <a16:creationId xmlns:a16="http://schemas.microsoft.com/office/drawing/2014/main" id="{C660E040-CA05-90C4-C563-ABCB36506725}"/>
                  </a:ext>
                </a:extLst>
              </p:cNvPr>
              <p:cNvSpPr/>
              <p:nvPr/>
            </p:nvSpPr>
            <p:spPr>
              <a:xfrm rot="-5227826">
                <a:off x="411600" y="4715817"/>
                <a:ext cx="187071" cy="66495"/>
              </a:xfrm>
              <a:custGeom>
                <a:avLst/>
                <a:gdLst/>
                <a:ahLst/>
                <a:cxnLst/>
                <a:rect l="l" t="t" r="r" b="b"/>
                <a:pathLst>
                  <a:path w="187305" h="66578" extrusionOk="0">
                    <a:moveTo>
                      <a:pt x="12287" y="22932"/>
                    </a:moveTo>
                    <a:cubicBezTo>
                      <a:pt x="71247" y="15312"/>
                      <a:pt x="130397" y="30838"/>
                      <a:pt x="178594" y="65413"/>
                    </a:cubicBezTo>
                    <a:cubicBezTo>
                      <a:pt x="184690" y="69795"/>
                      <a:pt x="190595" y="60746"/>
                      <a:pt x="185166" y="55984"/>
                    </a:cubicBezTo>
                    <a:cubicBezTo>
                      <a:pt x="136017" y="12740"/>
                      <a:pt x="73724" y="-5834"/>
                      <a:pt x="8763" y="1596"/>
                    </a:cubicBezTo>
                    <a:cubicBezTo>
                      <a:pt x="-5048" y="3120"/>
                      <a:pt x="-1524" y="24646"/>
                      <a:pt x="12287" y="229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1" name="Google Shape;2601;p38">
                <a:extLst>
                  <a:ext uri="{FF2B5EF4-FFF2-40B4-BE49-F238E27FC236}">
                    <a16:creationId xmlns:a16="http://schemas.microsoft.com/office/drawing/2014/main" id="{133017C9-3718-3D52-FE66-6494041E3DB8}"/>
                  </a:ext>
                </a:extLst>
              </p:cNvPr>
              <p:cNvSpPr/>
              <p:nvPr/>
            </p:nvSpPr>
            <p:spPr>
              <a:xfrm rot="-5227826">
                <a:off x="272625" y="4665800"/>
                <a:ext cx="194473" cy="63060"/>
              </a:xfrm>
              <a:custGeom>
                <a:avLst/>
                <a:gdLst/>
                <a:ahLst/>
                <a:cxnLst/>
                <a:rect l="l" t="t" r="r" b="b"/>
                <a:pathLst>
                  <a:path w="194716" h="63139" extrusionOk="0">
                    <a:moveTo>
                      <a:pt x="12011" y="25391"/>
                    </a:moveTo>
                    <a:cubicBezTo>
                      <a:pt x="74590" y="16342"/>
                      <a:pt x="132693" y="28439"/>
                      <a:pt x="186319" y="62158"/>
                    </a:cubicBezTo>
                    <a:cubicBezTo>
                      <a:pt x="192415" y="65968"/>
                      <a:pt x="197844" y="57776"/>
                      <a:pt x="192605" y="53204"/>
                    </a:cubicBezTo>
                    <a:cubicBezTo>
                      <a:pt x="143266" y="9389"/>
                      <a:pt x="73257" y="-9185"/>
                      <a:pt x="8582" y="4341"/>
                    </a:cubicBezTo>
                    <a:cubicBezTo>
                      <a:pt x="-4848" y="7198"/>
                      <a:pt x="-1610" y="27391"/>
                      <a:pt x="12011" y="253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2" name="Google Shape;2602;p38">
                <a:extLst>
                  <a:ext uri="{FF2B5EF4-FFF2-40B4-BE49-F238E27FC236}">
                    <a16:creationId xmlns:a16="http://schemas.microsoft.com/office/drawing/2014/main" id="{132542F7-BCA1-E3F4-A242-B3528C8C1A0A}"/>
                  </a:ext>
                </a:extLst>
              </p:cNvPr>
              <p:cNvSpPr/>
              <p:nvPr/>
            </p:nvSpPr>
            <p:spPr>
              <a:xfrm rot="-5227826">
                <a:off x="199814" y="4565947"/>
                <a:ext cx="89232" cy="32257"/>
              </a:xfrm>
              <a:custGeom>
                <a:avLst/>
                <a:gdLst/>
                <a:ahLst/>
                <a:cxnLst/>
                <a:rect l="l" t="t" r="r" b="b"/>
                <a:pathLst>
                  <a:path w="89343" h="32297" extrusionOk="0">
                    <a:moveTo>
                      <a:pt x="9389" y="18711"/>
                    </a:moveTo>
                    <a:cubicBezTo>
                      <a:pt x="36535" y="13758"/>
                      <a:pt x="58347" y="16139"/>
                      <a:pt x="81874" y="31569"/>
                    </a:cubicBezTo>
                    <a:cubicBezTo>
                      <a:pt x="86065" y="34332"/>
                      <a:pt x="91971" y="28617"/>
                      <a:pt x="88065" y="24807"/>
                    </a:cubicBezTo>
                    <a:cubicBezTo>
                      <a:pt x="67206" y="4137"/>
                      <a:pt x="33011" y="-5483"/>
                      <a:pt x="4722" y="3185"/>
                    </a:cubicBezTo>
                    <a:cubicBezTo>
                      <a:pt x="-4137" y="5947"/>
                      <a:pt x="626" y="20235"/>
                      <a:pt x="9484" y="186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3" name="Google Shape;2603;p38">
                <a:extLst>
                  <a:ext uri="{FF2B5EF4-FFF2-40B4-BE49-F238E27FC236}">
                    <a16:creationId xmlns:a16="http://schemas.microsoft.com/office/drawing/2014/main" id="{27E68E27-D3D5-51A1-CE69-4935F8D11E52}"/>
                  </a:ext>
                </a:extLst>
              </p:cNvPr>
              <p:cNvSpPr/>
              <p:nvPr/>
            </p:nvSpPr>
            <p:spPr>
              <a:xfrm rot="-5227826">
                <a:off x="38029" y="4530392"/>
                <a:ext cx="115514" cy="33096"/>
              </a:xfrm>
              <a:custGeom>
                <a:avLst/>
                <a:gdLst/>
                <a:ahLst/>
                <a:cxnLst/>
                <a:rect l="l" t="t" r="r" b="b"/>
                <a:pathLst>
                  <a:path w="115658" h="33137" extrusionOk="0">
                    <a:moveTo>
                      <a:pt x="10567" y="19433"/>
                    </a:moveTo>
                    <a:cubicBezTo>
                      <a:pt x="44285" y="13813"/>
                      <a:pt x="76861" y="18671"/>
                      <a:pt x="107912" y="32673"/>
                    </a:cubicBezTo>
                    <a:cubicBezTo>
                      <a:pt x="113818" y="35340"/>
                      <a:pt x="118866" y="25815"/>
                      <a:pt x="113151" y="22576"/>
                    </a:cubicBezTo>
                    <a:cubicBezTo>
                      <a:pt x="80861" y="4098"/>
                      <a:pt x="44381" y="-2856"/>
                      <a:pt x="7519" y="1050"/>
                    </a:cubicBezTo>
                    <a:cubicBezTo>
                      <a:pt x="-4292" y="2288"/>
                      <a:pt x="-1339" y="21338"/>
                      <a:pt x="10472" y="19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04" name="Google Shape;2604;p38">
              <a:extLst>
                <a:ext uri="{FF2B5EF4-FFF2-40B4-BE49-F238E27FC236}">
                  <a16:creationId xmlns:a16="http://schemas.microsoft.com/office/drawing/2014/main" id="{17D2C69B-D9A1-1157-8675-38519BAE2557}"/>
                </a:ext>
              </a:extLst>
            </p:cNvPr>
            <p:cNvGrpSpPr/>
            <p:nvPr/>
          </p:nvGrpSpPr>
          <p:grpSpPr>
            <a:xfrm>
              <a:off x="7056559" y="1506046"/>
              <a:ext cx="1644767" cy="3642616"/>
              <a:chOff x="7001674" y="1506046"/>
              <a:chExt cx="1644767" cy="3642616"/>
            </a:xfrm>
          </p:grpSpPr>
          <p:sp>
            <p:nvSpPr>
              <p:cNvPr id="2605" name="Google Shape;2605;p38">
                <a:extLst>
                  <a:ext uri="{FF2B5EF4-FFF2-40B4-BE49-F238E27FC236}">
                    <a16:creationId xmlns:a16="http://schemas.microsoft.com/office/drawing/2014/main" id="{E3BFFF1E-6D0C-1373-9FD1-B0CC6F1D713D}"/>
                  </a:ext>
                </a:extLst>
              </p:cNvPr>
              <p:cNvSpPr/>
              <p:nvPr/>
            </p:nvSpPr>
            <p:spPr>
              <a:xfrm>
                <a:off x="7190104" y="2198647"/>
                <a:ext cx="355369" cy="832663"/>
              </a:xfrm>
              <a:custGeom>
                <a:avLst/>
                <a:gdLst/>
                <a:ahLst/>
                <a:cxnLst/>
                <a:rect l="l" t="t" r="r" b="b"/>
                <a:pathLst>
                  <a:path w="216030" h="506178" extrusionOk="0">
                    <a:moveTo>
                      <a:pt x="186515" y="0"/>
                    </a:moveTo>
                    <a:cubicBezTo>
                      <a:pt x="186515" y="0"/>
                      <a:pt x="74621" y="295392"/>
                      <a:pt x="18477" y="365228"/>
                    </a:cubicBezTo>
                    <a:cubicBezTo>
                      <a:pt x="-37666" y="435064"/>
                      <a:pt x="43110" y="573293"/>
                      <a:pt x="140329" y="467885"/>
                    </a:cubicBezTo>
                    <a:cubicBezTo>
                      <a:pt x="237549" y="362476"/>
                      <a:pt x="227198" y="26270"/>
                      <a:pt x="1865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6" name="Google Shape;2606;p38">
                <a:extLst>
                  <a:ext uri="{FF2B5EF4-FFF2-40B4-BE49-F238E27FC236}">
                    <a16:creationId xmlns:a16="http://schemas.microsoft.com/office/drawing/2014/main" id="{2E790155-F4C0-9649-CD64-3102CE93652F}"/>
                  </a:ext>
                </a:extLst>
              </p:cNvPr>
              <p:cNvSpPr/>
              <p:nvPr/>
            </p:nvSpPr>
            <p:spPr>
              <a:xfrm>
                <a:off x="7295085" y="2667240"/>
                <a:ext cx="107920" cy="118836"/>
              </a:xfrm>
              <a:custGeom>
                <a:avLst/>
                <a:gdLst/>
                <a:ahLst/>
                <a:cxnLst/>
                <a:rect l="l" t="t" r="r" b="b"/>
                <a:pathLst>
                  <a:path w="65605" h="72241" extrusionOk="0">
                    <a:moveTo>
                      <a:pt x="3018" y="366"/>
                    </a:moveTo>
                    <a:cubicBezTo>
                      <a:pt x="28764" y="18316"/>
                      <a:pt x="50055" y="41704"/>
                      <a:pt x="65320" y="69153"/>
                    </a:cubicBezTo>
                    <a:cubicBezTo>
                      <a:pt x="66630" y="71446"/>
                      <a:pt x="63092" y="73542"/>
                      <a:pt x="61782" y="71250"/>
                    </a:cubicBezTo>
                    <a:cubicBezTo>
                      <a:pt x="46845" y="44455"/>
                      <a:pt x="26144" y="21461"/>
                      <a:pt x="922" y="3904"/>
                    </a:cubicBezTo>
                    <a:cubicBezTo>
                      <a:pt x="-1240" y="2397"/>
                      <a:pt x="791" y="-1141"/>
                      <a:pt x="3018" y="366"/>
                    </a:cubicBezTo>
                    <a:lnTo>
                      <a:pt x="3018" y="36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7" name="Google Shape;2607;p38">
                <a:extLst>
                  <a:ext uri="{FF2B5EF4-FFF2-40B4-BE49-F238E27FC236}">
                    <a16:creationId xmlns:a16="http://schemas.microsoft.com/office/drawing/2014/main" id="{1D6BA4DB-5BDD-A8F2-8AC6-9670FCB5A041}"/>
                  </a:ext>
                </a:extLst>
              </p:cNvPr>
              <p:cNvSpPr/>
              <p:nvPr/>
            </p:nvSpPr>
            <p:spPr>
              <a:xfrm>
                <a:off x="7338961" y="2701579"/>
                <a:ext cx="54528" cy="6789"/>
              </a:xfrm>
              <a:custGeom>
                <a:avLst/>
                <a:gdLst/>
                <a:ahLst/>
                <a:cxnLst/>
                <a:rect l="l" t="t" r="r" b="b"/>
                <a:pathLst>
                  <a:path w="33148" h="4127" extrusionOk="0">
                    <a:moveTo>
                      <a:pt x="1965" y="0"/>
                    </a:moveTo>
                    <a:lnTo>
                      <a:pt x="31184" y="0"/>
                    </a:lnTo>
                    <a:cubicBezTo>
                      <a:pt x="33804" y="0"/>
                      <a:pt x="33804" y="4127"/>
                      <a:pt x="31184" y="4127"/>
                    </a:cubicBezTo>
                    <a:lnTo>
                      <a:pt x="1965" y="4127"/>
                    </a:lnTo>
                    <a:cubicBezTo>
                      <a:pt x="-655" y="4127"/>
                      <a:pt x="-655" y="0"/>
                      <a:pt x="1965" y="0"/>
                    </a:cubicBezTo>
                    <a:lnTo>
                      <a:pt x="19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08" name="Google Shape;2608;p38">
                <a:extLst>
                  <a:ext uri="{FF2B5EF4-FFF2-40B4-BE49-F238E27FC236}">
                    <a16:creationId xmlns:a16="http://schemas.microsoft.com/office/drawing/2014/main" id="{5C100585-D22D-0715-F685-187F92F66B66}"/>
                  </a:ext>
                </a:extLst>
              </p:cNvPr>
              <p:cNvGrpSpPr/>
              <p:nvPr/>
            </p:nvGrpSpPr>
            <p:grpSpPr>
              <a:xfrm>
                <a:off x="7001674" y="2272264"/>
                <a:ext cx="458030" cy="403335"/>
                <a:chOff x="1510359" y="615859"/>
                <a:chExt cx="278387" cy="245144"/>
              </a:xfrm>
            </p:grpSpPr>
            <p:sp>
              <p:nvSpPr>
                <p:cNvPr id="2609" name="Google Shape;2609;p38">
                  <a:extLst>
                    <a:ext uri="{FF2B5EF4-FFF2-40B4-BE49-F238E27FC236}">
                      <a16:creationId xmlns:a16="http://schemas.microsoft.com/office/drawing/2014/main" id="{0D6615C7-27E5-41F3-C98A-4E5F8B72E4EB}"/>
                    </a:ext>
                  </a:extLst>
                </p:cNvPr>
                <p:cNvSpPr/>
                <p:nvPr/>
              </p:nvSpPr>
              <p:spPr>
                <a:xfrm>
                  <a:off x="1525819" y="615859"/>
                  <a:ext cx="262927" cy="245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27" h="245144" extrusionOk="0">
                      <a:moveTo>
                        <a:pt x="98806" y="245145"/>
                      </a:moveTo>
                      <a:lnTo>
                        <a:pt x="253676" y="245145"/>
                      </a:lnTo>
                      <a:cubicBezTo>
                        <a:pt x="260227" y="245145"/>
                        <a:pt x="264682" y="238594"/>
                        <a:pt x="262258" y="232501"/>
                      </a:cubicBezTo>
                      <a:lnTo>
                        <a:pt x="172703" y="5831"/>
                      </a:lnTo>
                      <a:cubicBezTo>
                        <a:pt x="171328" y="2293"/>
                        <a:pt x="167921" y="0"/>
                        <a:pt x="164121" y="0"/>
                      </a:cubicBezTo>
                      <a:lnTo>
                        <a:pt x="9252" y="0"/>
                      </a:lnTo>
                      <a:cubicBezTo>
                        <a:pt x="2700" y="0"/>
                        <a:pt x="-1754" y="6551"/>
                        <a:pt x="670" y="12644"/>
                      </a:cubicBezTo>
                      <a:lnTo>
                        <a:pt x="90224" y="239314"/>
                      </a:lnTo>
                      <a:cubicBezTo>
                        <a:pt x="91600" y="242852"/>
                        <a:pt x="95006" y="245145"/>
                        <a:pt x="98806" y="24514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0" name="Google Shape;2610;p38">
                  <a:extLst>
                    <a:ext uri="{FF2B5EF4-FFF2-40B4-BE49-F238E27FC236}">
                      <a16:creationId xmlns:a16="http://schemas.microsoft.com/office/drawing/2014/main" id="{7CE82B39-E90E-FFFF-00EB-080407D61709}"/>
                    </a:ext>
                  </a:extLst>
                </p:cNvPr>
                <p:cNvSpPr/>
                <p:nvPr/>
              </p:nvSpPr>
              <p:spPr>
                <a:xfrm>
                  <a:off x="1510359" y="615859"/>
                  <a:ext cx="262927" cy="245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27" h="245144" extrusionOk="0">
                      <a:moveTo>
                        <a:pt x="98806" y="245145"/>
                      </a:moveTo>
                      <a:lnTo>
                        <a:pt x="253676" y="245145"/>
                      </a:lnTo>
                      <a:cubicBezTo>
                        <a:pt x="260227" y="245145"/>
                        <a:pt x="264682" y="238594"/>
                        <a:pt x="262258" y="232501"/>
                      </a:cubicBezTo>
                      <a:lnTo>
                        <a:pt x="172703" y="5831"/>
                      </a:lnTo>
                      <a:cubicBezTo>
                        <a:pt x="171328" y="2293"/>
                        <a:pt x="167921" y="0"/>
                        <a:pt x="164121" y="0"/>
                      </a:cubicBezTo>
                      <a:lnTo>
                        <a:pt x="9252" y="0"/>
                      </a:lnTo>
                      <a:cubicBezTo>
                        <a:pt x="2700" y="0"/>
                        <a:pt x="-1754" y="6551"/>
                        <a:pt x="670" y="12644"/>
                      </a:cubicBezTo>
                      <a:lnTo>
                        <a:pt x="90224" y="239314"/>
                      </a:lnTo>
                      <a:cubicBezTo>
                        <a:pt x="91600" y="242852"/>
                        <a:pt x="95006" y="245145"/>
                        <a:pt x="98806" y="24514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1" name="Google Shape;2611;p38">
                  <a:extLst>
                    <a:ext uri="{FF2B5EF4-FFF2-40B4-BE49-F238E27FC236}">
                      <a16:creationId xmlns:a16="http://schemas.microsoft.com/office/drawing/2014/main" id="{3042203B-2E7A-E74B-98F6-CA84A5611069}"/>
                    </a:ext>
                  </a:extLst>
                </p:cNvPr>
                <p:cNvSpPr/>
                <p:nvPr/>
              </p:nvSpPr>
              <p:spPr>
                <a:xfrm>
                  <a:off x="1683652" y="626145"/>
                  <a:ext cx="83395" cy="204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95" h="204789" extrusionOk="0">
                      <a:moveTo>
                        <a:pt x="81300" y="204789"/>
                      </a:moveTo>
                      <a:cubicBezTo>
                        <a:pt x="80513" y="204789"/>
                        <a:pt x="79727" y="204265"/>
                        <a:pt x="79400" y="203479"/>
                      </a:cubicBezTo>
                      <a:lnTo>
                        <a:pt x="130" y="2816"/>
                      </a:lnTo>
                      <a:cubicBezTo>
                        <a:pt x="-263" y="1768"/>
                        <a:pt x="262" y="589"/>
                        <a:pt x="1310" y="131"/>
                      </a:cubicBezTo>
                      <a:cubicBezTo>
                        <a:pt x="2358" y="-263"/>
                        <a:pt x="3537" y="262"/>
                        <a:pt x="3996" y="1310"/>
                      </a:cubicBezTo>
                      <a:lnTo>
                        <a:pt x="83265" y="201972"/>
                      </a:lnTo>
                      <a:cubicBezTo>
                        <a:pt x="83658" y="203020"/>
                        <a:pt x="83134" y="204200"/>
                        <a:pt x="82086" y="204658"/>
                      </a:cubicBezTo>
                      <a:cubicBezTo>
                        <a:pt x="81824" y="204724"/>
                        <a:pt x="81562" y="204789"/>
                        <a:pt x="81300" y="2047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12" name="Google Shape;2612;p38">
                <a:extLst>
                  <a:ext uri="{FF2B5EF4-FFF2-40B4-BE49-F238E27FC236}">
                    <a16:creationId xmlns:a16="http://schemas.microsoft.com/office/drawing/2014/main" id="{DD9106A8-253F-6A70-404D-A65FBF63A13B}"/>
                  </a:ext>
                </a:extLst>
              </p:cNvPr>
              <p:cNvSpPr/>
              <p:nvPr/>
            </p:nvSpPr>
            <p:spPr>
              <a:xfrm>
                <a:off x="7056022" y="2530845"/>
                <a:ext cx="365123" cy="505324"/>
              </a:xfrm>
              <a:custGeom>
                <a:avLst/>
                <a:gdLst/>
                <a:ahLst/>
                <a:cxnLst/>
                <a:rect l="l" t="t" r="r" b="b"/>
                <a:pathLst>
                  <a:path w="221959" h="307188" extrusionOk="0">
                    <a:moveTo>
                      <a:pt x="66" y="22339"/>
                    </a:moveTo>
                    <a:cubicBezTo>
                      <a:pt x="66" y="22339"/>
                      <a:pt x="27777" y="167514"/>
                      <a:pt x="60598" y="246324"/>
                    </a:cubicBezTo>
                    <a:cubicBezTo>
                      <a:pt x="70294" y="269646"/>
                      <a:pt x="80448" y="287138"/>
                      <a:pt x="90406" y="293362"/>
                    </a:cubicBezTo>
                    <a:cubicBezTo>
                      <a:pt x="107308" y="303974"/>
                      <a:pt x="131417" y="309215"/>
                      <a:pt x="154411" y="306464"/>
                    </a:cubicBezTo>
                    <a:cubicBezTo>
                      <a:pt x="190836" y="302140"/>
                      <a:pt x="224378" y="277573"/>
                      <a:pt x="221823" y="222150"/>
                    </a:cubicBezTo>
                    <a:cubicBezTo>
                      <a:pt x="217696" y="131810"/>
                      <a:pt x="54440" y="0"/>
                      <a:pt x="54440" y="0"/>
                    </a:cubicBezTo>
                    <a:lnTo>
                      <a:pt x="0" y="2227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3" name="Google Shape;2613;p38">
                <a:extLst>
                  <a:ext uri="{FF2B5EF4-FFF2-40B4-BE49-F238E27FC236}">
                    <a16:creationId xmlns:a16="http://schemas.microsoft.com/office/drawing/2014/main" id="{6AFA10F2-FBF0-2AD8-939E-FA103D2E049D}"/>
                  </a:ext>
                </a:extLst>
              </p:cNvPr>
              <p:cNvSpPr/>
              <p:nvPr/>
            </p:nvSpPr>
            <p:spPr>
              <a:xfrm>
                <a:off x="7155723" y="2936121"/>
                <a:ext cx="154321" cy="100121"/>
              </a:xfrm>
              <a:custGeom>
                <a:avLst/>
                <a:gdLst/>
                <a:ahLst/>
                <a:cxnLst/>
                <a:rect l="l" t="t" r="r" b="b"/>
                <a:pathLst>
                  <a:path w="93812" h="60864" extrusionOk="0">
                    <a:moveTo>
                      <a:pt x="0" y="0"/>
                    </a:moveTo>
                    <a:cubicBezTo>
                      <a:pt x="9696" y="23322"/>
                      <a:pt x="19850" y="40814"/>
                      <a:pt x="29808" y="47037"/>
                    </a:cubicBezTo>
                    <a:cubicBezTo>
                      <a:pt x="46710" y="57650"/>
                      <a:pt x="70818" y="62891"/>
                      <a:pt x="93813" y="60140"/>
                    </a:cubicBezTo>
                    <a:cubicBezTo>
                      <a:pt x="77959" y="12709"/>
                      <a:pt x="31511" y="1703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4" name="Google Shape;2614;p38">
                <a:extLst>
                  <a:ext uri="{FF2B5EF4-FFF2-40B4-BE49-F238E27FC236}">
                    <a16:creationId xmlns:a16="http://schemas.microsoft.com/office/drawing/2014/main" id="{691AA01E-3192-0598-B58F-CC14912B2FB2}"/>
                  </a:ext>
                </a:extLst>
              </p:cNvPr>
              <p:cNvSpPr/>
              <p:nvPr/>
            </p:nvSpPr>
            <p:spPr>
              <a:xfrm>
                <a:off x="7127449" y="2631399"/>
                <a:ext cx="31178" cy="69927"/>
              </a:xfrm>
              <a:custGeom>
                <a:avLst/>
                <a:gdLst/>
                <a:ahLst/>
                <a:cxnLst/>
                <a:rect l="l" t="t" r="r" b="b"/>
                <a:pathLst>
                  <a:path w="18953" h="42509" extrusionOk="0">
                    <a:moveTo>
                      <a:pt x="21" y="2561"/>
                    </a:moveTo>
                    <a:cubicBezTo>
                      <a:pt x="3559" y="16122"/>
                      <a:pt x="8603" y="29094"/>
                      <a:pt x="15154" y="41475"/>
                    </a:cubicBezTo>
                    <a:cubicBezTo>
                      <a:pt x="16399" y="43834"/>
                      <a:pt x="19937" y="41737"/>
                      <a:pt x="18692" y="39379"/>
                    </a:cubicBezTo>
                    <a:cubicBezTo>
                      <a:pt x="12337" y="27325"/>
                      <a:pt x="7424" y="14681"/>
                      <a:pt x="4017" y="1448"/>
                    </a:cubicBezTo>
                    <a:cubicBezTo>
                      <a:pt x="3362" y="-1107"/>
                      <a:pt x="-634" y="6"/>
                      <a:pt x="87" y="2561"/>
                    </a:cubicBezTo>
                    <a:lnTo>
                      <a:pt x="87" y="25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5" name="Google Shape;2615;p38">
                <a:extLst>
                  <a:ext uri="{FF2B5EF4-FFF2-40B4-BE49-F238E27FC236}">
                    <a16:creationId xmlns:a16="http://schemas.microsoft.com/office/drawing/2014/main" id="{8B46F883-EFE4-A020-9DD3-F67748809764}"/>
                  </a:ext>
                </a:extLst>
              </p:cNvPr>
              <p:cNvSpPr/>
              <p:nvPr/>
            </p:nvSpPr>
            <p:spPr>
              <a:xfrm>
                <a:off x="7081172" y="2605808"/>
                <a:ext cx="152809" cy="102411"/>
              </a:xfrm>
              <a:custGeom>
                <a:avLst/>
                <a:gdLst/>
                <a:ahLst/>
                <a:cxnLst/>
                <a:rect l="l" t="t" r="r" b="b"/>
                <a:pathLst>
                  <a:path w="92893" h="62256" extrusionOk="0">
                    <a:moveTo>
                      <a:pt x="88878" y="1542"/>
                    </a:moveTo>
                    <a:cubicBezTo>
                      <a:pt x="83440" y="41962"/>
                      <a:pt x="40857" y="66791"/>
                      <a:pt x="2533" y="55458"/>
                    </a:cubicBezTo>
                    <a:cubicBezTo>
                      <a:pt x="-22" y="54737"/>
                      <a:pt x="-1070" y="58668"/>
                      <a:pt x="1419" y="59388"/>
                    </a:cubicBezTo>
                    <a:cubicBezTo>
                      <a:pt x="41644" y="71246"/>
                      <a:pt x="87109" y="45172"/>
                      <a:pt x="92874" y="2590"/>
                    </a:cubicBezTo>
                    <a:cubicBezTo>
                      <a:pt x="93201" y="35"/>
                      <a:pt x="89271" y="-1144"/>
                      <a:pt x="88943" y="1476"/>
                    </a:cubicBezTo>
                    <a:lnTo>
                      <a:pt x="88943" y="147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6" name="Google Shape;2616;p38">
                <a:extLst>
                  <a:ext uri="{FF2B5EF4-FFF2-40B4-BE49-F238E27FC236}">
                    <a16:creationId xmlns:a16="http://schemas.microsoft.com/office/drawing/2014/main" id="{4D9F502B-F531-0FF1-6571-ED78161CC0AA}"/>
                  </a:ext>
                </a:extLst>
              </p:cNvPr>
              <p:cNvSpPr/>
              <p:nvPr/>
            </p:nvSpPr>
            <p:spPr>
              <a:xfrm>
                <a:off x="7024840" y="2274614"/>
                <a:ext cx="142097" cy="331137"/>
              </a:xfrm>
              <a:custGeom>
                <a:avLst/>
                <a:gdLst/>
                <a:ahLst/>
                <a:cxnLst/>
                <a:rect l="l" t="t" r="r" b="b"/>
                <a:pathLst>
                  <a:path w="86381" h="201299" extrusionOk="0">
                    <a:moveTo>
                      <a:pt x="74196" y="181105"/>
                    </a:moveTo>
                    <a:cubicBezTo>
                      <a:pt x="74196" y="181105"/>
                      <a:pt x="75768" y="147432"/>
                      <a:pt x="68824" y="111859"/>
                    </a:cubicBezTo>
                    <a:cubicBezTo>
                      <a:pt x="68824" y="111859"/>
                      <a:pt x="82909" y="81593"/>
                      <a:pt x="85988" y="58205"/>
                    </a:cubicBezTo>
                    <a:cubicBezTo>
                      <a:pt x="90443" y="24139"/>
                      <a:pt x="55590" y="87751"/>
                      <a:pt x="55590" y="87751"/>
                    </a:cubicBezTo>
                    <a:cubicBezTo>
                      <a:pt x="55590" y="87751"/>
                      <a:pt x="85660" y="32328"/>
                      <a:pt x="79044" y="21060"/>
                    </a:cubicBezTo>
                    <a:cubicBezTo>
                      <a:pt x="72427" y="9792"/>
                      <a:pt x="37640" y="76614"/>
                      <a:pt x="37640" y="76614"/>
                    </a:cubicBezTo>
                    <a:cubicBezTo>
                      <a:pt x="37640" y="76614"/>
                      <a:pt x="69282" y="19553"/>
                      <a:pt x="62666" y="8285"/>
                    </a:cubicBezTo>
                    <a:cubicBezTo>
                      <a:pt x="56049" y="-2983"/>
                      <a:pt x="22900" y="65477"/>
                      <a:pt x="22900" y="65477"/>
                    </a:cubicBezTo>
                    <a:cubicBezTo>
                      <a:pt x="22900" y="65477"/>
                      <a:pt x="43209" y="6909"/>
                      <a:pt x="38295" y="489"/>
                    </a:cubicBezTo>
                    <a:cubicBezTo>
                      <a:pt x="33382" y="-5931"/>
                      <a:pt x="8160" y="52702"/>
                      <a:pt x="1871" y="67311"/>
                    </a:cubicBezTo>
                    <a:cubicBezTo>
                      <a:pt x="-4418" y="81986"/>
                      <a:pt x="5736" y="164596"/>
                      <a:pt x="23555" y="193356"/>
                    </a:cubicBezTo>
                    <a:cubicBezTo>
                      <a:pt x="38033" y="216743"/>
                      <a:pt x="74196" y="181040"/>
                      <a:pt x="74196" y="181040"/>
                    </a:cubicBezTo>
                    <a:close/>
                  </a:path>
                </a:pathLst>
              </a:custGeom>
              <a:solidFill>
                <a:srgbClr val="FF9D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7" name="Google Shape;2617;p38">
                <a:extLst>
                  <a:ext uri="{FF2B5EF4-FFF2-40B4-BE49-F238E27FC236}">
                    <a16:creationId xmlns:a16="http://schemas.microsoft.com/office/drawing/2014/main" id="{85084DF8-3E66-F218-C1DD-CF9DC8432CA9}"/>
                  </a:ext>
                </a:extLst>
              </p:cNvPr>
              <p:cNvSpPr/>
              <p:nvPr/>
            </p:nvSpPr>
            <p:spPr>
              <a:xfrm>
                <a:off x="7630244" y="2969320"/>
                <a:ext cx="570688" cy="833452"/>
              </a:xfrm>
              <a:custGeom>
                <a:avLst/>
                <a:gdLst/>
                <a:ahLst/>
                <a:cxnLst/>
                <a:rect l="l" t="t" r="r" b="b"/>
                <a:pathLst>
                  <a:path w="346923" h="506658" extrusionOk="0">
                    <a:moveTo>
                      <a:pt x="7573" y="0"/>
                    </a:moveTo>
                    <a:lnTo>
                      <a:pt x="254552" y="0"/>
                    </a:lnTo>
                    <a:cubicBezTo>
                      <a:pt x="259727" y="41731"/>
                      <a:pt x="264575" y="79073"/>
                      <a:pt x="267654" y="104753"/>
                    </a:cubicBezTo>
                    <a:cubicBezTo>
                      <a:pt x="278988" y="198173"/>
                      <a:pt x="311547" y="363721"/>
                      <a:pt x="346924" y="438732"/>
                    </a:cubicBezTo>
                    <a:cubicBezTo>
                      <a:pt x="346924" y="438732"/>
                      <a:pt x="331332" y="485442"/>
                      <a:pt x="161525" y="505227"/>
                    </a:cubicBezTo>
                    <a:cubicBezTo>
                      <a:pt x="117043" y="510402"/>
                      <a:pt x="38625" y="500248"/>
                      <a:pt x="7245" y="495334"/>
                    </a:cubicBezTo>
                    <a:cubicBezTo>
                      <a:pt x="-289" y="398443"/>
                      <a:pt x="-1533" y="247634"/>
                      <a:pt x="1611" y="107570"/>
                    </a:cubicBezTo>
                    <a:cubicBezTo>
                      <a:pt x="2266" y="79138"/>
                      <a:pt x="4363" y="42255"/>
                      <a:pt x="7573" y="0"/>
                    </a:cubicBezTo>
                    <a:close/>
                  </a:path>
                </a:pathLst>
              </a:custGeom>
              <a:solidFill>
                <a:srgbClr val="BFCDD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18" name="Google Shape;2618;p38">
                <a:extLst>
                  <a:ext uri="{FF2B5EF4-FFF2-40B4-BE49-F238E27FC236}">
                    <a16:creationId xmlns:a16="http://schemas.microsoft.com/office/drawing/2014/main" id="{ABC1926B-C8CC-800A-2FFA-D75A50268B11}"/>
                  </a:ext>
                </a:extLst>
              </p:cNvPr>
              <p:cNvGrpSpPr/>
              <p:nvPr/>
            </p:nvGrpSpPr>
            <p:grpSpPr>
              <a:xfrm>
                <a:off x="7359621" y="3062448"/>
                <a:ext cx="938425" cy="2086207"/>
                <a:chOff x="1727916" y="1096126"/>
                <a:chExt cx="570367" cy="1267980"/>
              </a:xfrm>
            </p:grpSpPr>
            <p:sp>
              <p:nvSpPr>
                <p:cNvPr id="2619" name="Google Shape;2619;p38">
                  <a:extLst>
                    <a:ext uri="{FF2B5EF4-FFF2-40B4-BE49-F238E27FC236}">
                      <a16:creationId xmlns:a16="http://schemas.microsoft.com/office/drawing/2014/main" id="{1DD0D101-0B11-DCE4-9F2B-372919CD1D55}"/>
                    </a:ext>
                  </a:extLst>
                </p:cNvPr>
                <p:cNvSpPr/>
                <p:nvPr/>
              </p:nvSpPr>
              <p:spPr>
                <a:xfrm>
                  <a:off x="2145640" y="2144249"/>
                  <a:ext cx="94533" cy="150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33" h="150414" extrusionOk="0">
                      <a:moveTo>
                        <a:pt x="94533" y="0"/>
                      </a:moveTo>
                      <a:lnTo>
                        <a:pt x="85951" y="145502"/>
                      </a:lnTo>
                      <a:lnTo>
                        <a:pt x="23977" y="150415"/>
                      </a:lnTo>
                      <a:lnTo>
                        <a:pt x="0" y="7403"/>
                      </a:lnTo>
                      <a:lnTo>
                        <a:pt x="94533" y="0"/>
                      </a:lnTo>
                      <a:close/>
                    </a:path>
                  </a:pathLst>
                </a:custGeom>
                <a:solidFill>
                  <a:srgbClr val="FF9D7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0" name="Google Shape;2620;p38">
                  <a:extLst>
                    <a:ext uri="{FF2B5EF4-FFF2-40B4-BE49-F238E27FC236}">
                      <a16:creationId xmlns:a16="http://schemas.microsoft.com/office/drawing/2014/main" id="{036EEE07-D799-24A9-ED69-744AA67EA7BE}"/>
                    </a:ext>
                  </a:extLst>
                </p:cNvPr>
                <p:cNvSpPr/>
                <p:nvPr/>
              </p:nvSpPr>
              <p:spPr>
                <a:xfrm>
                  <a:off x="1988347" y="1197800"/>
                  <a:ext cx="297095" cy="996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95" h="996564" extrusionOk="0">
                      <a:moveTo>
                        <a:pt x="245079" y="0"/>
                      </a:moveTo>
                      <a:lnTo>
                        <a:pt x="297096" y="996565"/>
                      </a:lnTo>
                      <a:lnTo>
                        <a:pt x="127355" y="996565"/>
                      </a:lnTo>
                      <a:lnTo>
                        <a:pt x="0" y="35573"/>
                      </a:lnTo>
                      <a:lnTo>
                        <a:pt x="24507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621" name="Google Shape;2621;p38">
                  <a:extLst>
                    <a:ext uri="{FF2B5EF4-FFF2-40B4-BE49-F238E27FC236}">
                      <a16:creationId xmlns:a16="http://schemas.microsoft.com/office/drawing/2014/main" id="{AD4996A6-1875-9B87-5429-CF7FA65D5875}"/>
                    </a:ext>
                  </a:extLst>
                </p:cNvPr>
                <p:cNvGrpSpPr/>
                <p:nvPr/>
              </p:nvGrpSpPr>
              <p:grpSpPr>
                <a:xfrm>
                  <a:off x="2091528" y="2143637"/>
                  <a:ext cx="206755" cy="54986"/>
                  <a:chOff x="2091528" y="2143637"/>
                  <a:chExt cx="206755" cy="54986"/>
                </a:xfrm>
              </p:grpSpPr>
              <p:sp>
                <p:nvSpPr>
                  <p:cNvPr id="2622" name="Google Shape;2622;p38">
                    <a:extLst>
                      <a:ext uri="{FF2B5EF4-FFF2-40B4-BE49-F238E27FC236}">
                        <a16:creationId xmlns:a16="http://schemas.microsoft.com/office/drawing/2014/main" id="{08420ADB-9860-9586-CB38-C3221A4966DA}"/>
                      </a:ext>
                    </a:extLst>
                  </p:cNvPr>
                  <p:cNvSpPr/>
                  <p:nvPr/>
                </p:nvSpPr>
                <p:spPr>
                  <a:xfrm>
                    <a:off x="2091528" y="2148572"/>
                    <a:ext cx="206755" cy="500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6755" h="50051" extrusionOk="0">
                        <a:moveTo>
                          <a:pt x="205707" y="0"/>
                        </a:moveTo>
                        <a:lnTo>
                          <a:pt x="0" y="655"/>
                        </a:lnTo>
                        <a:lnTo>
                          <a:pt x="2358" y="50051"/>
                        </a:lnTo>
                        <a:lnTo>
                          <a:pt x="206755" y="48479"/>
                        </a:lnTo>
                        <a:lnTo>
                          <a:pt x="20570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23" name="Google Shape;2623;p38">
                    <a:extLst>
                      <a:ext uri="{FF2B5EF4-FFF2-40B4-BE49-F238E27FC236}">
                        <a16:creationId xmlns:a16="http://schemas.microsoft.com/office/drawing/2014/main" id="{B66A62BA-E589-E04F-7290-F7D9FD881AF3}"/>
                      </a:ext>
                    </a:extLst>
                  </p:cNvPr>
                  <p:cNvSpPr/>
                  <p:nvPr/>
                </p:nvSpPr>
                <p:spPr>
                  <a:xfrm>
                    <a:off x="2108954" y="2143637"/>
                    <a:ext cx="173671" cy="42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671" h="4214" extrusionOk="0">
                        <a:moveTo>
                          <a:pt x="171706" y="87"/>
                        </a:moveTo>
                        <a:cubicBezTo>
                          <a:pt x="115104" y="-109"/>
                          <a:pt x="58567" y="87"/>
                          <a:pt x="1965" y="87"/>
                        </a:cubicBezTo>
                        <a:cubicBezTo>
                          <a:pt x="-655" y="87"/>
                          <a:pt x="-655" y="4215"/>
                          <a:pt x="1965" y="4215"/>
                        </a:cubicBezTo>
                        <a:cubicBezTo>
                          <a:pt x="58567" y="4215"/>
                          <a:pt x="115104" y="4018"/>
                          <a:pt x="171706" y="4215"/>
                        </a:cubicBezTo>
                        <a:cubicBezTo>
                          <a:pt x="174327" y="4215"/>
                          <a:pt x="174327" y="87"/>
                          <a:pt x="171706" y="87"/>
                        </a:cubicBezTo>
                        <a:lnTo>
                          <a:pt x="171706" y="8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24" name="Google Shape;2624;p38">
                  <a:extLst>
                    <a:ext uri="{FF2B5EF4-FFF2-40B4-BE49-F238E27FC236}">
                      <a16:creationId xmlns:a16="http://schemas.microsoft.com/office/drawing/2014/main" id="{506D837E-8778-2D33-E98E-EA7B7BEB0A23}"/>
                    </a:ext>
                  </a:extLst>
                </p:cNvPr>
                <p:cNvSpPr/>
                <p:nvPr/>
              </p:nvSpPr>
              <p:spPr>
                <a:xfrm>
                  <a:off x="1758466" y="1096126"/>
                  <a:ext cx="282028" cy="1088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028" h="1088215" extrusionOk="0">
                      <a:moveTo>
                        <a:pt x="65446" y="0"/>
                      </a:moveTo>
                      <a:lnTo>
                        <a:pt x="0" y="516822"/>
                      </a:lnTo>
                      <a:lnTo>
                        <a:pt x="53589" y="1088216"/>
                      </a:lnTo>
                      <a:lnTo>
                        <a:pt x="248159" y="1088216"/>
                      </a:lnTo>
                      <a:lnTo>
                        <a:pt x="218613" y="537590"/>
                      </a:lnTo>
                      <a:lnTo>
                        <a:pt x="282028" y="62302"/>
                      </a:lnTo>
                      <a:lnTo>
                        <a:pt x="654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5" name="Google Shape;2625;p38">
                  <a:extLst>
                    <a:ext uri="{FF2B5EF4-FFF2-40B4-BE49-F238E27FC236}">
                      <a16:creationId xmlns:a16="http://schemas.microsoft.com/office/drawing/2014/main" id="{D08B38B1-D015-A7EC-E829-6A676D757E08}"/>
                    </a:ext>
                  </a:extLst>
                </p:cNvPr>
                <p:cNvSpPr/>
                <p:nvPr/>
              </p:nvSpPr>
              <p:spPr>
                <a:xfrm>
                  <a:off x="1983568" y="1215413"/>
                  <a:ext cx="51695" cy="9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95" h="96050" extrusionOk="0">
                      <a:moveTo>
                        <a:pt x="22205" y="96050"/>
                      </a:moveTo>
                      <a:cubicBezTo>
                        <a:pt x="11264" y="96050"/>
                        <a:pt x="1372" y="87337"/>
                        <a:pt x="914" y="86944"/>
                      </a:cubicBezTo>
                      <a:cubicBezTo>
                        <a:pt x="-200" y="85961"/>
                        <a:pt x="-331" y="84193"/>
                        <a:pt x="717" y="83079"/>
                      </a:cubicBezTo>
                      <a:cubicBezTo>
                        <a:pt x="1700" y="81965"/>
                        <a:pt x="3469" y="81834"/>
                        <a:pt x="4582" y="82882"/>
                      </a:cubicBezTo>
                      <a:cubicBezTo>
                        <a:pt x="4713" y="82948"/>
                        <a:pt x="15064" y="92119"/>
                        <a:pt x="24694" y="90351"/>
                      </a:cubicBezTo>
                      <a:cubicBezTo>
                        <a:pt x="29215" y="89565"/>
                        <a:pt x="33014" y="86289"/>
                        <a:pt x="35962" y="80786"/>
                      </a:cubicBezTo>
                      <a:cubicBezTo>
                        <a:pt x="41072" y="71090"/>
                        <a:pt x="45134" y="21039"/>
                        <a:pt x="46248" y="2565"/>
                      </a:cubicBezTo>
                      <a:cubicBezTo>
                        <a:pt x="46313" y="1058"/>
                        <a:pt x="47623" y="-121"/>
                        <a:pt x="49130" y="10"/>
                      </a:cubicBezTo>
                      <a:cubicBezTo>
                        <a:pt x="50637" y="75"/>
                        <a:pt x="51816" y="1386"/>
                        <a:pt x="51685" y="2892"/>
                      </a:cubicBezTo>
                      <a:cubicBezTo>
                        <a:pt x="51489" y="5644"/>
                        <a:pt x="47492" y="70697"/>
                        <a:pt x="40810" y="83341"/>
                      </a:cubicBezTo>
                      <a:cubicBezTo>
                        <a:pt x="37011" y="90482"/>
                        <a:pt x="31966" y="94609"/>
                        <a:pt x="25677" y="95723"/>
                      </a:cubicBezTo>
                      <a:cubicBezTo>
                        <a:pt x="24498" y="95919"/>
                        <a:pt x="23384" y="96050"/>
                        <a:pt x="22205" y="9605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6" name="Google Shape;2626;p38">
                  <a:extLst>
                    <a:ext uri="{FF2B5EF4-FFF2-40B4-BE49-F238E27FC236}">
                      <a16:creationId xmlns:a16="http://schemas.microsoft.com/office/drawing/2014/main" id="{E3E1C359-B674-7B72-2A49-172F2C12A2C8}"/>
                    </a:ext>
                  </a:extLst>
                </p:cNvPr>
                <p:cNvSpPr/>
                <p:nvPr/>
              </p:nvSpPr>
              <p:spPr>
                <a:xfrm>
                  <a:off x="1946156" y="1208795"/>
                  <a:ext cx="53404" cy="938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04" h="938204" extrusionOk="0">
                      <a:moveTo>
                        <a:pt x="31774" y="938205"/>
                      </a:moveTo>
                      <a:cubicBezTo>
                        <a:pt x="30333" y="938205"/>
                        <a:pt x="29154" y="937091"/>
                        <a:pt x="29023" y="935650"/>
                      </a:cubicBezTo>
                      <a:cubicBezTo>
                        <a:pt x="27844" y="916062"/>
                        <a:pt x="263" y="455711"/>
                        <a:pt x="1" y="430947"/>
                      </a:cubicBezTo>
                      <a:cubicBezTo>
                        <a:pt x="-261" y="406053"/>
                        <a:pt x="45990" y="18878"/>
                        <a:pt x="47956" y="2435"/>
                      </a:cubicBezTo>
                      <a:cubicBezTo>
                        <a:pt x="48152" y="928"/>
                        <a:pt x="49463" y="-120"/>
                        <a:pt x="50969" y="11"/>
                      </a:cubicBezTo>
                      <a:cubicBezTo>
                        <a:pt x="52476" y="208"/>
                        <a:pt x="53524" y="1583"/>
                        <a:pt x="53393" y="3025"/>
                      </a:cubicBezTo>
                      <a:cubicBezTo>
                        <a:pt x="52935" y="7086"/>
                        <a:pt x="5176" y="406315"/>
                        <a:pt x="5439" y="430882"/>
                      </a:cubicBezTo>
                      <a:cubicBezTo>
                        <a:pt x="5701" y="455580"/>
                        <a:pt x="34198" y="930540"/>
                        <a:pt x="34460" y="935322"/>
                      </a:cubicBezTo>
                      <a:cubicBezTo>
                        <a:pt x="34526" y="936829"/>
                        <a:pt x="33412" y="938139"/>
                        <a:pt x="31905" y="938205"/>
                      </a:cubicBezTo>
                      <a:cubicBezTo>
                        <a:pt x="31905" y="938205"/>
                        <a:pt x="31774" y="938205"/>
                        <a:pt x="31709" y="93820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7" name="Google Shape;2627;p38">
                  <a:extLst>
                    <a:ext uri="{FF2B5EF4-FFF2-40B4-BE49-F238E27FC236}">
                      <a16:creationId xmlns:a16="http://schemas.microsoft.com/office/drawing/2014/main" id="{4F198007-0285-49C4-2B06-8CDA17032565}"/>
                    </a:ext>
                  </a:extLst>
                </p:cNvPr>
                <p:cNvSpPr/>
                <p:nvPr/>
              </p:nvSpPr>
              <p:spPr>
                <a:xfrm>
                  <a:off x="1762577" y="1614232"/>
                  <a:ext cx="78290" cy="13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90" h="13172" extrusionOk="0">
                      <a:moveTo>
                        <a:pt x="74568" y="223"/>
                      </a:moveTo>
                      <a:cubicBezTo>
                        <a:pt x="51770" y="9067"/>
                        <a:pt x="26745" y="9198"/>
                        <a:pt x="3750" y="878"/>
                      </a:cubicBezTo>
                      <a:cubicBezTo>
                        <a:pt x="16" y="-498"/>
                        <a:pt x="-1622" y="5464"/>
                        <a:pt x="2112" y="6840"/>
                      </a:cubicBezTo>
                      <a:cubicBezTo>
                        <a:pt x="26024" y="15422"/>
                        <a:pt x="52491" y="15356"/>
                        <a:pt x="76206" y="6184"/>
                      </a:cubicBezTo>
                      <a:cubicBezTo>
                        <a:pt x="79875" y="4743"/>
                        <a:pt x="78303" y="-1218"/>
                        <a:pt x="74568" y="223"/>
                      </a:cubicBezTo>
                      <a:lnTo>
                        <a:pt x="74568" y="22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628" name="Google Shape;2628;p38">
                  <a:extLst>
                    <a:ext uri="{FF2B5EF4-FFF2-40B4-BE49-F238E27FC236}">
                      <a16:creationId xmlns:a16="http://schemas.microsoft.com/office/drawing/2014/main" id="{16F9392A-4F3D-5BF9-0A89-37CAD7E313E1}"/>
                    </a:ext>
                  </a:extLst>
                </p:cNvPr>
                <p:cNvGrpSpPr/>
                <p:nvPr/>
              </p:nvGrpSpPr>
              <p:grpSpPr>
                <a:xfrm>
                  <a:off x="1727916" y="2144249"/>
                  <a:ext cx="238822" cy="219857"/>
                  <a:chOff x="1727916" y="2144249"/>
                  <a:chExt cx="238822" cy="219857"/>
                </a:xfrm>
              </p:grpSpPr>
              <p:sp>
                <p:nvSpPr>
                  <p:cNvPr id="2629" name="Google Shape;2629;p38">
                    <a:extLst>
                      <a:ext uri="{FF2B5EF4-FFF2-40B4-BE49-F238E27FC236}">
                        <a16:creationId xmlns:a16="http://schemas.microsoft.com/office/drawing/2014/main" id="{71A56F90-6B3B-8C71-A417-30E17063D5DE}"/>
                      </a:ext>
                    </a:extLst>
                  </p:cNvPr>
                  <p:cNvSpPr/>
                  <p:nvPr/>
                </p:nvSpPr>
                <p:spPr>
                  <a:xfrm>
                    <a:off x="1855423" y="2144249"/>
                    <a:ext cx="94533" cy="1504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33" h="150414" extrusionOk="0">
                        <a:moveTo>
                          <a:pt x="94534" y="0"/>
                        </a:moveTo>
                        <a:lnTo>
                          <a:pt x="85951" y="145502"/>
                        </a:lnTo>
                        <a:lnTo>
                          <a:pt x="23977" y="150415"/>
                        </a:lnTo>
                        <a:lnTo>
                          <a:pt x="0" y="7403"/>
                        </a:lnTo>
                        <a:lnTo>
                          <a:pt x="94534" y="0"/>
                        </a:lnTo>
                        <a:close/>
                      </a:path>
                    </a:pathLst>
                  </a:custGeom>
                  <a:solidFill>
                    <a:srgbClr val="FF9D7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630" name="Google Shape;2630;p38">
                    <a:extLst>
                      <a:ext uri="{FF2B5EF4-FFF2-40B4-BE49-F238E27FC236}">
                        <a16:creationId xmlns:a16="http://schemas.microsoft.com/office/drawing/2014/main" id="{992016DF-B410-8980-F6CC-46F736C676AA}"/>
                      </a:ext>
                    </a:extLst>
                  </p:cNvPr>
                  <p:cNvGrpSpPr/>
                  <p:nvPr/>
                </p:nvGrpSpPr>
                <p:grpSpPr>
                  <a:xfrm>
                    <a:off x="1727916" y="2248537"/>
                    <a:ext cx="238822" cy="115569"/>
                    <a:chOff x="1727916" y="2248537"/>
                    <a:chExt cx="238822" cy="115569"/>
                  </a:xfrm>
                </p:grpSpPr>
                <p:sp>
                  <p:nvSpPr>
                    <p:cNvPr id="2631" name="Google Shape;2631;p38">
                      <a:extLst>
                        <a:ext uri="{FF2B5EF4-FFF2-40B4-BE49-F238E27FC236}">
                          <a16:creationId xmlns:a16="http://schemas.microsoft.com/office/drawing/2014/main" id="{AEF137D8-4D5E-9335-EA77-E9F37FD7A1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047" y="2248537"/>
                      <a:ext cx="238691" cy="115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8691" h="115568" extrusionOk="0">
                          <a:moveTo>
                            <a:pt x="21" y="115569"/>
                          </a:moveTo>
                          <a:lnTo>
                            <a:pt x="238091" y="115569"/>
                          </a:lnTo>
                          <a:cubicBezTo>
                            <a:pt x="238484" y="111900"/>
                            <a:pt x="238615" y="108231"/>
                            <a:pt x="238615" y="104432"/>
                          </a:cubicBezTo>
                          <a:cubicBezTo>
                            <a:pt x="238615" y="102794"/>
                            <a:pt x="238484" y="101156"/>
                            <a:pt x="238549" y="99453"/>
                          </a:cubicBezTo>
                          <a:cubicBezTo>
                            <a:pt x="239139" y="66828"/>
                            <a:pt x="238549" y="-1501"/>
                            <a:pt x="223613" y="8588"/>
                          </a:cubicBezTo>
                          <a:cubicBezTo>
                            <a:pt x="209004" y="34530"/>
                            <a:pt x="170679" y="23590"/>
                            <a:pt x="170679" y="23590"/>
                          </a:cubicBezTo>
                          <a:cubicBezTo>
                            <a:pt x="170679" y="23590"/>
                            <a:pt x="146833" y="-7659"/>
                            <a:pt x="130652" y="1775"/>
                          </a:cubicBezTo>
                          <a:cubicBezTo>
                            <a:pt x="114470" y="11208"/>
                            <a:pt x="132944" y="29290"/>
                            <a:pt x="112177" y="45405"/>
                          </a:cubicBezTo>
                          <a:cubicBezTo>
                            <a:pt x="96258" y="57722"/>
                            <a:pt x="76277" y="50647"/>
                            <a:pt x="52693" y="55167"/>
                          </a:cubicBezTo>
                          <a:cubicBezTo>
                            <a:pt x="45486" y="56543"/>
                            <a:pt x="38018" y="58966"/>
                            <a:pt x="30157" y="63421"/>
                          </a:cubicBezTo>
                          <a:cubicBezTo>
                            <a:pt x="11879" y="73772"/>
                            <a:pt x="4607" y="88316"/>
                            <a:pt x="1724" y="99453"/>
                          </a:cubicBezTo>
                          <a:cubicBezTo>
                            <a:pt x="-569" y="108690"/>
                            <a:pt x="87" y="115569"/>
                            <a:pt x="87" y="115569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32" name="Google Shape;2632;p38">
                      <a:extLst>
                        <a:ext uri="{FF2B5EF4-FFF2-40B4-BE49-F238E27FC236}">
                          <a16:creationId xmlns:a16="http://schemas.microsoft.com/office/drawing/2014/main" id="{EE34B3B9-494F-AC2C-6B4C-079C8C0D19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3224" y="2286660"/>
                      <a:ext cx="61879" cy="672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879" h="67262" extrusionOk="0">
                          <a:moveTo>
                            <a:pt x="60425" y="4925"/>
                          </a:moveTo>
                          <a:cubicBezTo>
                            <a:pt x="34482" y="16717"/>
                            <a:pt x="14632" y="38336"/>
                            <a:pt x="5395" y="65392"/>
                          </a:cubicBezTo>
                          <a:cubicBezTo>
                            <a:pt x="4282" y="68668"/>
                            <a:pt x="-959" y="67292"/>
                            <a:pt x="154" y="63951"/>
                          </a:cubicBezTo>
                          <a:cubicBezTo>
                            <a:pt x="9850" y="35650"/>
                            <a:pt x="30486" y="12655"/>
                            <a:pt x="57739" y="274"/>
                          </a:cubicBezTo>
                          <a:cubicBezTo>
                            <a:pt x="60884" y="-1168"/>
                            <a:pt x="63635" y="3484"/>
                            <a:pt x="60491" y="4990"/>
                          </a:cubicBezTo>
                          <a:lnTo>
                            <a:pt x="60491" y="4990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633" name="Google Shape;2633;p38">
                      <a:extLst>
                        <a:ext uri="{FF2B5EF4-FFF2-40B4-BE49-F238E27FC236}">
                          <a16:creationId xmlns:a16="http://schemas.microsoft.com/office/drawing/2014/main" id="{EE8E7C2B-2C47-DFB3-193D-A87814AF34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7916" y="2347990"/>
                      <a:ext cx="238745" cy="161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8745" h="16116" extrusionOk="0">
                          <a:moveTo>
                            <a:pt x="152" y="16116"/>
                          </a:moveTo>
                          <a:lnTo>
                            <a:pt x="238222" y="16116"/>
                          </a:lnTo>
                          <a:cubicBezTo>
                            <a:pt x="238615" y="12447"/>
                            <a:pt x="238746" y="8779"/>
                            <a:pt x="238746" y="4979"/>
                          </a:cubicBezTo>
                          <a:lnTo>
                            <a:pt x="238746" y="0"/>
                          </a:lnTo>
                          <a:cubicBezTo>
                            <a:pt x="238746" y="0"/>
                            <a:pt x="1724" y="0"/>
                            <a:pt x="1724" y="0"/>
                          </a:cubicBezTo>
                          <a:cubicBezTo>
                            <a:pt x="-569" y="9237"/>
                            <a:pt x="87" y="16116"/>
                            <a:pt x="87" y="1611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2634" name="Google Shape;2634;p38">
                  <a:extLst>
                    <a:ext uri="{FF2B5EF4-FFF2-40B4-BE49-F238E27FC236}">
                      <a16:creationId xmlns:a16="http://schemas.microsoft.com/office/drawing/2014/main" id="{A4EAB0D2-55A9-7D5F-B1E8-CA91A6E81D97}"/>
                    </a:ext>
                  </a:extLst>
                </p:cNvPr>
                <p:cNvSpPr/>
                <p:nvPr/>
              </p:nvSpPr>
              <p:spPr>
                <a:xfrm>
                  <a:off x="1797118" y="2139335"/>
                  <a:ext cx="218350" cy="54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350" h="54571" extrusionOk="0">
                      <a:moveTo>
                        <a:pt x="217761" y="5961"/>
                      </a:moveTo>
                      <a:lnTo>
                        <a:pt x="0" y="0"/>
                      </a:lnTo>
                      <a:lnTo>
                        <a:pt x="1965" y="49527"/>
                      </a:lnTo>
                      <a:lnTo>
                        <a:pt x="218351" y="54571"/>
                      </a:lnTo>
                      <a:lnTo>
                        <a:pt x="217761" y="59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5" name="Google Shape;2635;p38">
                  <a:extLst>
                    <a:ext uri="{FF2B5EF4-FFF2-40B4-BE49-F238E27FC236}">
                      <a16:creationId xmlns:a16="http://schemas.microsoft.com/office/drawing/2014/main" id="{6C1DD355-6EE4-7798-0F48-EA2D9DB62B2F}"/>
                    </a:ext>
                  </a:extLst>
                </p:cNvPr>
                <p:cNvSpPr/>
                <p:nvPr/>
              </p:nvSpPr>
              <p:spPr>
                <a:xfrm>
                  <a:off x="1809205" y="2136583"/>
                  <a:ext cx="191687" cy="8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87" h="8517" extrusionOk="0">
                      <a:moveTo>
                        <a:pt x="189624" y="8517"/>
                      </a:moveTo>
                      <a:cubicBezTo>
                        <a:pt x="127126" y="7076"/>
                        <a:pt x="64562" y="5700"/>
                        <a:pt x="2064" y="4259"/>
                      </a:cubicBezTo>
                      <a:cubicBezTo>
                        <a:pt x="-688" y="4259"/>
                        <a:pt x="-688" y="-65"/>
                        <a:pt x="2064" y="1"/>
                      </a:cubicBezTo>
                      <a:cubicBezTo>
                        <a:pt x="64562" y="1442"/>
                        <a:pt x="127126" y="2818"/>
                        <a:pt x="189624" y="4259"/>
                      </a:cubicBezTo>
                      <a:cubicBezTo>
                        <a:pt x="192375" y="4259"/>
                        <a:pt x="192375" y="8583"/>
                        <a:pt x="189624" y="8517"/>
                      </a:cubicBezTo>
                      <a:lnTo>
                        <a:pt x="189624" y="851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36" name="Google Shape;2636;p38">
                <a:extLst>
                  <a:ext uri="{FF2B5EF4-FFF2-40B4-BE49-F238E27FC236}">
                    <a16:creationId xmlns:a16="http://schemas.microsoft.com/office/drawing/2014/main" id="{AC3B9596-1197-A3FF-A361-09E682214AAE}"/>
                  </a:ext>
                </a:extLst>
              </p:cNvPr>
              <p:cNvSpPr/>
              <p:nvPr/>
            </p:nvSpPr>
            <p:spPr>
              <a:xfrm>
                <a:off x="7444882" y="1940067"/>
                <a:ext cx="869160" cy="1364371"/>
              </a:xfrm>
              <a:custGeom>
                <a:avLst/>
                <a:gdLst/>
                <a:ahLst/>
                <a:cxnLst/>
                <a:rect l="l" t="t" r="r" b="b"/>
                <a:pathLst>
                  <a:path w="528365" h="829405" extrusionOk="0">
                    <a:moveTo>
                      <a:pt x="340681" y="0"/>
                    </a:moveTo>
                    <a:cubicBezTo>
                      <a:pt x="340681" y="0"/>
                      <a:pt x="404359" y="39635"/>
                      <a:pt x="468036" y="73570"/>
                    </a:cubicBezTo>
                    <a:cubicBezTo>
                      <a:pt x="531714" y="107505"/>
                      <a:pt x="534531" y="162731"/>
                      <a:pt x="523197" y="253334"/>
                    </a:cubicBezTo>
                    <a:cubicBezTo>
                      <a:pt x="511864" y="343937"/>
                      <a:pt x="493455" y="642539"/>
                      <a:pt x="516122" y="710475"/>
                    </a:cubicBezTo>
                    <a:cubicBezTo>
                      <a:pt x="538789" y="778411"/>
                      <a:pt x="509047" y="830755"/>
                      <a:pt x="468036" y="829379"/>
                    </a:cubicBezTo>
                    <a:cubicBezTo>
                      <a:pt x="427026" y="827937"/>
                      <a:pt x="401542" y="808153"/>
                      <a:pt x="272746" y="819486"/>
                    </a:cubicBezTo>
                    <a:cubicBezTo>
                      <a:pt x="143950" y="830820"/>
                      <a:pt x="47713" y="802519"/>
                      <a:pt x="9520" y="769960"/>
                    </a:cubicBezTo>
                    <a:cubicBezTo>
                      <a:pt x="-28674" y="737400"/>
                      <a:pt x="60488" y="546368"/>
                      <a:pt x="59047" y="416131"/>
                    </a:cubicBezTo>
                    <a:cubicBezTo>
                      <a:pt x="57605" y="285959"/>
                      <a:pt x="43717" y="184023"/>
                      <a:pt x="58457" y="130237"/>
                    </a:cubicBezTo>
                    <a:cubicBezTo>
                      <a:pt x="73197" y="76452"/>
                      <a:pt x="240186" y="2883"/>
                      <a:pt x="240186" y="2883"/>
                    </a:cubicBezTo>
                    <a:lnTo>
                      <a:pt x="340681" y="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37" name="Google Shape;2637;p38">
                <a:extLst>
                  <a:ext uri="{FF2B5EF4-FFF2-40B4-BE49-F238E27FC236}">
                    <a16:creationId xmlns:a16="http://schemas.microsoft.com/office/drawing/2014/main" id="{A567FB79-EFC0-AF77-93B5-67D3C32A5E46}"/>
                  </a:ext>
                </a:extLst>
              </p:cNvPr>
              <p:cNvGrpSpPr/>
              <p:nvPr/>
            </p:nvGrpSpPr>
            <p:grpSpPr>
              <a:xfrm>
                <a:off x="7476034" y="1977685"/>
                <a:ext cx="632364" cy="1253151"/>
                <a:chOff x="1798671" y="436816"/>
                <a:chExt cx="384346" cy="761655"/>
              </a:xfrm>
            </p:grpSpPr>
            <p:sp>
              <p:nvSpPr>
                <p:cNvPr id="2638" name="Google Shape;2638;p38">
                  <a:extLst>
                    <a:ext uri="{FF2B5EF4-FFF2-40B4-BE49-F238E27FC236}">
                      <a16:creationId xmlns:a16="http://schemas.microsoft.com/office/drawing/2014/main" id="{98D90540-3B8B-69E0-F33C-1D7CD7065FBD}"/>
                    </a:ext>
                  </a:extLst>
                </p:cNvPr>
                <p:cNvSpPr/>
                <p:nvPr/>
              </p:nvSpPr>
              <p:spPr>
                <a:xfrm>
                  <a:off x="1935741" y="436816"/>
                  <a:ext cx="226212" cy="57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12" h="57895" extrusionOk="0">
                      <a:moveTo>
                        <a:pt x="0" y="22864"/>
                      </a:moveTo>
                      <a:cubicBezTo>
                        <a:pt x="35114" y="49723"/>
                        <a:pt x="80186" y="62367"/>
                        <a:pt x="124145" y="56471"/>
                      </a:cubicBezTo>
                      <a:cubicBezTo>
                        <a:pt x="163321" y="51165"/>
                        <a:pt x="199811" y="31511"/>
                        <a:pt x="226212" y="2227"/>
                      </a:cubicBezTo>
                      <a:cubicBezTo>
                        <a:pt x="224967" y="1507"/>
                        <a:pt x="223723" y="721"/>
                        <a:pt x="222478" y="0"/>
                      </a:cubicBezTo>
                      <a:cubicBezTo>
                        <a:pt x="197452" y="27384"/>
                        <a:pt x="163452" y="46120"/>
                        <a:pt x="126634" y="51885"/>
                      </a:cubicBezTo>
                      <a:cubicBezTo>
                        <a:pt x="83593" y="58568"/>
                        <a:pt x="38652" y="46710"/>
                        <a:pt x="3996" y="20636"/>
                      </a:cubicBezTo>
                      <a:cubicBezTo>
                        <a:pt x="2686" y="21357"/>
                        <a:pt x="1376" y="22143"/>
                        <a:pt x="0" y="2292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9" name="Google Shape;2639;p38">
                  <a:extLst>
                    <a:ext uri="{FF2B5EF4-FFF2-40B4-BE49-F238E27FC236}">
                      <a16:creationId xmlns:a16="http://schemas.microsoft.com/office/drawing/2014/main" id="{A213505D-95C1-C8B9-136A-45460AC0D473}"/>
                    </a:ext>
                  </a:extLst>
                </p:cNvPr>
                <p:cNvSpPr/>
                <p:nvPr/>
              </p:nvSpPr>
              <p:spPr>
                <a:xfrm>
                  <a:off x="1924569" y="488033"/>
                  <a:ext cx="97219" cy="197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19" h="197632" extrusionOk="0">
                      <a:moveTo>
                        <a:pt x="57489" y="603"/>
                      </a:moveTo>
                      <a:cubicBezTo>
                        <a:pt x="83301" y="22746"/>
                        <a:pt x="97975" y="56354"/>
                        <a:pt x="97189" y="90289"/>
                      </a:cubicBezTo>
                      <a:cubicBezTo>
                        <a:pt x="96468" y="123765"/>
                        <a:pt x="79632" y="154883"/>
                        <a:pt x="53296" y="175323"/>
                      </a:cubicBezTo>
                      <a:cubicBezTo>
                        <a:pt x="38491" y="186787"/>
                        <a:pt x="21130" y="194518"/>
                        <a:pt x="2656" y="197597"/>
                      </a:cubicBezTo>
                      <a:cubicBezTo>
                        <a:pt x="-30" y="198056"/>
                        <a:pt x="-1144" y="193928"/>
                        <a:pt x="1542" y="193470"/>
                      </a:cubicBezTo>
                      <a:cubicBezTo>
                        <a:pt x="41766" y="186787"/>
                        <a:pt x="76946" y="156783"/>
                        <a:pt x="88738" y="117542"/>
                      </a:cubicBezTo>
                      <a:cubicBezTo>
                        <a:pt x="100923" y="76924"/>
                        <a:pt x="86511" y="31001"/>
                        <a:pt x="54541" y="3551"/>
                      </a:cubicBezTo>
                      <a:cubicBezTo>
                        <a:pt x="52444" y="1782"/>
                        <a:pt x="55458" y="-1231"/>
                        <a:pt x="57554" y="538"/>
                      </a:cubicBezTo>
                      <a:lnTo>
                        <a:pt x="57554" y="53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0" name="Google Shape;2640;p38">
                  <a:extLst>
                    <a:ext uri="{FF2B5EF4-FFF2-40B4-BE49-F238E27FC236}">
                      <a16:creationId xmlns:a16="http://schemas.microsoft.com/office/drawing/2014/main" id="{74377B1A-92B8-C278-5261-79F061FA1144}"/>
                    </a:ext>
                  </a:extLst>
                </p:cNvPr>
                <p:cNvSpPr/>
                <p:nvPr/>
              </p:nvSpPr>
              <p:spPr>
                <a:xfrm>
                  <a:off x="2034024" y="518810"/>
                  <a:ext cx="148993" cy="301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993" h="301139" extrusionOk="0">
                      <a:moveTo>
                        <a:pt x="147517" y="4154"/>
                      </a:moveTo>
                      <a:cubicBezTo>
                        <a:pt x="98776" y="11753"/>
                        <a:pt x="54883" y="41496"/>
                        <a:pt x="28744" y="83227"/>
                      </a:cubicBezTo>
                      <a:cubicBezTo>
                        <a:pt x="1884" y="126202"/>
                        <a:pt x="-2374" y="179332"/>
                        <a:pt x="14332" y="226828"/>
                      </a:cubicBezTo>
                      <a:cubicBezTo>
                        <a:pt x="23896" y="254016"/>
                        <a:pt x="40209" y="278517"/>
                        <a:pt x="61893" y="297581"/>
                      </a:cubicBezTo>
                      <a:cubicBezTo>
                        <a:pt x="63924" y="299415"/>
                        <a:pt x="60910" y="302363"/>
                        <a:pt x="58880" y="300595"/>
                      </a:cubicBezTo>
                      <a:cubicBezTo>
                        <a:pt x="19835" y="266201"/>
                        <a:pt x="-1784" y="214119"/>
                        <a:pt x="116" y="162234"/>
                      </a:cubicBezTo>
                      <a:cubicBezTo>
                        <a:pt x="1950" y="111462"/>
                        <a:pt x="28024" y="64556"/>
                        <a:pt x="68117" y="33831"/>
                      </a:cubicBezTo>
                      <a:cubicBezTo>
                        <a:pt x="90980" y="16339"/>
                        <a:pt x="117840" y="4482"/>
                        <a:pt x="146338" y="27"/>
                      </a:cubicBezTo>
                      <a:cubicBezTo>
                        <a:pt x="149024" y="-366"/>
                        <a:pt x="150137" y="3695"/>
                        <a:pt x="147451" y="4154"/>
                      </a:cubicBezTo>
                      <a:lnTo>
                        <a:pt x="147451" y="41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1" name="Google Shape;2641;p38">
                  <a:extLst>
                    <a:ext uri="{FF2B5EF4-FFF2-40B4-BE49-F238E27FC236}">
                      <a16:creationId xmlns:a16="http://schemas.microsoft.com/office/drawing/2014/main" id="{A4867CC5-FC6A-6B63-12BE-6B4A92CAB3C1}"/>
                    </a:ext>
                  </a:extLst>
                </p:cNvPr>
                <p:cNvSpPr/>
                <p:nvPr/>
              </p:nvSpPr>
              <p:spPr>
                <a:xfrm>
                  <a:off x="1955328" y="696472"/>
                  <a:ext cx="193903" cy="239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903" h="239758" extrusionOk="0">
                      <a:moveTo>
                        <a:pt x="4194" y="2064"/>
                      </a:moveTo>
                      <a:cubicBezTo>
                        <a:pt x="6945" y="87556"/>
                        <a:pt x="54048" y="167022"/>
                        <a:pt x="128273" y="209736"/>
                      </a:cubicBezTo>
                      <a:cubicBezTo>
                        <a:pt x="148385" y="221331"/>
                        <a:pt x="169938" y="229979"/>
                        <a:pt x="192409" y="235613"/>
                      </a:cubicBezTo>
                      <a:cubicBezTo>
                        <a:pt x="195029" y="236268"/>
                        <a:pt x="193916" y="240395"/>
                        <a:pt x="191295" y="239675"/>
                      </a:cubicBezTo>
                      <a:cubicBezTo>
                        <a:pt x="108292" y="218776"/>
                        <a:pt x="40291" y="156409"/>
                        <a:pt x="13038" y="75240"/>
                      </a:cubicBezTo>
                      <a:cubicBezTo>
                        <a:pt x="5111" y="51590"/>
                        <a:pt x="787" y="26958"/>
                        <a:pt x="1" y="2064"/>
                      </a:cubicBezTo>
                      <a:cubicBezTo>
                        <a:pt x="-65" y="-688"/>
                        <a:pt x="4128" y="-688"/>
                        <a:pt x="4259" y="2064"/>
                      </a:cubicBezTo>
                      <a:lnTo>
                        <a:pt x="4259" y="20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2" name="Google Shape;2642;p38">
                  <a:extLst>
                    <a:ext uri="{FF2B5EF4-FFF2-40B4-BE49-F238E27FC236}">
                      <a16:creationId xmlns:a16="http://schemas.microsoft.com/office/drawing/2014/main" id="{43C7FD89-E481-7107-A274-0C903A8AC221}"/>
                    </a:ext>
                  </a:extLst>
                </p:cNvPr>
                <p:cNvSpPr/>
                <p:nvPr/>
              </p:nvSpPr>
              <p:spPr>
                <a:xfrm>
                  <a:off x="1905318" y="773033"/>
                  <a:ext cx="87182" cy="298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82" h="298367" extrusionOk="0">
                      <a:moveTo>
                        <a:pt x="20661" y="710"/>
                      </a:moveTo>
                      <a:cubicBezTo>
                        <a:pt x="52631" y="38641"/>
                        <a:pt x="78312" y="83713"/>
                        <a:pt x="85387" y="133371"/>
                      </a:cubicBezTo>
                      <a:cubicBezTo>
                        <a:pt x="91545" y="176281"/>
                        <a:pt x="81915" y="221288"/>
                        <a:pt x="55644" y="256271"/>
                      </a:cubicBezTo>
                      <a:cubicBezTo>
                        <a:pt x="41821" y="274680"/>
                        <a:pt x="23806" y="289223"/>
                        <a:pt x="2514" y="298199"/>
                      </a:cubicBezTo>
                      <a:cubicBezTo>
                        <a:pt x="25" y="299247"/>
                        <a:pt x="-1089" y="295120"/>
                        <a:pt x="1401" y="294137"/>
                      </a:cubicBezTo>
                      <a:cubicBezTo>
                        <a:pt x="40053" y="277955"/>
                        <a:pt x="66388" y="241793"/>
                        <a:pt x="77329" y="202093"/>
                      </a:cubicBezTo>
                      <a:cubicBezTo>
                        <a:pt x="89449" y="157872"/>
                        <a:pt x="80932" y="111228"/>
                        <a:pt x="61475" y="70414"/>
                      </a:cubicBezTo>
                      <a:cubicBezTo>
                        <a:pt x="49945" y="46306"/>
                        <a:pt x="34877" y="24097"/>
                        <a:pt x="17648" y="3723"/>
                      </a:cubicBezTo>
                      <a:cubicBezTo>
                        <a:pt x="15879" y="1627"/>
                        <a:pt x="18892" y="-1387"/>
                        <a:pt x="20661" y="710"/>
                      </a:cubicBezTo>
                      <a:lnTo>
                        <a:pt x="20661" y="7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3" name="Google Shape;2643;p38">
                  <a:extLst>
                    <a:ext uri="{FF2B5EF4-FFF2-40B4-BE49-F238E27FC236}">
                      <a16:creationId xmlns:a16="http://schemas.microsoft.com/office/drawing/2014/main" id="{AEF694D3-D819-4D98-B93C-20E55E48D9FB}"/>
                    </a:ext>
                  </a:extLst>
                </p:cNvPr>
                <p:cNvSpPr/>
                <p:nvPr/>
              </p:nvSpPr>
              <p:spPr>
                <a:xfrm>
                  <a:off x="1798671" y="1119507"/>
                  <a:ext cx="313695" cy="78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695" h="78964" extrusionOk="0">
                      <a:moveTo>
                        <a:pt x="309431" y="77441"/>
                      </a:moveTo>
                      <a:cubicBezTo>
                        <a:pt x="303076" y="51957"/>
                        <a:pt x="275103" y="45144"/>
                        <a:pt x="252174" y="45079"/>
                      </a:cubicBezTo>
                      <a:cubicBezTo>
                        <a:pt x="225314" y="45013"/>
                        <a:pt x="198913" y="50582"/>
                        <a:pt x="172643" y="55429"/>
                      </a:cubicBezTo>
                      <a:cubicBezTo>
                        <a:pt x="128946" y="63553"/>
                        <a:pt x="80337" y="70432"/>
                        <a:pt x="39850" y="47306"/>
                      </a:cubicBezTo>
                      <a:cubicBezTo>
                        <a:pt x="21966" y="37086"/>
                        <a:pt x="7487" y="21953"/>
                        <a:pt x="150" y="2561"/>
                      </a:cubicBezTo>
                      <a:cubicBezTo>
                        <a:pt x="-833" y="6"/>
                        <a:pt x="3295" y="-1107"/>
                        <a:pt x="4277" y="1448"/>
                      </a:cubicBezTo>
                      <a:cubicBezTo>
                        <a:pt x="21310" y="46258"/>
                        <a:pt x="72541" y="60605"/>
                        <a:pt x="116106" y="58705"/>
                      </a:cubicBezTo>
                      <a:cubicBezTo>
                        <a:pt x="142180" y="57591"/>
                        <a:pt x="167664" y="51957"/>
                        <a:pt x="193279" y="47306"/>
                      </a:cubicBezTo>
                      <a:cubicBezTo>
                        <a:pt x="217453" y="42917"/>
                        <a:pt x="243002" y="38593"/>
                        <a:pt x="267635" y="41737"/>
                      </a:cubicBezTo>
                      <a:cubicBezTo>
                        <a:pt x="287878" y="44358"/>
                        <a:pt x="308383" y="55167"/>
                        <a:pt x="313624" y="76328"/>
                      </a:cubicBezTo>
                      <a:cubicBezTo>
                        <a:pt x="314279" y="78948"/>
                        <a:pt x="310217" y="80127"/>
                        <a:pt x="309562" y="77441"/>
                      </a:cubicBezTo>
                      <a:lnTo>
                        <a:pt x="309562" y="7744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44" name="Google Shape;2644;p38">
                <a:extLst>
                  <a:ext uri="{FF2B5EF4-FFF2-40B4-BE49-F238E27FC236}">
                    <a16:creationId xmlns:a16="http://schemas.microsoft.com/office/drawing/2014/main" id="{D6360BD1-07A6-0D0F-BD44-03D3864E8242}"/>
                  </a:ext>
                </a:extLst>
              </p:cNvPr>
              <p:cNvGrpSpPr/>
              <p:nvPr/>
            </p:nvGrpSpPr>
            <p:grpSpPr>
              <a:xfrm>
                <a:off x="7755017" y="1506046"/>
                <a:ext cx="330510" cy="514359"/>
                <a:chOff x="1968235" y="150158"/>
                <a:chExt cx="200881" cy="312623"/>
              </a:xfrm>
            </p:grpSpPr>
            <p:sp>
              <p:nvSpPr>
                <p:cNvPr id="2645" name="Google Shape;2645;p38">
                  <a:extLst>
                    <a:ext uri="{FF2B5EF4-FFF2-40B4-BE49-F238E27FC236}">
                      <a16:creationId xmlns:a16="http://schemas.microsoft.com/office/drawing/2014/main" id="{60D5D204-FF37-B800-D146-F28E54D2CA3F}"/>
                    </a:ext>
                  </a:extLst>
                </p:cNvPr>
                <p:cNvSpPr/>
                <p:nvPr/>
              </p:nvSpPr>
              <p:spPr>
                <a:xfrm>
                  <a:off x="1968235" y="150158"/>
                  <a:ext cx="200881" cy="184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81" h="184786" extrusionOk="0">
                      <a:moveTo>
                        <a:pt x="146746" y="184787"/>
                      </a:moveTo>
                      <a:cubicBezTo>
                        <a:pt x="146746" y="184787"/>
                        <a:pt x="193980" y="137291"/>
                        <a:pt x="199418" y="118096"/>
                      </a:cubicBezTo>
                      <a:cubicBezTo>
                        <a:pt x="204855" y="98901"/>
                        <a:pt x="193391" y="97001"/>
                        <a:pt x="193391" y="97001"/>
                      </a:cubicBezTo>
                      <a:cubicBezTo>
                        <a:pt x="193391" y="97001"/>
                        <a:pt x="210031" y="39940"/>
                        <a:pt x="174785" y="22318"/>
                      </a:cubicBezTo>
                      <a:cubicBezTo>
                        <a:pt x="146746" y="8298"/>
                        <a:pt x="120018" y="16159"/>
                        <a:pt x="120018" y="16159"/>
                      </a:cubicBezTo>
                      <a:cubicBezTo>
                        <a:pt x="120018" y="16159"/>
                        <a:pt x="0" y="-23475"/>
                        <a:pt x="0" y="21400"/>
                      </a:cubicBezTo>
                      <a:cubicBezTo>
                        <a:pt x="0" y="66276"/>
                        <a:pt x="26925" y="75710"/>
                        <a:pt x="26925" y="75710"/>
                      </a:cubicBezTo>
                      <a:lnTo>
                        <a:pt x="146746" y="184787"/>
                      </a:lnTo>
                      <a:close/>
                    </a:path>
                  </a:pathLst>
                </a:custGeom>
                <a:solidFill>
                  <a:srgbClr val="27293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646" name="Google Shape;2646;p38">
                  <a:extLst>
                    <a:ext uri="{FF2B5EF4-FFF2-40B4-BE49-F238E27FC236}">
                      <a16:creationId xmlns:a16="http://schemas.microsoft.com/office/drawing/2014/main" id="{B873D748-03D3-3203-B316-F7FC376A76B2}"/>
                    </a:ext>
                  </a:extLst>
                </p:cNvPr>
                <p:cNvGrpSpPr/>
                <p:nvPr/>
              </p:nvGrpSpPr>
              <p:grpSpPr>
                <a:xfrm>
                  <a:off x="2008066" y="332259"/>
                  <a:ext cx="115759" cy="130522"/>
                  <a:chOff x="2008066" y="332259"/>
                  <a:chExt cx="115759" cy="130522"/>
                </a:xfrm>
              </p:grpSpPr>
              <p:sp>
                <p:nvSpPr>
                  <p:cNvPr id="2647" name="Google Shape;2647;p38">
                    <a:extLst>
                      <a:ext uri="{FF2B5EF4-FFF2-40B4-BE49-F238E27FC236}">
                        <a16:creationId xmlns:a16="http://schemas.microsoft.com/office/drawing/2014/main" id="{45F973D9-0E7E-6E07-182B-B233FBB3604C}"/>
                      </a:ext>
                    </a:extLst>
                  </p:cNvPr>
                  <p:cNvSpPr/>
                  <p:nvPr/>
                </p:nvSpPr>
                <p:spPr>
                  <a:xfrm>
                    <a:off x="2008066" y="332259"/>
                    <a:ext cx="115759" cy="130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759" h="130522" extrusionOk="0">
                        <a:moveTo>
                          <a:pt x="115759" y="100364"/>
                        </a:moveTo>
                        <a:cubicBezTo>
                          <a:pt x="115759" y="100364"/>
                          <a:pt x="32363" y="162076"/>
                          <a:pt x="0" y="108946"/>
                        </a:cubicBezTo>
                        <a:lnTo>
                          <a:pt x="12382" y="64529"/>
                        </a:lnTo>
                        <a:lnTo>
                          <a:pt x="20571" y="35245"/>
                        </a:lnTo>
                        <a:lnTo>
                          <a:pt x="26270" y="14740"/>
                        </a:lnTo>
                        <a:lnTo>
                          <a:pt x="108946" y="0"/>
                        </a:lnTo>
                        <a:cubicBezTo>
                          <a:pt x="105277" y="38062"/>
                          <a:pt x="108029" y="71080"/>
                          <a:pt x="115628" y="100364"/>
                        </a:cubicBezTo>
                        <a:close/>
                      </a:path>
                    </a:pathLst>
                  </a:custGeom>
                  <a:solidFill>
                    <a:srgbClr val="FF9D7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48" name="Google Shape;2648;p38">
                    <a:extLst>
                      <a:ext uri="{FF2B5EF4-FFF2-40B4-BE49-F238E27FC236}">
                        <a16:creationId xmlns:a16="http://schemas.microsoft.com/office/drawing/2014/main" id="{8064A3AA-1D97-779B-DDCA-55AAA0D6F33E}"/>
                      </a:ext>
                    </a:extLst>
                  </p:cNvPr>
                  <p:cNvSpPr/>
                  <p:nvPr/>
                </p:nvSpPr>
                <p:spPr>
                  <a:xfrm>
                    <a:off x="2017368" y="362984"/>
                    <a:ext cx="80448" cy="46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48" h="46269" extrusionOk="0">
                        <a:moveTo>
                          <a:pt x="80448" y="0"/>
                        </a:moveTo>
                        <a:cubicBezTo>
                          <a:pt x="43696" y="44155"/>
                          <a:pt x="10809" y="49396"/>
                          <a:pt x="0" y="45007"/>
                        </a:cubicBezTo>
                        <a:lnTo>
                          <a:pt x="11334" y="4520"/>
                        </a:lnTo>
                        <a:lnTo>
                          <a:pt x="80448" y="0"/>
                        </a:lnTo>
                        <a:close/>
                      </a:path>
                    </a:pathLst>
                  </a:custGeom>
                  <a:solidFill>
                    <a:srgbClr val="FF746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49" name="Google Shape;2649;p38">
                  <a:extLst>
                    <a:ext uri="{FF2B5EF4-FFF2-40B4-BE49-F238E27FC236}">
                      <a16:creationId xmlns:a16="http://schemas.microsoft.com/office/drawing/2014/main" id="{D204B284-F1F7-C4EF-D494-6FB378095897}"/>
                    </a:ext>
                  </a:extLst>
                </p:cNvPr>
                <p:cNvGrpSpPr/>
                <p:nvPr/>
              </p:nvGrpSpPr>
              <p:grpSpPr>
                <a:xfrm>
                  <a:off x="1983499" y="182186"/>
                  <a:ext cx="148646" cy="201414"/>
                  <a:chOff x="1983499" y="182186"/>
                  <a:chExt cx="148646" cy="201414"/>
                </a:xfrm>
              </p:grpSpPr>
              <p:sp>
                <p:nvSpPr>
                  <p:cNvPr id="2650" name="Google Shape;2650;p38">
                    <a:extLst>
                      <a:ext uri="{FF2B5EF4-FFF2-40B4-BE49-F238E27FC236}">
                        <a16:creationId xmlns:a16="http://schemas.microsoft.com/office/drawing/2014/main" id="{BEB832B6-3E58-BD38-61C4-90B68883E666}"/>
                      </a:ext>
                    </a:extLst>
                  </p:cNvPr>
                  <p:cNvSpPr/>
                  <p:nvPr/>
                </p:nvSpPr>
                <p:spPr>
                  <a:xfrm>
                    <a:off x="1983499" y="221741"/>
                    <a:ext cx="19237" cy="640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37" h="64004" extrusionOk="0">
                        <a:moveTo>
                          <a:pt x="10351" y="0"/>
                        </a:moveTo>
                        <a:cubicBezTo>
                          <a:pt x="10351" y="0"/>
                          <a:pt x="0" y="10023"/>
                          <a:pt x="0" y="20767"/>
                        </a:cubicBezTo>
                        <a:cubicBezTo>
                          <a:pt x="0" y="48413"/>
                          <a:pt x="12513" y="64005"/>
                          <a:pt x="12513" y="64005"/>
                        </a:cubicBezTo>
                        <a:cubicBezTo>
                          <a:pt x="12513" y="64005"/>
                          <a:pt x="28956" y="13430"/>
                          <a:pt x="10416" y="0"/>
                        </a:cubicBezTo>
                        <a:close/>
                      </a:path>
                    </a:pathLst>
                  </a:custGeom>
                  <a:solidFill>
                    <a:srgbClr val="27293E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51" name="Google Shape;2651;p38">
                    <a:extLst>
                      <a:ext uri="{FF2B5EF4-FFF2-40B4-BE49-F238E27FC236}">
                        <a16:creationId xmlns:a16="http://schemas.microsoft.com/office/drawing/2014/main" id="{1EA8709B-6E34-4BE7-5633-27B4D6D88230}"/>
                      </a:ext>
                    </a:extLst>
                  </p:cNvPr>
                  <p:cNvSpPr/>
                  <p:nvPr/>
                </p:nvSpPr>
                <p:spPr>
                  <a:xfrm>
                    <a:off x="1989403" y="198608"/>
                    <a:ext cx="141956" cy="184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956" h="184992" extrusionOk="0">
                        <a:moveTo>
                          <a:pt x="136584" y="110918"/>
                        </a:moveTo>
                        <a:cubicBezTo>
                          <a:pt x="136322" y="114259"/>
                          <a:pt x="135929" y="117338"/>
                          <a:pt x="135274" y="120221"/>
                        </a:cubicBezTo>
                        <a:cubicBezTo>
                          <a:pt x="133898" y="126903"/>
                          <a:pt x="131605" y="132734"/>
                          <a:pt x="128199" y="138564"/>
                        </a:cubicBezTo>
                        <a:cubicBezTo>
                          <a:pt x="123678" y="146295"/>
                          <a:pt x="117258" y="154222"/>
                          <a:pt x="108414" y="164572"/>
                        </a:cubicBezTo>
                        <a:cubicBezTo>
                          <a:pt x="94460" y="180885"/>
                          <a:pt x="72907" y="186060"/>
                          <a:pt x="52402" y="184816"/>
                        </a:cubicBezTo>
                        <a:cubicBezTo>
                          <a:pt x="-2039" y="181540"/>
                          <a:pt x="-4594" y="144198"/>
                          <a:pt x="3333" y="88448"/>
                        </a:cubicBezTo>
                        <a:cubicBezTo>
                          <a:pt x="8312" y="53858"/>
                          <a:pt x="-335" y="33942"/>
                          <a:pt x="9229" y="20971"/>
                        </a:cubicBezTo>
                        <a:lnTo>
                          <a:pt x="9229" y="20971"/>
                        </a:lnTo>
                        <a:cubicBezTo>
                          <a:pt x="9819" y="20381"/>
                          <a:pt x="10474" y="19791"/>
                          <a:pt x="11129" y="19267"/>
                        </a:cubicBezTo>
                        <a:cubicBezTo>
                          <a:pt x="26262" y="5903"/>
                          <a:pt x="46244" y="-779"/>
                          <a:pt x="66421" y="72"/>
                        </a:cubicBezTo>
                        <a:cubicBezTo>
                          <a:pt x="70286" y="269"/>
                          <a:pt x="74020" y="531"/>
                          <a:pt x="77558" y="924"/>
                        </a:cubicBezTo>
                        <a:cubicBezTo>
                          <a:pt x="78344" y="924"/>
                          <a:pt x="79196" y="1055"/>
                          <a:pt x="79982" y="1186"/>
                        </a:cubicBezTo>
                        <a:cubicBezTo>
                          <a:pt x="80310" y="1186"/>
                          <a:pt x="80637" y="1252"/>
                          <a:pt x="80965" y="1317"/>
                        </a:cubicBezTo>
                        <a:cubicBezTo>
                          <a:pt x="81882" y="1448"/>
                          <a:pt x="82733" y="1514"/>
                          <a:pt x="83651" y="1710"/>
                        </a:cubicBezTo>
                        <a:cubicBezTo>
                          <a:pt x="84306" y="1776"/>
                          <a:pt x="84895" y="1907"/>
                          <a:pt x="85551" y="1972"/>
                        </a:cubicBezTo>
                        <a:cubicBezTo>
                          <a:pt x="86992" y="2169"/>
                          <a:pt x="88368" y="2431"/>
                          <a:pt x="89743" y="2693"/>
                        </a:cubicBezTo>
                        <a:cubicBezTo>
                          <a:pt x="132850" y="11340"/>
                          <a:pt x="142022" y="38528"/>
                          <a:pt x="141956" y="64732"/>
                        </a:cubicBezTo>
                        <a:cubicBezTo>
                          <a:pt x="141956" y="82552"/>
                          <a:pt x="137501" y="99978"/>
                          <a:pt x="136650" y="110787"/>
                        </a:cubicBezTo>
                        <a:close/>
                      </a:path>
                    </a:pathLst>
                  </a:custGeom>
                  <a:solidFill>
                    <a:srgbClr val="FF9D7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52" name="Google Shape;2652;p38">
                    <a:extLst>
                      <a:ext uri="{FF2B5EF4-FFF2-40B4-BE49-F238E27FC236}">
                        <a16:creationId xmlns:a16="http://schemas.microsoft.com/office/drawing/2014/main" id="{6E4DD016-0F55-3699-F8B3-C9102D952829}"/>
                      </a:ext>
                    </a:extLst>
                  </p:cNvPr>
                  <p:cNvSpPr/>
                  <p:nvPr/>
                </p:nvSpPr>
                <p:spPr>
                  <a:xfrm>
                    <a:off x="1996274" y="256762"/>
                    <a:ext cx="26954" cy="14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54" h="14650" extrusionOk="0">
                        <a:moveTo>
                          <a:pt x="0" y="14637"/>
                        </a:moveTo>
                        <a:cubicBezTo>
                          <a:pt x="1376" y="14834"/>
                          <a:pt x="8779" y="12803"/>
                          <a:pt x="26925" y="11951"/>
                        </a:cubicBezTo>
                        <a:cubicBezTo>
                          <a:pt x="26925" y="11951"/>
                          <a:pt x="28236" y="-1610"/>
                          <a:pt x="13430" y="159"/>
                        </a:cubicBezTo>
                        <a:cubicBezTo>
                          <a:pt x="2555" y="1469"/>
                          <a:pt x="0" y="14637"/>
                          <a:pt x="0" y="14637"/>
                        </a:cubicBezTo>
                        <a:close/>
                      </a:path>
                    </a:pathLst>
                  </a:custGeom>
                  <a:solidFill>
                    <a:srgbClr val="27293E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53" name="Google Shape;2653;p38">
                    <a:extLst>
                      <a:ext uri="{FF2B5EF4-FFF2-40B4-BE49-F238E27FC236}">
                        <a16:creationId xmlns:a16="http://schemas.microsoft.com/office/drawing/2014/main" id="{8006F075-630C-1039-204B-1C7158090646}"/>
                      </a:ext>
                    </a:extLst>
                  </p:cNvPr>
                  <p:cNvSpPr/>
                  <p:nvPr/>
                </p:nvSpPr>
                <p:spPr>
                  <a:xfrm>
                    <a:off x="2035384" y="258018"/>
                    <a:ext cx="28628" cy="17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28" h="17180" extrusionOk="0">
                        <a:moveTo>
                          <a:pt x="28629" y="17115"/>
                        </a:moveTo>
                        <a:cubicBezTo>
                          <a:pt x="27253" y="17115"/>
                          <a:pt x="12447" y="12136"/>
                          <a:pt x="0" y="11154"/>
                        </a:cubicBezTo>
                        <a:cubicBezTo>
                          <a:pt x="0" y="11154"/>
                          <a:pt x="3276" y="-3390"/>
                          <a:pt x="17688" y="737"/>
                        </a:cubicBezTo>
                        <a:cubicBezTo>
                          <a:pt x="28236" y="3751"/>
                          <a:pt x="28629" y="17181"/>
                          <a:pt x="28629" y="17181"/>
                        </a:cubicBezTo>
                        <a:close/>
                      </a:path>
                    </a:pathLst>
                  </a:custGeom>
                  <a:solidFill>
                    <a:srgbClr val="27293E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54" name="Google Shape;2654;p38">
                    <a:extLst>
                      <a:ext uri="{FF2B5EF4-FFF2-40B4-BE49-F238E27FC236}">
                        <a16:creationId xmlns:a16="http://schemas.microsoft.com/office/drawing/2014/main" id="{991AF567-6F94-89E3-15A5-243483117E9F}"/>
                      </a:ext>
                    </a:extLst>
                  </p:cNvPr>
                  <p:cNvSpPr/>
                  <p:nvPr/>
                </p:nvSpPr>
                <p:spPr>
                  <a:xfrm>
                    <a:off x="1991786" y="182186"/>
                    <a:ext cx="140359" cy="6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359" h="66480" extrusionOk="0">
                        <a:moveTo>
                          <a:pt x="89915" y="66481"/>
                        </a:moveTo>
                        <a:cubicBezTo>
                          <a:pt x="89719" y="65563"/>
                          <a:pt x="78713" y="46434"/>
                          <a:pt x="69148" y="46434"/>
                        </a:cubicBezTo>
                        <a:cubicBezTo>
                          <a:pt x="59583" y="46434"/>
                          <a:pt x="49953" y="54623"/>
                          <a:pt x="43140" y="51937"/>
                        </a:cubicBezTo>
                        <a:cubicBezTo>
                          <a:pt x="36327" y="49251"/>
                          <a:pt x="47267" y="34118"/>
                          <a:pt x="47267" y="34118"/>
                        </a:cubicBezTo>
                        <a:cubicBezTo>
                          <a:pt x="47267" y="34118"/>
                          <a:pt x="17132" y="49185"/>
                          <a:pt x="3440" y="43682"/>
                        </a:cubicBezTo>
                        <a:cubicBezTo>
                          <a:pt x="-10252" y="38179"/>
                          <a:pt x="21259" y="16299"/>
                          <a:pt x="22635" y="16299"/>
                        </a:cubicBezTo>
                        <a:cubicBezTo>
                          <a:pt x="24010" y="16299"/>
                          <a:pt x="60959" y="-9710"/>
                          <a:pt x="93846" y="3982"/>
                        </a:cubicBezTo>
                        <a:cubicBezTo>
                          <a:pt x="126667" y="17674"/>
                          <a:pt x="140359" y="60126"/>
                          <a:pt x="140359" y="60126"/>
                        </a:cubicBezTo>
                        <a:lnTo>
                          <a:pt x="89915" y="66481"/>
                        </a:lnTo>
                        <a:close/>
                      </a:path>
                    </a:pathLst>
                  </a:custGeom>
                  <a:solidFill>
                    <a:srgbClr val="27293E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55" name="Google Shape;2655;p38">
                    <a:extLst>
                      <a:ext uri="{FF2B5EF4-FFF2-40B4-BE49-F238E27FC236}">
                        <a16:creationId xmlns:a16="http://schemas.microsoft.com/office/drawing/2014/main" id="{5CBAF458-C0FC-B392-3CDB-52E4FDD3DA8A}"/>
                      </a:ext>
                    </a:extLst>
                  </p:cNvPr>
                  <p:cNvSpPr/>
                  <p:nvPr/>
                </p:nvSpPr>
                <p:spPr>
                  <a:xfrm>
                    <a:off x="2042583" y="278207"/>
                    <a:ext cx="8006" cy="106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06" h="10688" extrusionOk="0">
                        <a:moveTo>
                          <a:pt x="7" y="5508"/>
                        </a:moveTo>
                        <a:cubicBezTo>
                          <a:pt x="138" y="8456"/>
                          <a:pt x="1972" y="10815"/>
                          <a:pt x="4200" y="10684"/>
                        </a:cubicBezTo>
                        <a:cubicBezTo>
                          <a:pt x="6427" y="10618"/>
                          <a:pt x="8130" y="8129"/>
                          <a:pt x="8000" y="5181"/>
                        </a:cubicBezTo>
                        <a:cubicBezTo>
                          <a:pt x="7868" y="2233"/>
                          <a:pt x="6034" y="-126"/>
                          <a:pt x="3807" y="5"/>
                        </a:cubicBezTo>
                        <a:cubicBezTo>
                          <a:pt x="1579" y="71"/>
                          <a:pt x="-124" y="2560"/>
                          <a:pt x="7" y="5508"/>
                        </a:cubicBezTo>
                        <a:close/>
                      </a:path>
                    </a:pathLst>
                  </a:custGeom>
                  <a:solidFill>
                    <a:srgbClr val="27293E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56" name="Google Shape;2656;p38">
                    <a:extLst>
                      <a:ext uri="{FF2B5EF4-FFF2-40B4-BE49-F238E27FC236}">
                        <a16:creationId xmlns:a16="http://schemas.microsoft.com/office/drawing/2014/main" id="{531756DD-E869-F4FE-6D55-F7932507C56F}"/>
                      </a:ext>
                    </a:extLst>
                  </p:cNvPr>
                  <p:cNvSpPr/>
                  <p:nvPr/>
                </p:nvSpPr>
                <p:spPr>
                  <a:xfrm>
                    <a:off x="2007010" y="276700"/>
                    <a:ext cx="8006" cy="106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06" h="10688" extrusionOk="0">
                        <a:moveTo>
                          <a:pt x="7" y="5508"/>
                        </a:moveTo>
                        <a:cubicBezTo>
                          <a:pt x="138" y="8456"/>
                          <a:pt x="1972" y="10815"/>
                          <a:pt x="4200" y="10684"/>
                        </a:cubicBezTo>
                        <a:cubicBezTo>
                          <a:pt x="6427" y="10618"/>
                          <a:pt x="8131" y="8129"/>
                          <a:pt x="8000" y="5181"/>
                        </a:cubicBezTo>
                        <a:cubicBezTo>
                          <a:pt x="7868" y="2233"/>
                          <a:pt x="6034" y="-126"/>
                          <a:pt x="3807" y="5"/>
                        </a:cubicBezTo>
                        <a:cubicBezTo>
                          <a:pt x="1579" y="136"/>
                          <a:pt x="-124" y="2560"/>
                          <a:pt x="7" y="5508"/>
                        </a:cubicBezTo>
                        <a:close/>
                      </a:path>
                    </a:pathLst>
                  </a:custGeom>
                  <a:solidFill>
                    <a:srgbClr val="27293E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57" name="Google Shape;2657;p38">
                    <a:extLst>
                      <a:ext uri="{FF2B5EF4-FFF2-40B4-BE49-F238E27FC236}">
                        <a16:creationId xmlns:a16="http://schemas.microsoft.com/office/drawing/2014/main" id="{E461DD44-3719-BDCA-AEE0-9A0E981CBEB0}"/>
                      </a:ext>
                    </a:extLst>
                  </p:cNvPr>
                  <p:cNvSpPr/>
                  <p:nvPr/>
                </p:nvSpPr>
                <p:spPr>
                  <a:xfrm>
                    <a:off x="2048529" y="294658"/>
                    <a:ext cx="20796" cy="10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96" h="10113" extrusionOk="0">
                        <a:moveTo>
                          <a:pt x="20725" y="6287"/>
                        </a:moveTo>
                        <a:cubicBezTo>
                          <a:pt x="20463" y="9235"/>
                          <a:pt x="13125" y="10479"/>
                          <a:pt x="7426" y="10021"/>
                        </a:cubicBezTo>
                        <a:cubicBezTo>
                          <a:pt x="1726" y="9562"/>
                          <a:pt x="-239" y="7597"/>
                          <a:pt x="23" y="4649"/>
                        </a:cubicBezTo>
                        <a:cubicBezTo>
                          <a:pt x="285" y="1701"/>
                          <a:pt x="5067" y="-396"/>
                          <a:pt x="10832" y="63"/>
                        </a:cubicBezTo>
                        <a:cubicBezTo>
                          <a:pt x="16532" y="522"/>
                          <a:pt x="20987" y="3273"/>
                          <a:pt x="20790" y="6287"/>
                        </a:cubicBezTo>
                        <a:close/>
                      </a:path>
                    </a:pathLst>
                  </a:custGeom>
                  <a:solidFill>
                    <a:srgbClr val="A43B4E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58" name="Google Shape;2658;p38">
                    <a:extLst>
                      <a:ext uri="{FF2B5EF4-FFF2-40B4-BE49-F238E27FC236}">
                        <a16:creationId xmlns:a16="http://schemas.microsoft.com/office/drawing/2014/main" id="{72E6CD7F-49B6-2601-FEFA-8A07EE404221}"/>
                      </a:ext>
                    </a:extLst>
                  </p:cNvPr>
                  <p:cNvSpPr/>
                  <p:nvPr/>
                </p:nvSpPr>
                <p:spPr>
                  <a:xfrm>
                    <a:off x="1990967" y="293016"/>
                    <a:ext cx="18812" cy="109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12" h="10941" extrusionOk="0">
                        <a:moveTo>
                          <a:pt x="0" y="8125"/>
                        </a:moveTo>
                        <a:cubicBezTo>
                          <a:pt x="1834" y="9566"/>
                          <a:pt x="4717" y="10615"/>
                          <a:pt x="7992" y="10877"/>
                        </a:cubicBezTo>
                        <a:cubicBezTo>
                          <a:pt x="13692" y="11335"/>
                          <a:pt x="18540" y="9304"/>
                          <a:pt x="18802" y="6291"/>
                        </a:cubicBezTo>
                        <a:cubicBezTo>
                          <a:pt x="19064" y="3343"/>
                          <a:pt x="14609" y="526"/>
                          <a:pt x="8910" y="67"/>
                        </a:cubicBezTo>
                        <a:cubicBezTo>
                          <a:pt x="5765" y="-195"/>
                          <a:pt x="2883" y="329"/>
                          <a:pt x="917" y="1312"/>
                        </a:cubicBezTo>
                        <a:lnTo>
                          <a:pt x="65" y="8125"/>
                        </a:lnTo>
                        <a:close/>
                      </a:path>
                    </a:pathLst>
                  </a:custGeom>
                  <a:solidFill>
                    <a:srgbClr val="A43B4E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59" name="Google Shape;2659;p38">
                    <a:extLst>
                      <a:ext uri="{FF2B5EF4-FFF2-40B4-BE49-F238E27FC236}">
                        <a16:creationId xmlns:a16="http://schemas.microsoft.com/office/drawing/2014/main" id="{E79D965A-BC37-684E-7074-5D456E0F8C6A}"/>
                      </a:ext>
                    </a:extLst>
                  </p:cNvPr>
                  <p:cNvSpPr/>
                  <p:nvPr/>
                </p:nvSpPr>
                <p:spPr>
                  <a:xfrm>
                    <a:off x="2016124" y="281012"/>
                    <a:ext cx="13692" cy="224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2" h="22487" extrusionOk="0">
                        <a:moveTo>
                          <a:pt x="12120" y="22487"/>
                        </a:moveTo>
                        <a:cubicBezTo>
                          <a:pt x="12971" y="22422"/>
                          <a:pt x="13692" y="21701"/>
                          <a:pt x="13692" y="20784"/>
                        </a:cubicBezTo>
                        <a:cubicBezTo>
                          <a:pt x="13692" y="19801"/>
                          <a:pt x="12971" y="19015"/>
                          <a:pt x="11989" y="18950"/>
                        </a:cubicBezTo>
                        <a:cubicBezTo>
                          <a:pt x="8582" y="18884"/>
                          <a:pt x="6093" y="17901"/>
                          <a:pt x="4651" y="17115"/>
                        </a:cubicBezTo>
                        <a:cubicBezTo>
                          <a:pt x="9827" y="11743"/>
                          <a:pt x="11334" y="2506"/>
                          <a:pt x="11399" y="2048"/>
                        </a:cubicBezTo>
                        <a:cubicBezTo>
                          <a:pt x="11530" y="1065"/>
                          <a:pt x="10875" y="213"/>
                          <a:pt x="9892" y="17"/>
                        </a:cubicBezTo>
                        <a:cubicBezTo>
                          <a:pt x="8910" y="-114"/>
                          <a:pt x="8058" y="541"/>
                          <a:pt x="7861" y="1523"/>
                        </a:cubicBezTo>
                        <a:cubicBezTo>
                          <a:pt x="7861" y="1654"/>
                          <a:pt x="6224" y="11940"/>
                          <a:pt x="721" y="15870"/>
                        </a:cubicBezTo>
                        <a:cubicBezTo>
                          <a:pt x="262" y="16198"/>
                          <a:pt x="0" y="16657"/>
                          <a:pt x="0" y="17181"/>
                        </a:cubicBezTo>
                        <a:cubicBezTo>
                          <a:pt x="0" y="17705"/>
                          <a:pt x="197" y="18229"/>
                          <a:pt x="590" y="18556"/>
                        </a:cubicBezTo>
                        <a:cubicBezTo>
                          <a:pt x="721" y="18688"/>
                          <a:pt x="4651" y="22225"/>
                          <a:pt x="11989" y="22422"/>
                        </a:cubicBezTo>
                        <a:cubicBezTo>
                          <a:pt x="12054" y="22422"/>
                          <a:pt x="12120" y="22422"/>
                          <a:pt x="12185" y="22422"/>
                        </a:cubicBezTo>
                        <a:close/>
                      </a:path>
                    </a:pathLst>
                  </a:custGeom>
                  <a:solidFill>
                    <a:srgbClr val="27293E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60" name="Google Shape;2660;p38">
                  <a:extLst>
                    <a:ext uri="{FF2B5EF4-FFF2-40B4-BE49-F238E27FC236}">
                      <a16:creationId xmlns:a16="http://schemas.microsoft.com/office/drawing/2014/main" id="{816AA76C-B615-8B5E-EC0D-0542F11FAE0A}"/>
                    </a:ext>
                  </a:extLst>
                </p:cNvPr>
                <p:cNvSpPr/>
                <p:nvPr/>
              </p:nvSpPr>
              <p:spPr>
                <a:xfrm>
                  <a:off x="2105285" y="318895"/>
                  <a:ext cx="19391" cy="1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91" h="18343" extrusionOk="0">
                      <a:moveTo>
                        <a:pt x="0" y="4389"/>
                      </a:moveTo>
                      <a:cubicBezTo>
                        <a:pt x="7665" y="5110"/>
                        <a:pt x="14151" y="3341"/>
                        <a:pt x="19392" y="0"/>
                      </a:cubicBezTo>
                      <a:cubicBezTo>
                        <a:pt x="18016" y="6682"/>
                        <a:pt x="15723" y="12513"/>
                        <a:pt x="12316" y="18343"/>
                      </a:cubicBezTo>
                      <a:cubicBezTo>
                        <a:pt x="7141" y="15264"/>
                        <a:pt x="2817" y="10744"/>
                        <a:pt x="0" y="4389"/>
                      </a:cubicBezTo>
                      <a:close/>
                    </a:path>
                  </a:pathLst>
                </a:custGeom>
                <a:solidFill>
                  <a:srgbClr val="27293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1" name="Google Shape;2661;p38">
                  <a:extLst>
                    <a:ext uri="{FF2B5EF4-FFF2-40B4-BE49-F238E27FC236}">
                      <a16:creationId xmlns:a16="http://schemas.microsoft.com/office/drawing/2014/main" id="{18AF7576-0D0E-D755-48FE-32665B678C2E}"/>
                    </a:ext>
                  </a:extLst>
                </p:cNvPr>
                <p:cNvSpPr/>
                <p:nvPr/>
              </p:nvSpPr>
              <p:spPr>
                <a:xfrm>
                  <a:off x="2078294" y="233968"/>
                  <a:ext cx="71800" cy="84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00" h="84664" extrusionOk="0">
                      <a:moveTo>
                        <a:pt x="3079" y="61801"/>
                      </a:moveTo>
                      <a:cubicBezTo>
                        <a:pt x="13692" y="69007"/>
                        <a:pt x="18736" y="32320"/>
                        <a:pt x="40814" y="28128"/>
                      </a:cubicBezTo>
                      <a:cubicBezTo>
                        <a:pt x="45662" y="27210"/>
                        <a:pt x="49723" y="27800"/>
                        <a:pt x="52934" y="29503"/>
                      </a:cubicBezTo>
                      <a:cubicBezTo>
                        <a:pt x="52934" y="47323"/>
                        <a:pt x="48479" y="64749"/>
                        <a:pt x="47627" y="75558"/>
                      </a:cubicBezTo>
                      <a:cubicBezTo>
                        <a:pt x="47365" y="78834"/>
                        <a:pt x="46972" y="81847"/>
                        <a:pt x="46382" y="84664"/>
                      </a:cubicBezTo>
                      <a:cubicBezTo>
                        <a:pt x="56471" y="62849"/>
                        <a:pt x="67870" y="37037"/>
                        <a:pt x="70687" y="25966"/>
                      </a:cubicBezTo>
                      <a:cubicBezTo>
                        <a:pt x="71277" y="23738"/>
                        <a:pt x="71604" y="21642"/>
                        <a:pt x="71801" y="19611"/>
                      </a:cubicBezTo>
                      <a:cubicBezTo>
                        <a:pt x="71342" y="19022"/>
                        <a:pt x="70884" y="18432"/>
                        <a:pt x="70360" y="17908"/>
                      </a:cubicBezTo>
                      <a:cubicBezTo>
                        <a:pt x="68263" y="15418"/>
                        <a:pt x="65839" y="13322"/>
                        <a:pt x="63219" y="11422"/>
                      </a:cubicBezTo>
                      <a:cubicBezTo>
                        <a:pt x="59092" y="8474"/>
                        <a:pt x="54309" y="6247"/>
                        <a:pt x="49330" y="4609"/>
                      </a:cubicBezTo>
                      <a:cubicBezTo>
                        <a:pt x="33083" y="-894"/>
                        <a:pt x="13758" y="-501"/>
                        <a:pt x="0" y="875"/>
                      </a:cubicBezTo>
                      <a:cubicBezTo>
                        <a:pt x="9761" y="15746"/>
                        <a:pt x="-5634" y="55905"/>
                        <a:pt x="3013" y="61866"/>
                      </a:cubicBezTo>
                      <a:close/>
                    </a:path>
                  </a:pathLst>
                </a:custGeom>
                <a:solidFill>
                  <a:srgbClr val="27293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2" name="Google Shape;2662;p38">
                  <a:extLst>
                    <a:ext uri="{FF2B5EF4-FFF2-40B4-BE49-F238E27FC236}">
                      <a16:creationId xmlns:a16="http://schemas.microsoft.com/office/drawing/2014/main" id="{54DBDA29-AD60-0F2E-4FEB-603221493CDF}"/>
                    </a:ext>
                  </a:extLst>
                </p:cNvPr>
                <p:cNvSpPr/>
                <p:nvPr/>
              </p:nvSpPr>
              <p:spPr>
                <a:xfrm>
                  <a:off x="2005052" y="316995"/>
                  <a:ext cx="38062" cy="25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62" h="25288" extrusionOk="0">
                      <a:moveTo>
                        <a:pt x="0" y="983"/>
                      </a:moveTo>
                      <a:cubicBezTo>
                        <a:pt x="0" y="983"/>
                        <a:pt x="12840" y="590"/>
                        <a:pt x="38062" y="0"/>
                      </a:cubicBezTo>
                      <a:cubicBezTo>
                        <a:pt x="38062" y="0"/>
                        <a:pt x="34263" y="26794"/>
                        <a:pt x="16050" y="25222"/>
                      </a:cubicBezTo>
                      <a:cubicBezTo>
                        <a:pt x="590" y="23912"/>
                        <a:pt x="0" y="983"/>
                        <a:pt x="0" y="98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3" name="Google Shape;2663;p38">
                  <a:extLst>
                    <a:ext uri="{FF2B5EF4-FFF2-40B4-BE49-F238E27FC236}">
                      <a16:creationId xmlns:a16="http://schemas.microsoft.com/office/drawing/2014/main" id="{C9E4CDD4-6E07-B3AA-861B-B1B2AE37CD49}"/>
                    </a:ext>
                  </a:extLst>
                </p:cNvPr>
                <p:cNvSpPr/>
                <p:nvPr/>
              </p:nvSpPr>
              <p:spPr>
                <a:xfrm>
                  <a:off x="2016222" y="347445"/>
                  <a:ext cx="13641" cy="5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1" h="5249" extrusionOk="0">
                      <a:moveTo>
                        <a:pt x="1081" y="3943"/>
                      </a:moveTo>
                      <a:cubicBezTo>
                        <a:pt x="5078" y="5647"/>
                        <a:pt x="9467" y="5974"/>
                        <a:pt x="13004" y="3157"/>
                      </a:cubicBezTo>
                      <a:cubicBezTo>
                        <a:pt x="14773" y="1716"/>
                        <a:pt x="12480" y="-1036"/>
                        <a:pt x="10712" y="406"/>
                      </a:cubicBezTo>
                      <a:cubicBezTo>
                        <a:pt x="8157" y="2437"/>
                        <a:pt x="5078" y="1716"/>
                        <a:pt x="2326" y="537"/>
                      </a:cubicBezTo>
                      <a:cubicBezTo>
                        <a:pt x="230" y="-380"/>
                        <a:pt x="-1015" y="3026"/>
                        <a:pt x="1081" y="3878"/>
                      </a:cubicBezTo>
                      <a:lnTo>
                        <a:pt x="1081" y="3878"/>
                      </a:lnTo>
                      <a:close/>
                    </a:path>
                  </a:pathLst>
                </a:custGeom>
                <a:solidFill>
                  <a:srgbClr val="A43B4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4" name="Google Shape;2664;p38">
                  <a:extLst>
                    <a:ext uri="{FF2B5EF4-FFF2-40B4-BE49-F238E27FC236}">
                      <a16:creationId xmlns:a16="http://schemas.microsoft.com/office/drawing/2014/main" id="{AA362E81-E80F-960F-A1EB-39BD6F66097B}"/>
                    </a:ext>
                  </a:extLst>
                </p:cNvPr>
                <p:cNvSpPr/>
                <p:nvPr/>
              </p:nvSpPr>
              <p:spPr>
                <a:xfrm>
                  <a:off x="2088339" y="261142"/>
                  <a:ext cx="54689" cy="65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89" h="65080" extrusionOk="0">
                      <a:moveTo>
                        <a:pt x="830" y="47336"/>
                      </a:moveTo>
                      <a:cubicBezTo>
                        <a:pt x="-1397" y="38361"/>
                        <a:pt x="961" y="28927"/>
                        <a:pt x="6661" y="21590"/>
                      </a:cubicBezTo>
                      <a:cubicBezTo>
                        <a:pt x="13998" y="12156"/>
                        <a:pt x="27231" y="-2256"/>
                        <a:pt x="38696" y="299"/>
                      </a:cubicBezTo>
                      <a:cubicBezTo>
                        <a:pt x="55467" y="4033"/>
                        <a:pt x="56319" y="19297"/>
                        <a:pt x="53371" y="34561"/>
                      </a:cubicBezTo>
                      <a:cubicBezTo>
                        <a:pt x="50488" y="49826"/>
                        <a:pt x="38761" y="69217"/>
                        <a:pt x="17863" y="64304"/>
                      </a:cubicBezTo>
                      <a:cubicBezTo>
                        <a:pt x="7381" y="61814"/>
                        <a:pt x="2730" y="54673"/>
                        <a:pt x="896" y="47336"/>
                      </a:cubicBezTo>
                      <a:close/>
                    </a:path>
                  </a:pathLst>
                </a:custGeom>
                <a:solidFill>
                  <a:srgbClr val="FF9D7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5" name="Google Shape;2665;p38">
                  <a:extLst>
                    <a:ext uri="{FF2B5EF4-FFF2-40B4-BE49-F238E27FC236}">
                      <a16:creationId xmlns:a16="http://schemas.microsoft.com/office/drawing/2014/main" id="{AD8A1E7F-00BA-4A6B-4879-92FDBBDEC366}"/>
                    </a:ext>
                  </a:extLst>
                </p:cNvPr>
                <p:cNvSpPr/>
                <p:nvPr/>
              </p:nvSpPr>
              <p:spPr>
                <a:xfrm>
                  <a:off x="2105509" y="273548"/>
                  <a:ext cx="25999" cy="35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99" h="35734" extrusionOk="0">
                      <a:moveTo>
                        <a:pt x="4034" y="33817"/>
                      </a:moveTo>
                      <a:cubicBezTo>
                        <a:pt x="3707" y="27331"/>
                        <a:pt x="3838" y="20518"/>
                        <a:pt x="6720" y="14491"/>
                      </a:cubicBezTo>
                      <a:cubicBezTo>
                        <a:pt x="9341" y="9119"/>
                        <a:pt x="16154" y="1585"/>
                        <a:pt x="23033" y="4468"/>
                      </a:cubicBezTo>
                      <a:cubicBezTo>
                        <a:pt x="25326" y="5450"/>
                        <a:pt x="27291" y="1978"/>
                        <a:pt x="24933" y="996"/>
                      </a:cubicBezTo>
                      <a:cubicBezTo>
                        <a:pt x="18250" y="-1821"/>
                        <a:pt x="11437" y="1716"/>
                        <a:pt x="6982" y="6892"/>
                      </a:cubicBezTo>
                      <a:cubicBezTo>
                        <a:pt x="497" y="14360"/>
                        <a:pt x="-355" y="24383"/>
                        <a:pt x="104" y="33882"/>
                      </a:cubicBezTo>
                      <a:cubicBezTo>
                        <a:pt x="235" y="36437"/>
                        <a:pt x="4165" y="36306"/>
                        <a:pt x="4034" y="33751"/>
                      </a:cubicBezTo>
                      <a:lnTo>
                        <a:pt x="4034" y="33751"/>
                      </a:lnTo>
                      <a:close/>
                    </a:path>
                  </a:pathLst>
                </a:custGeom>
                <a:solidFill>
                  <a:srgbClr val="27293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666" name="Google Shape;2666;p38">
                  <a:extLst>
                    <a:ext uri="{FF2B5EF4-FFF2-40B4-BE49-F238E27FC236}">
                      <a16:creationId xmlns:a16="http://schemas.microsoft.com/office/drawing/2014/main" id="{530727AB-A340-27C8-C33D-5D0431F96CE8}"/>
                    </a:ext>
                  </a:extLst>
                </p:cNvPr>
                <p:cNvGrpSpPr/>
                <p:nvPr/>
              </p:nvGrpSpPr>
              <p:grpSpPr>
                <a:xfrm>
                  <a:off x="1986012" y="270089"/>
                  <a:ext cx="137616" cy="116744"/>
                  <a:chOff x="1986012" y="270089"/>
                  <a:chExt cx="137616" cy="116744"/>
                </a:xfrm>
              </p:grpSpPr>
              <p:sp>
                <p:nvSpPr>
                  <p:cNvPr id="2667" name="Google Shape;2667;p38">
                    <a:extLst>
                      <a:ext uri="{FF2B5EF4-FFF2-40B4-BE49-F238E27FC236}">
                        <a16:creationId xmlns:a16="http://schemas.microsoft.com/office/drawing/2014/main" id="{71E96C8C-E440-E05A-3010-D1C89669F2D9}"/>
                      </a:ext>
                    </a:extLst>
                  </p:cNvPr>
                  <p:cNvSpPr/>
                  <p:nvPr/>
                </p:nvSpPr>
                <p:spPr>
                  <a:xfrm>
                    <a:off x="1986012" y="270089"/>
                    <a:ext cx="137616" cy="116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16" h="116744" extrusionOk="0">
                        <a:moveTo>
                          <a:pt x="2728" y="77107"/>
                        </a:moveTo>
                        <a:cubicBezTo>
                          <a:pt x="5021" y="83527"/>
                          <a:pt x="6986" y="104360"/>
                          <a:pt x="37122" y="113139"/>
                        </a:cubicBezTo>
                        <a:cubicBezTo>
                          <a:pt x="56317" y="118707"/>
                          <a:pt x="74398" y="117266"/>
                          <a:pt x="84683" y="112615"/>
                        </a:cubicBezTo>
                        <a:cubicBezTo>
                          <a:pt x="87304" y="111435"/>
                          <a:pt x="89466" y="109994"/>
                          <a:pt x="90907" y="108422"/>
                        </a:cubicBezTo>
                        <a:cubicBezTo>
                          <a:pt x="99162" y="106064"/>
                          <a:pt x="112919" y="93027"/>
                          <a:pt x="122811" y="82676"/>
                        </a:cubicBezTo>
                        <a:cubicBezTo>
                          <a:pt x="128642" y="76649"/>
                          <a:pt x="132966" y="69442"/>
                          <a:pt x="135652" y="61581"/>
                        </a:cubicBezTo>
                        <a:cubicBezTo>
                          <a:pt x="136503" y="59092"/>
                          <a:pt x="137158" y="56602"/>
                          <a:pt x="137617" y="53982"/>
                        </a:cubicBezTo>
                        <a:cubicBezTo>
                          <a:pt x="124842" y="79662"/>
                          <a:pt x="95755" y="97613"/>
                          <a:pt x="88680" y="93158"/>
                        </a:cubicBezTo>
                        <a:cubicBezTo>
                          <a:pt x="88680" y="93158"/>
                          <a:pt x="76953" y="77828"/>
                          <a:pt x="80491" y="57585"/>
                        </a:cubicBezTo>
                        <a:cubicBezTo>
                          <a:pt x="83897" y="37931"/>
                          <a:pt x="108530" y="16706"/>
                          <a:pt x="108530" y="16706"/>
                        </a:cubicBezTo>
                        <a:lnTo>
                          <a:pt x="120584" y="0"/>
                        </a:lnTo>
                        <a:cubicBezTo>
                          <a:pt x="100079" y="15461"/>
                          <a:pt x="73874" y="43107"/>
                          <a:pt x="73874" y="43107"/>
                        </a:cubicBezTo>
                        <a:cubicBezTo>
                          <a:pt x="73743" y="43500"/>
                          <a:pt x="73612" y="43827"/>
                          <a:pt x="73481" y="44155"/>
                        </a:cubicBezTo>
                        <a:cubicBezTo>
                          <a:pt x="72433" y="43238"/>
                          <a:pt x="71188" y="42517"/>
                          <a:pt x="69812" y="41993"/>
                        </a:cubicBezTo>
                        <a:cubicBezTo>
                          <a:pt x="62278" y="39176"/>
                          <a:pt x="45180" y="33083"/>
                          <a:pt x="37908" y="26401"/>
                        </a:cubicBezTo>
                        <a:cubicBezTo>
                          <a:pt x="25330" y="14871"/>
                          <a:pt x="23168" y="34721"/>
                          <a:pt x="5742" y="35769"/>
                        </a:cubicBezTo>
                        <a:cubicBezTo>
                          <a:pt x="2925" y="35966"/>
                          <a:pt x="1352" y="39700"/>
                          <a:pt x="566" y="44876"/>
                        </a:cubicBezTo>
                        <a:cubicBezTo>
                          <a:pt x="-940" y="55357"/>
                          <a:pt x="828" y="71670"/>
                          <a:pt x="2728" y="76976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68" name="Google Shape;2668;p38">
                    <a:extLst>
                      <a:ext uri="{FF2B5EF4-FFF2-40B4-BE49-F238E27FC236}">
                        <a16:creationId xmlns:a16="http://schemas.microsoft.com/office/drawing/2014/main" id="{E08A8AFD-8E70-80B7-8F3C-048676CA8A3E}"/>
                      </a:ext>
                    </a:extLst>
                  </p:cNvPr>
                  <p:cNvSpPr/>
                  <p:nvPr/>
                </p:nvSpPr>
                <p:spPr>
                  <a:xfrm>
                    <a:off x="1986012" y="298722"/>
                    <a:ext cx="84683" cy="881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683" h="88110" extrusionOk="0">
                        <a:moveTo>
                          <a:pt x="2728" y="48474"/>
                        </a:moveTo>
                        <a:cubicBezTo>
                          <a:pt x="5021" y="54894"/>
                          <a:pt x="6986" y="75727"/>
                          <a:pt x="37122" y="84505"/>
                        </a:cubicBezTo>
                        <a:cubicBezTo>
                          <a:pt x="56317" y="90074"/>
                          <a:pt x="74398" y="88632"/>
                          <a:pt x="84683" y="83981"/>
                        </a:cubicBezTo>
                        <a:cubicBezTo>
                          <a:pt x="84290" y="83391"/>
                          <a:pt x="83832" y="82736"/>
                          <a:pt x="83242" y="82147"/>
                        </a:cubicBezTo>
                        <a:cubicBezTo>
                          <a:pt x="66733" y="63541"/>
                          <a:pt x="68830" y="19911"/>
                          <a:pt x="68830" y="19911"/>
                        </a:cubicBezTo>
                        <a:cubicBezTo>
                          <a:pt x="60903" y="20959"/>
                          <a:pt x="40004" y="7005"/>
                          <a:pt x="33257" y="2026"/>
                        </a:cubicBezTo>
                        <a:cubicBezTo>
                          <a:pt x="26509" y="-2953"/>
                          <a:pt x="22644" y="2353"/>
                          <a:pt x="19041" y="6088"/>
                        </a:cubicBezTo>
                        <a:cubicBezTo>
                          <a:pt x="15568" y="9691"/>
                          <a:pt x="7183" y="10804"/>
                          <a:pt x="566" y="16438"/>
                        </a:cubicBezTo>
                        <a:cubicBezTo>
                          <a:pt x="-940" y="26920"/>
                          <a:pt x="828" y="43233"/>
                          <a:pt x="2728" y="4853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69" name="Google Shape;2669;p38">
                    <a:extLst>
                      <a:ext uri="{FF2B5EF4-FFF2-40B4-BE49-F238E27FC236}">
                        <a16:creationId xmlns:a16="http://schemas.microsoft.com/office/drawing/2014/main" id="{9F5737B2-0B4F-B11F-EA9F-622201F3F1A4}"/>
                      </a:ext>
                    </a:extLst>
                  </p:cNvPr>
                  <p:cNvSpPr/>
                  <p:nvPr/>
                </p:nvSpPr>
                <p:spPr>
                  <a:xfrm>
                    <a:off x="2002377" y="316427"/>
                    <a:ext cx="21924" cy="44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24" h="4462" extrusionOk="0">
                        <a:moveTo>
                          <a:pt x="20625" y="3844"/>
                        </a:moveTo>
                        <a:cubicBezTo>
                          <a:pt x="14074" y="4826"/>
                          <a:pt x="7654" y="4630"/>
                          <a:pt x="1234" y="3319"/>
                        </a:cubicBezTo>
                        <a:cubicBezTo>
                          <a:pt x="-928" y="2861"/>
                          <a:pt x="-11" y="-415"/>
                          <a:pt x="2151" y="44"/>
                        </a:cubicBezTo>
                        <a:cubicBezTo>
                          <a:pt x="7981" y="1289"/>
                          <a:pt x="13877" y="1485"/>
                          <a:pt x="19773" y="568"/>
                        </a:cubicBezTo>
                        <a:cubicBezTo>
                          <a:pt x="21935" y="240"/>
                          <a:pt x="22853" y="3516"/>
                          <a:pt x="20691" y="3844"/>
                        </a:cubicBezTo>
                        <a:lnTo>
                          <a:pt x="20691" y="38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70" name="Google Shape;2670;p38">
                    <a:extLst>
                      <a:ext uri="{FF2B5EF4-FFF2-40B4-BE49-F238E27FC236}">
                        <a16:creationId xmlns:a16="http://schemas.microsoft.com/office/drawing/2014/main" id="{7C627AEE-8376-EBA8-3B2F-935F1A91836D}"/>
                      </a:ext>
                    </a:extLst>
                  </p:cNvPr>
                  <p:cNvSpPr/>
                  <p:nvPr/>
                </p:nvSpPr>
                <p:spPr>
                  <a:xfrm>
                    <a:off x="1991840" y="326981"/>
                    <a:ext cx="48774" cy="83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774" h="8355" extrusionOk="0">
                        <a:moveTo>
                          <a:pt x="47475" y="6523"/>
                        </a:moveTo>
                        <a:cubicBezTo>
                          <a:pt x="31752" y="9733"/>
                          <a:pt x="16291" y="8750"/>
                          <a:pt x="1158" y="3378"/>
                        </a:cubicBezTo>
                        <a:cubicBezTo>
                          <a:pt x="-873" y="2658"/>
                          <a:pt x="-21" y="-618"/>
                          <a:pt x="2075" y="103"/>
                        </a:cubicBezTo>
                        <a:cubicBezTo>
                          <a:pt x="16685" y="5213"/>
                          <a:pt x="31425" y="6327"/>
                          <a:pt x="46623" y="3247"/>
                        </a:cubicBezTo>
                        <a:cubicBezTo>
                          <a:pt x="48785" y="2789"/>
                          <a:pt x="49703" y="6064"/>
                          <a:pt x="47541" y="6523"/>
                        </a:cubicBezTo>
                        <a:lnTo>
                          <a:pt x="47541" y="652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71" name="Google Shape;2671;p38">
                    <a:extLst>
                      <a:ext uri="{FF2B5EF4-FFF2-40B4-BE49-F238E27FC236}">
                        <a16:creationId xmlns:a16="http://schemas.microsoft.com/office/drawing/2014/main" id="{B7F6E13C-F0DC-1502-67C5-242B0D41BEA9}"/>
                      </a:ext>
                    </a:extLst>
                  </p:cNvPr>
                  <p:cNvSpPr/>
                  <p:nvPr/>
                </p:nvSpPr>
                <p:spPr>
                  <a:xfrm>
                    <a:off x="1994657" y="341524"/>
                    <a:ext cx="50084" cy="8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84" h="8492" extrusionOk="0">
                        <a:moveTo>
                          <a:pt x="48851" y="6589"/>
                        </a:moveTo>
                        <a:cubicBezTo>
                          <a:pt x="32669" y="9930"/>
                          <a:pt x="16750" y="8881"/>
                          <a:pt x="1158" y="3378"/>
                        </a:cubicBezTo>
                        <a:cubicBezTo>
                          <a:pt x="-873" y="2658"/>
                          <a:pt x="-21" y="-618"/>
                          <a:pt x="2075" y="103"/>
                        </a:cubicBezTo>
                        <a:cubicBezTo>
                          <a:pt x="17078" y="5409"/>
                          <a:pt x="32342" y="6589"/>
                          <a:pt x="47934" y="3313"/>
                        </a:cubicBezTo>
                        <a:cubicBezTo>
                          <a:pt x="50096" y="2854"/>
                          <a:pt x="51013" y="6130"/>
                          <a:pt x="48851" y="6589"/>
                        </a:cubicBezTo>
                        <a:lnTo>
                          <a:pt x="48851" y="658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72" name="Google Shape;2672;p38">
                    <a:extLst>
                      <a:ext uri="{FF2B5EF4-FFF2-40B4-BE49-F238E27FC236}">
                        <a16:creationId xmlns:a16="http://schemas.microsoft.com/office/drawing/2014/main" id="{50A1FF6B-CCA7-EF04-0CF2-5379F793163B}"/>
                      </a:ext>
                    </a:extLst>
                  </p:cNvPr>
                  <p:cNvSpPr/>
                  <p:nvPr/>
                </p:nvSpPr>
                <p:spPr>
                  <a:xfrm>
                    <a:off x="1998059" y="357129"/>
                    <a:ext cx="50173" cy="9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173" h="9654" extrusionOk="0">
                        <a:moveTo>
                          <a:pt x="48986" y="7296"/>
                        </a:moveTo>
                        <a:cubicBezTo>
                          <a:pt x="32477" y="11555"/>
                          <a:pt x="16427" y="9982"/>
                          <a:pt x="901" y="3103"/>
                        </a:cubicBezTo>
                        <a:cubicBezTo>
                          <a:pt x="-1130" y="2186"/>
                          <a:pt x="639" y="-696"/>
                          <a:pt x="2604" y="155"/>
                        </a:cubicBezTo>
                        <a:cubicBezTo>
                          <a:pt x="17279" y="6641"/>
                          <a:pt x="32477" y="8082"/>
                          <a:pt x="48069" y="4021"/>
                        </a:cubicBezTo>
                        <a:cubicBezTo>
                          <a:pt x="50166" y="3497"/>
                          <a:pt x="51083" y="6772"/>
                          <a:pt x="48986" y="7296"/>
                        </a:cubicBezTo>
                        <a:lnTo>
                          <a:pt x="48986" y="729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673" name="Google Shape;2673;p38">
                <a:extLst>
                  <a:ext uri="{FF2B5EF4-FFF2-40B4-BE49-F238E27FC236}">
                    <a16:creationId xmlns:a16="http://schemas.microsoft.com/office/drawing/2014/main" id="{9DDD5015-5818-7D47-9D42-1BDCC2F8B562}"/>
                  </a:ext>
                </a:extLst>
              </p:cNvPr>
              <p:cNvSpPr/>
              <p:nvPr/>
            </p:nvSpPr>
            <p:spPr>
              <a:xfrm>
                <a:off x="7914245" y="1945672"/>
                <a:ext cx="568443" cy="1856805"/>
              </a:xfrm>
              <a:custGeom>
                <a:avLst/>
                <a:gdLst/>
                <a:ahLst/>
                <a:cxnLst/>
                <a:rect l="l" t="t" r="r" b="b"/>
                <a:pathLst>
                  <a:path w="345558" h="1128757" extrusionOk="0">
                    <a:moveTo>
                      <a:pt x="246" y="729670"/>
                    </a:moveTo>
                    <a:cubicBezTo>
                      <a:pt x="2342" y="869734"/>
                      <a:pt x="-1654" y="1020542"/>
                      <a:pt x="5880" y="1117434"/>
                    </a:cubicBezTo>
                    <a:cubicBezTo>
                      <a:pt x="37260" y="1122347"/>
                      <a:pt x="115677" y="1132502"/>
                      <a:pt x="160160" y="1127326"/>
                    </a:cubicBezTo>
                    <a:cubicBezTo>
                      <a:pt x="329966" y="1107542"/>
                      <a:pt x="345558" y="1060832"/>
                      <a:pt x="345558" y="1060832"/>
                    </a:cubicBezTo>
                    <a:cubicBezTo>
                      <a:pt x="310182" y="985821"/>
                      <a:pt x="277622" y="820273"/>
                      <a:pt x="266289" y="726853"/>
                    </a:cubicBezTo>
                    <a:cubicBezTo>
                      <a:pt x="254955" y="633433"/>
                      <a:pt x="220889" y="385078"/>
                      <a:pt x="229471" y="333455"/>
                    </a:cubicBezTo>
                    <a:cubicBezTo>
                      <a:pt x="246439" y="231584"/>
                      <a:pt x="259214" y="131089"/>
                      <a:pt x="243622" y="107046"/>
                    </a:cubicBezTo>
                    <a:cubicBezTo>
                      <a:pt x="231044" y="87589"/>
                      <a:pt x="104606" y="22405"/>
                      <a:pt x="60779" y="0"/>
                    </a:cubicBezTo>
                    <a:cubicBezTo>
                      <a:pt x="18654" y="145829"/>
                      <a:pt x="-2178" y="571525"/>
                      <a:pt x="180" y="72973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4" name="Google Shape;2674;p38">
                <a:extLst>
                  <a:ext uri="{FF2B5EF4-FFF2-40B4-BE49-F238E27FC236}">
                    <a16:creationId xmlns:a16="http://schemas.microsoft.com/office/drawing/2014/main" id="{006C9E37-AB7F-C846-F5BA-E1C162266F35}"/>
                  </a:ext>
                </a:extLst>
              </p:cNvPr>
              <p:cNvSpPr/>
              <p:nvPr/>
            </p:nvSpPr>
            <p:spPr>
              <a:xfrm>
                <a:off x="8194666" y="2543295"/>
                <a:ext cx="169945" cy="1098794"/>
              </a:xfrm>
              <a:custGeom>
                <a:avLst/>
                <a:gdLst/>
                <a:ahLst/>
                <a:cxnLst/>
                <a:rect l="l" t="t" r="r" b="b"/>
                <a:pathLst>
                  <a:path w="103310" h="667960" extrusionOk="0">
                    <a:moveTo>
                      <a:pt x="4265" y="2129"/>
                    </a:moveTo>
                    <a:cubicBezTo>
                      <a:pt x="22346" y="225197"/>
                      <a:pt x="55364" y="446692"/>
                      <a:pt x="103253" y="665305"/>
                    </a:cubicBezTo>
                    <a:cubicBezTo>
                      <a:pt x="103843" y="667991"/>
                      <a:pt x="99715" y="669104"/>
                      <a:pt x="99126" y="666418"/>
                    </a:cubicBezTo>
                    <a:cubicBezTo>
                      <a:pt x="51171" y="447413"/>
                      <a:pt x="18088" y="225524"/>
                      <a:pt x="7" y="2064"/>
                    </a:cubicBezTo>
                    <a:cubicBezTo>
                      <a:pt x="-190" y="-688"/>
                      <a:pt x="4068" y="-688"/>
                      <a:pt x="4265" y="2064"/>
                    </a:cubicBezTo>
                    <a:lnTo>
                      <a:pt x="4265" y="20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5" name="Google Shape;2675;p38">
                <a:extLst>
                  <a:ext uri="{FF2B5EF4-FFF2-40B4-BE49-F238E27FC236}">
                    <a16:creationId xmlns:a16="http://schemas.microsoft.com/office/drawing/2014/main" id="{40EDAE6B-9313-3FC0-B31F-75ED78C5141F}"/>
                  </a:ext>
                </a:extLst>
              </p:cNvPr>
              <p:cNvSpPr/>
              <p:nvPr/>
            </p:nvSpPr>
            <p:spPr>
              <a:xfrm>
                <a:off x="7930479" y="3623770"/>
                <a:ext cx="521912" cy="108379"/>
              </a:xfrm>
              <a:custGeom>
                <a:avLst/>
                <a:gdLst/>
                <a:ahLst/>
                <a:cxnLst/>
                <a:rect l="l" t="t" r="r" b="b"/>
                <a:pathLst>
                  <a:path w="317272" h="65884" extrusionOk="0">
                    <a:moveTo>
                      <a:pt x="2039" y="54328"/>
                    </a:moveTo>
                    <a:cubicBezTo>
                      <a:pt x="57069" y="60879"/>
                      <a:pt x="113671" y="64679"/>
                      <a:pt x="168898" y="58979"/>
                    </a:cubicBezTo>
                    <a:cubicBezTo>
                      <a:pt x="221373" y="53542"/>
                      <a:pt x="272079" y="31726"/>
                      <a:pt x="314203" y="412"/>
                    </a:cubicBezTo>
                    <a:cubicBezTo>
                      <a:pt x="316430" y="-1226"/>
                      <a:pt x="318526" y="2443"/>
                      <a:pt x="316365" y="4080"/>
                    </a:cubicBezTo>
                    <a:cubicBezTo>
                      <a:pt x="283609" y="28451"/>
                      <a:pt x="245939" y="46663"/>
                      <a:pt x="206305" y="56621"/>
                    </a:cubicBezTo>
                    <a:cubicBezTo>
                      <a:pt x="164443" y="67103"/>
                      <a:pt x="120026" y="66710"/>
                      <a:pt x="77181" y="64875"/>
                    </a:cubicBezTo>
                    <a:cubicBezTo>
                      <a:pt x="52090" y="63762"/>
                      <a:pt x="26999" y="61600"/>
                      <a:pt x="2039" y="58652"/>
                    </a:cubicBezTo>
                    <a:cubicBezTo>
                      <a:pt x="-647" y="58324"/>
                      <a:pt x="-712" y="54066"/>
                      <a:pt x="2039" y="54393"/>
                    </a:cubicBezTo>
                    <a:lnTo>
                      <a:pt x="2039" y="54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6" name="Google Shape;2676;p38">
                <a:extLst>
                  <a:ext uri="{FF2B5EF4-FFF2-40B4-BE49-F238E27FC236}">
                    <a16:creationId xmlns:a16="http://schemas.microsoft.com/office/drawing/2014/main" id="{7CBE81D6-D544-48C0-1EC1-0631A345E689}"/>
                  </a:ext>
                </a:extLst>
              </p:cNvPr>
              <p:cNvSpPr/>
              <p:nvPr/>
            </p:nvSpPr>
            <p:spPr>
              <a:xfrm>
                <a:off x="7931571" y="1918832"/>
                <a:ext cx="174258" cy="702423"/>
              </a:xfrm>
              <a:custGeom>
                <a:avLst/>
                <a:gdLst/>
                <a:ahLst/>
                <a:cxnLst/>
                <a:rect l="l" t="t" r="r" b="b"/>
                <a:pathLst>
                  <a:path w="105932" h="427005" extrusionOk="0">
                    <a:moveTo>
                      <a:pt x="42976" y="0"/>
                    </a:moveTo>
                    <a:cubicBezTo>
                      <a:pt x="42976" y="0"/>
                      <a:pt x="93354" y="16116"/>
                      <a:pt x="105932" y="45203"/>
                    </a:cubicBezTo>
                    <a:lnTo>
                      <a:pt x="89227" y="154346"/>
                    </a:lnTo>
                    <a:lnTo>
                      <a:pt x="57388" y="161618"/>
                    </a:lnTo>
                    <a:lnTo>
                      <a:pt x="82152" y="187757"/>
                    </a:lnTo>
                    <a:lnTo>
                      <a:pt x="49199" y="398115"/>
                    </a:lnTo>
                    <a:lnTo>
                      <a:pt x="0" y="427006"/>
                    </a:lnTo>
                    <a:cubicBezTo>
                      <a:pt x="0" y="427006"/>
                      <a:pt x="12775" y="168234"/>
                      <a:pt x="42976" y="6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7" name="Google Shape;2677;p38">
                <a:extLst>
                  <a:ext uri="{FF2B5EF4-FFF2-40B4-BE49-F238E27FC236}">
                    <a16:creationId xmlns:a16="http://schemas.microsoft.com/office/drawing/2014/main" id="{7DBF0B75-3D3C-5B2A-37C9-0815412AE03F}"/>
                  </a:ext>
                </a:extLst>
              </p:cNvPr>
              <p:cNvSpPr/>
              <p:nvPr/>
            </p:nvSpPr>
            <p:spPr>
              <a:xfrm>
                <a:off x="7241236" y="1951924"/>
                <a:ext cx="584921" cy="1827807"/>
              </a:xfrm>
              <a:custGeom>
                <a:avLst/>
                <a:gdLst/>
                <a:ahLst/>
                <a:cxnLst/>
                <a:rect l="l" t="t" r="r" b="b"/>
                <a:pathLst>
                  <a:path w="355575" h="1111129" extrusionOk="0">
                    <a:moveTo>
                      <a:pt x="305" y="1048581"/>
                    </a:moveTo>
                    <a:cubicBezTo>
                      <a:pt x="305" y="1048581"/>
                      <a:pt x="-12404" y="1102366"/>
                      <a:pt x="126284" y="1110883"/>
                    </a:cubicBezTo>
                    <a:cubicBezTo>
                      <a:pt x="157402" y="1112783"/>
                      <a:pt x="204767" y="1103021"/>
                      <a:pt x="233854" y="1105249"/>
                    </a:cubicBezTo>
                    <a:cubicBezTo>
                      <a:pt x="237064" y="986083"/>
                      <a:pt x="247284" y="661210"/>
                      <a:pt x="277747" y="526452"/>
                    </a:cubicBezTo>
                    <a:cubicBezTo>
                      <a:pt x="311158" y="378658"/>
                      <a:pt x="312730" y="114580"/>
                      <a:pt x="355575" y="0"/>
                    </a:cubicBezTo>
                    <a:cubicBezTo>
                      <a:pt x="337166" y="2817"/>
                      <a:pt x="277747" y="25484"/>
                      <a:pt x="208370" y="72194"/>
                    </a:cubicBezTo>
                    <a:cubicBezTo>
                      <a:pt x="147182" y="113401"/>
                      <a:pt x="150327" y="150022"/>
                      <a:pt x="160285" y="232108"/>
                    </a:cubicBezTo>
                    <a:cubicBezTo>
                      <a:pt x="170177" y="314194"/>
                      <a:pt x="153209" y="499593"/>
                      <a:pt x="115016" y="656690"/>
                    </a:cubicBezTo>
                    <a:cubicBezTo>
                      <a:pt x="76823" y="813787"/>
                      <a:pt x="370" y="1048712"/>
                      <a:pt x="370" y="104871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8" name="Google Shape;2678;p38">
                <a:extLst>
                  <a:ext uri="{FF2B5EF4-FFF2-40B4-BE49-F238E27FC236}">
                    <a16:creationId xmlns:a16="http://schemas.microsoft.com/office/drawing/2014/main" id="{FBE65885-AB83-3D55-01F2-CB8E822CE287}"/>
                  </a:ext>
                </a:extLst>
              </p:cNvPr>
              <p:cNvSpPr/>
              <p:nvPr/>
            </p:nvSpPr>
            <p:spPr>
              <a:xfrm>
                <a:off x="7340163" y="3152477"/>
                <a:ext cx="140509" cy="248969"/>
              </a:xfrm>
              <a:custGeom>
                <a:avLst/>
                <a:gdLst/>
                <a:ahLst/>
                <a:cxnLst/>
                <a:rect l="l" t="t" r="r" b="b"/>
                <a:pathLst>
                  <a:path w="85416" h="151349" extrusionOk="0">
                    <a:moveTo>
                      <a:pt x="84237" y="2015"/>
                    </a:moveTo>
                    <a:cubicBezTo>
                      <a:pt x="92033" y="65430"/>
                      <a:pt x="60719" y="123277"/>
                      <a:pt x="3265" y="151119"/>
                    </a:cubicBezTo>
                    <a:cubicBezTo>
                      <a:pt x="776" y="152298"/>
                      <a:pt x="-1386" y="148630"/>
                      <a:pt x="1103" y="147451"/>
                    </a:cubicBezTo>
                    <a:cubicBezTo>
                      <a:pt x="57312" y="120263"/>
                      <a:pt x="87579" y="63923"/>
                      <a:pt x="79979" y="2015"/>
                    </a:cubicBezTo>
                    <a:cubicBezTo>
                      <a:pt x="79652" y="-672"/>
                      <a:pt x="83910" y="-672"/>
                      <a:pt x="84237" y="2015"/>
                    </a:cubicBezTo>
                    <a:lnTo>
                      <a:pt x="84237" y="20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9" name="Google Shape;2679;p38">
                <a:extLst>
                  <a:ext uri="{FF2B5EF4-FFF2-40B4-BE49-F238E27FC236}">
                    <a16:creationId xmlns:a16="http://schemas.microsoft.com/office/drawing/2014/main" id="{970393BD-52B9-4F90-BA1D-6AC10B8B6B68}"/>
                  </a:ext>
                </a:extLst>
              </p:cNvPr>
              <p:cNvSpPr/>
              <p:nvPr/>
            </p:nvSpPr>
            <p:spPr>
              <a:xfrm>
                <a:off x="7250939" y="3650040"/>
                <a:ext cx="370691" cy="74640"/>
              </a:xfrm>
              <a:custGeom>
                <a:avLst/>
                <a:gdLst/>
                <a:ahLst/>
                <a:cxnLst/>
                <a:rect l="l" t="t" r="r" b="b"/>
                <a:pathLst>
                  <a:path w="225344" h="45374" extrusionOk="0">
                    <a:moveTo>
                      <a:pt x="223371" y="41440"/>
                    </a:moveTo>
                    <a:cubicBezTo>
                      <a:pt x="180264" y="46222"/>
                      <a:pt x="136699" y="46681"/>
                      <a:pt x="93461" y="42619"/>
                    </a:cubicBezTo>
                    <a:cubicBezTo>
                      <a:pt x="59919" y="39409"/>
                      <a:pt x="19302" y="35216"/>
                      <a:pt x="303" y="3181"/>
                    </a:cubicBezTo>
                    <a:cubicBezTo>
                      <a:pt x="-1072" y="823"/>
                      <a:pt x="2596" y="-1339"/>
                      <a:pt x="3972" y="1019"/>
                    </a:cubicBezTo>
                    <a:cubicBezTo>
                      <a:pt x="23822" y="34627"/>
                      <a:pt x="69877" y="36657"/>
                      <a:pt x="104467" y="39343"/>
                    </a:cubicBezTo>
                    <a:cubicBezTo>
                      <a:pt x="144036" y="42423"/>
                      <a:pt x="183867" y="41636"/>
                      <a:pt x="223306" y="37247"/>
                    </a:cubicBezTo>
                    <a:cubicBezTo>
                      <a:pt x="226057" y="36920"/>
                      <a:pt x="225991" y="41178"/>
                      <a:pt x="223306" y="41505"/>
                    </a:cubicBezTo>
                    <a:lnTo>
                      <a:pt x="223306" y="415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0" name="Google Shape;2680;p38">
                <a:extLst>
                  <a:ext uri="{FF2B5EF4-FFF2-40B4-BE49-F238E27FC236}">
                    <a16:creationId xmlns:a16="http://schemas.microsoft.com/office/drawing/2014/main" id="{19C2E7F9-BA8E-374D-45EC-4AEE41D90DCE}"/>
                  </a:ext>
                </a:extLst>
              </p:cNvPr>
              <p:cNvSpPr/>
              <p:nvPr/>
            </p:nvSpPr>
            <p:spPr>
              <a:xfrm>
                <a:off x="7585790" y="2497266"/>
                <a:ext cx="112013" cy="1220355"/>
              </a:xfrm>
              <a:custGeom>
                <a:avLst/>
                <a:gdLst/>
                <a:ahLst/>
                <a:cxnLst/>
                <a:rect l="l" t="t" r="r" b="b"/>
                <a:pathLst>
                  <a:path w="68093" h="741857" extrusionOk="0">
                    <a:moveTo>
                      <a:pt x="68067" y="2656"/>
                    </a:moveTo>
                    <a:cubicBezTo>
                      <a:pt x="53655" y="98237"/>
                      <a:pt x="41601" y="194146"/>
                      <a:pt x="31905" y="290318"/>
                    </a:cubicBezTo>
                    <a:cubicBezTo>
                      <a:pt x="22340" y="385703"/>
                      <a:pt x="15068" y="481415"/>
                      <a:pt x="10221" y="577128"/>
                    </a:cubicBezTo>
                    <a:cubicBezTo>
                      <a:pt x="7469" y="631306"/>
                      <a:pt x="5504" y="685550"/>
                      <a:pt x="4259" y="739794"/>
                    </a:cubicBezTo>
                    <a:cubicBezTo>
                      <a:pt x="4259" y="742545"/>
                      <a:pt x="-65" y="742545"/>
                      <a:pt x="1" y="739794"/>
                    </a:cubicBezTo>
                    <a:cubicBezTo>
                      <a:pt x="2228" y="642967"/>
                      <a:pt x="6814" y="546272"/>
                      <a:pt x="13889" y="449642"/>
                    </a:cubicBezTo>
                    <a:cubicBezTo>
                      <a:pt x="20899" y="353536"/>
                      <a:pt x="30267" y="257627"/>
                      <a:pt x="41994" y="161980"/>
                    </a:cubicBezTo>
                    <a:cubicBezTo>
                      <a:pt x="48545" y="108392"/>
                      <a:pt x="55882" y="54934"/>
                      <a:pt x="63940" y="1542"/>
                    </a:cubicBezTo>
                    <a:cubicBezTo>
                      <a:pt x="64333" y="-1144"/>
                      <a:pt x="68461" y="-30"/>
                      <a:pt x="68067" y="2656"/>
                    </a:cubicBezTo>
                    <a:lnTo>
                      <a:pt x="68067" y="26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1" name="Google Shape;2681;p38">
                <a:extLst>
                  <a:ext uri="{FF2B5EF4-FFF2-40B4-BE49-F238E27FC236}">
                    <a16:creationId xmlns:a16="http://schemas.microsoft.com/office/drawing/2014/main" id="{EE7C131D-5598-0CEC-FB02-F362E27A57F7}"/>
                  </a:ext>
                </a:extLst>
              </p:cNvPr>
              <p:cNvSpPr/>
              <p:nvPr/>
            </p:nvSpPr>
            <p:spPr>
              <a:xfrm>
                <a:off x="7947649" y="2546784"/>
                <a:ext cx="35994" cy="1168259"/>
              </a:xfrm>
              <a:custGeom>
                <a:avLst/>
                <a:gdLst/>
                <a:ahLst/>
                <a:cxnLst/>
                <a:rect l="l" t="t" r="r" b="b"/>
                <a:pathLst>
                  <a:path w="21881" h="710188" extrusionOk="0">
                    <a:moveTo>
                      <a:pt x="21870" y="2039"/>
                    </a:moveTo>
                    <a:cubicBezTo>
                      <a:pt x="5688" y="185341"/>
                      <a:pt x="579" y="369560"/>
                      <a:pt x="6802" y="553452"/>
                    </a:cubicBezTo>
                    <a:cubicBezTo>
                      <a:pt x="8571" y="605075"/>
                      <a:pt x="11191" y="656633"/>
                      <a:pt x="14729" y="708125"/>
                    </a:cubicBezTo>
                    <a:cubicBezTo>
                      <a:pt x="14926" y="710876"/>
                      <a:pt x="10667" y="710876"/>
                      <a:pt x="10471" y="708125"/>
                    </a:cubicBezTo>
                    <a:cubicBezTo>
                      <a:pt x="-2042" y="524561"/>
                      <a:pt x="-3352" y="340276"/>
                      <a:pt x="6606" y="156516"/>
                    </a:cubicBezTo>
                    <a:cubicBezTo>
                      <a:pt x="9423" y="104958"/>
                      <a:pt x="13091" y="53466"/>
                      <a:pt x="17612" y="2039"/>
                    </a:cubicBezTo>
                    <a:cubicBezTo>
                      <a:pt x="17874" y="-647"/>
                      <a:pt x="22132" y="-712"/>
                      <a:pt x="21870" y="2039"/>
                    </a:cubicBezTo>
                    <a:lnTo>
                      <a:pt x="21870" y="20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2" name="Google Shape;2682;p38">
                <a:extLst>
                  <a:ext uri="{FF2B5EF4-FFF2-40B4-BE49-F238E27FC236}">
                    <a16:creationId xmlns:a16="http://schemas.microsoft.com/office/drawing/2014/main" id="{262617EE-45FE-5A97-5307-3390C277FD03}"/>
                  </a:ext>
                </a:extLst>
              </p:cNvPr>
              <p:cNvSpPr/>
              <p:nvPr/>
            </p:nvSpPr>
            <p:spPr>
              <a:xfrm>
                <a:off x="7485400" y="2309181"/>
                <a:ext cx="43476" cy="430447"/>
              </a:xfrm>
              <a:custGeom>
                <a:avLst/>
                <a:gdLst/>
                <a:ahLst/>
                <a:cxnLst/>
                <a:rect l="l" t="t" r="r" b="b"/>
                <a:pathLst>
                  <a:path w="26429" h="261670" extrusionOk="0">
                    <a:moveTo>
                      <a:pt x="26426" y="2064"/>
                    </a:moveTo>
                    <a:cubicBezTo>
                      <a:pt x="23151" y="88212"/>
                      <a:pt x="15748" y="174228"/>
                      <a:pt x="4283" y="259656"/>
                    </a:cubicBezTo>
                    <a:cubicBezTo>
                      <a:pt x="3956" y="262342"/>
                      <a:pt x="-368" y="262342"/>
                      <a:pt x="25" y="259656"/>
                    </a:cubicBezTo>
                    <a:cubicBezTo>
                      <a:pt x="11490" y="174163"/>
                      <a:pt x="18893" y="88212"/>
                      <a:pt x="22168" y="2064"/>
                    </a:cubicBezTo>
                    <a:cubicBezTo>
                      <a:pt x="22299" y="-688"/>
                      <a:pt x="26558" y="-688"/>
                      <a:pt x="26426" y="2064"/>
                    </a:cubicBezTo>
                    <a:lnTo>
                      <a:pt x="26426" y="20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3" name="Google Shape;2683;p38">
                <a:extLst>
                  <a:ext uri="{FF2B5EF4-FFF2-40B4-BE49-F238E27FC236}">
                    <a16:creationId xmlns:a16="http://schemas.microsoft.com/office/drawing/2014/main" id="{7DB6B1AE-1D0E-41E9-9BED-A05750ED56C2}"/>
                  </a:ext>
                </a:extLst>
              </p:cNvPr>
              <p:cNvSpPr/>
              <p:nvPr/>
            </p:nvSpPr>
            <p:spPr>
              <a:xfrm>
                <a:off x="7673746" y="1930259"/>
                <a:ext cx="162561" cy="690892"/>
              </a:xfrm>
              <a:custGeom>
                <a:avLst/>
                <a:gdLst/>
                <a:ahLst/>
                <a:cxnLst/>
                <a:rect l="l" t="t" r="r" b="b"/>
                <a:pathLst>
                  <a:path w="98821" h="419995" extrusionOk="0">
                    <a:moveTo>
                      <a:pt x="98530" y="0"/>
                    </a:moveTo>
                    <a:cubicBezTo>
                      <a:pt x="102722" y="0"/>
                      <a:pt x="60860" y="232501"/>
                      <a:pt x="33935" y="419996"/>
                    </a:cubicBezTo>
                    <a:lnTo>
                      <a:pt x="0" y="333586"/>
                    </a:lnTo>
                    <a:lnTo>
                      <a:pt x="27318" y="151791"/>
                    </a:lnTo>
                    <a:lnTo>
                      <a:pt x="49265" y="140064"/>
                    </a:lnTo>
                    <a:lnTo>
                      <a:pt x="27318" y="113794"/>
                    </a:lnTo>
                    <a:cubicBezTo>
                      <a:pt x="27318" y="113794"/>
                      <a:pt x="43893" y="50248"/>
                      <a:pt x="49265" y="26663"/>
                    </a:cubicBezTo>
                    <a:cubicBezTo>
                      <a:pt x="54571" y="3079"/>
                      <a:pt x="98530" y="0"/>
                      <a:pt x="985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4" name="Google Shape;2684;p38">
                <a:extLst>
                  <a:ext uri="{FF2B5EF4-FFF2-40B4-BE49-F238E27FC236}">
                    <a16:creationId xmlns:a16="http://schemas.microsoft.com/office/drawing/2014/main" id="{FADB360A-2A5D-D7A8-E57F-F8641C042D11}"/>
                  </a:ext>
                </a:extLst>
              </p:cNvPr>
              <p:cNvSpPr/>
              <p:nvPr/>
            </p:nvSpPr>
            <p:spPr>
              <a:xfrm>
                <a:off x="8111274" y="2109184"/>
                <a:ext cx="165666" cy="179011"/>
              </a:xfrm>
              <a:custGeom>
                <a:avLst/>
                <a:gdLst/>
                <a:ahLst/>
                <a:cxnLst/>
                <a:rect l="l" t="t" r="r" b="b"/>
                <a:pathLst>
                  <a:path w="100709" h="108821" extrusionOk="0">
                    <a:moveTo>
                      <a:pt x="98712" y="4193"/>
                    </a:moveTo>
                    <a:cubicBezTo>
                      <a:pt x="43092" y="4193"/>
                      <a:pt x="19377" y="63415"/>
                      <a:pt x="4244" y="107374"/>
                    </a:cubicBezTo>
                    <a:cubicBezTo>
                      <a:pt x="3327" y="109929"/>
                      <a:pt x="-735" y="108815"/>
                      <a:pt x="117" y="106260"/>
                    </a:cubicBezTo>
                    <a:cubicBezTo>
                      <a:pt x="15905" y="60402"/>
                      <a:pt x="40930" y="0"/>
                      <a:pt x="98646" y="0"/>
                    </a:cubicBezTo>
                    <a:cubicBezTo>
                      <a:pt x="101398" y="0"/>
                      <a:pt x="101398" y="4258"/>
                      <a:pt x="98646" y="4258"/>
                    </a:cubicBezTo>
                    <a:lnTo>
                      <a:pt x="98646" y="42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85" name="Google Shape;2685;p38">
                <a:extLst>
                  <a:ext uri="{FF2B5EF4-FFF2-40B4-BE49-F238E27FC236}">
                    <a16:creationId xmlns:a16="http://schemas.microsoft.com/office/drawing/2014/main" id="{099163AA-3C46-D24F-5C4F-1C2AFB913E7A}"/>
                  </a:ext>
                </a:extLst>
              </p:cNvPr>
              <p:cNvGrpSpPr/>
              <p:nvPr/>
            </p:nvGrpSpPr>
            <p:grpSpPr>
              <a:xfrm>
                <a:off x="8065104" y="4979581"/>
                <a:ext cx="249100" cy="169081"/>
                <a:chOff x="2157554" y="2261405"/>
                <a:chExt cx="151401" cy="102766"/>
              </a:xfrm>
            </p:grpSpPr>
            <p:sp>
              <p:nvSpPr>
                <p:cNvPr id="2686" name="Google Shape;2686;p38">
                  <a:extLst>
                    <a:ext uri="{FF2B5EF4-FFF2-40B4-BE49-F238E27FC236}">
                      <a16:creationId xmlns:a16="http://schemas.microsoft.com/office/drawing/2014/main" id="{E63CDF62-2564-00CE-2E38-474019B8A821}"/>
                    </a:ext>
                  </a:extLst>
                </p:cNvPr>
                <p:cNvSpPr/>
                <p:nvPr/>
              </p:nvSpPr>
              <p:spPr>
                <a:xfrm>
                  <a:off x="2157665" y="2261405"/>
                  <a:ext cx="151290" cy="10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90" h="102766" extrusionOk="0">
                      <a:moveTo>
                        <a:pt x="488" y="75382"/>
                      </a:moveTo>
                      <a:lnTo>
                        <a:pt x="488" y="102766"/>
                      </a:lnTo>
                      <a:cubicBezTo>
                        <a:pt x="488" y="102766"/>
                        <a:pt x="146972" y="102766"/>
                        <a:pt x="146972" y="102766"/>
                      </a:cubicBezTo>
                      <a:cubicBezTo>
                        <a:pt x="146972" y="102766"/>
                        <a:pt x="150706" y="96281"/>
                        <a:pt x="151230" y="86650"/>
                      </a:cubicBezTo>
                      <a:cubicBezTo>
                        <a:pt x="152082" y="70993"/>
                        <a:pt x="144351" y="47212"/>
                        <a:pt x="97707" y="30179"/>
                      </a:cubicBezTo>
                      <a:cubicBezTo>
                        <a:pt x="97707" y="30179"/>
                        <a:pt x="88142" y="1419"/>
                        <a:pt x="63510" y="44"/>
                      </a:cubicBezTo>
                      <a:cubicBezTo>
                        <a:pt x="38878" y="-1332"/>
                        <a:pt x="26561" y="30179"/>
                        <a:pt x="26561" y="30179"/>
                      </a:cubicBezTo>
                      <a:cubicBezTo>
                        <a:pt x="26561" y="30179"/>
                        <a:pt x="7366" y="23366"/>
                        <a:pt x="11494" y="10984"/>
                      </a:cubicBezTo>
                      <a:cubicBezTo>
                        <a:pt x="11494" y="10984"/>
                        <a:pt x="1012" y="11705"/>
                        <a:pt x="553" y="24676"/>
                      </a:cubicBezTo>
                      <a:cubicBezTo>
                        <a:pt x="-692" y="57301"/>
                        <a:pt x="553" y="58873"/>
                        <a:pt x="553" y="7531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7" name="Google Shape;2687;p38">
                  <a:extLst>
                    <a:ext uri="{FF2B5EF4-FFF2-40B4-BE49-F238E27FC236}">
                      <a16:creationId xmlns:a16="http://schemas.microsoft.com/office/drawing/2014/main" id="{56B1E1C2-B93A-14D4-B86F-D77C4386BB3E}"/>
                    </a:ext>
                  </a:extLst>
                </p:cNvPr>
                <p:cNvSpPr/>
                <p:nvPr/>
              </p:nvSpPr>
              <p:spPr>
                <a:xfrm>
                  <a:off x="2158153" y="2347990"/>
                  <a:ext cx="150742" cy="16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2" h="16116" extrusionOk="0">
                      <a:moveTo>
                        <a:pt x="0" y="0"/>
                      </a:moveTo>
                      <a:lnTo>
                        <a:pt x="0" y="16116"/>
                      </a:lnTo>
                      <a:cubicBezTo>
                        <a:pt x="0" y="16116"/>
                        <a:pt x="146484" y="16116"/>
                        <a:pt x="146484" y="16116"/>
                      </a:cubicBezTo>
                      <a:cubicBezTo>
                        <a:pt x="146484" y="16116"/>
                        <a:pt x="150218" y="9630"/>
                        <a:pt x="150743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8" name="Google Shape;2688;p38">
                  <a:extLst>
                    <a:ext uri="{FF2B5EF4-FFF2-40B4-BE49-F238E27FC236}">
                      <a16:creationId xmlns:a16="http://schemas.microsoft.com/office/drawing/2014/main" id="{D06CB914-11D5-F3A6-805A-707C2E72E2D4}"/>
                    </a:ext>
                  </a:extLst>
                </p:cNvPr>
                <p:cNvSpPr/>
                <p:nvPr/>
              </p:nvSpPr>
              <p:spPr>
                <a:xfrm>
                  <a:off x="2157554" y="2306864"/>
                  <a:ext cx="33492" cy="51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92" h="51935" extrusionOk="0">
                      <a:moveTo>
                        <a:pt x="3088" y="312"/>
                      </a:moveTo>
                      <a:cubicBezTo>
                        <a:pt x="20777" y="10925"/>
                        <a:pt x="32045" y="29399"/>
                        <a:pt x="33486" y="49970"/>
                      </a:cubicBezTo>
                      <a:cubicBezTo>
                        <a:pt x="33682" y="52590"/>
                        <a:pt x="29555" y="52590"/>
                        <a:pt x="29359" y="49970"/>
                      </a:cubicBezTo>
                      <a:cubicBezTo>
                        <a:pt x="27983" y="30841"/>
                        <a:pt x="17435" y="13742"/>
                        <a:pt x="992" y="3850"/>
                      </a:cubicBezTo>
                      <a:cubicBezTo>
                        <a:pt x="-1301" y="2474"/>
                        <a:pt x="796" y="-1064"/>
                        <a:pt x="3088" y="312"/>
                      </a:cubicBezTo>
                      <a:lnTo>
                        <a:pt x="3088" y="31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89" name="Google Shape;2689;p38">
                <a:extLst>
                  <a:ext uri="{FF2B5EF4-FFF2-40B4-BE49-F238E27FC236}">
                    <a16:creationId xmlns:a16="http://schemas.microsoft.com/office/drawing/2014/main" id="{6C4C89CE-8447-CBF4-7395-F52CFF41DA5C}"/>
                  </a:ext>
                </a:extLst>
              </p:cNvPr>
              <p:cNvSpPr/>
              <p:nvPr/>
            </p:nvSpPr>
            <p:spPr>
              <a:xfrm>
                <a:off x="8045090" y="3941939"/>
                <a:ext cx="160540" cy="29452"/>
              </a:xfrm>
              <a:custGeom>
                <a:avLst/>
                <a:gdLst/>
                <a:ahLst/>
                <a:cxnLst/>
                <a:rect l="l" t="t" r="r" b="b"/>
                <a:pathLst>
                  <a:path w="97593" h="17904" extrusionOk="0">
                    <a:moveTo>
                      <a:pt x="92883" y="356"/>
                    </a:moveTo>
                    <a:cubicBezTo>
                      <a:pt x="65041" y="14048"/>
                      <a:pt x="32678" y="15358"/>
                      <a:pt x="3722" y="4418"/>
                    </a:cubicBezTo>
                    <a:cubicBezTo>
                      <a:pt x="-12" y="3042"/>
                      <a:pt x="-1585" y="8938"/>
                      <a:pt x="2084" y="10379"/>
                    </a:cubicBezTo>
                    <a:cubicBezTo>
                      <a:pt x="32678" y="21909"/>
                      <a:pt x="66744" y="20075"/>
                      <a:pt x="96028" y="5662"/>
                    </a:cubicBezTo>
                    <a:cubicBezTo>
                      <a:pt x="99565" y="3894"/>
                      <a:pt x="96486" y="-1413"/>
                      <a:pt x="92949" y="356"/>
                    </a:cubicBezTo>
                    <a:lnTo>
                      <a:pt x="92949" y="35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90" name="Google Shape;2690;p38">
                <a:extLst>
                  <a:ext uri="{FF2B5EF4-FFF2-40B4-BE49-F238E27FC236}">
                    <a16:creationId xmlns:a16="http://schemas.microsoft.com/office/drawing/2014/main" id="{75FA3E44-AC5A-714C-02A6-91338C187056}"/>
                  </a:ext>
                </a:extLst>
              </p:cNvPr>
              <p:cNvGrpSpPr/>
              <p:nvPr/>
            </p:nvGrpSpPr>
            <p:grpSpPr>
              <a:xfrm>
                <a:off x="8032466" y="2121688"/>
                <a:ext cx="613975" cy="1222081"/>
                <a:chOff x="2136866" y="524340"/>
                <a:chExt cx="373169" cy="742771"/>
              </a:xfrm>
            </p:grpSpPr>
            <p:sp>
              <p:nvSpPr>
                <p:cNvPr id="2691" name="Google Shape;2691;p38">
                  <a:extLst>
                    <a:ext uri="{FF2B5EF4-FFF2-40B4-BE49-F238E27FC236}">
                      <a16:creationId xmlns:a16="http://schemas.microsoft.com/office/drawing/2014/main" id="{BB51ABA9-C267-8921-6179-7594350A0709}"/>
                    </a:ext>
                  </a:extLst>
                </p:cNvPr>
                <p:cNvSpPr/>
                <p:nvPr/>
              </p:nvSpPr>
              <p:spPr>
                <a:xfrm>
                  <a:off x="2186183" y="524340"/>
                  <a:ext cx="323852" cy="69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852" h="698617" extrusionOk="0">
                      <a:moveTo>
                        <a:pt x="9" y="215796"/>
                      </a:moveTo>
                      <a:lnTo>
                        <a:pt x="113541" y="437881"/>
                      </a:lnTo>
                      <a:lnTo>
                        <a:pt x="23201" y="617317"/>
                      </a:lnTo>
                      <a:lnTo>
                        <a:pt x="87533" y="698617"/>
                      </a:lnTo>
                      <a:cubicBezTo>
                        <a:pt x="87533" y="698617"/>
                        <a:pt x="229039" y="594192"/>
                        <a:pt x="293044" y="506209"/>
                      </a:cubicBezTo>
                      <a:cubicBezTo>
                        <a:pt x="313876" y="477581"/>
                        <a:pt x="326520" y="450721"/>
                        <a:pt x="323375" y="429757"/>
                      </a:cubicBezTo>
                      <a:cubicBezTo>
                        <a:pt x="320624" y="411217"/>
                        <a:pt x="313483" y="387633"/>
                        <a:pt x="303460" y="360970"/>
                      </a:cubicBezTo>
                      <a:cubicBezTo>
                        <a:pt x="250526" y="220119"/>
                        <a:pt x="122516" y="0"/>
                        <a:pt x="122516" y="0"/>
                      </a:cubicBezTo>
                      <a:cubicBezTo>
                        <a:pt x="-3463" y="78090"/>
                        <a:pt x="9" y="215796"/>
                        <a:pt x="9" y="21579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2" name="Google Shape;2692;p38">
                  <a:extLst>
                    <a:ext uri="{FF2B5EF4-FFF2-40B4-BE49-F238E27FC236}">
                      <a16:creationId xmlns:a16="http://schemas.microsoft.com/office/drawing/2014/main" id="{91DCF7C9-4EBE-B00C-BA61-9E2F14041CDB}"/>
                    </a:ext>
                  </a:extLst>
                </p:cNvPr>
                <p:cNvSpPr/>
                <p:nvPr/>
              </p:nvSpPr>
              <p:spPr>
                <a:xfrm>
                  <a:off x="2457204" y="885375"/>
                  <a:ext cx="52831" cy="145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31" h="145239" extrusionOk="0">
                      <a:moveTo>
                        <a:pt x="22023" y="145239"/>
                      </a:moveTo>
                      <a:cubicBezTo>
                        <a:pt x="42855" y="116611"/>
                        <a:pt x="55499" y="89751"/>
                        <a:pt x="52354" y="68787"/>
                      </a:cubicBezTo>
                      <a:cubicBezTo>
                        <a:pt x="49603" y="50248"/>
                        <a:pt x="42462" y="26663"/>
                        <a:pt x="32439" y="0"/>
                      </a:cubicBezTo>
                      <a:cubicBezTo>
                        <a:pt x="11934" y="26598"/>
                        <a:pt x="-23181" y="86672"/>
                        <a:pt x="22023" y="1452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3" name="Google Shape;2693;p38">
                  <a:extLst>
                    <a:ext uri="{FF2B5EF4-FFF2-40B4-BE49-F238E27FC236}">
                      <a16:creationId xmlns:a16="http://schemas.microsoft.com/office/drawing/2014/main" id="{D948C179-B089-9682-1CF3-BA7C9411CC22}"/>
                    </a:ext>
                  </a:extLst>
                </p:cNvPr>
                <p:cNvSpPr/>
                <p:nvPr/>
              </p:nvSpPr>
              <p:spPr>
                <a:xfrm>
                  <a:off x="2267361" y="1176968"/>
                  <a:ext cx="12709" cy="12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9" h="12709" extrusionOk="0">
                      <a:moveTo>
                        <a:pt x="0" y="6355"/>
                      </a:moveTo>
                      <a:cubicBezTo>
                        <a:pt x="0" y="9892"/>
                        <a:pt x="2883" y="12709"/>
                        <a:pt x="6355" y="12709"/>
                      </a:cubicBezTo>
                      <a:cubicBezTo>
                        <a:pt x="9827" y="12709"/>
                        <a:pt x="12709" y="9827"/>
                        <a:pt x="12709" y="6355"/>
                      </a:cubicBezTo>
                      <a:cubicBezTo>
                        <a:pt x="12709" y="2882"/>
                        <a:pt x="9827" y="0"/>
                        <a:pt x="6355" y="0"/>
                      </a:cubicBezTo>
                      <a:cubicBezTo>
                        <a:pt x="2883" y="0"/>
                        <a:pt x="0" y="2882"/>
                        <a:pt x="0" y="63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4" name="Google Shape;2694;p38">
                  <a:extLst>
                    <a:ext uri="{FF2B5EF4-FFF2-40B4-BE49-F238E27FC236}">
                      <a16:creationId xmlns:a16="http://schemas.microsoft.com/office/drawing/2014/main" id="{2E66CF08-BA84-5882-61E8-D0D001F82718}"/>
                    </a:ext>
                  </a:extLst>
                </p:cNvPr>
                <p:cNvSpPr/>
                <p:nvPr/>
              </p:nvSpPr>
              <p:spPr>
                <a:xfrm>
                  <a:off x="2136866" y="1150173"/>
                  <a:ext cx="143204" cy="11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204" h="116938" extrusionOk="0">
                      <a:moveTo>
                        <a:pt x="75662" y="0"/>
                      </a:moveTo>
                      <a:cubicBezTo>
                        <a:pt x="75662" y="0"/>
                        <a:pt x="11002" y="12120"/>
                        <a:pt x="1306" y="24436"/>
                      </a:cubicBezTo>
                      <a:cubicBezTo>
                        <a:pt x="-8324" y="36752"/>
                        <a:pt x="38451" y="33083"/>
                        <a:pt x="38451" y="33083"/>
                      </a:cubicBezTo>
                      <a:lnTo>
                        <a:pt x="31245" y="50772"/>
                      </a:lnTo>
                      <a:cubicBezTo>
                        <a:pt x="30787" y="78483"/>
                        <a:pt x="49130" y="100495"/>
                        <a:pt x="86013" y="116939"/>
                      </a:cubicBezTo>
                      <a:lnTo>
                        <a:pt x="143205" y="70491"/>
                      </a:lnTo>
                      <a:lnTo>
                        <a:pt x="75662" y="0"/>
                      </a:lnTo>
                      <a:close/>
                    </a:path>
                  </a:pathLst>
                </a:custGeom>
                <a:solidFill>
                  <a:srgbClr val="FF9D7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95" name="Google Shape;2695;p38">
                <a:extLst>
                  <a:ext uri="{FF2B5EF4-FFF2-40B4-BE49-F238E27FC236}">
                    <a16:creationId xmlns:a16="http://schemas.microsoft.com/office/drawing/2014/main" id="{EF7A17FA-1D49-D2FF-7915-5DE69FF48C31}"/>
                  </a:ext>
                </a:extLst>
              </p:cNvPr>
              <p:cNvSpPr/>
              <p:nvPr/>
            </p:nvSpPr>
            <p:spPr>
              <a:xfrm>
                <a:off x="8073633" y="3216474"/>
                <a:ext cx="151855" cy="145367"/>
              </a:xfrm>
              <a:custGeom>
                <a:avLst/>
                <a:gdLst/>
                <a:ahLst/>
                <a:cxnLst/>
                <a:rect l="l" t="t" r="r" b="b"/>
                <a:pathLst>
                  <a:path w="92313" h="88369" extrusionOk="0">
                    <a:moveTo>
                      <a:pt x="1" y="1965"/>
                    </a:moveTo>
                    <a:cubicBezTo>
                      <a:pt x="-196" y="51492"/>
                      <a:pt x="47169" y="78680"/>
                      <a:pt x="89752" y="88310"/>
                    </a:cubicBezTo>
                    <a:cubicBezTo>
                      <a:pt x="92307" y="88899"/>
                      <a:pt x="93420" y="84903"/>
                      <a:pt x="90865" y="84379"/>
                    </a:cubicBezTo>
                    <a:cubicBezTo>
                      <a:pt x="50117" y="75142"/>
                      <a:pt x="3931" y="49658"/>
                      <a:pt x="4128" y="1965"/>
                    </a:cubicBezTo>
                    <a:cubicBezTo>
                      <a:pt x="4128" y="-655"/>
                      <a:pt x="1" y="-655"/>
                      <a:pt x="1" y="1965"/>
                    </a:cubicBezTo>
                    <a:lnTo>
                      <a:pt x="1" y="196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6" name="Google Shape;2696;p38">
                <a:extLst>
                  <a:ext uri="{FF2B5EF4-FFF2-40B4-BE49-F238E27FC236}">
                    <a16:creationId xmlns:a16="http://schemas.microsoft.com/office/drawing/2014/main" id="{5141C68D-72EE-F223-B548-51FEE7479FA3}"/>
                  </a:ext>
                </a:extLst>
              </p:cNvPr>
              <p:cNvSpPr/>
              <p:nvPr/>
            </p:nvSpPr>
            <p:spPr>
              <a:xfrm>
                <a:off x="8100175" y="2478338"/>
                <a:ext cx="220762" cy="361803"/>
              </a:xfrm>
              <a:custGeom>
                <a:avLst/>
                <a:gdLst/>
                <a:ahLst/>
                <a:cxnLst/>
                <a:rect l="l" t="t" r="r" b="b"/>
                <a:pathLst>
                  <a:path w="134202" h="219941" extrusionOk="0">
                    <a:moveTo>
                      <a:pt x="312" y="3088"/>
                    </a:moveTo>
                    <a:cubicBezTo>
                      <a:pt x="43288" y="75282"/>
                      <a:pt x="87377" y="146756"/>
                      <a:pt x="130353" y="218950"/>
                    </a:cubicBezTo>
                    <a:cubicBezTo>
                      <a:pt x="131729" y="221243"/>
                      <a:pt x="135266" y="219146"/>
                      <a:pt x="133891" y="216853"/>
                    </a:cubicBezTo>
                    <a:cubicBezTo>
                      <a:pt x="90915" y="144659"/>
                      <a:pt x="46825" y="73186"/>
                      <a:pt x="3850" y="992"/>
                    </a:cubicBezTo>
                    <a:cubicBezTo>
                      <a:pt x="2474" y="-1301"/>
                      <a:pt x="-1064" y="796"/>
                      <a:pt x="312" y="3088"/>
                    </a:cubicBezTo>
                    <a:lnTo>
                      <a:pt x="312" y="30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7" name="Google Shape;2697;p38">
                <a:extLst>
                  <a:ext uri="{FF2B5EF4-FFF2-40B4-BE49-F238E27FC236}">
                    <a16:creationId xmlns:a16="http://schemas.microsoft.com/office/drawing/2014/main" id="{CC7BFD54-8821-5165-A91F-0A457AA219B6}"/>
                  </a:ext>
                </a:extLst>
              </p:cNvPr>
              <p:cNvSpPr/>
              <p:nvPr/>
            </p:nvSpPr>
            <p:spPr>
              <a:xfrm>
                <a:off x="8151780" y="2833425"/>
                <a:ext cx="169043" cy="319842"/>
              </a:xfrm>
              <a:custGeom>
                <a:avLst/>
                <a:gdLst/>
                <a:ahLst/>
                <a:cxnLst/>
                <a:rect l="l" t="t" r="r" b="b"/>
                <a:pathLst>
                  <a:path w="102762" h="194433" extrusionOk="0">
                    <a:moveTo>
                      <a:pt x="98988" y="1034"/>
                    </a:moveTo>
                    <a:cubicBezTo>
                      <a:pt x="67476" y="65170"/>
                      <a:pt x="34524" y="128651"/>
                      <a:pt x="261" y="191346"/>
                    </a:cubicBezTo>
                    <a:cubicBezTo>
                      <a:pt x="-983" y="193639"/>
                      <a:pt x="2554" y="195735"/>
                      <a:pt x="3799" y="193442"/>
                    </a:cubicBezTo>
                    <a:cubicBezTo>
                      <a:pt x="38127" y="130747"/>
                      <a:pt x="71014" y="67266"/>
                      <a:pt x="102525" y="3130"/>
                    </a:cubicBezTo>
                    <a:cubicBezTo>
                      <a:pt x="103704" y="772"/>
                      <a:pt x="100167" y="-1325"/>
                      <a:pt x="98988" y="1034"/>
                    </a:cubicBezTo>
                    <a:lnTo>
                      <a:pt x="98988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8" name="Google Shape;2698;p38">
                <a:extLst>
                  <a:ext uri="{FF2B5EF4-FFF2-40B4-BE49-F238E27FC236}">
                    <a16:creationId xmlns:a16="http://schemas.microsoft.com/office/drawing/2014/main" id="{82031657-55EA-9D56-4455-EA615F935A23}"/>
                  </a:ext>
                </a:extLst>
              </p:cNvPr>
              <p:cNvSpPr/>
              <p:nvPr/>
            </p:nvSpPr>
            <p:spPr>
              <a:xfrm>
                <a:off x="8317159" y="2799027"/>
                <a:ext cx="126308" cy="40733"/>
              </a:xfrm>
              <a:custGeom>
                <a:avLst/>
                <a:gdLst/>
                <a:ahLst/>
                <a:cxnLst/>
                <a:rect l="l" t="t" r="r" b="b"/>
                <a:pathLst>
                  <a:path w="76783" h="24762" extrusionOk="0">
                    <a:moveTo>
                      <a:pt x="74203" y="60"/>
                    </a:moveTo>
                    <a:cubicBezTo>
                      <a:pt x="49505" y="5432"/>
                      <a:pt x="25266" y="12311"/>
                      <a:pt x="1419" y="20696"/>
                    </a:cubicBezTo>
                    <a:cubicBezTo>
                      <a:pt x="-1070" y="21548"/>
                      <a:pt x="-22" y="25544"/>
                      <a:pt x="2533" y="24627"/>
                    </a:cubicBezTo>
                    <a:cubicBezTo>
                      <a:pt x="26379" y="16241"/>
                      <a:pt x="50619" y="9363"/>
                      <a:pt x="75317" y="3991"/>
                    </a:cubicBezTo>
                    <a:cubicBezTo>
                      <a:pt x="77872" y="3401"/>
                      <a:pt x="76823" y="-530"/>
                      <a:pt x="74203" y="60"/>
                    </a:cubicBezTo>
                    <a:lnTo>
                      <a:pt x="74203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9" name="Google Shape;2699;p38">
                <a:extLst>
                  <a:ext uri="{FF2B5EF4-FFF2-40B4-BE49-F238E27FC236}">
                    <a16:creationId xmlns:a16="http://schemas.microsoft.com/office/drawing/2014/main" id="{66E8D280-EADD-E94E-9143-FFDF25DD5E3D}"/>
                  </a:ext>
                </a:extLst>
              </p:cNvPr>
              <p:cNvSpPr/>
              <p:nvPr/>
            </p:nvSpPr>
            <p:spPr>
              <a:xfrm>
                <a:off x="8314905" y="2776063"/>
                <a:ext cx="54474" cy="60500"/>
              </a:xfrm>
              <a:custGeom>
                <a:avLst/>
                <a:gdLst/>
                <a:ahLst/>
                <a:cxnLst/>
                <a:rect l="l" t="t" r="r" b="b"/>
                <a:pathLst>
                  <a:path w="33115" h="36778" extrusionOk="0">
                    <a:moveTo>
                      <a:pt x="29584" y="522"/>
                    </a:moveTo>
                    <a:cubicBezTo>
                      <a:pt x="18709" y="10611"/>
                      <a:pt x="8948" y="21748"/>
                      <a:pt x="366" y="33802"/>
                    </a:cubicBezTo>
                    <a:cubicBezTo>
                      <a:pt x="-1141" y="35964"/>
                      <a:pt x="2397" y="37995"/>
                      <a:pt x="3904" y="35898"/>
                    </a:cubicBezTo>
                    <a:cubicBezTo>
                      <a:pt x="12355" y="24106"/>
                      <a:pt x="21854" y="13297"/>
                      <a:pt x="32467" y="3470"/>
                    </a:cubicBezTo>
                    <a:cubicBezTo>
                      <a:pt x="34432" y="1636"/>
                      <a:pt x="31484" y="-1247"/>
                      <a:pt x="29584" y="587"/>
                    </a:cubicBezTo>
                    <a:lnTo>
                      <a:pt x="29584" y="5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0" name="Google Shape;2700;p38">
                <a:extLst>
                  <a:ext uri="{FF2B5EF4-FFF2-40B4-BE49-F238E27FC236}">
                    <a16:creationId xmlns:a16="http://schemas.microsoft.com/office/drawing/2014/main" id="{5146E635-BA07-E2F8-2F60-F33D716CCD1B}"/>
                  </a:ext>
                </a:extLst>
              </p:cNvPr>
              <p:cNvSpPr/>
              <p:nvPr/>
            </p:nvSpPr>
            <p:spPr>
              <a:xfrm>
                <a:off x="8185332" y="3090714"/>
                <a:ext cx="133423" cy="137520"/>
              </a:xfrm>
              <a:custGeom>
                <a:avLst/>
                <a:gdLst/>
                <a:ahLst/>
                <a:cxnLst/>
                <a:rect l="l" t="t" r="r" b="b"/>
                <a:pathLst>
                  <a:path w="81108" h="83599" extrusionOk="0">
                    <a:moveTo>
                      <a:pt x="963" y="3850"/>
                    </a:moveTo>
                    <a:cubicBezTo>
                      <a:pt x="32736" y="23176"/>
                      <a:pt x="58941" y="50232"/>
                      <a:pt x="77284" y="82595"/>
                    </a:cubicBezTo>
                    <a:cubicBezTo>
                      <a:pt x="78594" y="84888"/>
                      <a:pt x="82132" y="82857"/>
                      <a:pt x="80822" y="80498"/>
                    </a:cubicBezTo>
                    <a:cubicBezTo>
                      <a:pt x="62151" y="47546"/>
                      <a:pt x="35357" y="19966"/>
                      <a:pt x="3059" y="312"/>
                    </a:cubicBezTo>
                    <a:cubicBezTo>
                      <a:pt x="767" y="-1064"/>
                      <a:pt x="-1264" y="2474"/>
                      <a:pt x="963" y="3850"/>
                    </a:cubicBezTo>
                    <a:lnTo>
                      <a:pt x="963" y="38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1" name="Google Shape;2701;p38">
                <a:extLst>
                  <a:ext uri="{FF2B5EF4-FFF2-40B4-BE49-F238E27FC236}">
                    <a16:creationId xmlns:a16="http://schemas.microsoft.com/office/drawing/2014/main" id="{1ED65559-FE8C-8D42-2B7D-04D415F3FF62}"/>
                  </a:ext>
                </a:extLst>
              </p:cNvPr>
              <p:cNvSpPr/>
              <p:nvPr/>
            </p:nvSpPr>
            <p:spPr>
              <a:xfrm>
                <a:off x="8187937" y="3126576"/>
                <a:ext cx="47200" cy="54532"/>
              </a:xfrm>
              <a:custGeom>
                <a:avLst/>
                <a:gdLst/>
                <a:ahLst/>
                <a:cxnLst/>
                <a:rect l="l" t="t" r="r" b="b"/>
                <a:pathLst>
                  <a:path w="28693" h="33150" extrusionOk="0">
                    <a:moveTo>
                      <a:pt x="25257" y="657"/>
                    </a:moveTo>
                    <a:cubicBezTo>
                      <a:pt x="16741" y="10025"/>
                      <a:pt x="8290" y="19590"/>
                      <a:pt x="494" y="29548"/>
                    </a:cubicBezTo>
                    <a:cubicBezTo>
                      <a:pt x="-1144" y="31579"/>
                      <a:pt x="1673" y="34527"/>
                      <a:pt x="3377" y="32430"/>
                    </a:cubicBezTo>
                    <a:cubicBezTo>
                      <a:pt x="3442" y="32365"/>
                      <a:pt x="3508" y="32234"/>
                      <a:pt x="3573" y="32168"/>
                    </a:cubicBezTo>
                    <a:cubicBezTo>
                      <a:pt x="5276" y="30138"/>
                      <a:pt x="2328" y="27255"/>
                      <a:pt x="691" y="29286"/>
                    </a:cubicBezTo>
                    <a:cubicBezTo>
                      <a:pt x="625" y="29351"/>
                      <a:pt x="560" y="29482"/>
                      <a:pt x="494" y="29548"/>
                    </a:cubicBezTo>
                    <a:cubicBezTo>
                      <a:pt x="1477" y="30531"/>
                      <a:pt x="2459" y="31513"/>
                      <a:pt x="3377" y="32430"/>
                    </a:cubicBezTo>
                    <a:cubicBezTo>
                      <a:pt x="11238" y="22473"/>
                      <a:pt x="19689" y="12908"/>
                      <a:pt x="28140" y="3540"/>
                    </a:cubicBezTo>
                    <a:cubicBezTo>
                      <a:pt x="29909" y="1574"/>
                      <a:pt x="27026" y="-1308"/>
                      <a:pt x="25257" y="657"/>
                    </a:cubicBezTo>
                    <a:lnTo>
                      <a:pt x="25257" y="6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2" name="Google Shape;2702;p38">
                <a:extLst>
                  <a:ext uri="{FF2B5EF4-FFF2-40B4-BE49-F238E27FC236}">
                    <a16:creationId xmlns:a16="http://schemas.microsoft.com/office/drawing/2014/main" id="{DA924CC3-7819-F672-02EB-F0DA35581A26}"/>
                  </a:ext>
                </a:extLst>
              </p:cNvPr>
              <p:cNvSpPr/>
              <p:nvPr/>
            </p:nvSpPr>
            <p:spPr>
              <a:xfrm>
                <a:off x="8263060" y="3187174"/>
                <a:ext cx="96683" cy="79171"/>
              </a:xfrm>
              <a:custGeom>
                <a:avLst/>
                <a:gdLst/>
                <a:ahLst/>
                <a:cxnLst/>
                <a:rect l="l" t="t" r="r" b="b"/>
                <a:pathLst>
                  <a:path w="58774" h="48128" extrusionOk="0">
                    <a:moveTo>
                      <a:pt x="55199" y="513"/>
                    </a:moveTo>
                    <a:cubicBezTo>
                      <a:pt x="37052" y="15253"/>
                      <a:pt x="18840" y="29993"/>
                      <a:pt x="693" y="44733"/>
                    </a:cubicBezTo>
                    <a:cubicBezTo>
                      <a:pt x="-1338" y="46371"/>
                      <a:pt x="1544" y="49319"/>
                      <a:pt x="3575" y="47616"/>
                    </a:cubicBezTo>
                    <a:cubicBezTo>
                      <a:pt x="21722" y="32876"/>
                      <a:pt x="39934" y="18136"/>
                      <a:pt x="58081" y="3396"/>
                    </a:cubicBezTo>
                    <a:cubicBezTo>
                      <a:pt x="60112" y="1758"/>
                      <a:pt x="57229" y="-1190"/>
                      <a:pt x="55199" y="513"/>
                    </a:cubicBezTo>
                    <a:lnTo>
                      <a:pt x="55199" y="5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03" name="Google Shape;2703;p38">
              <a:extLst>
                <a:ext uri="{FF2B5EF4-FFF2-40B4-BE49-F238E27FC236}">
                  <a16:creationId xmlns:a16="http://schemas.microsoft.com/office/drawing/2014/main" id="{C41930EC-19F4-4A47-EAFC-29200BAB956F}"/>
                </a:ext>
              </a:extLst>
            </p:cNvPr>
            <p:cNvGrpSpPr/>
            <p:nvPr/>
          </p:nvGrpSpPr>
          <p:grpSpPr>
            <a:xfrm>
              <a:off x="5790821" y="1511217"/>
              <a:ext cx="1105438" cy="3632362"/>
              <a:chOff x="802596" y="177415"/>
              <a:chExt cx="671876" cy="2207720"/>
            </a:xfrm>
          </p:grpSpPr>
          <p:sp>
            <p:nvSpPr>
              <p:cNvPr id="2704" name="Google Shape;2704;p38">
                <a:extLst>
                  <a:ext uri="{FF2B5EF4-FFF2-40B4-BE49-F238E27FC236}">
                    <a16:creationId xmlns:a16="http://schemas.microsoft.com/office/drawing/2014/main" id="{E3E93D5B-4A82-ACFB-4693-F37B457F40BA}"/>
                  </a:ext>
                </a:extLst>
              </p:cNvPr>
              <p:cNvSpPr/>
              <p:nvPr/>
            </p:nvSpPr>
            <p:spPr>
              <a:xfrm>
                <a:off x="1241775" y="494532"/>
                <a:ext cx="229610" cy="502016"/>
              </a:xfrm>
              <a:custGeom>
                <a:avLst/>
                <a:gdLst/>
                <a:ahLst/>
                <a:cxnLst/>
                <a:rect l="l" t="t" r="r" b="b"/>
                <a:pathLst>
                  <a:path w="229610" h="502016" extrusionOk="0">
                    <a:moveTo>
                      <a:pt x="48348" y="0"/>
                    </a:moveTo>
                    <a:cubicBezTo>
                      <a:pt x="48348" y="0"/>
                      <a:pt x="193522" y="260606"/>
                      <a:pt x="224967" y="342495"/>
                    </a:cubicBezTo>
                    <a:cubicBezTo>
                      <a:pt x="256348" y="424451"/>
                      <a:pt x="118380" y="502017"/>
                      <a:pt x="118380" y="502017"/>
                    </a:cubicBezTo>
                    <a:lnTo>
                      <a:pt x="0" y="392481"/>
                    </a:lnTo>
                    <a:lnTo>
                      <a:pt x="4841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5" name="Google Shape;2705;p38">
                <a:extLst>
                  <a:ext uri="{FF2B5EF4-FFF2-40B4-BE49-F238E27FC236}">
                    <a16:creationId xmlns:a16="http://schemas.microsoft.com/office/drawing/2014/main" id="{704D8F0A-17EE-7DDE-471A-6CE0F58826FE}"/>
                  </a:ext>
                </a:extLst>
              </p:cNvPr>
              <p:cNvSpPr/>
              <p:nvPr/>
            </p:nvSpPr>
            <p:spPr>
              <a:xfrm>
                <a:off x="1444445" y="804854"/>
                <a:ext cx="19066" cy="93763"/>
              </a:xfrm>
              <a:custGeom>
                <a:avLst/>
                <a:gdLst/>
                <a:ahLst/>
                <a:cxnLst/>
                <a:rect l="l" t="t" r="r" b="b"/>
                <a:pathLst>
                  <a:path w="19066" h="93763" extrusionOk="0">
                    <a:moveTo>
                      <a:pt x="9784" y="2561"/>
                    </a:moveTo>
                    <a:cubicBezTo>
                      <a:pt x="88" y="31518"/>
                      <a:pt x="2971" y="64404"/>
                      <a:pt x="18759" y="90675"/>
                    </a:cubicBezTo>
                    <a:cubicBezTo>
                      <a:pt x="20135" y="92968"/>
                      <a:pt x="16532" y="95064"/>
                      <a:pt x="15156" y="92771"/>
                    </a:cubicBezTo>
                    <a:cubicBezTo>
                      <a:pt x="-1156" y="65584"/>
                      <a:pt x="-4301" y="31387"/>
                      <a:pt x="5722" y="1448"/>
                    </a:cubicBezTo>
                    <a:cubicBezTo>
                      <a:pt x="6574" y="-1107"/>
                      <a:pt x="10636" y="6"/>
                      <a:pt x="9784" y="2561"/>
                    </a:cubicBezTo>
                    <a:lnTo>
                      <a:pt x="9784" y="25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6" name="Google Shape;2706;p38">
                <a:extLst>
                  <a:ext uri="{FF2B5EF4-FFF2-40B4-BE49-F238E27FC236}">
                    <a16:creationId xmlns:a16="http://schemas.microsoft.com/office/drawing/2014/main" id="{71D00BFE-EA8C-D354-B46D-ADCDF4844CFE}"/>
                  </a:ext>
                </a:extLst>
              </p:cNvPr>
              <p:cNvSpPr/>
              <p:nvPr/>
            </p:nvSpPr>
            <p:spPr>
              <a:xfrm>
                <a:off x="1319843" y="799002"/>
                <a:ext cx="51010" cy="59213"/>
              </a:xfrm>
              <a:custGeom>
                <a:avLst/>
                <a:gdLst/>
                <a:ahLst/>
                <a:cxnLst/>
                <a:rect l="l" t="t" r="r" b="b"/>
                <a:pathLst>
                  <a:path w="51010" h="59213" extrusionOk="0">
                    <a:moveTo>
                      <a:pt x="50465" y="3631"/>
                    </a:moveTo>
                    <a:cubicBezTo>
                      <a:pt x="34808" y="21909"/>
                      <a:pt x="19151" y="40187"/>
                      <a:pt x="3493" y="58530"/>
                    </a:cubicBezTo>
                    <a:cubicBezTo>
                      <a:pt x="1725" y="60561"/>
                      <a:pt x="-1223" y="57613"/>
                      <a:pt x="545" y="55582"/>
                    </a:cubicBezTo>
                    <a:cubicBezTo>
                      <a:pt x="16203" y="37305"/>
                      <a:pt x="31860" y="19027"/>
                      <a:pt x="47517" y="683"/>
                    </a:cubicBezTo>
                    <a:cubicBezTo>
                      <a:pt x="49286" y="-1347"/>
                      <a:pt x="52234" y="1601"/>
                      <a:pt x="50465" y="3631"/>
                    </a:cubicBezTo>
                    <a:lnTo>
                      <a:pt x="50465" y="36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7" name="Google Shape;2707;p38">
                <a:extLst>
                  <a:ext uri="{FF2B5EF4-FFF2-40B4-BE49-F238E27FC236}">
                    <a16:creationId xmlns:a16="http://schemas.microsoft.com/office/drawing/2014/main" id="{F4E59BC9-CD02-7F1B-792D-D04204697C5B}"/>
                  </a:ext>
                </a:extLst>
              </p:cNvPr>
              <p:cNvSpPr/>
              <p:nvPr/>
            </p:nvSpPr>
            <p:spPr>
              <a:xfrm>
                <a:off x="1347575" y="798654"/>
                <a:ext cx="4718" cy="25647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25647" extrusionOk="0">
                    <a:moveTo>
                      <a:pt x="525" y="23633"/>
                    </a:moveTo>
                    <a:cubicBezTo>
                      <a:pt x="328" y="16427"/>
                      <a:pt x="132" y="9221"/>
                      <a:pt x="1" y="2015"/>
                    </a:cubicBezTo>
                    <a:cubicBezTo>
                      <a:pt x="-65" y="-672"/>
                      <a:pt x="4128" y="-672"/>
                      <a:pt x="4194" y="2015"/>
                    </a:cubicBezTo>
                    <a:cubicBezTo>
                      <a:pt x="4390" y="9221"/>
                      <a:pt x="4587" y="16427"/>
                      <a:pt x="4718" y="23633"/>
                    </a:cubicBezTo>
                    <a:cubicBezTo>
                      <a:pt x="4783" y="26319"/>
                      <a:pt x="590" y="26319"/>
                      <a:pt x="525" y="23633"/>
                    </a:cubicBezTo>
                    <a:lnTo>
                      <a:pt x="525" y="236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8" name="Google Shape;2708;p38">
                <a:extLst>
                  <a:ext uri="{FF2B5EF4-FFF2-40B4-BE49-F238E27FC236}">
                    <a16:creationId xmlns:a16="http://schemas.microsoft.com/office/drawing/2014/main" id="{4829FDDC-0C71-E4A6-C538-070E1F717669}"/>
                  </a:ext>
                </a:extLst>
              </p:cNvPr>
              <p:cNvSpPr/>
              <p:nvPr/>
            </p:nvSpPr>
            <p:spPr>
              <a:xfrm>
                <a:off x="1012684" y="177415"/>
                <a:ext cx="268450" cy="335465"/>
              </a:xfrm>
              <a:custGeom>
                <a:avLst/>
                <a:gdLst/>
                <a:ahLst/>
                <a:cxnLst/>
                <a:rect l="l" t="t" r="r" b="b"/>
                <a:pathLst>
                  <a:path w="268450" h="335465" extrusionOk="0">
                    <a:moveTo>
                      <a:pt x="267546" y="69155"/>
                    </a:moveTo>
                    <a:cubicBezTo>
                      <a:pt x="267546" y="69155"/>
                      <a:pt x="273115" y="89922"/>
                      <a:pt x="256606" y="117830"/>
                    </a:cubicBezTo>
                    <a:cubicBezTo>
                      <a:pt x="240097" y="145738"/>
                      <a:pt x="271150" y="142201"/>
                      <a:pt x="265843" y="165916"/>
                    </a:cubicBezTo>
                    <a:cubicBezTo>
                      <a:pt x="260471" y="189631"/>
                      <a:pt x="235446" y="185439"/>
                      <a:pt x="237608" y="205551"/>
                    </a:cubicBezTo>
                    <a:cubicBezTo>
                      <a:pt x="239769" y="225728"/>
                      <a:pt x="268070" y="239617"/>
                      <a:pt x="249007" y="255995"/>
                    </a:cubicBezTo>
                    <a:cubicBezTo>
                      <a:pt x="229943" y="272373"/>
                      <a:pt x="260471" y="278596"/>
                      <a:pt x="250841" y="305456"/>
                    </a:cubicBezTo>
                    <a:cubicBezTo>
                      <a:pt x="241211" y="332316"/>
                      <a:pt x="224047" y="346270"/>
                      <a:pt x="194370" y="325372"/>
                    </a:cubicBezTo>
                    <a:cubicBezTo>
                      <a:pt x="164758" y="304473"/>
                      <a:pt x="86144" y="261891"/>
                      <a:pt x="53388" y="275321"/>
                    </a:cubicBezTo>
                    <a:cubicBezTo>
                      <a:pt x="20567" y="288751"/>
                      <a:pt x="-9830" y="261301"/>
                      <a:pt x="3010" y="245316"/>
                    </a:cubicBezTo>
                    <a:cubicBezTo>
                      <a:pt x="15850" y="229331"/>
                      <a:pt x="47427" y="214395"/>
                      <a:pt x="42776" y="205289"/>
                    </a:cubicBezTo>
                    <a:cubicBezTo>
                      <a:pt x="38124" y="196183"/>
                      <a:pt x="32883" y="184456"/>
                      <a:pt x="45330" y="164737"/>
                    </a:cubicBezTo>
                    <a:cubicBezTo>
                      <a:pt x="57778" y="145018"/>
                      <a:pt x="60529" y="144625"/>
                      <a:pt x="54699" y="120975"/>
                    </a:cubicBezTo>
                    <a:cubicBezTo>
                      <a:pt x="48934" y="97325"/>
                      <a:pt x="45068" y="93133"/>
                      <a:pt x="61250" y="71514"/>
                    </a:cubicBezTo>
                    <a:cubicBezTo>
                      <a:pt x="77431" y="49895"/>
                      <a:pt x="64656" y="53498"/>
                      <a:pt x="80576" y="28079"/>
                    </a:cubicBezTo>
                    <a:cubicBezTo>
                      <a:pt x="97019" y="1875"/>
                      <a:pt x="154604" y="-14962"/>
                      <a:pt x="199349" y="19104"/>
                    </a:cubicBezTo>
                    <a:cubicBezTo>
                      <a:pt x="199349" y="19104"/>
                      <a:pt x="256606" y="5805"/>
                      <a:pt x="267546" y="69090"/>
                    </a:cubicBezTo>
                    <a:close/>
                  </a:path>
                </a:pathLst>
              </a:custGeom>
              <a:solidFill>
                <a:srgbClr val="27293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9" name="Google Shape;2709;p38">
                <a:extLst>
                  <a:ext uri="{FF2B5EF4-FFF2-40B4-BE49-F238E27FC236}">
                    <a16:creationId xmlns:a16="http://schemas.microsoft.com/office/drawing/2014/main" id="{0461362D-A06E-76A5-3E57-75AFFA0D072F}"/>
                  </a:ext>
                </a:extLst>
              </p:cNvPr>
              <p:cNvSpPr/>
              <p:nvPr/>
            </p:nvSpPr>
            <p:spPr>
              <a:xfrm>
                <a:off x="1009208" y="2145886"/>
                <a:ext cx="85623" cy="183039"/>
              </a:xfrm>
              <a:custGeom>
                <a:avLst/>
                <a:gdLst/>
                <a:ahLst/>
                <a:cxnLst/>
                <a:rect l="l" t="t" r="r" b="b"/>
                <a:pathLst>
                  <a:path w="85623" h="183039" extrusionOk="0">
                    <a:moveTo>
                      <a:pt x="0" y="0"/>
                    </a:moveTo>
                    <a:lnTo>
                      <a:pt x="6748" y="173737"/>
                    </a:lnTo>
                    <a:lnTo>
                      <a:pt x="56275" y="183040"/>
                    </a:lnTo>
                    <a:lnTo>
                      <a:pt x="85624" y="104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45C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10" name="Google Shape;2710;p38">
                <a:extLst>
                  <a:ext uri="{FF2B5EF4-FFF2-40B4-BE49-F238E27FC236}">
                    <a16:creationId xmlns:a16="http://schemas.microsoft.com/office/drawing/2014/main" id="{8A67B3E9-C670-B9AE-A208-F78EEA902326}"/>
                  </a:ext>
                </a:extLst>
              </p:cNvPr>
              <p:cNvGrpSpPr/>
              <p:nvPr/>
            </p:nvGrpSpPr>
            <p:grpSpPr>
              <a:xfrm>
                <a:off x="941544" y="2292004"/>
                <a:ext cx="137077" cy="93065"/>
                <a:chOff x="941544" y="2292004"/>
                <a:chExt cx="137077" cy="93065"/>
              </a:xfrm>
            </p:grpSpPr>
            <p:sp>
              <p:nvSpPr>
                <p:cNvPr id="2711" name="Google Shape;2711;p38">
                  <a:extLst>
                    <a:ext uri="{FF2B5EF4-FFF2-40B4-BE49-F238E27FC236}">
                      <a16:creationId xmlns:a16="http://schemas.microsoft.com/office/drawing/2014/main" id="{20D70A4D-A2F6-B2C0-266E-DDB66808D9D4}"/>
                    </a:ext>
                  </a:extLst>
                </p:cNvPr>
                <p:cNvSpPr/>
                <p:nvPr/>
              </p:nvSpPr>
              <p:spPr>
                <a:xfrm>
                  <a:off x="941544" y="2292004"/>
                  <a:ext cx="137077" cy="9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77" h="93000" extrusionOk="0">
                      <a:moveTo>
                        <a:pt x="136583" y="68237"/>
                      </a:moveTo>
                      <a:lnTo>
                        <a:pt x="136583" y="93001"/>
                      </a:lnTo>
                      <a:lnTo>
                        <a:pt x="3922" y="93001"/>
                      </a:lnTo>
                      <a:cubicBezTo>
                        <a:pt x="3922" y="93001"/>
                        <a:pt x="515" y="87105"/>
                        <a:pt x="56" y="78392"/>
                      </a:cubicBezTo>
                      <a:cubicBezTo>
                        <a:pt x="-730" y="64241"/>
                        <a:pt x="6280" y="42688"/>
                        <a:pt x="48535" y="27292"/>
                      </a:cubicBezTo>
                      <a:cubicBezTo>
                        <a:pt x="48535" y="27292"/>
                        <a:pt x="57183" y="1284"/>
                        <a:pt x="79522" y="40"/>
                      </a:cubicBezTo>
                      <a:cubicBezTo>
                        <a:pt x="101862" y="-1205"/>
                        <a:pt x="112999" y="27292"/>
                        <a:pt x="112999" y="27292"/>
                      </a:cubicBezTo>
                      <a:cubicBezTo>
                        <a:pt x="112999" y="27292"/>
                        <a:pt x="128852" y="20283"/>
                        <a:pt x="128656" y="9080"/>
                      </a:cubicBezTo>
                      <a:cubicBezTo>
                        <a:pt x="128656" y="9080"/>
                        <a:pt x="136124" y="10587"/>
                        <a:pt x="136583" y="22379"/>
                      </a:cubicBezTo>
                      <a:cubicBezTo>
                        <a:pt x="137697" y="51925"/>
                        <a:pt x="136583" y="53366"/>
                        <a:pt x="136583" y="6823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2" name="Google Shape;2712;p38">
                  <a:extLst>
                    <a:ext uri="{FF2B5EF4-FFF2-40B4-BE49-F238E27FC236}">
                      <a16:creationId xmlns:a16="http://schemas.microsoft.com/office/drawing/2014/main" id="{18F9F06A-17A9-E9EF-0B0A-9015D8487C52}"/>
                    </a:ext>
                  </a:extLst>
                </p:cNvPr>
                <p:cNvSpPr/>
                <p:nvPr/>
              </p:nvSpPr>
              <p:spPr>
                <a:xfrm>
                  <a:off x="941600" y="2370461"/>
                  <a:ext cx="136526" cy="14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526" h="14608" extrusionOk="0">
                      <a:moveTo>
                        <a:pt x="136526" y="0"/>
                      </a:moveTo>
                      <a:lnTo>
                        <a:pt x="136526" y="14609"/>
                      </a:lnTo>
                      <a:lnTo>
                        <a:pt x="3865" y="14609"/>
                      </a:lnTo>
                      <a:cubicBezTo>
                        <a:pt x="3865" y="14609"/>
                        <a:pt x="459" y="8713"/>
                        <a:pt x="0" y="0"/>
                      </a:cubicBezTo>
                      <a:lnTo>
                        <a:pt x="1365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3" name="Google Shape;2713;p38">
                  <a:extLst>
                    <a:ext uri="{FF2B5EF4-FFF2-40B4-BE49-F238E27FC236}">
                      <a16:creationId xmlns:a16="http://schemas.microsoft.com/office/drawing/2014/main" id="{A05D2C98-0181-632E-C719-7449CFCCC667}"/>
                    </a:ext>
                  </a:extLst>
                </p:cNvPr>
                <p:cNvSpPr/>
                <p:nvPr/>
              </p:nvSpPr>
              <p:spPr>
                <a:xfrm>
                  <a:off x="1048311" y="2333165"/>
                  <a:ext cx="30304" cy="46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04" h="46991" extrusionOk="0">
                      <a:moveTo>
                        <a:pt x="27522" y="282"/>
                      </a:moveTo>
                      <a:cubicBezTo>
                        <a:pt x="11472" y="9912"/>
                        <a:pt x="1318" y="26618"/>
                        <a:pt x="7" y="45223"/>
                      </a:cubicBezTo>
                      <a:cubicBezTo>
                        <a:pt x="-189" y="47581"/>
                        <a:pt x="3545" y="47581"/>
                        <a:pt x="3742" y="45223"/>
                      </a:cubicBezTo>
                      <a:cubicBezTo>
                        <a:pt x="4986" y="27928"/>
                        <a:pt x="14551" y="12401"/>
                        <a:pt x="29422" y="3492"/>
                      </a:cubicBezTo>
                      <a:cubicBezTo>
                        <a:pt x="31453" y="2247"/>
                        <a:pt x="29619" y="-963"/>
                        <a:pt x="27522" y="282"/>
                      </a:cubicBezTo>
                      <a:lnTo>
                        <a:pt x="27522" y="28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14" name="Google Shape;2714;p38">
                <a:extLst>
                  <a:ext uri="{FF2B5EF4-FFF2-40B4-BE49-F238E27FC236}">
                    <a16:creationId xmlns:a16="http://schemas.microsoft.com/office/drawing/2014/main" id="{0F2F4AFF-0D08-AB35-E016-6C698E0C5F98}"/>
                  </a:ext>
                </a:extLst>
              </p:cNvPr>
              <p:cNvGrpSpPr/>
              <p:nvPr/>
            </p:nvGrpSpPr>
            <p:grpSpPr>
              <a:xfrm>
                <a:off x="1139249" y="925927"/>
                <a:ext cx="320737" cy="1459208"/>
                <a:chOff x="1139249" y="925927"/>
                <a:chExt cx="320737" cy="1459208"/>
              </a:xfrm>
            </p:grpSpPr>
            <p:sp>
              <p:nvSpPr>
                <p:cNvPr id="2715" name="Google Shape;2715;p38">
                  <a:extLst>
                    <a:ext uri="{FF2B5EF4-FFF2-40B4-BE49-F238E27FC236}">
                      <a16:creationId xmlns:a16="http://schemas.microsoft.com/office/drawing/2014/main" id="{D684A611-DBED-BC5F-9084-57D6083B2DC0}"/>
                    </a:ext>
                  </a:extLst>
                </p:cNvPr>
                <p:cNvSpPr/>
                <p:nvPr/>
              </p:nvSpPr>
              <p:spPr>
                <a:xfrm>
                  <a:off x="1195982" y="2143200"/>
                  <a:ext cx="88702" cy="183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02" h="183432" extrusionOk="0">
                      <a:moveTo>
                        <a:pt x="0" y="0"/>
                      </a:moveTo>
                      <a:lnTo>
                        <a:pt x="1900" y="178781"/>
                      </a:lnTo>
                      <a:lnTo>
                        <a:pt x="60205" y="183433"/>
                      </a:lnTo>
                      <a:lnTo>
                        <a:pt x="88703" y="130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45C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716" name="Google Shape;2716;p38">
                  <a:extLst>
                    <a:ext uri="{FF2B5EF4-FFF2-40B4-BE49-F238E27FC236}">
                      <a16:creationId xmlns:a16="http://schemas.microsoft.com/office/drawing/2014/main" id="{39448D1B-44C6-E128-21A1-43EA93048819}"/>
                    </a:ext>
                  </a:extLst>
                </p:cNvPr>
                <p:cNvGrpSpPr/>
                <p:nvPr/>
              </p:nvGrpSpPr>
              <p:grpSpPr>
                <a:xfrm>
                  <a:off x="1183013" y="2280465"/>
                  <a:ext cx="198957" cy="104670"/>
                  <a:chOff x="1183013" y="2280465"/>
                  <a:chExt cx="198957" cy="104670"/>
                </a:xfrm>
              </p:grpSpPr>
              <p:sp>
                <p:nvSpPr>
                  <p:cNvPr id="2717" name="Google Shape;2717;p38">
                    <a:extLst>
                      <a:ext uri="{FF2B5EF4-FFF2-40B4-BE49-F238E27FC236}">
                        <a16:creationId xmlns:a16="http://schemas.microsoft.com/office/drawing/2014/main" id="{F7AA5471-4C78-09F6-DEF4-40BEFA2615A5}"/>
                      </a:ext>
                    </a:extLst>
                  </p:cNvPr>
                  <p:cNvSpPr/>
                  <p:nvPr/>
                </p:nvSpPr>
                <p:spPr>
                  <a:xfrm>
                    <a:off x="1183013" y="2280465"/>
                    <a:ext cx="198957" cy="104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957" h="104670" extrusionOk="0">
                        <a:moveTo>
                          <a:pt x="198826" y="104605"/>
                        </a:moveTo>
                        <a:lnTo>
                          <a:pt x="456" y="104605"/>
                        </a:lnTo>
                        <a:cubicBezTo>
                          <a:pt x="129" y="101329"/>
                          <a:pt x="63" y="97923"/>
                          <a:pt x="63" y="94516"/>
                        </a:cubicBezTo>
                        <a:cubicBezTo>
                          <a:pt x="63" y="93009"/>
                          <a:pt x="194" y="91503"/>
                          <a:pt x="129" y="89996"/>
                        </a:cubicBezTo>
                        <a:cubicBezTo>
                          <a:pt x="-395" y="60450"/>
                          <a:pt x="129" y="-1393"/>
                          <a:pt x="12576" y="7713"/>
                        </a:cubicBezTo>
                        <a:cubicBezTo>
                          <a:pt x="24761" y="31166"/>
                          <a:pt x="56665" y="21340"/>
                          <a:pt x="56665" y="21340"/>
                        </a:cubicBezTo>
                        <a:cubicBezTo>
                          <a:pt x="56665" y="21340"/>
                          <a:pt x="76515" y="-6962"/>
                          <a:pt x="90011" y="1620"/>
                        </a:cubicBezTo>
                        <a:cubicBezTo>
                          <a:pt x="103506" y="10202"/>
                          <a:pt x="88111" y="26515"/>
                          <a:pt x="105406" y="41124"/>
                        </a:cubicBezTo>
                        <a:cubicBezTo>
                          <a:pt x="118705" y="52261"/>
                          <a:pt x="135345" y="45841"/>
                          <a:pt x="154999" y="49968"/>
                        </a:cubicBezTo>
                        <a:cubicBezTo>
                          <a:pt x="161026" y="51213"/>
                          <a:pt x="167249" y="53440"/>
                          <a:pt x="173800" y="57437"/>
                        </a:cubicBezTo>
                        <a:cubicBezTo>
                          <a:pt x="189065" y="66805"/>
                          <a:pt x="195092" y="79973"/>
                          <a:pt x="197516" y="90061"/>
                        </a:cubicBezTo>
                        <a:cubicBezTo>
                          <a:pt x="199415" y="98447"/>
                          <a:pt x="198891" y="104671"/>
                          <a:pt x="198891" y="10467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8" name="Google Shape;2718;p38">
                    <a:extLst>
                      <a:ext uri="{FF2B5EF4-FFF2-40B4-BE49-F238E27FC236}">
                        <a16:creationId xmlns:a16="http://schemas.microsoft.com/office/drawing/2014/main" id="{EC6DFD8E-FD0D-12FC-0FBB-42942F7070B3}"/>
                      </a:ext>
                    </a:extLst>
                  </p:cNvPr>
                  <p:cNvSpPr/>
                  <p:nvPr/>
                </p:nvSpPr>
                <p:spPr>
                  <a:xfrm>
                    <a:off x="1184343" y="2314856"/>
                    <a:ext cx="51529" cy="608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529" h="60888" extrusionOk="0">
                        <a:moveTo>
                          <a:pt x="1157" y="4506"/>
                        </a:moveTo>
                        <a:cubicBezTo>
                          <a:pt x="22776" y="15184"/>
                          <a:pt x="39351" y="34772"/>
                          <a:pt x="47015" y="59208"/>
                        </a:cubicBezTo>
                        <a:cubicBezTo>
                          <a:pt x="47933" y="62156"/>
                          <a:pt x="52322" y="60911"/>
                          <a:pt x="51405" y="57898"/>
                        </a:cubicBezTo>
                        <a:cubicBezTo>
                          <a:pt x="43347" y="32283"/>
                          <a:pt x="26117" y="11450"/>
                          <a:pt x="3450" y="247"/>
                        </a:cubicBezTo>
                        <a:cubicBezTo>
                          <a:pt x="830" y="-1063"/>
                          <a:pt x="-1463" y="3196"/>
                          <a:pt x="1157" y="4506"/>
                        </a:cubicBezTo>
                        <a:lnTo>
                          <a:pt x="1157" y="4506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9" name="Google Shape;2719;p38">
                    <a:extLst>
                      <a:ext uri="{FF2B5EF4-FFF2-40B4-BE49-F238E27FC236}">
                        <a16:creationId xmlns:a16="http://schemas.microsoft.com/office/drawing/2014/main" id="{A486D040-0410-CA6A-387D-A22DFD070145}"/>
                      </a:ext>
                    </a:extLst>
                  </p:cNvPr>
                  <p:cNvSpPr/>
                  <p:nvPr/>
                </p:nvSpPr>
                <p:spPr>
                  <a:xfrm>
                    <a:off x="1183076" y="2370461"/>
                    <a:ext cx="198894" cy="146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894" h="14608" extrusionOk="0">
                        <a:moveTo>
                          <a:pt x="198763" y="14609"/>
                        </a:moveTo>
                        <a:lnTo>
                          <a:pt x="393" y="14609"/>
                        </a:lnTo>
                        <a:cubicBezTo>
                          <a:pt x="66" y="11333"/>
                          <a:pt x="0" y="7927"/>
                          <a:pt x="0" y="4520"/>
                        </a:cubicBezTo>
                        <a:lnTo>
                          <a:pt x="0" y="0"/>
                        </a:lnTo>
                        <a:lnTo>
                          <a:pt x="197452" y="0"/>
                        </a:lnTo>
                        <a:cubicBezTo>
                          <a:pt x="199352" y="8385"/>
                          <a:pt x="198828" y="14609"/>
                          <a:pt x="198828" y="1460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720" name="Google Shape;2720;p38">
                  <a:extLst>
                    <a:ext uri="{FF2B5EF4-FFF2-40B4-BE49-F238E27FC236}">
                      <a16:creationId xmlns:a16="http://schemas.microsoft.com/office/drawing/2014/main" id="{2716B85F-915E-476A-692F-62959EA6D7A3}"/>
                    </a:ext>
                  </a:extLst>
                </p:cNvPr>
                <p:cNvSpPr/>
                <p:nvPr/>
              </p:nvSpPr>
              <p:spPr>
                <a:xfrm>
                  <a:off x="1139249" y="925927"/>
                  <a:ext cx="320737" cy="1342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737" h="1342073" extrusionOk="0">
                      <a:moveTo>
                        <a:pt x="200466" y="0"/>
                      </a:moveTo>
                      <a:cubicBezTo>
                        <a:pt x="200466" y="0"/>
                        <a:pt x="302075" y="365228"/>
                        <a:pt x="319435" y="529794"/>
                      </a:cubicBezTo>
                      <a:cubicBezTo>
                        <a:pt x="336730" y="694359"/>
                        <a:pt x="176030" y="1342074"/>
                        <a:pt x="176030" y="1342074"/>
                      </a:cubicBezTo>
                      <a:lnTo>
                        <a:pt x="8451" y="1329299"/>
                      </a:lnTo>
                      <a:cubicBezTo>
                        <a:pt x="8451" y="1329299"/>
                        <a:pt x="102788" y="665468"/>
                        <a:pt x="100430" y="549971"/>
                      </a:cubicBezTo>
                      <a:cubicBezTo>
                        <a:pt x="98071" y="434474"/>
                        <a:pt x="0" y="88768"/>
                        <a:pt x="0" y="88768"/>
                      </a:cubicBezTo>
                      <a:lnTo>
                        <a:pt x="20053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1" name="Google Shape;2721;p38">
                  <a:extLst>
                    <a:ext uri="{FF2B5EF4-FFF2-40B4-BE49-F238E27FC236}">
                      <a16:creationId xmlns:a16="http://schemas.microsoft.com/office/drawing/2014/main" id="{9F5B27C8-7812-56CD-9842-9891165DD378}"/>
                    </a:ext>
                  </a:extLst>
                </p:cNvPr>
                <p:cNvSpPr/>
                <p:nvPr/>
              </p:nvSpPr>
              <p:spPr>
                <a:xfrm>
                  <a:off x="1152515" y="2223053"/>
                  <a:ext cx="169544" cy="16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544" h="16653" extrusionOk="0">
                      <a:moveTo>
                        <a:pt x="2064" y="4265"/>
                      </a:moveTo>
                      <a:cubicBezTo>
                        <a:pt x="5929" y="4527"/>
                        <a:pt x="9728" y="4854"/>
                        <a:pt x="13594" y="5117"/>
                      </a:cubicBezTo>
                      <a:cubicBezTo>
                        <a:pt x="14838" y="5182"/>
                        <a:pt x="16083" y="5313"/>
                        <a:pt x="17328" y="5378"/>
                      </a:cubicBezTo>
                      <a:cubicBezTo>
                        <a:pt x="67379" y="9113"/>
                        <a:pt x="117430" y="12912"/>
                        <a:pt x="167481" y="16646"/>
                      </a:cubicBezTo>
                      <a:cubicBezTo>
                        <a:pt x="170232" y="16843"/>
                        <a:pt x="170232" y="12585"/>
                        <a:pt x="167481" y="12388"/>
                      </a:cubicBezTo>
                      <a:cubicBezTo>
                        <a:pt x="117692" y="8654"/>
                        <a:pt x="67903" y="4920"/>
                        <a:pt x="18048" y="1186"/>
                      </a:cubicBezTo>
                      <a:cubicBezTo>
                        <a:pt x="16804" y="1120"/>
                        <a:pt x="15559" y="989"/>
                        <a:pt x="14314" y="924"/>
                      </a:cubicBezTo>
                      <a:lnTo>
                        <a:pt x="2064" y="7"/>
                      </a:lnTo>
                      <a:cubicBezTo>
                        <a:pt x="-688" y="-190"/>
                        <a:pt x="-688" y="4068"/>
                        <a:pt x="2064" y="426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2" name="Google Shape;2722;p38">
                  <a:extLst>
                    <a:ext uri="{FF2B5EF4-FFF2-40B4-BE49-F238E27FC236}">
                      <a16:creationId xmlns:a16="http://schemas.microsoft.com/office/drawing/2014/main" id="{31CA8065-932A-F385-CB18-846BF9719D25}"/>
                    </a:ext>
                  </a:extLst>
                </p:cNvPr>
                <p:cNvSpPr/>
                <p:nvPr/>
              </p:nvSpPr>
              <p:spPr>
                <a:xfrm>
                  <a:off x="1371654" y="1505277"/>
                  <a:ext cx="83083" cy="12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83" h="12602" extrusionOk="0">
                      <a:moveTo>
                        <a:pt x="81593" y="4360"/>
                      </a:moveTo>
                      <a:cubicBezTo>
                        <a:pt x="55781" y="14841"/>
                        <a:pt x="28266" y="14579"/>
                        <a:pt x="1538" y="7766"/>
                      </a:cubicBezTo>
                      <a:cubicBezTo>
                        <a:pt x="-1148" y="7111"/>
                        <a:pt x="-35" y="2918"/>
                        <a:pt x="2717" y="3573"/>
                      </a:cubicBezTo>
                      <a:cubicBezTo>
                        <a:pt x="28791" y="10190"/>
                        <a:pt x="55323" y="10387"/>
                        <a:pt x="80479" y="167"/>
                      </a:cubicBezTo>
                      <a:cubicBezTo>
                        <a:pt x="83034" y="-881"/>
                        <a:pt x="84214" y="3311"/>
                        <a:pt x="81659" y="4360"/>
                      </a:cubicBezTo>
                      <a:lnTo>
                        <a:pt x="81659" y="436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3" name="Google Shape;2723;p38">
                  <a:extLst>
                    <a:ext uri="{FF2B5EF4-FFF2-40B4-BE49-F238E27FC236}">
                      <a16:creationId xmlns:a16="http://schemas.microsoft.com/office/drawing/2014/main" id="{CB6A98BC-EE0F-2F38-5D07-4E55FFB5428E}"/>
                    </a:ext>
                  </a:extLst>
                </p:cNvPr>
                <p:cNvSpPr/>
                <p:nvPr/>
              </p:nvSpPr>
              <p:spPr>
                <a:xfrm>
                  <a:off x="1166174" y="1240645"/>
                  <a:ext cx="109161" cy="987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61" h="987785" extrusionOk="0">
                      <a:moveTo>
                        <a:pt x="0" y="987524"/>
                      </a:moveTo>
                      <a:cubicBezTo>
                        <a:pt x="1245" y="987590"/>
                        <a:pt x="2489" y="987721"/>
                        <a:pt x="3734" y="987786"/>
                      </a:cubicBezTo>
                      <a:cubicBezTo>
                        <a:pt x="3996" y="986410"/>
                        <a:pt x="4193" y="985035"/>
                        <a:pt x="4455" y="983593"/>
                      </a:cubicBezTo>
                      <a:cubicBezTo>
                        <a:pt x="18278" y="901049"/>
                        <a:pt x="51230" y="692459"/>
                        <a:pt x="61450" y="633892"/>
                      </a:cubicBezTo>
                      <a:cubicBezTo>
                        <a:pt x="71342" y="576962"/>
                        <a:pt x="81497" y="520098"/>
                        <a:pt x="91127" y="463102"/>
                      </a:cubicBezTo>
                      <a:cubicBezTo>
                        <a:pt x="100495" y="407417"/>
                        <a:pt x="108684" y="351274"/>
                        <a:pt x="109143" y="294737"/>
                      </a:cubicBezTo>
                      <a:cubicBezTo>
                        <a:pt x="109994" y="191687"/>
                        <a:pt x="82217" y="89489"/>
                        <a:pt x="29218" y="1048"/>
                      </a:cubicBezTo>
                      <a:cubicBezTo>
                        <a:pt x="27777" y="-1376"/>
                        <a:pt x="24043" y="852"/>
                        <a:pt x="25484" y="3210"/>
                      </a:cubicBezTo>
                      <a:cubicBezTo>
                        <a:pt x="55226" y="52868"/>
                        <a:pt x="77238" y="106981"/>
                        <a:pt x="90406" y="163321"/>
                      </a:cubicBezTo>
                      <a:cubicBezTo>
                        <a:pt x="102395" y="214747"/>
                        <a:pt x="106588" y="267484"/>
                        <a:pt x="104164" y="320156"/>
                      </a:cubicBezTo>
                      <a:cubicBezTo>
                        <a:pt x="101478" y="377217"/>
                        <a:pt x="91978" y="433688"/>
                        <a:pt x="82217" y="489897"/>
                      </a:cubicBezTo>
                      <a:cubicBezTo>
                        <a:pt x="63874" y="595633"/>
                        <a:pt x="21684" y="860955"/>
                        <a:pt x="852" y="983200"/>
                      </a:cubicBezTo>
                      <a:cubicBezTo>
                        <a:pt x="590" y="984642"/>
                        <a:pt x="393" y="986017"/>
                        <a:pt x="131" y="98739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24" name="Google Shape;2724;p38">
                <a:extLst>
                  <a:ext uri="{FF2B5EF4-FFF2-40B4-BE49-F238E27FC236}">
                    <a16:creationId xmlns:a16="http://schemas.microsoft.com/office/drawing/2014/main" id="{D90532B1-56D0-8908-941F-BE8D01964BF4}"/>
                  </a:ext>
                </a:extLst>
              </p:cNvPr>
              <p:cNvGrpSpPr/>
              <p:nvPr/>
            </p:nvGrpSpPr>
            <p:grpSpPr>
              <a:xfrm>
                <a:off x="945768" y="200360"/>
                <a:ext cx="400316" cy="883461"/>
                <a:chOff x="945768" y="200360"/>
                <a:chExt cx="400316" cy="883461"/>
              </a:xfrm>
            </p:grpSpPr>
            <p:sp>
              <p:nvSpPr>
                <p:cNvPr id="2725" name="Google Shape;2725;p38">
                  <a:extLst>
                    <a:ext uri="{FF2B5EF4-FFF2-40B4-BE49-F238E27FC236}">
                      <a16:creationId xmlns:a16="http://schemas.microsoft.com/office/drawing/2014/main" id="{A85FE29E-9A2E-23CE-ACB6-77DD95A3FFFC}"/>
                    </a:ext>
                  </a:extLst>
                </p:cNvPr>
                <p:cNvSpPr/>
                <p:nvPr/>
              </p:nvSpPr>
              <p:spPr>
                <a:xfrm>
                  <a:off x="1004622" y="744590"/>
                  <a:ext cx="284255" cy="157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255" h="157752" extrusionOk="0">
                      <a:moveTo>
                        <a:pt x="9630" y="0"/>
                      </a:moveTo>
                      <a:cubicBezTo>
                        <a:pt x="9630" y="0"/>
                        <a:pt x="20178" y="59354"/>
                        <a:pt x="0" y="109863"/>
                      </a:cubicBezTo>
                      <a:cubicBezTo>
                        <a:pt x="0" y="109863"/>
                        <a:pt x="125979" y="218482"/>
                        <a:pt x="284256" y="108553"/>
                      </a:cubicBezTo>
                      <a:cubicBezTo>
                        <a:pt x="271022" y="81628"/>
                        <a:pt x="259623" y="53851"/>
                        <a:pt x="254513" y="23126"/>
                      </a:cubicBezTo>
                      <a:lnTo>
                        <a:pt x="963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726" name="Google Shape;2726;p38">
                  <a:extLst>
                    <a:ext uri="{FF2B5EF4-FFF2-40B4-BE49-F238E27FC236}">
                      <a16:creationId xmlns:a16="http://schemas.microsoft.com/office/drawing/2014/main" id="{1F757A20-6323-2A27-5B7B-A9770B10041C}"/>
                    </a:ext>
                  </a:extLst>
                </p:cNvPr>
                <p:cNvGrpSpPr/>
                <p:nvPr/>
              </p:nvGrpSpPr>
              <p:grpSpPr>
                <a:xfrm>
                  <a:off x="945768" y="415787"/>
                  <a:ext cx="356187" cy="481903"/>
                  <a:chOff x="945768" y="415787"/>
                  <a:chExt cx="356187" cy="481903"/>
                </a:xfrm>
              </p:grpSpPr>
              <p:sp>
                <p:nvSpPr>
                  <p:cNvPr id="2727" name="Google Shape;2727;p38">
                    <a:extLst>
                      <a:ext uri="{FF2B5EF4-FFF2-40B4-BE49-F238E27FC236}">
                        <a16:creationId xmlns:a16="http://schemas.microsoft.com/office/drawing/2014/main" id="{FDCB79B4-595E-546B-7AA4-98578CF3648D}"/>
                      </a:ext>
                    </a:extLst>
                  </p:cNvPr>
                  <p:cNvSpPr/>
                  <p:nvPr/>
                </p:nvSpPr>
                <p:spPr>
                  <a:xfrm>
                    <a:off x="945768" y="415787"/>
                    <a:ext cx="332013" cy="3881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13" h="388179" extrusionOk="0">
                        <a:moveTo>
                          <a:pt x="36187" y="218285"/>
                        </a:moveTo>
                        <a:cubicBezTo>
                          <a:pt x="54072" y="269384"/>
                          <a:pt x="71760" y="323104"/>
                          <a:pt x="71629" y="360380"/>
                        </a:cubicBezTo>
                        <a:cubicBezTo>
                          <a:pt x="71629" y="375972"/>
                          <a:pt x="103206" y="384095"/>
                          <a:pt x="143692" y="386978"/>
                        </a:cubicBezTo>
                        <a:cubicBezTo>
                          <a:pt x="216738" y="392153"/>
                          <a:pt x="318674" y="379968"/>
                          <a:pt x="315922" y="362804"/>
                        </a:cubicBezTo>
                        <a:cubicBezTo>
                          <a:pt x="311337" y="333979"/>
                          <a:pt x="309568" y="307709"/>
                          <a:pt x="309699" y="283666"/>
                        </a:cubicBezTo>
                        <a:cubicBezTo>
                          <a:pt x="310026" y="183564"/>
                          <a:pt x="341799" y="122966"/>
                          <a:pt x="328959" y="83659"/>
                        </a:cubicBezTo>
                        <a:cubicBezTo>
                          <a:pt x="322932" y="65315"/>
                          <a:pt x="292797" y="45269"/>
                          <a:pt x="266592" y="30791"/>
                        </a:cubicBezTo>
                        <a:cubicBezTo>
                          <a:pt x="244580" y="18671"/>
                          <a:pt x="225254" y="10482"/>
                          <a:pt x="225254" y="10482"/>
                        </a:cubicBezTo>
                        <a:lnTo>
                          <a:pt x="153126" y="0"/>
                        </a:lnTo>
                        <a:cubicBezTo>
                          <a:pt x="153126" y="0"/>
                          <a:pt x="39201" y="48610"/>
                          <a:pt x="6641" y="72063"/>
                        </a:cubicBezTo>
                        <a:cubicBezTo>
                          <a:pt x="-12029" y="85493"/>
                          <a:pt x="12144" y="149563"/>
                          <a:pt x="36187" y="21822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8" name="Google Shape;2728;p38">
                    <a:extLst>
                      <a:ext uri="{FF2B5EF4-FFF2-40B4-BE49-F238E27FC236}">
                        <a16:creationId xmlns:a16="http://schemas.microsoft.com/office/drawing/2014/main" id="{9FC0B397-1977-CF27-AA13-7279ACB5B6E6}"/>
                      </a:ext>
                    </a:extLst>
                  </p:cNvPr>
                  <p:cNvSpPr/>
                  <p:nvPr/>
                </p:nvSpPr>
                <p:spPr>
                  <a:xfrm>
                    <a:off x="1249961" y="541176"/>
                    <a:ext cx="51994" cy="163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994" h="163547" extrusionOk="0">
                        <a:moveTo>
                          <a:pt x="20966" y="0"/>
                        </a:moveTo>
                        <a:cubicBezTo>
                          <a:pt x="20966" y="0"/>
                          <a:pt x="14873" y="25681"/>
                          <a:pt x="42126" y="63481"/>
                        </a:cubicBezTo>
                        <a:cubicBezTo>
                          <a:pt x="75013" y="109208"/>
                          <a:pt x="16249" y="150612"/>
                          <a:pt x="3212" y="162928"/>
                        </a:cubicBezTo>
                        <a:cubicBezTo>
                          <a:pt x="-9825" y="175244"/>
                          <a:pt x="21032" y="0"/>
                          <a:pt x="21032" y="0"/>
                        </a:cubicBezTo>
                        <a:close/>
                      </a:path>
                    </a:pathLst>
                  </a:custGeom>
                  <a:solidFill>
                    <a:srgbClr val="FDA19A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729" name="Google Shape;2729;p38">
                    <a:extLst>
                      <a:ext uri="{FF2B5EF4-FFF2-40B4-BE49-F238E27FC236}">
                        <a16:creationId xmlns:a16="http://schemas.microsoft.com/office/drawing/2014/main" id="{938EB31B-B927-BF30-CC7E-0824F3FB294A}"/>
                      </a:ext>
                    </a:extLst>
                  </p:cNvPr>
                  <p:cNvGrpSpPr/>
                  <p:nvPr/>
                </p:nvGrpSpPr>
                <p:grpSpPr>
                  <a:xfrm>
                    <a:off x="990341" y="415852"/>
                    <a:ext cx="309673" cy="481838"/>
                    <a:chOff x="990341" y="415852"/>
                    <a:chExt cx="309673" cy="481838"/>
                  </a:xfrm>
                </p:grpSpPr>
                <p:sp>
                  <p:nvSpPr>
                    <p:cNvPr id="2730" name="Google Shape;2730;p38">
                      <a:extLst>
                        <a:ext uri="{FF2B5EF4-FFF2-40B4-BE49-F238E27FC236}">
                          <a16:creationId xmlns:a16="http://schemas.microsoft.com/office/drawing/2014/main" id="{47A5564A-9EB4-7228-74AD-E39A713504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8672" y="456076"/>
                      <a:ext cx="48740" cy="803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740" h="80317" extrusionOk="0">
                          <a:moveTo>
                            <a:pt x="0" y="0"/>
                          </a:moveTo>
                          <a:cubicBezTo>
                            <a:pt x="5372" y="20505"/>
                            <a:pt x="14609" y="40028"/>
                            <a:pt x="27384" y="57192"/>
                          </a:cubicBezTo>
                          <a:cubicBezTo>
                            <a:pt x="33608" y="65512"/>
                            <a:pt x="40552" y="73308"/>
                            <a:pt x="48217" y="80317"/>
                          </a:cubicBezTo>
                          <a:cubicBezTo>
                            <a:pt x="48413" y="78483"/>
                            <a:pt x="48610" y="76649"/>
                            <a:pt x="48741" y="74880"/>
                          </a:cubicBezTo>
                          <a:cubicBezTo>
                            <a:pt x="40814" y="67346"/>
                            <a:pt x="33673" y="58895"/>
                            <a:pt x="27515" y="49854"/>
                          </a:cubicBezTo>
                          <a:cubicBezTo>
                            <a:pt x="17754" y="35638"/>
                            <a:pt x="10285" y="19916"/>
                            <a:pt x="5437" y="3407"/>
                          </a:cubicBezTo>
                          <a:cubicBezTo>
                            <a:pt x="3669" y="2227"/>
                            <a:pt x="1834" y="1114"/>
                            <a:pt x="66" y="0"/>
                          </a:cubicBezTo>
                          <a:close/>
                        </a:path>
                      </a:pathLst>
                    </a:custGeom>
                    <a:solidFill>
                      <a:srgbClr val="CA687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31" name="Google Shape;2731;p38">
                      <a:extLst>
                        <a:ext uri="{FF2B5EF4-FFF2-40B4-BE49-F238E27FC236}">
                          <a16:creationId xmlns:a16="http://schemas.microsoft.com/office/drawing/2014/main" id="{E6A39CE7-A76F-B1A5-47AA-17F685D9B2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0341" y="554907"/>
                      <a:ext cx="282945" cy="1073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2945" h="107399" extrusionOk="0">
                          <a:moveTo>
                            <a:pt x="0" y="103535"/>
                          </a:moveTo>
                          <a:cubicBezTo>
                            <a:pt x="459" y="104845"/>
                            <a:pt x="852" y="106155"/>
                            <a:pt x="1310" y="107400"/>
                          </a:cubicBezTo>
                          <a:cubicBezTo>
                            <a:pt x="16574" y="106614"/>
                            <a:pt x="31773" y="102552"/>
                            <a:pt x="45989" y="96656"/>
                          </a:cubicBezTo>
                          <a:cubicBezTo>
                            <a:pt x="97023" y="75496"/>
                            <a:pt x="134299" y="30227"/>
                            <a:pt x="187233" y="12801"/>
                          </a:cubicBezTo>
                          <a:cubicBezTo>
                            <a:pt x="216189" y="3236"/>
                            <a:pt x="247307" y="1926"/>
                            <a:pt x="276918" y="8150"/>
                          </a:cubicBezTo>
                          <a:cubicBezTo>
                            <a:pt x="278687" y="8543"/>
                            <a:pt x="280390" y="8870"/>
                            <a:pt x="282159" y="9329"/>
                          </a:cubicBezTo>
                          <a:lnTo>
                            <a:pt x="282159" y="9329"/>
                          </a:lnTo>
                          <a:cubicBezTo>
                            <a:pt x="282421" y="7888"/>
                            <a:pt x="282683" y="6446"/>
                            <a:pt x="282945" y="5005"/>
                          </a:cubicBezTo>
                          <a:cubicBezTo>
                            <a:pt x="282356" y="4874"/>
                            <a:pt x="281766" y="4743"/>
                            <a:pt x="281176" y="4612"/>
                          </a:cubicBezTo>
                          <a:cubicBezTo>
                            <a:pt x="279997" y="4350"/>
                            <a:pt x="278818" y="4088"/>
                            <a:pt x="277639" y="3826"/>
                          </a:cubicBezTo>
                          <a:cubicBezTo>
                            <a:pt x="272463" y="2712"/>
                            <a:pt x="267222" y="1861"/>
                            <a:pt x="261916" y="1271"/>
                          </a:cubicBezTo>
                          <a:cubicBezTo>
                            <a:pt x="237284" y="-1677"/>
                            <a:pt x="211931" y="485"/>
                            <a:pt x="188281" y="7953"/>
                          </a:cubicBezTo>
                          <a:cubicBezTo>
                            <a:pt x="162338" y="16142"/>
                            <a:pt x="139540" y="31079"/>
                            <a:pt x="117594" y="46867"/>
                          </a:cubicBezTo>
                          <a:cubicBezTo>
                            <a:pt x="83593" y="71303"/>
                            <a:pt x="43107" y="102028"/>
                            <a:pt x="66" y="10360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32" name="Google Shape;2732;p38">
                      <a:extLst>
                        <a:ext uri="{FF2B5EF4-FFF2-40B4-BE49-F238E27FC236}">
                          <a16:creationId xmlns:a16="http://schemas.microsoft.com/office/drawing/2014/main" id="{8A63486A-82DB-BDE3-A3BA-77E3B99CC5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1561" y="636607"/>
                      <a:ext cx="108453" cy="170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8453" h="170219" extrusionOk="0">
                          <a:moveTo>
                            <a:pt x="17982" y="95601"/>
                          </a:moveTo>
                          <a:cubicBezTo>
                            <a:pt x="24336" y="107000"/>
                            <a:pt x="31543" y="118006"/>
                            <a:pt x="39338" y="128423"/>
                          </a:cubicBezTo>
                          <a:cubicBezTo>
                            <a:pt x="45497" y="136612"/>
                            <a:pt x="52113" y="144539"/>
                            <a:pt x="59123" y="152007"/>
                          </a:cubicBezTo>
                          <a:cubicBezTo>
                            <a:pt x="65019" y="158362"/>
                            <a:pt x="71177" y="164454"/>
                            <a:pt x="77597" y="170219"/>
                          </a:cubicBezTo>
                          <a:cubicBezTo>
                            <a:pt x="76615" y="167402"/>
                            <a:pt x="75697" y="164651"/>
                            <a:pt x="74846" y="161834"/>
                          </a:cubicBezTo>
                          <a:cubicBezTo>
                            <a:pt x="70850" y="158034"/>
                            <a:pt x="66984" y="154103"/>
                            <a:pt x="63185" y="150107"/>
                          </a:cubicBezTo>
                          <a:cubicBezTo>
                            <a:pt x="56830" y="143360"/>
                            <a:pt x="50803" y="136284"/>
                            <a:pt x="45169" y="128947"/>
                          </a:cubicBezTo>
                          <a:cubicBezTo>
                            <a:pt x="36915" y="118334"/>
                            <a:pt x="29446" y="107066"/>
                            <a:pt x="22764" y="95405"/>
                          </a:cubicBezTo>
                          <a:cubicBezTo>
                            <a:pt x="9203" y="71624"/>
                            <a:pt x="-9795" y="31924"/>
                            <a:pt x="21061" y="12860"/>
                          </a:cubicBezTo>
                          <a:cubicBezTo>
                            <a:pt x="33377" y="5195"/>
                            <a:pt x="48510" y="3361"/>
                            <a:pt x="63643" y="4409"/>
                          </a:cubicBezTo>
                          <a:cubicBezTo>
                            <a:pt x="64954" y="4475"/>
                            <a:pt x="66198" y="4606"/>
                            <a:pt x="67508" y="4737"/>
                          </a:cubicBezTo>
                          <a:cubicBezTo>
                            <a:pt x="79628" y="5981"/>
                            <a:pt x="91682" y="8995"/>
                            <a:pt x="102099" y="12270"/>
                          </a:cubicBezTo>
                          <a:cubicBezTo>
                            <a:pt x="103736" y="12795"/>
                            <a:pt x="105440" y="13319"/>
                            <a:pt x="107078" y="13908"/>
                          </a:cubicBezTo>
                          <a:cubicBezTo>
                            <a:pt x="107602" y="12598"/>
                            <a:pt x="108060" y="11222"/>
                            <a:pt x="108453" y="9781"/>
                          </a:cubicBezTo>
                          <a:cubicBezTo>
                            <a:pt x="102033" y="7554"/>
                            <a:pt x="95482" y="5654"/>
                            <a:pt x="88800" y="4147"/>
                          </a:cubicBezTo>
                          <a:cubicBezTo>
                            <a:pt x="82380" y="2706"/>
                            <a:pt x="75304" y="1461"/>
                            <a:pt x="68033" y="675"/>
                          </a:cubicBezTo>
                          <a:cubicBezTo>
                            <a:pt x="66788" y="544"/>
                            <a:pt x="65478" y="413"/>
                            <a:pt x="64233" y="347"/>
                          </a:cubicBezTo>
                          <a:cubicBezTo>
                            <a:pt x="44907" y="-1094"/>
                            <a:pt x="24598" y="1592"/>
                            <a:pt x="11103" y="15219"/>
                          </a:cubicBezTo>
                          <a:cubicBezTo>
                            <a:pt x="-11368" y="37951"/>
                            <a:pt x="5141" y="72541"/>
                            <a:pt x="17982" y="9560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33" name="Google Shape;2733;p38">
                      <a:extLst>
                        <a:ext uri="{FF2B5EF4-FFF2-40B4-BE49-F238E27FC236}">
                          <a16:creationId xmlns:a16="http://schemas.microsoft.com/office/drawing/2014/main" id="{65CFDBE6-3699-1884-48D4-F006A53078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9840" y="680182"/>
                      <a:ext cx="208453" cy="2141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8453" h="214102" extrusionOk="0">
                          <a:moveTo>
                            <a:pt x="0" y="7610"/>
                          </a:moveTo>
                          <a:cubicBezTo>
                            <a:pt x="459" y="8986"/>
                            <a:pt x="852" y="10427"/>
                            <a:pt x="1310" y="11803"/>
                          </a:cubicBezTo>
                          <a:cubicBezTo>
                            <a:pt x="17033" y="6169"/>
                            <a:pt x="33870" y="3614"/>
                            <a:pt x="51230" y="4531"/>
                          </a:cubicBezTo>
                          <a:cubicBezTo>
                            <a:pt x="86148" y="6431"/>
                            <a:pt x="119035" y="21433"/>
                            <a:pt x="144453" y="45279"/>
                          </a:cubicBezTo>
                          <a:cubicBezTo>
                            <a:pt x="155394" y="55630"/>
                            <a:pt x="164697" y="67029"/>
                            <a:pt x="172427" y="79280"/>
                          </a:cubicBezTo>
                          <a:cubicBezTo>
                            <a:pt x="180550" y="92186"/>
                            <a:pt x="187036" y="105943"/>
                            <a:pt x="191884" y="120290"/>
                          </a:cubicBezTo>
                          <a:cubicBezTo>
                            <a:pt x="201973" y="150032"/>
                            <a:pt x="205379" y="182264"/>
                            <a:pt x="203348" y="214103"/>
                          </a:cubicBezTo>
                          <a:cubicBezTo>
                            <a:pt x="204855" y="213710"/>
                            <a:pt x="206362" y="213251"/>
                            <a:pt x="207869" y="212793"/>
                          </a:cubicBezTo>
                          <a:cubicBezTo>
                            <a:pt x="209900" y="181347"/>
                            <a:pt x="206755" y="149639"/>
                            <a:pt x="196601" y="119766"/>
                          </a:cubicBezTo>
                          <a:cubicBezTo>
                            <a:pt x="195946" y="117866"/>
                            <a:pt x="195291" y="115966"/>
                            <a:pt x="194570" y="114066"/>
                          </a:cubicBezTo>
                          <a:cubicBezTo>
                            <a:pt x="190115" y="102078"/>
                            <a:pt x="184416" y="90548"/>
                            <a:pt x="177668" y="79738"/>
                          </a:cubicBezTo>
                          <a:cubicBezTo>
                            <a:pt x="147991" y="32111"/>
                            <a:pt x="97744" y="-1824"/>
                            <a:pt x="39307" y="76"/>
                          </a:cubicBezTo>
                          <a:cubicBezTo>
                            <a:pt x="25615" y="535"/>
                            <a:pt x="12447" y="3089"/>
                            <a:pt x="0" y="761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34" name="Google Shape;2734;p38">
                      <a:extLst>
                        <a:ext uri="{FF2B5EF4-FFF2-40B4-BE49-F238E27FC236}">
                          <a16:creationId xmlns:a16="http://schemas.microsoft.com/office/drawing/2014/main" id="{B80DDB1E-FDA9-32B1-EF3A-2D4F13AE77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4580" y="738554"/>
                      <a:ext cx="106312" cy="1591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6312" h="159136" extrusionOk="0">
                          <a:moveTo>
                            <a:pt x="0" y="7805"/>
                          </a:moveTo>
                          <a:cubicBezTo>
                            <a:pt x="131" y="8787"/>
                            <a:pt x="328" y="10229"/>
                            <a:pt x="590" y="11998"/>
                          </a:cubicBezTo>
                          <a:cubicBezTo>
                            <a:pt x="590" y="11998"/>
                            <a:pt x="655" y="11998"/>
                            <a:pt x="721" y="11998"/>
                          </a:cubicBezTo>
                          <a:cubicBezTo>
                            <a:pt x="5372" y="10294"/>
                            <a:pt x="10089" y="8722"/>
                            <a:pt x="14806" y="7477"/>
                          </a:cubicBezTo>
                          <a:lnTo>
                            <a:pt x="14806" y="7477"/>
                          </a:lnTo>
                          <a:cubicBezTo>
                            <a:pt x="30266" y="3481"/>
                            <a:pt x="46251" y="2564"/>
                            <a:pt x="61909" y="7477"/>
                          </a:cubicBezTo>
                          <a:cubicBezTo>
                            <a:pt x="66494" y="8918"/>
                            <a:pt x="70687" y="10818"/>
                            <a:pt x="74552" y="13046"/>
                          </a:cubicBezTo>
                          <a:cubicBezTo>
                            <a:pt x="92765" y="23659"/>
                            <a:pt x="102591" y="42788"/>
                            <a:pt x="102002" y="65259"/>
                          </a:cubicBezTo>
                          <a:cubicBezTo>
                            <a:pt x="102002" y="65455"/>
                            <a:pt x="102002" y="65652"/>
                            <a:pt x="102002" y="65848"/>
                          </a:cubicBezTo>
                          <a:cubicBezTo>
                            <a:pt x="101019" y="95132"/>
                            <a:pt x="83134" y="127560"/>
                            <a:pt x="80121" y="158154"/>
                          </a:cubicBezTo>
                          <a:cubicBezTo>
                            <a:pt x="81628" y="158482"/>
                            <a:pt x="83134" y="158809"/>
                            <a:pt x="84641" y="159137"/>
                          </a:cubicBezTo>
                          <a:cubicBezTo>
                            <a:pt x="85296" y="149441"/>
                            <a:pt x="87458" y="139680"/>
                            <a:pt x="90210" y="130574"/>
                          </a:cubicBezTo>
                          <a:cubicBezTo>
                            <a:pt x="96106" y="110789"/>
                            <a:pt x="105081" y="87402"/>
                            <a:pt x="106195" y="65324"/>
                          </a:cubicBezTo>
                          <a:cubicBezTo>
                            <a:pt x="107112" y="47439"/>
                            <a:pt x="102853" y="30472"/>
                            <a:pt x="87655" y="16976"/>
                          </a:cubicBezTo>
                          <a:cubicBezTo>
                            <a:pt x="86476" y="15928"/>
                            <a:pt x="85231" y="14880"/>
                            <a:pt x="83986" y="13963"/>
                          </a:cubicBezTo>
                          <a:lnTo>
                            <a:pt x="83986" y="13963"/>
                          </a:lnTo>
                          <a:cubicBezTo>
                            <a:pt x="60664" y="-4053"/>
                            <a:pt x="31053" y="-2415"/>
                            <a:pt x="4062" y="6429"/>
                          </a:cubicBezTo>
                          <a:cubicBezTo>
                            <a:pt x="2752" y="6888"/>
                            <a:pt x="1376" y="7346"/>
                            <a:pt x="66" y="7805"/>
                          </a:cubicBezTo>
                          <a:close/>
                        </a:path>
                      </a:pathLst>
                    </a:custGeom>
                    <a:solidFill>
                      <a:srgbClr val="CA687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35" name="Google Shape;2735;p38">
                      <a:extLst>
                        <a:ext uri="{FF2B5EF4-FFF2-40B4-BE49-F238E27FC236}">
                          <a16:creationId xmlns:a16="http://schemas.microsoft.com/office/drawing/2014/main" id="{11C97431-4CB9-D7FF-50C5-98A00281C7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6545" y="792872"/>
                      <a:ext cx="26406" cy="778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406" h="77827" extrusionOk="0">
                          <a:moveTo>
                            <a:pt x="21029" y="50313"/>
                          </a:moveTo>
                          <a:cubicBezTo>
                            <a:pt x="19064" y="60205"/>
                            <a:pt x="14544" y="68656"/>
                            <a:pt x="8385" y="75666"/>
                          </a:cubicBezTo>
                          <a:cubicBezTo>
                            <a:pt x="9565" y="76387"/>
                            <a:pt x="10809" y="77107"/>
                            <a:pt x="12054" y="77828"/>
                          </a:cubicBezTo>
                          <a:cubicBezTo>
                            <a:pt x="19916" y="68656"/>
                            <a:pt x="25157" y="57519"/>
                            <a:pt x="26270" y="44286"/>
                          </a:cubicBezTo>
                          <a:cubicBezTo>
                            <a:pt x="27777" y="25419"/>
                            <a:pt x="16640" y="6944"/>
                            <a:pt x="262" y="0"/>
                          </a:cubicBezTo>
                          <a:cubicBezTo>
                            <a:pt x="197" y="1572"/>
                            <a:pt x="131" y="3145"/>
                            <a:pt x="0" y="4717"/>
                          </a:cubicBezTo>
                          <a:cubicBezTo>
                            <a:pt x="4258" y="6682"/>
                            <a:pt x="8123" y="9434"/>
                            <a:pt x="11465" y="12906"/>
                          </a:cubicBezTo>
                          <a:cubicBezTo>
                            <a:pt x="21095" y="22864"/>
                            <a:pt x="23715" y="37014"/>
                            <a:pt x="21029" y="50313"/>
                          </a:cubicBezTo>
                          <a:close/>
                        </a:path>
                      </a:pathLst>
                    </a:custGeom>
                    <a:solidFill>
                      <a:srgbClr val="CA687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36" name="Google Shape;2736;p38">
                      <a:extLst>
                        <a:ext uri="{FF2B5EF4-FFF2-40B4-BE49-F238E27FC236}">
                          <a16:creationId xmlns:a16="http://schemas.microsoft.com/office/drawing/2014/main" id="{9323C369-0046-3DC9-242B-8AE960924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8839" y="415852"/>
                      <a:ext cx="131270" cy="1507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270" h="150709" extrusionOk="0">
                          <a:moveTo>
                            <a:pt x="12825" y="144912"/>
                          </a:moveTo>
                          <a:cubicBezTo>
                            <a:pt x="32282" y="161093"/>
                            <a:pt x="54359" y="139671"/>
                            <a:pt x="67724" y="126110"/>
                          </a:cubicBezTo>
                          <a:cubicBezTo>
                            <a:pt x="96090" y="97285"/>
                            <a:pt x="117775" y="62302"/>
                            <a:pt x="131270" y="24305"/>
                          </a:cubicBezTo>
                          <a:cubicBezTo>
                            <a:pt x="129960" y="23650"/>
                            <a:pt x="128650" y="22929"/>
                            <a:pt x="127405" y="22340"/>
                          </a:cubicBezTo>
                          <a:cubicBezTo>
                            <a:pt x="122164" y="37407"/>
                            <a:pt x="115547" y="51951"/>
                            <a:pt x="107686" y="65905"/>
                          </a:cubicBezTo>
                          <a:cubicBezTo>
                            <a:pt x="96484" y="85689"/>
                            <a:pt x="82857" y="104164"/>
                            <a:pt x="67134" y="120542"/>
                          </a:cubicBezTo>
                          <a:cubicBezTo>
                            <a:pt x="59338" y="128665"/>
                            <a:pt x="51018" y="137640"/>
                            <a:pt x="40930" y="142816"/>
                          </a:cubicBezTo>
                          <a:cubicBezTo>
                            <a:pt x="27369" y="149825"/>
                            <a:pt x="13611" y="144715"/>
                            <a:pt x="7781" y="130565"/>
                          </a:cubicBezTo>
                          <a:cubicBezTo>
                            <a:pt x="2933" y="118773"/>
                            <a:pt x="4767" y="105015"/>
                            <a:pt x="6339" y="92699"/>
                          </a:cubicBezTo>
                          <a:cubicBezTo>
                            <a:pt x="8043" y="78876"/>
                            <a:pt x="10860" y="65250"/>
                            <a:pt x="14266" y="51754"/>
                          </a:cubicBezTo>
                          <a:cubicBezTo>
                            <a:pt x="18721" y="34263"/>
                            <a:pt x="24224" y="17099"/>
                            <a:pt x="30055" y="0"/>
                          </a:cubicBezTo>
                          <a:cubicBezTo>
                            <a:pt x="29793" y="131"/>
                            <a:pt x="27893" y="917"/>
                            <a:pt x="24683" y="2293"/>
                          </a:cubicBezTo>
                          <a:cubicBezTo>
                            <a:pt x="16690" y="26008"/>
                            <a:pt x="9353" y="49920"/>
                            <a:pt x="4767" y="74552"/>
                          </a:cubicBezTo>
                          <a:cubicBezTo>
                            <a:pt x="836" y="95909"/>
                            <a:pt x="-6697" y="128665"/>
                            <a:pt x="12825" y="14484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2737" name="Google Shape;2737;p38">
                  <a:extLst>
                    <a:ext uri="{FF2B5EF4-FFF2-40B4-BE49-F238E27FC236}">
                      <a16:creationId xmlns:a16="http://schemas.microsoft.com/office/drawing/2014/main" id="{F8C13E70-00BE-3A7E-DA51-8581BF321B0B}"/>
                    </a:ext>
                  </a:extLst>
                </p:cNvPr>
                <p:cNvGrpSpPr/>
                <p:nvPr/>
              </p:nvGrpSpPr>
              <p:grpSpPr>
                <a:xfrm>
                  <a:off x="1092801" y="200360"/>
                  <a:ext cx="173971" cy="253913"/>
                  <a:chOff x="1092801" y="200360"/>
                  <a:chExt cx="173971" cy="253913"/>
                </a:xfrm>
              </p:grpSpPr>
              <p:grpSp>
                <p:nvGrpSpPr>
                  <p:cNvPr id="2738" name="Google Shape;2738;p38">
                    <a:extLst>
                      <a:ext uri="{FF2B5EF4-FFF2-40B4-BE49-F238E27FC236}">
                        <a16:creationId xmlns:a16="http://schemas.microsoft.com/office/drawing/2014/main" id="{51B4EF9A-1D48-E9D8-2264-AB7852467FA4}"/>
                      </a:ext>
                    </a:extLst>
                  </p:cNvPr>
                  <p:cNvGrpSpPr/>
                  <p:nvPr/>
                </p:nvGrpSpPr>
                <p:grpSpPr>
                  <a:xfrm>
                    <a:off x="1092801" y="200360"/>
                    <a:ext cx="173971" cy="253913"/>
                    <a:chOff x="1092801" y="200360"/>
                    <a:chExt cx="173971" cy="253913"/>
                  </a:xfrm>
                </p:grpSpPr>
                <p:grpSp>
                  <p:nvGrpSpPr>
                    <p:cNvPr id="2739" name="Google Shape;2739;p38">
                      <a:extLst>
                        <a:ext uri="{FF2B5EF4-FFF2-40B4-BE49-F238E27FC236}">
                          <a16:creationId xmlns:a16="http://schemas.microsoft.com/office/drawing/2014/main" id="{598B7B4D-11B6-943D-C75E-B5E2673F47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2801" y="315423"/>
                      <a:ext cx="93747" cy="138850"/>
                      <a:chOff x="1092801" y="315423"/>
                      <a:chExt cx="93747" cy="138850"/>
                    </a:xfrm>
                  </p:grpSpPr>
                  <p:sp>
                    <p:nvSpPr>
                      <p:cNvPr id="2740" name="Google Shape;2740;p38">
                        <a:extLst>
                          <a:ext uri="{FF2B5EF4-FFF2-40B4-BE49-F238E27FC236}">
                            <a16:creationId xmlns:a16="http://schemas.microsoft.com/office/drawing/2014/main" id="{7C04F522-D8AD-B76B-17C8-5367C47502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92801" y="315423"/>
                        <a:ext cx="93747" cy="138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3747" h="138850" extrusionOk="0">
                            <a:moveTo>
                              <a:pt x="0" y="111763"/>
                            </a:moveTo>
                            <a:cubicBezTo>
                              <a:pt x="0" y="111763"/>
                              <a:pt x="41731" y="158080"/>
                              <a:pt x="93747" y="129582"/>
                            </a:cubicBezTo>
                            <a:lnTo>
                              <a:pt x="93551" y="101019"/>
                            </a:lnTo>
                            <a:lnTo>
                              <a:pt x="93354" y="69836"/>
                            </a:lnTo>
                            <a:lnTo>
                              <a:pt x="93223" y="48020"/>
                            </a:lnTo>
                            <a:lnTo>
                              <a:pt x="35180" y="0"/>
                            </a:lnTo>
                            <a:lnTo>
                              <a:pt x="0" y="111698"/>
                            </a:lnTo>
                            <a:close/>
                          </a:path>
                        </a:pathLst>
                      </a:custGeom>
                      <a:solidFill>
                        <a:srgbClr val="C45C59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741" name="Google Shape;2741;p38">
                        <a:extLst>
                          <a:ext uri="{FF2B5EF4-FFF2-40B4-BE49-F238E27FC236}">
                            <a16:creationId xmlns:a16="http://schemas.microsoft.com/office/drawing/2014/main" id="{B52621E6-B5D4-7DAA-91D7-C8976D95FF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36039" y="352633"/>
                        <a:ext cx="50378" cy="802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0378" h="80251" extrusionOk="0">
                            <a:moveTo>
                              <a:pt x="0" y="0"/>
                            </a:moveTo>
                            <a:cubicBezTo>
                              <a:pt x="18343" y="56930"/>
                              <a:pt x="41534" y="79990"/>
                              <a:pt x="50379" y="80252"/>
                            </a:cubicBezTo>
                            <a:lnTo>
                              <a:pt x="50051" y="3269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9D415A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742" name="Google Shape;2742;p38">
                      <a:extLst>
                        <a:ext uri="{FF2B5EF4-FFF2-40B4-BE49-F238E27FC236}">
                          <a16:creationId xmlns:a16="http://schemas.microsoft.com/office/drawing/2014/main" id="{2F755CA3-D5D0-2180-71DD-10DC30571B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7705" y="211569"/>
                      <a:ext cx="150854" cy="1799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854" h="179967" extrusionOk="0">
                          <a:moveTo>
                            <a:pt x="2391" y="85773"/>
                          </a:moveTo>
                          <a:cubicBezTo>
                            <a:pt x="4815" y="107915"/>
                            <a:pt x="9598" y="115908"/>
                            <a:pt x="21521" y="139165"/>
                          </a:cubicBezTo>
                          <a:cubicBezTo>
                            <a:pt x="32199" y="159866"/>
                            <a:pt x="54408" y="173296"/>
                            <a:pt x="66396" y="176441"/>
                          </a:cubicBezTo>
                          <a:cubicBezTo>
                            <a:pt x="110027" y="187709"/>
                            <a:pt x="133742" y="173427"/>
                            <a:pt x="138787" y="112436"/>
                          </a:cubicBezTo>
                          <a:cubicBezTo>
                            <a:pt x="141931" y="74570"/>
                            <a:pt x="155885" y="55572"/>
                            <a:pt x="148941" y="39521"/>
                          </a:cubicBezTo>
                          <a:lnTo>
                            <a:pt x="148941" y="39521"/>
                          </a:lnTo>
                          <a:cubicBezTo>
                            <a:pt x="148417" y="38735"/>
                            <a:pt x="147893" y="38014"/>
                            <a:pt x="147369" y="37228"/>
                          </a:cubicBezTo>
                          <a:cubicBezTo>
                            <a:pt x="134594" y="19344"/>
                            <a:pt x="115071" y="7486"/>
                            <a:pt x="93453" y="3490"/>
                          </a:cubicBezTo>
                          <a:cubicBezTo>
                            <a:pt x="-13921" y="-16426"/>
                            <a:pt x="-1146" y="53999"/>
                            <a:pt x="2326" y="85838"/>
                          </a:cubicBezTo>
                          <a:close/>
                        </a:path>
                      </a:pathLst>
                    </a:custGeom>
                    <a:solidFill>
                      <a:srgbClr val="C45C5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43" name="Google Shape;2743;p38">
                      <a:extLst>
                        <a:ext uri="{FF2B5EF4-FFF2-40B4-BE49-F238E27FC236}">
                          <a16:creationId xmlns:a16="http://schemas.microsoft.com/office/drawing/2014/main" id="{3D68A733-2818-B6C7-F19E-81211A04AE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0777" y="358566"/>
                      <a:ext cx="14654" cy="725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654" h="7255" extrusionOk="0">
                          <a:moveTo>
                            <a:pt x="13001" y="6973"/>
                          </a:moveTo>
                          <a:cubicBezTo>
                            <a:pt x="8284" y="7759"/>
                            <a:pt x="3502" y="7039"/>
                            <a:pt x="423" y="3108"/>
                          </a:cubicBezTo>
                          <a:cubicBezTo>
                            <a:pt x="-1150" y="1077"/>
                            <a:pt x="2061" y="-1216"/>
                            <a:pt x="3567" y="750"/>
                          </a:cubicBezTo>
                          <a:cubicBezTo>
                            <a:pt x="5795" y="3567"/>
                            <a:pt x="9267" y="3567"/>
                            <a:pt x="12542" y="3043"/>
                          </a:cubicBezTo>
                          <a:cubicBezTo>
                            <a:pt x="15032" y="2584"/>
                            <a:pt x="15490" y="6515"/>
                            <a:pt x="13001" y="6973"/>
                          </a:cubicBezTo>
                          <a:lnTo>
                            <a:pt x="13001" y="6973"/>
                          </a:lnTo>
                          <a:close/>
                        </a:path>
                      </a:pathLst>
                    </a:custGeom>
                    <a:solidFill>
                      <a:srgbClr val="85393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44" name="Google Shape;2744;p38">
                      <a:extLst>
                        <a:ext uri="{FF2B5EF4-FFF2-40B4-BE49-F238E27FC236}">
                          <a16:creationId xmlns:a16="http://schemas.microsoft.com/office/drawing/2014/main" id="{90404C29-88F8-6BCA-5AD5-47832A0096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2318" y="280971"/>
                      <a:ext cx="26517" cy="1187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17" h="11873" extrusionOk="0">
                          <a:moveTo>
                            <a:pt x="5371" y="8837"/>
                          </a:moveTo>
                          <a:cubicBezTo>
                            <a:pt x="9957" y="4841"/>
                            <a:pt x="16771" y="5430"/>
                            <a:pt x="20439" y="10475"/>
                          </a:cubicBezTo>
                          <a:cubicBezTo>
                            <a:pt x="22798" y="13750"/>
                            <a:pt x="28301" y="10671"/>
                            <a:pt x="25942" y="7396"/>
                          </a:cubicBezTo>
                          <a:cubicBezTo>
                            <a:pt x="19915" y="-990"/>
                            <a:pt x="8909" y="-2562"/>
                            <a:pt x="1048" y="4317"/>
                          </a:cubicBezTo>
                          <a:cubicBezTo>
                            <a:pt x="-2031" y="7003"/>
                            <a:pt x="2358" y="11458"/>
                            <a:pt x="5437" y="8837"/>
                          </a:cubicBezTo>
                          <a:lnTo>
                            <a:pt x="5437" y="8837"/>
                          </a:lnTo>
                          <a:close/>
                        </a:path>
                      </a:pathLst>
                    </a:custGeom>
                    <a:solidFill>
                      <a:srgbClr val="27293E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45" name="Google Shape;2745;p38">
                      <a:extLst>
                        <a:ext uri="{FF2B5EF4-FFF2-40B4-BE49-F238E27FC236}">
                          <a16:creationId xmlns:a16="http://schemas.microsoft.com/office/drawing/2014/main" id="{60480B82-92AF-64A8-5986-1B12551E5F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5827" y="275516"/>
                      <a:ext cx="26659" cy="110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659" h="11003" extrusionOk="0">
                          <a:moveTo>
                            <a:pt x="20941" y="9837"/>
                          </a:moveTo>
                          <a:cubicBezTo>
                            <a:pt x="17010" y="5251"/>
                            <a:pt x="10132" y="4858"/>
                            <a:pt x="5808" y="9313"/>
                          </a:cubicBezTo>
                          <a:cubicBezTo>
                            <a:pt x="3056" y="12195"/>
                            <a:pt x="-1988" y="8396"/>
                            <a:pt x="829" y="5513"/>
                          </a:cubicBezTo>
                          <a:cubicBezTo>
                            <a:pt x="7970" y="-1955"/>
                            <a:pt x="19107" y="-1890"/>
                            <a:pt x="25920" y="6037"/>
                          </a:cubicBezTo>
                          <a:cubicBezTo>
                            <a:pt x="28540" y="9116"/>
                            <a:pt x="23561" y="12916"/>
                            <a:pt x="20941" y="9903"/>
                          </a:cubicBezTo>
                          <a:lnTo>
                            <a:pt x="20941" y="9903"/>
                          </a:lnTo>
                          <a:close/>
                        </a:path>
                      </a:pathLst>
                    </a:custGeom>
                    <a:solidFill>
                      <a:srgbClr val="27293E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46" name="Google Shape;2746;p38">
                      <a:extLst>
                        <a:ext uri="{FF2B5EF4-FFF2-40B4-BE49-F238E27FC236}">
                          <a16:creationId xmlns:a16="http://schemas.microsoft.com/office/drawing/2014/main" id="{429A6886-A5EC-0041-EC27-9974D98E73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8425" y="200360"/>
                      <a:ext cx="168347" cy="996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347" h="99698" extrusionOk="0">
                          <a:moveTo>
                            <a:pt x="36042" y="99602"/>
                          </a:moveTo>
                          <a:cubicBezTo>
                            <a:pt x="53664" y="101502"/>
                            <a:pt x="55302" y="75035"/>
                            <a:pt x="54843" y="60229"/>
                          </a:cubicBezTo>
                          <a:cubicBezTo>
                            <a:pt x="60477" y="61540"/>
                            <a:pt x="69715" y="63177"/>
                            <a:pt x="76986" y="61540"/>
                          </a:cubicBezTo>
                          <a:lnTo>
                            <a:pt x="107777" y="38152"/>
                          </a:lnTo>
                          <a:cubicBezTo>
                            <a:pt x="105680" y="49354"/>
                            <a:pt x="88189" y="65012"/>
                            <a:pt x="88189" y="65012"/>
                          </a:cubicBezTo>
                          <a:cubicBezTo>
                            <a:pt x="104239" y="76214"/>
                            <a:pt x="160186" y="79097"/>
                            <a:pt x="160186" y="79097"/>
                          </a:cubicBezTo>
                          <a:cubicBezTo>
                            <a:pt x="196938" y="2186"/>
                            <a:pt x="100309" y="1007"/>
                            <a:pt x="54188" y="24"/>
                          </a:cubicBezTo>
                          <a:cubicBezTo>
                            <a:pt x="8002" y="-959"/>
                            <a:pt x="5054" y="28391"/>
                            <a:pt x="731" y="52958"/>
                          </a:cubicBezTo>
                          <a:cubicBezTo>
                            <a:pt x="-3593" y="77459"/>
                            <a:pt x="11671" y="96916"/>
                            <a:pt x="35976" y="99536"/>
                          </a:cubicBezTo>
                          <a:close/>
                        </a:path>
                      </a:pathLst>
                    </a:custGeom>
                    <a:solidFill>
                      <a:srgbClr val="27293E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47" name="Google Shape;2747;p38">
                      <a:extLst>
                        <a:ext uri="{FF2B5EF4-FFF2-40B4-BE49-F238E27FC236}">
                          <a16:creationId xmlns:a16="http://schemas.microsoft.com/office/drawing/2014/main" id="{F41A5AFA-0A03-3FA1-EE61-86FAB4D7ED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4243" y="308313"/>
                      <a:ext cx="22402" cy="121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402" h="12122" extrusionOk="0">
                          <a:moveTo>
                            <a:pt x="32" y="4424"/>
                          </a:moveTo>
                          <a:cubicBezTo>
                            <a:pt x="-427" y="7634"/>
                            <a:pt x="4159" y="10975"/>
                            <a:pt x="10317" y="11892"/>
                          </a:cubicBezTo>
                          <a:cubicBezTo>
                            <a:pt x="16475" y="12809"/>
                            <a:pt x="21847" y="10909"/>
                            <a:pt x="22371" y="7699"/>
                          </a:cubicBezTo>
                          <a:cubicBezTo>
                            <a:pt x="22830" y="4489"/>
                            <a:pt x="18244" y="1148"/>
                            <a:pt x="12086" y="231"/>
                          </a:cubicBezTo>
                          <a:cubicBezTo>
                            <a:pt x="5928" y="-686"/>
                            <a:pt x="556" y="1214"/>
                            <a:pt x="32" y="4424"/>
                          </a:cubicBezTo>
                          <a:close/>
                        </a:path>
                      </a:pathLst>
                    </a:custGeom>
                    <a:solidFill>
                      <a:srgbClr val="85393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48" name="Google Shape;2748;p38">
                      <a:extLst>
                        <a:ext uri="{FF2B5EF4-FFF2-40B4-BE49-F238E27FC236}">
                          <a16:creationId xmlns:a16="http://schemas.microsoft.com/office/drawing/2014/main" id="{5B29605E-2E62-2AA2-30E3-2A452CC983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7624" y="321022"/>
                      <a:ext cx="18932" cy="120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932" h="12076" extrusionOk="0">
                          <a:moveTo>
                            <a:pt x="65" y="4358"/>
                          </a:moveTo>
                          <a:cubicBezTo>
                            <a:pt x="-393" y="7568"/>
                            <a:pt x="4193" y="10909"/>
                            <a:pt x="10351" y="11826"/>
                          </a:cubicBezTo>
                          <a:cubicBezTo>
                            <a:pt x="13233" y="12285"/>
                            <a:pt x="15985" y="12089"/>
                            <a:pt x="18081" y="11433"/>
                          </a:cubicBezTo>
                          <a:cubicBezTo>
                            <a:pt x="18409" y="8682"/>
                            <a:pt x="18671" y="5865"/>
                            <a:pt x="18933" y="2917"/>
                          </a:cubicBezTo>
                          <a:cubicBezTo>
                            <a:pt x="18933" y="2786"/>
                            <a:pt x="18933" y="2655"/>
                            <a:pt x="18933" y="2589"/>
                          </a:cubicBezTo>
                          <a:cubicBezTo>
                            <a:pt x="17099" y="1476"/>
                            <a:pt x="14675" y="624"/>
                            <a:pt x="11989" y="231"/>
                          </a:cubicBezTo>
                          <a:cubicBezTo>
                            <a:pt x="5831" y="-686"/>
                            <a:pt x="459" y="1214"/>
                            <a:pt x="0" y="4424"/>
                          </a:cubicBezTo>
                          <a:close/>
                        </a:path>
                      </a:pathLst>
                    </a:custGeom>
                    <a:solidFill>
                      <a:srgbClr val="85393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49" name="Google Shape;2749;p38">
                      <a:extLst>
                        <a:ext uri="{FF2B5EF4-FFF2-40B4-BE49-F238E27FC236}">
                          <a16:creationId xmlns:a16="http://schemas.microsoft.com/office/drawing/2014/main" id="{7B43399D-7ABF-0349-CCF0-6D4BD8179B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6990" y="292526"/>
                      <a:ext cx="8353" cy="110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53" h="11006" extrusionOk="0">
                          <a:moveTo>
                            <a:pt x="82" y="4881"/>
                          </a:moveTo>
                          <a:cubicBezTo>
                            <a:pt x="-376" y="7894"/>
                            <a:pt x="1131" y="10646"/>
                            <a:pt x="3358" y="10973"/>
                          </a:cubicBezTo>
                          <a:cubicBezTo>
                            <a:pt x="5585" y="11301"/>
                            <a:pt x="7813" y="9139"/>
                            <a:pt x="8271" y="6125"/>
                          </a:cubicBezTo>
                          <a:cubicBezTo>
                            <a:pt x="8730" y="3112"/>
                            <a:pt x="7223" y="360"/>
                            <a:pt x="4996" y="33"/>
                          </a:cubicBezTo>
                          <a:cubicBezTo>
                            <a:pt x="2703" y="-295"/>
                            <a:pt x="541" y="1867"/>
                            <a:pt x="82" y="4881"/>
                          </a:cubicBezTo>
                          <a:close/>
                        </a:path>
                      </a:pathLst>
                    </a:custGeom>
                    <a:solidFill>
                      <a:srgbClr val="27293E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50" name="Google Shape;2750;p38">
                      <a:extLst>
                        <a:ext uri="{FF2B5EF4-FFF2-40B4-BE49-F238E27FC236}">
                          <a16:creationId xmlns:a16="http://schemas.microsoft.com/office/drawing/2014/main" id="{C338368F-FA6D-E32D-D909-9600DF1723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3546" y="299602"/>
                      <a:ext cx="8353" cy="110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53" h="11006" extrusionOk="0">
                          <a:moveTo>
                            <a:pt x="82" y="4881"/>
                          </a:moveTo>
                          <a:cubicBezTo>
                            <a:pt x="-376" y="7894"/>
                            <a:pt x="1131" y="10646"/>
                            <a:pt x="3358" y="10973"/>
                          </a:cubicBezTo>
                          <a:cubicBezTo>
                            <a:pt x="5651" y="11301"/>
                            <a:pt x="7813" y="9139"/>
                            <a:pt x="8271" y="6125"/>
                          </a:cubicBezTo>
                          <a:cubicBezTo>
                            <a:pt x="8730" y="3112"/>
                            <a:pt x="7223" y="360"/>
                            <a:pt x="4996" y="33"/>
                          </a:cubicBezTo>
                          <a:cubicBezTo>
                            <a:pt x="2703" y="-295"/>
                            <a:pt x="541" y="1867"/>
                            <a:pt x="82" y="4881"/>
                          </a:cubicBezTo>
                          <a:close/>
                        </a:path>
                      </a:pathLst>
                    </a:custGeom>
                    <a:solidFill>
                      <a:srgbClr val="27293E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751" name="Google Shape;2751;p38">
                    <a:extLst>
                      <a:ext uri="{FF2B5EF4-FFF2-40B4-BE49-F238E27FC236}">
                        <a16:creationId xmlns:a16="http://schemas.microsoft.com/office/drawing/2014/main" id="{0CF96958-261B-D849-6685-89910A2FB67E}"/>
                      </a:ext>
                    </a:extLst>
                  </p:cNvPr>
                  <p:cNvGrpSpPr/>
                  <p:nvPr/>
                </p:nvGrpSpPr>
                <p:grpSpPr>
                  <a:xfrm>
                    <a:off x="1106194" y="271660"/>
                    <a:ext cx="46460" cy="60337"/>
                    <a:chOff x="1106194" y="271660"/>
                    <a:chExt cx="46460" cy="60337"/>
                  </a:xfrm>
                </p:grpSpPr>
                <p:sp>
                  <p:nvSpPr>
                    <p:cNvPr id="2752" name="Google Shape;2752;p38">
                      <a:extLst>
                        <a:ext uri="{FF2B5EF4-FFF2-40B4-BE49-F238E27FC236}">
                          <a16:creationId xmlns:a16="http://schemas.microsoft.com/office/drawing/2014/main" id="{71871ACB-C95B-0188-84F4-D8EF90FF25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6194" y="271660"/>
                      <a:ext cx="46460" cy="603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460" h="60337" extrusionOk="0">
                          <a:moveTo>
                            <a:pt x="43668" y="48938"/>
                          </a:moveTo>
                          <a:cubicBezTo>
                            <a:pt x="47468" y="41535"/>
                            <a:pt x="47271" y="32757"/>
                            <a:pt x="43799" y="25223"/>
                          </a:cubicBezTo>
                          <a:cubicBezTo>
                            <a:pt x="39279" y="15462"/>
                            <a:pt x="30566" y="132"/>
                            <a:pt x="19953" y="1"/>
                          </a:cubicBezTo>
                          <a:cubicBezTo>
                            <a:pt x="4426" y="-130"/>
                            <a:pt x="627" y="13103"/>
                            <a:pt x="37" y="27057"/>
                          </a:cubicBezTo>
                          <a:cubicBezTo>
                            <a:pt x="-553" y="41011"/>
                            <a:pt x="5802" y="60403"/>
                            <a:pt x="25259" y="60337"/>
                          </a:cubicBezTo>
                          <a:cubicBezTo>
                            <a:pt x="34955" y="60337"/>
                            <a:pt x="40523" y="54965"/>
                            <a:pt x="43668" y="48938"/>
                          </a:cubicBezTo>
                          <a:close/>
                        </a:path>
                      </a:pathLst>
                    </a:custGeom>
                    <a:solidFill>
                      <a:srgbClr val="C45C5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53" name="Google Shape;2753;p38">
                      <a:extLst>
                        <a:ext uri="{FF2B5EF4-FFF2-40B4-BE49-F238E27FC236}">
                          <a16:creationId xmlns:a16="http://schemas.microsoft.com/office/drawing/2014/main" id="{7E1FF4A5-2EE2-6B4D-28C1-086B750EC6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4420" y="314374"/>
                      <a:ext cx="10219" cy="10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19" h="10219" extrusionOk="0">
                          <a:moveTo>
                            <a:pt x="0" y="5110"/>
                          </a:moveTo>
                          <a:cubicBezTo>
                            <a:pt x="0" y="7927"/>
                            <a:pt x="2293" y="10220"/>
                            <a:pt x="5110" y="10220"/>
                          </a:cubicBezTo>
                          <a:cubicBezTo>
                            <a:pt x="7927" y="10220"/>
                            <a:pt x="10220" y="7927"/>
                            <a:pt x="10220" y="5110"/>
                          </a:cubicBezTo>
                          <a:cubicBezTo>
                            <a:pt x="10220" y="2293"/>
                            <a:pt x="7927" y="0"/>
                            <a:pt x="5110" y="0"/>
                          </a:cubicBezTo>
                          <a:cubicBezTo>
                            <a:pt x="2293" y="0"/>
                            <a:pt x="0" y="2293"/>
                            <a:pt x="0" y="5110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54" name="Google Shape;2754;p38">
                      <a:extLst>
                        <a:ext uri="{FF2B5EF4-FFF2-40B4-BE49-F238E27FC236}">
                          <a16:creationId xmlns:a16="http://schemas.microsoft.com/office/drawing/2014/main" id="{3FC46D2A-F4D0-B988-7E85-73BDA78103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8245" y="282481"/>
                      <a:ext cx="17693" cy="347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693" h="34779" extrusionOk="0">
                          <a:moveTo>
                            <a:pt x="11964" y="32549"/>
                          </a:moveTo>
                          <a:cubicBezTo>
                            <a:pt x="13667" y="27046"/>
                            <a:pt x="15043" y="21281"/>
                            <a:pt x="13863" y="15516"/>
                          </a:cubicBezTo>
                          <a:cubicBezTo>
                            <a:pt x="12815" y="10406"/>
                            <a:pt x="8688" y="2479"/>
                            <a:pt x="2137" y="3461"/>
                          </a:cubicBezTo>
                          <a:cubicBezTo>
                            <a:pt x="-25" y="3789"/>
                            <a:pt x="-942" y="448"/>
                            <a:pt x="1285" y="120"/>
                          </a:cubicBezTo>
                          <a:cubicBezTo>
                            <a:pt x="7574" y="-797"/>
                            <a:pt x="12619" y="3658"/>
                            <a:pt x="15305" y="9095"/>
                          </a:cubicBezTo>
                          <a:cubicBezTo>
                            <a:pt x="19170" y="16891"/>
                            <a:pt x="17729" y="25604"/>
                            <a:pt x="15305" y="33597"/>
                          </a:cubicBezTo>
                          <a:cubicBezTo>
                            <a:pt x="14650" y="35693"/>
                            <a:pt x="11308" y="34776"/>
                            <a:pt x="11964" y="32614"/>
                          </a:cubicBezTo>
                          <a:lnTo>
                            <a:pt x="11964" y="32614"/>
                          </a:lnTo>
                          <a:close/>
                        </a:path>
                      </a:pathLst>
                    </a:custGeom>
                    <a:solidFill>
                      <a:srgbClr val="27293E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755" name="Google Shape;2755;p38">
                    <a:extLst>
                      <a:ext uri="{FF2B5EF4-FFF2-40B4-BE49-F238E27FC236}">
                        <a16:creationId xmlns:a16="http://schemas.microsoft.com/office/drawing/2014/main" id="{4C0AECDF-68A7-C34D-7052-B48AD65B8D07}"/>
                      </a:ext>
                    </a:extLst>
                  </p:cNvPr>
                  <p:cNvGrpSpPr/>
                  <p:nvPr/>
                </p:nvGrpSpPr>
                <p:grpSpPr>
                  <a:xfrm>
                    <a:off x="1137802" y="274255"/>
                    <a:ext cx="124775" cy="65603"/>
                    <a:chOff x="1137802" y="274255"/>
                    <a:chExt cx="124775" cy="65603"/>
                  </a:xfrm>
                </p:grpSpPr>
                <p:sp>
                  <p:nvSpPr>
                    <p:cNvPr id="2756" name="Google Shape;2756;p38">
                      <a:extLst>
                        <a:ext uri="{FF2B5EF4-FFF2-40B4-BE49-F238E27FC236}">
                          <a16:creationId xmlns:a16="http://schemas.microsoft.com/office/drawing/2014/main" id="{EFFED755-1CE8-BAA5-6C34-9C3EE088B6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6650" y="278381"/>
                      <a:ext cx="45037" cy="51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37" h="51650" extrusionOk="0">
                          <a:moveTo>
                            <a:pt x="22912" y="51651"/>
                          </a:moveTo>
                          <a:cubicBezTo>
                            <a:pt x="22322" y="51651"/>
                            <a:pt x="21798" y="51651"/>
                            <a:pt x="21208" y="51651"/>
                          </a:cubicBezTo>
                          <a:cubicBezTo>
                            <a:pt x="15116" y="51323"/>
                            <a:pt x="9613" y="48375"/>
                            <a:pt x="5617" y="43200"/>
                          </a:cubicBezTo>
                          <a:cubicBezTo>
                            <a:pt x="1686" y="38155"/>
                            <a:pt x="-345" y="31604"/>
                            <a:pt x="48" y="24725"/>
                          </a:cubicBezTo>
                          <a:lnTo>
                            <a:pt x="48" y="24725"/>
                          </a:lnTo>
                          <a:cubicBezTo>
                            <a:pt x="769" y="10509"/>
                            <a:pt x="11382" y="-628"/>
                            <a:pt x="23829" y="27"/>
                          </a:cubicBezTo>
                          <a:cubicBezTo>
                            <a:pt x="29856" y="355"/>
                            <a:pt x="35424" y="3303"/>
                            <a:pt x="39421" y="8479"/>
                          </a:cubicBezTo>
                          <a:cubicBezTo>
                            <a:pt x="43351" y="13523"/>
                            <a:pt x="45382" y="20074"/>
                            <a:pt x="44989" y="26953"/>
                          </a:cubicBezTo>
                          <a:cubicBezTo>
                            <a:pt x="44662" y="33766"/>
                            <a:pt x="42041" y="40121"/>
                            <a:pt x="37586" y="44772"/>
                          </a:cubicBezTo>
                          <a:cubicBezTo>
                            <a:pt x="33525" y="49096"/>
                            <a:pt x="28349" y="51454"/>
                            <a:pt x="22912" y="51651"/>
                          </a:cubicBezTo>
                          <a:close/>
                          <a:moveTo>
                            <a:pt x="3913" y="24922"/>
                          </a:moveTo>
                          <a:cubicBezTo>
                            <a:pt x="3651" y="30818"/>
                            <a:pt x="5289" y="36452"/>
                            <a:pt x="8696" y="40841"/>
                          </a:cubicBezTo>
                          <a:cubicBezTo>
                            <a:pt x="11971" y="45100"/>
                            <a:pt x="16557" y="47589"/>
                            <a:pt x="21470" y="47786"/>
                          </a:cubicBezTo>
                          <a:cubicBezTo>
                            <a:pt x="26384" y="48048"/>
                            <a:pt x="31101" y="46017"/>
                            <a:pt x="34835" y="42086"/>
                          </a:cubicBezTo>
                          <a:cubicBezTo>
                            <a:pt x="38635" y="38090"/>
                            <a:pt x="40862" y="32652"/>
                            <a:pt x="41124" y="26756"/>
                          </a:cubicBezTo>
                          <a:cubicBezTo>
                            <a:pt x="41386" y="20860"/>
                            <a:pt x="39748" y="15226"/>
                            <a:pt x="36342" y="10837"/>
                          </a:cubicBezTo>
                          <a:cubicBezTo>
                            <a:pt x="33066" y="6579"/>
                            <a:pt x="28480" y="4089"/>
                            <a:pt x="23567" y="3893"/>
                          </a:cubicBezTo>
                          <a:cubicBezTo>
                            <a:pt x="13281" y="3434"/>
                            <a:pt x="4503" y="12802"/>
                            <a:pt x="3913" y="24922"/>
                          </a:cubicBezTo>
                          <a:lnTo>
                            <a:pt x="3913" y="24922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57" name="Google Shape;2757;p38">
                      <a:extLst>
                        <a:ext uri="{FF2B5EF4-FFF2-40B4-BE49-F238E27FC236}">
                          <a16:creationId xmlns:a16="http://schemas.microsoft.com/office/drawing/2014/main" id="{0BB061FE-6D45-4248-4013-6E18B8063B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7601" y="288213"/>
                      <a:ext cx="44976" cy="516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976" h="51645" extrusionOk="0">
                          <a:moveTo>
                            <a:pt x="2489" y="38019"/>
                          </a:moveTo>
                          <a:cubicBezTo>
                            <a:pt x="3341" y="39854"/>
                            <a:pt x="4324" y="41622"/>
                            <a:pt x="5569" y="43195"/>
                          </a:cubicBezTo>
                          <a:cubicBezTo>
                            <a:pt x="9565" y="48370"/>
                            <a:pt x="15133" y="51384"/>
                            <a:pt x="21160" y="51646"/>
                          </a:cubicBezTo>
                          <a:cubicBezTo>
                            <a:pt x="21750" y="51646"/>
                            <a:pt x="22274" y="51646"/>
                            <a:pt x="22864" y="51646"/>
                          </a:cubicBezTo>
                          <a:cubicBezTo>
                            <a:pt x="28301" y="51449"/>
                            <a:pt x="33476" y="49025"/>
                            <a:pt x="37538" y="44767"/>
                          </a:cubicBezTo>
                          <a:cubicBezTo>
                            <a:pt x="41928" y="40116"/>
                            <a:pt x="44614" y="33761"/>
                            <a:pt x="44941" y="26948"/>
                          </a:cubicBezTo>
                          <a:cubicBezTo>
                            <a:pt x="45269" y="20135"/>
                            <a:pt x="43303" y="13518"/>
                            <a:pt x="39373" y="8474"/>
                          </a:cubicBezTo>
                          <a:cubicBezTo>
                            <a:pt x="35376" y="3298"/>
                            <a:pt x="29808" y="285"/>
                            <a:pt x="23781" y="22"/>
                          </a:cubicBezTo>
                          <a:cubicBezTo>
                            <a:pt x="11399" y="-567"/>
                            <a:pt x="721" y="10504"/>
                            <a:pt x="0" y="24720"/>
                          </a:cubicBezTo>
                          <a:lnTo>
                            <a:pt x="0" y="24720"/>
                          </a:lnTo>
                          <a:cubicBezTo>
                            <a:pt x="0" y="25769"/>
                            <a:pt x="0" y="26817"/>
                            <a:pt x="0" y="27865"/>
                          </a:cubicBezTo>
                          <a:cubicBezTo>
                            <a:pt x="655" y="27734"/>
                            <a:pt x="1376" y="27865"/>
                            <a:pt x="1900" y="28324"/>
                          </a:cubicBezTo>
                          <a:cubicBezTo>
                            <a:pt x="4717" y="30748"/>
                            <a:pt x="5503" y="35399"/>
                            <a:pt x="2489" y="38019"/>
                          </a:cubicBezTo>
                          <a:close/>
                          <a:moveTo>
                            <a:pt x="3865" y="24917"/>
                          </a:moveTo>
                          <a:cubicBezTo>
                            <a:pt x="4455" y="12797"/>
                            <a:pt x="13299" y="3429"/>
                            <a:pt x="23519" y="3888"/>
                          </a:cubicBezTo>
                          <a:cubicBezTo>
                            <a:pt x="28432" y="4150"/>
                            <a:pt x="32952" y="6574"/>
                            <a:pt x="36293" y="10832"/>
                          </a:cubicBezTo>
                          <a:cubicBezTo>
                            <a:pt x="39635" y="15156"/>
                            <a:pt x="41338" y="20790"/>
                            <a:pt x="41076" y="26751"/>
                          </a:cubicBezTo>
                          <a:cubicBezTo>
                            <a:pt x="40814" y="32647"/>
                            <a:pt x="38521" y="38085"/>
                            <a:pt x="34787" y="42081"/>
                          </a:cubicBezTo>
                          <a:cubicBezTo>
                            <a:pt x="31053" y="46012"/>
                            <a:pt x="26336" y="47977"/>
                            <a:pt x="21422" y="47781"/>
                          </a:cubicBezTo>
                          <a:cubicBezTo>
                            <a:pt x="16509" y="47519"/>
                            <a:pt x="11989" y="45095"/>
                            <a:pt x="8648" y="40836"/>
                          </a:cubicBezTo>
                          <a:cubicBezTo>
                            <a:pt x="5306" y="36513"/>
                            <a:pt x="3603" y="30879"/>
                            <a:pt x="3865" y="24917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58" name="Google Shape;2758;p38">
                      <a:extLst>
                        <a:ext uri="{FF2B5EF4-FFF2-40B4-BE49-F238E27FC236}">
                          <a16:creationId xmlns:a16="http://schemas.microsoft.com/office/drawing/2014/main" id="{6A557E55-6779-7922-2C77-A560D222FF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1533" y="304376"/>
                      <a:ext cx="11911" cy="251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11" h="25197" extrusionOk="0">
                          <a:moveTo>
                            <a:pt x="2334" y="25132"/>
                          </a:moveTo>
                          <a:cubicBezTo>
                            <a:pt x="2334" y="25132"/>
                            <a:pt x="2334" y="25132"/>
                            <a:pt x="2334" y="25132"/>
                          </a:cubicBezTo>
                          <a:cubicBezTo>
                            <a:pt x="5282" y="25132"/>
                            <a:pt x="11113" y="23756"/>
                            <a:pt x="11833" y="18057"/>
                          </a:cubicBezTo>
                          <a:cubicBezTo>
                            <a:pt x="12554" y="12685"/>
                            <a:pt x="8165" y="9737"/>
                            <a:pt x="5020" y="8689"/>
                          </a:cubicBezTo>
                          <a:lnTo>
                            <a:pt x="3317" y="1286"/>
                          </a:lnTo>
                          <a:cubicBezTo>
                            <a:pt x="3120" y="369"/>
                            <a:pt x="2203" y="-155"/>
                            <a:pt x="1286" y="41"/>
                          </a:cubicBezTo>
                          <a:cubicBezTo>
                            <a:pt x="369" y="238"/>
                            <a:pt x="-155" y="1155"/>
                            <a:pt x="41" y="2072"/>
                          </a:cubicBezTo>
                          <a:lnTo>
                            <a:pt x="2006" y="10457"/>
                          </a:lnTo>
                          <a:cubicBezTo>
                            <a:pt x="2137" y="11113"/>
                            <a:pt x="2662" y="11571"/>
                            <a:pt x="3251" y="11702"/>
                          </a:cubicBezTo>
                          <a:cubicBezTo>
                            <a:pt x="3513" y="11702"/>
                            <a:pt x="9082" y="13143"/>
                            <a:pt x="8492" y="17664"/>
                          </a:cubicBezTo>
                          <a:cubicBezTo>
                            <a:pt x="7968" y="21856"/>
                            <a:pt x="2596" y="21856"/>
                            <a:pt x="2334" y="21856"/>
                          </a:cubicBezTo>
                          <a:cubicBezTo>
                            <a:pt x="1417" y="21856"/>
                            <a:pt x="631" y="22577"/>
                            <a:pt x="631" y="23494"/>
                          </a:cubicBezTo>
                          <a:cubicBezTo>
                            <a:pt x="631" y="24411"/>
                            <a:pt x="1351" y="25132"/>
                            <a:pt x="2203" y="25198"/>
                          </a:cubicBezTo>
                          <a:close/>
                        </a:path>
                      </a:pathLst>
                    </a:custGeom>
                    <a:solidFill>
                      <a:srgbClr val="27293E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59" name="Google Shape;2759;p38">
                      <a:extLst>
                        <a:ext uri="{FF2B5EF4-FFF2-40B4-BE49-F238E27FC236}">
                          <a16:creationId xmlns:a16="http://schemas.microsoft.com/office/drawing/2014/main" id="{BC132784-049F-FB08-3B26-7F01F2F04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9457" y="301545"/>
                      <a:ext cx="11729" cy="58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729" h="5877" extrusionOk="0">
                          <a:moveTo>
                            <a:pt x="11420" y="3789"/>
                          </a:moveTo>
                          <a:cubicBezTo>
                            <a:pt x="8865" y="644"/>
                            <a:pt x="4934" y="-732"/>
                            <a:pt x="1004" y="382"/>
                          </a:cubicBezTo>
                          <a:cubicBezTo>
                            <a:pt x="-831" y="906"/>
                            <a:pt x="86" y="3658"/>
                            <a:pt x="1855" y="3134"/>
                          </a:cubicBezTo>
                          <a:cubicBezTo>
                            <a:pt x="4410" y="2413"/>
                            <a:pt x="7227" y="3199"/>
                            <a:pt x="8930" y="5296"/>
                          </a:cubicBezTo>
                          <a:cubicBezTo>
                            <a:pt x="10110" y="6737"/>
                            <a:pt x="12599" y="5230"/>
                            <a:pt x="11420" y="3723"/>
                          </a:cubicBezTo>
                          <a:lnTo>
                            <a:pt x="11420" y="3723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60" name="Google Shape;2760;p38">
                      <a:extLst>
                        <a:ext uri="{FF2B5EF4-FFF2-40B4-BE49-F238E27FC236}">
                          <a16:creationId xmlns:a16="http://schemas.microsoft.com/office/drawing/2014/main" id="{904F4A04-D6A5-015B-38D8-8F159F371A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7802" y="274255"/>
                      <a:ext cx="33238" cy="21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238" h="21219" extrusionOk="0">
                          <a:moveTo>
                            <a:pt x="32892" y="19090"/>
                          </a:moveTo>
                          <a:cubicBezTo>
                            <a:pt x="25162" y="8936"/>
                            <a:pt x="14353" y="2254"/>
                            <a:pt x="1774" y="26"/>
                          </a:cubicBezTo>
                          <a:cubicBezTo>
                            <a:pt x="-60" y="-301"/>
                            <a:pt x="-781" y="2516"/>
                            <a:pt x="1119" y="2843"/>
                          </a:cubicBezTo>
                          <a:cubicBezTo>
                            <a:pt x="12911" y="4940"/>
                            <a:pt x="23197" y="11098"/>
                            <a:pt x="30468" y="20597"/>
                          </a:cubicBezTo>
                          <a:cubicBezTo>
                            <a:pt x="31582" y="22104"/>
                            <a:pt x="34072" y="20597"/>
                            <a:pt x="32958" y="19025"/>
                          </a:cubicBezTo>
                          <a:lnTo>
                            <a:pt x="32958" y="19025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2761" name="Google Shape;2761;p38">
                  <a:extLst>
                    <a:ext uri="{FF2B5EF4-FFF2-40B4-BE49-F238E27FC236}">
                      <a16:creationId xmlns:a16="http://schemas.microsoft.com/office/drawing/2014/main" id="{61502EC0-45D3-C941-3B2D-9BBBEE44393C}"/>
                    </a:ext>
                  </a:extLst>
                </p:cNvPr>
                <p:cNvGrpSpPr/>
                <p:nvPr/>
              </p:nvGrpSpPr>
              <p:grpSpPr>
                <a:xfrm>
                  <a:off x="985244" y="834014"/>
                  <a:ext cx="360840" cy="249807"/>
                  <a:chOff x="985244" y="834014"/>
                  <a:chExt cx="360840" cy="249807"/>
                </a:xfrm>
              </p:grpSpPr>
              <p:sp>
                <p:nvSpPr>
                  <p:cNvPr id="2762" name="Google Shape;2762;p38">
                    <a:extLst>
                      <a:ext uri="{FF2B5EF4-FFF2-40B4-BE49-F238E27FC236}">
                        <a16:creationId xmlns:a16="http://schemas.microsoft.com/office/drawing/2014/main" id="{96C38742-DCCF-1AB6-8D6E-8B69927C5A3D}"/>
                      </a:ext>
                    </a:extLst>
                  </p:cNvPr>
                  <p:cNvSpPr/>
                  <p:nvPr/>
                </p:nvSpPr>
                <p:spPr>
                  <a:xfrm>
                    <a:off x="985244" y="834014"/>
                    <a:ext cx="360840" cy="249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840" h="249807" extrusionOk="0">
                        <a:moveTo>
                          <a:pt x="294135" y="0"/>
                        </a:moveTo>
                        <a:cubicBezTo>
                          <a:pt x="294135" y="0"/>
                          <a:pt x="254500" y="76452"/>
                          <a:pt x="19379" y="20374"/>
                        </a:cubicBezTo>
                        <a:cubicBezTo>
                          <a:pt x="19379" y="20374"/>
                          <a:pt x="-5450" y="125389"/>
                          <a:pt x="1101" y="196797"/>
                        </a:cubicBezTo>
                        <a:cubicBezTo>
                          <a:pt x="7652" y="268205"/>
                          <a:pt x="370849" y="276722"/>
                          <a:pt x="360629" y="164565"/>
                        </a:cubicBezTo>
                        <a:cubicBezTo>
                          <a:pt x="350999" y="59419"/>
                          <a:pt x="294200" y="0"/>
                          <a:pt x="29420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63" name="Google Shape;2763;p38">
                    <a:extLst>
                      <a:ext uri="{FF2B5EF4-FFF2-40B4-BE49-F238E27FC236}">
                        <a16:creationId xmlns:a16="http://schemas.microsoft.com/office/drawing/2014/main" id="{14758B82-C262-CCCD-107D-33A9BEACE286}"/>
                      </a:ext>
                    </a:extLst>
                  </p:cNvPr>
                  <p:cNvSpPr/>
                  <p:nvPr/>
                </p:nvSpPr>
                <p:spPr>
                  <a:xfrm>
                    <a:off x="1202352" y="882049"/>
                    <a:ext cx="22833" cy="228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833" h="22833" extrusionOk="0">
                        <a:moveTo>
                          <a:pt x="50" y="10401"/>
                        </a:moveTo>
                        <a:cubicBezTo>
                          <a:pt x="-539" y="16690"/>
                          <a:pt x="4112" y="22193"/>
                          <a:pt x="10401" y="22783"/>
                        </a:cubicBezTo>
                        <a:cubicBezTo>
                          <a:pt x="16690" y="23373"/>
                          <a:pt x="22193" y="18721"/>
                          <a:pt x="22783" y="12432"/>
                        </a:cubicBezTo>
                        <a:cubicBezTo>
                          <a:pt x="23373" y="6143"/>
                          <a:pt x="18721" y="640"/>
                          <a:pt x="12432" y="50"/>
                        </a:cubicBezTo>
                        <a:cubicBezTo>
                          <a:pt x="6143" y="-539"/>
                          <a:pt x="640" y="4112"/>
                          <a:pt x="50" y="1040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64" name="Google Shape;2764;p38">
                    <a:extLst>
                      <a:ext uri="{FF2B5EF4-FFF2-40B4-BE49-F238E27FC236}">
                        <a16:creationId xmlns:a16="http://schemas.microsoft.com/office/drawing/2014/main" id="{686EDCD3-B588-B1FD-44AC-AA8886F396FE}"/>
                      </a:ext>
                    </a:extLst>
                  </p:cNvPr>
                  <p:cNvSpPr/>
                  <p:nvPr/>
                </p:nvSpPr>
                <p:spPr>
                  <a:xfrm>
                    <a:off x="1262155" y="848874"/>
                    <a:ext cx="26635" cy="446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35" h="44615" extrusionOk="0">
                        <a:moveTo>
                          <a:pt x="4121" y="666"/>
                        </a:moveTo>
                        <a:cubicBezTo>
                          <a:pt x="15848" y="11934"/>
                          <a:pt x="23513" y="26150"/>
                          <a:pt x="26592" y="42069"/>
                        </a:cubicBezTo>
                        <a:cubicBezTo>
                          <a:pt x="27116" y="44886"/>
                          <a:pt x="22727" y="45672"/>
                          <a:pt x="22202" y="42855"/>
                        </a:cubicBezTo>
                        <a:cubicBezTo>
                          <a:pt x="19254" y="27656"/>
                          <a:pt x="11852" y="14292"/>
                          <a:pt x="649" y="3548"/>
                        </a:cubicBezTo>
                        <a:cubicBezTo>
                          <a:pt x="-1447" y="1517"/>
                          <a:pt x="2025" y="-1300"/>
                          <a:pt x="4121" y="666"/>
                        </a:cubicBezTo>
                        <a:lnTo>
                          <a:pt x="4121" y="666"/>
                        </a:lnTo>
                        <a:close/>
                      </a:path>
                    </a:pathLst>
                  </a:custGeom>
                  <a:solidFill>
                    <a:srgbClr val="D469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65" name="Google Shape;2765;p38">
                    <a:extLst>
                      <a:ext uri="{FF2B5EF4-FFF2-40B4-BE49-F238E27FC236}">
                        <a16:creationId xmlns:a16="http://schemas.microsoft.com/office/drawing/2014/main" id="{E588AAF2-8D18-7C17-933F-3EAB05A01BBC}"/>
                      </a:ext>
                    </a:extLst>
                  </p:cNvPr>
                  <p:cNvSpPr/>
                  <p:nvPr/>
                </p:nvSpPr>
                <p:spPr>
                  <a:xfrm>
                    <a:off x="1138943" y="874490"/>
                    <a:ext cx="8036" cy="504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36" h="50445" extrusionOk="0">
                        <a:moveTo>
                          <a:pt x="5220" y="2368"/>
                        </a:moveTo>
                        <a:cubicBezTo>
                          <a:pt x="3582" y="17698"/>
                          <a:pt x="4499" y="32831"/>
                          <a:pt x="7971" y="47899"/>
                        </a:cubicBezTo>
                        <a:cubicBezTo>
                          <a:pt x="8626" y="50716"/>
                          <a:pt x="4171" y="51502"/>
                          <a:pt x="3582" y="48685"/>
                        </a:cubicBezTo>
                        <a:cubicBezTo>
                          <a:pt x="44" y="33290"/>
                          <a:pt x="-873" y="17698"/>
                          <a:pt x="830" y="1975"/>
                        </a:cubicBezTo>
                        <a:cubicBezTo>
                          <a:pt x="1158" y="-907"/>
                          <a:pt x="5613" y="-514"/>
                          <a:pt x="5285" y="2368"/>
                        </a:cubicBezTo>
                        <a:lnTo>
                          <a:pt x="5285" y="236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66" name="Google Shape;2766;p38">
                    <a:extLst>
                      <a:ext uri="{FF2B5EF4-FFF2-40B4-BE49-F238E27FC236}">
                        <a16:creationId xmlns:a16="http://schemas.microsoft.com/office/drawing/2014/main" id="{64771EF5-A76F-9381-87F6-786BC21F80CB}"/>
                      </a:ext>
                    </a:extLst>
                  </p:cNvPr>
                  <p:cNvSpPr/>
                  <p:nvPr/>
                </p:nvSpPr>
                <p:spPr>
                  <a:xfrm>
                    <a:off x="1051656" y="865672"/>
                    <a:ext cx="8416" cy="487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16" h="48754" extrusionOk="0">
                        <a:moveTo>
                          <a:pt x="5638" y="2342"/>
                        </a:moveTo>
                        <a:cubicBezTo>
                          <a:pt x="3411" y="17148"/>
                          <a:pt x="4328" y="31823"/>
                          <a:pt x="8324" y="46235"/>
                        </a:cubicBezTo>
                        <a:cubicBezTo>
                          <a:pt x="9110" y="49052"/>
                          <a:pt x="4655" y="49773"/>
                          <a:pt x="3935" y="47021"/>
                        </a:cubicBezTo>
                        <a:cubicBezTo>
                          <a:pt x="-127" y="32216"/>
                          <a:pt x="-1044" y="17083"/>
                          <a:pt x="1183" y="1949"/>
                        </a:cubicBezTo>
                        <a:cubicBezTo>
                          <a:pt x="1576" y="-868"/>
                          <a:pt x="6097" y="-540"/>
                          <a:pt x="5638" y="2342"/>
                        </a:cubicBezTo>
                        <a:lnTo>
                          <a:pt x="5638" y="2342"/>
                        </a:lnTo>
                        <a:close/>
                      </a:path>
                    </a:pathLst>
                  </a:custGeom>
                  <a:solidFill>
                    <a:srgbClr val="D4690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67" name="Google Shape;2767;p38">
                    <a:extLst>
                      <a:ext uri="{FF2B5EF4-FFF2-40B4-BE49-F238E27FC236}">
                        <a16:creationId xmlns:a16="http://schemas.microsoft.com/office/drawing/2014/main" id="{FD90D29A-B69F-286A-B227-3DA3A7001D45}"/>
                      </a:ext>
                    </a:extLst>
                  </p:cNvPr>
                  <p:cNvSpPr/>
                  <p:nvPr/>
                </p:nvSpPr>
                <p:spPr>
                  <a:xfrm>
                    <a:off x="994668" y="878841"/>
                    <a:ext cx="316679" cy="454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679" h="45432" extrusionOk="0">
                        <a:moveTo>
                          <a:pt x="315763" y="3782"/>
                        </a:moveTo>
                        <a:cubicBezTo>
                          <a:pt x="244748" y="49182"/>
                          <a:pt x="153228" y="51278"/>
                          <a:pt x="72321" y="39028"/>
                        </a:cubicBezTo>
                        <a:cubicBezTo>
                          <a:pt x="48410" y="35425"/>
                          <a:pt x="24760" y="30249"/>
                          <a:pt x="1438" y="23829"/>
                        </a:cubicBezTo>
                        <a:cubicBezTo>
                          <a:pt x="-1314" y="23043"/>
                          <a:pt x="259" y="18850"/>
                          <a:pt x="3010" y="19636"/>
                        </a:cubicBezTo>
                        <a:cubicBezTo>
                          <a:pt x="82148" y="41386"/>
                          <a:pt x="170327" y="50754"/>
                          <a:pt x="250317" y="28022"/>
                        </a:cubicBezTo>
                        <a:cubicBezTo>
                          <a:pt x="272329" y="21733"/>
                          <a:pt x="293555" y="12692"/>
                          <a:pt x="312881" y="376"/>
                        </a:cubicBezTo>
                        <a:cubicBezTo>
                          <a:pt x="315305" y="-1131"/>
                          <a:pt x="318187" y="2276"/>
                          <a:pt x="315763" y="3848"/>
                        </a:cubicBezTo>
                        <a:lnTo>
                          <a:pt x="315763" y="384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768" name="Google Shape;2768;p38">
                  <a:extLst>
                    <a:ext uri="{FF2B5EF4-FFF2-40B4-BE49-F238E27FC236}">
                      <a16:creationId xmlns:a16="http://schemas.microsoft.com/office/drawing/2014/main" id="{D858F04F-9970-D6A9-EBC8-6B09D8B771A0}"/>
                    </a:ext>
                  </a:extLst>
                </p:cNvPr>
                <p:cNvSpPr/>
                <p:nvPr/>
              </p:nvSpPr>
              <p:spPr>
                <a:xfrm>
                  <a:off x="1107918" y="706068"/>
                  <a:ext cx="146482" cy="17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82" h="17828" extrusionOk="0">
                      <a:moveTo>
                        <a:pt x="144797" y="9369"/>
                      </a:moveTo>
                      <a:cubicBezTo>
                        <a:pt x="97629" y="22210"/>
                        <a:pt x="47512" y="20375"/>
                        <a:pt x="1392" y="4259"/>
                      </a:cubicBezTo>
                      <a:cubicBezTo>
                        <a:pt x="-1294" y="3342"/>
                        <a:pt x="278" y="-785"/>
                        <a:pt x="2964" y="132"/>
                      </a:cubicBezTo>
                      <a:cubicBezTo>
                        <a:pt x="48430" y="15986"/>
                        <a:pt x="97563" y="17689"/>
                        <a:pt x="144011" y="4980"/>
                      </a:cubicBezTo>
                      <a:cubicBezTo>
                        <a:pt x="146763" y="4259"/>
                        <a:pt x="147483" y="8583"/>
                        <a:pt x="144797" y="9304"/>
                      </a:cubicBezTo>
                      <a:lnTo>
                        <a:pt x="144797" y="930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9" name="Google Shape;2769;p38">
                  <a:extLst>
                    <a:ext uri="{FF2B5EF4-FFF2-40B4-BE49-F238E27FC236}">
                      <a16:creationId xmlns:a16="http://schemas.microsoft.com/office/drawing/2014/main" id="{937DFD56-6250-5480-057C-F0CE541C4BAA}"/>
                    </a:ext>
                  </a:extLst>
                </p:cNvPr>
                <p:cNvSpPr/>
                <p:nvPr/>
              </p:nvSpPr>
              <p:spPr>
                <a:xfrm>
                  <a:off x="998816" y="611075"/>
                  <a:ext cx="43409" cy="165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09" h="165577" extrusionOk="0">
                      <a:moveTo>
                        <a:pt x="4234" y="1247"/>
                      </a:moveTo>
                      <a:cubicBezTo>
                        <a:pt x="29259" y="51757"/>
                        <a:pt x="42623" y="107311"/>
                        <a:pt x="43410" y="163651"/>
                      </a:cubicBezTo>
                      <a:cubicBezTo>
                        <a:pt x="43410" y="166468"/>
                        <a:pt x="39086" y="166075"/>
                        <a:pt x="39020" y="163258"/>
                      </a:cubicBezTo>
                      <a:cubicBezTo>
                        <a:pt x="38234" y="107638"/>
                        <a:pt x="24935" y="52870"/>
                        <a:pt x="237" y="3081"/>
                      </a:cubicBezTo>
                      <a:cubicBezTo>
                        <a:pt x="-1007" y="527"/>
                        <a:pt x="2989" y="-1308"/>
                        <a:pt x="4234" y="1182"/>
                      </a:cubicBezTo>
                      <a:lnTo>
                        <a:pt x="4234" y="1182"/>
                      </a:lnTo>
                      <a:close/>
                    </a:path>
                  </a:pathLst>
                </a:custGeom>
                <a:solidFill>
                  <a:srgbClr val="CA687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70" name="Google Shape;2770;p38">
                <a:extLst>
                  <a:ext uri="{FF2B5EF4-FFF2-40B4-BE49-F238E27FC236}">
                    <a16:creationId xmlns:a16="http://schemas.microsoft.com/office/drawing/2014/main" id="{5001EAA3-8CE0-B528-DF07-F297E7F6DC8E}"/>
                  </a:ext>
                </a:extLst>
              </p:cNvPr>
              <p:cNvGrpSpPr/>
              <p:nvPr/>
            </p:nvGrpSpPr>
            <p:grpSpPr>
              <a:xfrm>
                <a:off x="953130" y="955612"/>
                <a:ext cx="259350" cy="1315533"/>
                <a:chOff x="953130" y="955612"/>
                <a:chExt cx="259350" cy="1315533"/>
              </a:xfrm>
            </p:grpSpPr>
            <p:sp>
              <p:nvSpPr>
                <p:cNvPr id="2771" name="Google Shape;2771;p38">
                  <a:extLst>
                    <a:ext uri="{FF2B5EF4-FFF2-40B4-BE49-F238E27FC236}">
                      <a16:creationId xmlns:a16="http://schemas.microsoft.com/office/drawing/2014/main" id="{37F4D493-87D7-1000-AF5B-FC8BEA2B92FF}"/>
                    </a:ext>
                  </a:extLst>
                </p:cNvPr>
                <p:cNvSpPr/>
                <p:nvPr/>
              </p:nvSpPr>
              <p:spPr>
                <a:xfrm>
                  <a:off x="953130" y="995959"/>
                  <a:ext cx="250582" cy="1275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582" h="1275186" extrusionOk="0">
                      <a:moveTo>
                        <a:pt x="250582" y="0"/>
                      </a:moveTo>
                      <a:cubicBezTo>
                        <a:pt x="250582" y="0"/>
                        <a:pt x="238594" y="479415"/>
                        <a:pt x="230012" y="565956"/>
                      </a:cubicBezTo>
                      <a:cubicBezTo>
                        <a:pt x="221495" y="652563"/>
                        <a:pt x="184416" y="1275186"/>
                        <a:pt x="184416" y="1275186"/>
                      </a:cubicBezTo>
                      <a:lnTo>
                        <a:pt x="0" y="1275186"/>
                      </a:lnTo>
                      <a:cubicBezTo>
                        <a:pt x="0" y="1275186"/>
                        <a:pt x="31904" y="8779"/>
                        <a:pt x="31904" y="8779"/>
                      </a:cubicBezTo>
                      <a:lnTo>
                        <a:pt x="25051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2" name="Google Shape;2772;p38">
                  <a:extLst>
                    <a:ext uri="{FF2B5EF4-FFF2-40B4-BE49-F238E27FC236}">
                      <a16:creationId xmlns:a16="http://schemas.microsoft.com/office/drawing/2014/main" id="{EE02954D-23EB-29B8-99AF-372A88E34FC1}"/>
                    </a:ext>
                  </a:extLst>
                </p:cNvPr>
                <p:cNvSpPr/>
                <p:nvPr/>
              </p:nvSpPr>
              <p:spPr>
                <a:xfrm>
                  <a:off x="955611" y="2228824"/>
                  <a:ext cx="183645" cy="5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645" h="5176" extrusionOk="0">
                      <a:moveTo>
                        <a:pt x="181607" y="5045"/>
                      </a:moveTo>
                      <a:cubicBezTo>
                        <a:pt x="121729" y="5503"/>
                        <a:pt x="61917" y="4651"/>
                        <a:pt x="2039" y="4193"/>
                      </a:cubicBezTo>
                      <a:cubicBezTo>
                        <a:pt x="-647" y="4193"/>
                        <a:pt x="-712" y="0"/>
                        <a:pt x="2039" y="0"/>
                      </a:cubicBezTo>
                      <a:cubicBezTo>
                        <a:pt x="61917" y="459"/>
                        <a:pt x="121729" y="1310"/>
                        <a:pt x="181607" y="852"/>
                      </a:cubicBezTo>
                      <a:cubicBezTo>
                        <a:pt x="184293" y="852"/>
                        <a:pt x="184358" y="5045"/>
                        <a:pt x="181607" y="5045"/>
                      </a:cubicBezTo>
                      <a:lnTo>
                        <a:pt x="181607" y="50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3" name="Google Shape;2773;p38">
                  <a:extLst>
                    <a:ext uri="{FF2B5EF4-FFF2-40B4-BE49-F238E27FC236}">
                      <a16:creationId xmlns:a16="http://schemas.microsoft.com/office/drawing/2014/main" id="{78391D5C-EA7D-CC10-D733-A92F19B21D37}"/>
                    </a:ext>
                  </a:extLst>
                </p:cNvPr>
                <p:cNvSpPr/>
                <p:nvPr/>
              </p:nvSpPr>
              <p:spPr>
                <a:xfrm>
                  <a:off x="1012097" y="1528131"/>
                  <a:ext cx="112770" cy="9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70" h="9561" extrusionOk="0">
                      <a:moveTo>
                        <a:pt x="111167" y="4565"/>
                      </a:moveTo>
                      <a:cubicBezTo>
                        <a:pt x="74874" y="11313"/>
                        <a:pt x="37860" y="11248"/>
                        <a:pt x="1566" y="4238"/>
                      </a:cubicBezTo>
                      <a:cubicBezTo>
                        <a:pt x="-1185" y="3714"/>
                        <a:pt x="-6" y="-479"/>
                        <a:pt x="2745" y="45"/>
                      </a:cubicBezTo>
                      <a:cubicBezTo>
                        <a:pt x="38187" y="6858"/>
                        <a:pt x="74546" y="6989"/>
                        <a:pt x="110054" y="373"/>
                      </a:cubicBezTo>
                      <a:cubicBezTo>
                        <a:pt x="112805" y="-151"/>
                        <a:pt x="113919" y="4041"/>
                        <a:pt x="111233" y="4565"/>
                      </a:cubicBezTo>
                      <a:lnTo>
                        <a:pt x="111233" y="456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4" name="Google Shape;2774;p38">
                  <a:extLst>
                    <a:ext uri="{FF2B5EF4-FFF2-40B4-BE49-F238E27FC236}">
                      <a16:creationId xmlns:a16="http://schemas.microsoft.com/office/drawing/2014/main" id="{3AFBECC6-B2FF-EE30-909F-5FA6230F5511}"/>
                    </a:ext>
                  </a:extLst>
                </p:cNvPr>
                <p:cNvSpPr/>
                <p:nvPr/>
              </p:nvSpPr>
              <p:spPr>
                <a:xfrm>
                  <a:off x="1176644" y="959918"/>
                  <a:ext cx="27210" cy="222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10" h="222224" extrusionOk="0">
                      <a:moveTo>
                        <a:pt x="25103" y="222225"/>
                      </a:moveTo>
                      <a:cubicBezTo>
                        <a:pt x="23989" y="222225"/>
                        <a:pt x="23072" y="221373"/>
                        <a:pt x="23006" y="220325"/>
                      </a:cubicBezTo>
                      <a:cubicBezTo>
                        <a:pt x="17503" y="167391"/>
                        <a:pt x="11345" y="114458"/>
                        <a:pt x="5842" y="61524"/>
                      </a:cubicBezTo>
                      <a:cubicBezTo>
                        <a:pt x="3811" y="41871"/>
                        <a:pt x="1780" y="22152"/>
                        <a:pt x="12" y="2498"/>
                      </a:cubicBezTo>
                      <a:cubicBezTo>
                        <a:pt x="-250" y="-253"/>
                        <a:pt x="4008" y="-1039"/>
                        <a:pt x="4270" y="1712"/>
                      </a:cubicBezTo>
                      <a:cubicBezTo>
                        <a:pt x="10821" y="74561"/>
                        <a:pt x="19600" y="147148"/>
                        <a:pt x="27199" y="219866"/>
                      </a:cubicBezTo>
                      <a:cubicBezTo>
                        <a:pt x="27330" y="221111"/>
                        <a:pt x="26347" y="222225"/>
                        <a:pt x="25103" y="222225"/>
                      </a:cubicBezTo>
                      <a:lnTo>
                        <a:pt x="25103" y="22222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5" name="Google Shape;2775;p38">
                  <a:extLst>
                    <a:ext uri="{FF2B5EF4-FFF2-40B4-BE49-F238E27FC236}">
                      <a16:creationId xmlns:a16="http://schemas.microsoft.com/office/drawing/2014/main" id="{34E9F09F-C943-AE4D-7248-6F73EED59A9C}"/>
                    </a:ext>
                  </a:extLst>
                </p:cNvPr>
                <p:cNvSpPr/>
                <p:nvPr/>
              </p:nvSpPr>
              <p:spPr>
                <a:xfrm>
                  <a:off x="1189318" y="959880"/>
                  <a:ext cx="23162" cy="114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62" h="114346" extrusionOk="0">
                      <a:moveTo>
                        <a:pt x="11577" y="1750"/>
                      </a:moveTo>
                      <a:cubicBezTo>
                        <a:pt x="17277" y="28938"/>
                        <a:pt x="21011" y="56518"/>
                        <a:pt x="22518" y="84295"/>
                      </a:cubicBezTo>
                      <a:cubicBezTo>
                        <a:pt x="22911" y="91960"/>
                        <a:pt x="24876" y="102966"/>
                        <a:pt x="19177" y="109255"/>
                      </a:cubicBezTo>
                      <a:cubicBezTo>
                        <a:pt x="15049" y="113775"/>
                        <a:pt x="6860" y="115806"/>
                        <a:pt x="1292" y="113186"/>
                      </a:cubicBezTo>
                      <a:cubicBezTo>
                        <a:pt x="-1198" y="112006"/>
                        <a:pt x="244" y="107945"/>
                        <a:pt x="2799" y="109124"/>
                      </a:cubicBezTo>
                      <a:cubicBezTo>
                        <a:pt x="6402" y="110762"/>
                        <a:pt x="11119" y="109845"/>
                        <a:pt x="14263" y="107617"/>
                      </a:cubicBezTo>
                      <a:cubicBezTo>
                        <a:pt x="18718" y="104473"/>
                        <a:pt x="18718" y="98577"/>
                        <a:pt x="18653" y="93663"/>
                      </a:cubicBezTo>
                      <a:cubicBezTo>
                        <a:pt x="18587" y="83247"/>
                        <a:pt x="17604" y="72765"/>
                        <a:pt x="16556" y="62480"/>
                      </a:cubicBezTo>
                      <a:cubicBezTo>
                        <a:pt x="14591" y="42302"/>
                        <a:pt x="11446" y="22321"/>
                        <a:pt x="7319" y="2471"/>
                      </a:cubicBezTo>
                      <a:cubicBezTo>
                        <a:pt x="6729" y="-281"/>
                        <a:pt x="10988" y="-1001"/>
                        <a:pt x="11577" y="1685"/>
                      </a:cubicBezTo>
                      <a:lnTo>
                        <a:pt x="11577" y="168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6" name="Google Shape;2776;p38">
                  <a:extLst>
                    <a:ext uri="{FF2B5EF4-FFF2-40B4-BE49-F238E27FC236}">
                      <a16:creationId xmlns:a16="http://schemas.microsoft.com/office/drawing/2014/main" id="{D99D8D8F-6479-08DA-D7FE-654833DFE83C}"/>
                    </a:ext>
                  </a:extLst>
                </p:cNvPr>
                <p:cNvSpPr/>
                <p:nvPr/>
              </p:nvSpPr>
              <p:spPr>
                <a:xfrm>
                  <a:off x="989247" y="955612"/>
                  <a:ext cx="88355" cy="171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55" h="171999" extrusionOk="0">
                      <a:moveTo>
                        <a:pt x="88355" y="2088"/>
                      </a:moveTo>
                      <a:cubicBezTo>
                        <a:pt x="84031" y="67141"/>
                        <a:pt x="53306" y="128919"/>
                        <a:pt x="3779" y="171436"/>
                      </a:cubicBezTo>
                      <a:cubicBezTo>
                        <a:pt x="1683" y="173270"/>
                        <a:pt x="-1396" y="170191"/>
                        <a:pt x="700" y="168357"/>
                      </a:cubicBezTo>
                      <a:cubicBezTo>
                        <a:pt x="49310" y="126626"/>
                        <a:pt x="79708" y="66028"/>
                        <a:pt x="83966" y="2088"/>
                      </a:cubicBezTo>
                      <a:cubicBezTo>
                        <a:pt x="84162" y="-663"/>
                        <a:pt x="88486" y="-729"/>
                        <a:pt x="88290" y="2088"/>
                      </a:cubicBezTo>
                      <a:lnTo>
                        <a:pt x="88290" y="2088"/>
                      </a:lnTo>
                      <a:close/>
                    </a:path>
                  </a:pathLst>
                </a:custGeom>
                <a:solidFill>
                  <a:srgbClr val="D469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77" name="Google Shape;2777;p38">
                <a:extLst>
                  <a:ext uri="{FF2B5EF4-FFF2-40B4-BE49-F238E27FC236}">
                    <a16:creationId xmlns:a16="http://schemas.microsoft.com/office/drawing/2014/main" id="{86148BF5-8EB7-AD06-59AC-6E2C3369B5A8}"/>
                  </a:ext>
                </a:extLst>
              </p:cNvPr>
              <p:cNvGrpSpPr/>
              <p:nvPr/>
            </p:nvGrpSpPr>
            <p:grpSpPr>
              <a:xfrm>
                <a:off x="890173" y="391266"/>
                <a:ext cx="270498" cy="991232"/>
                <a:chOff x="890173" y="391266"/>
                <a:chExt cx="270498" cy="991232"/>
              </a:xfrm>
            </p:grpSpPr>
            <p:sp>
              <p:nvSpPr>
                <p:cNvPr id="2778" name="Google Shape;2778;p38">
                  <a:extLst>
                    <a:ext uri="{FF2B5EF4-FFF2-40B4-BE49-F238E27FC236}">
                      <a16:creationId xmlns:a16="http://schemas.microsoft.com/office/drawing/2014/main" id="{44E3DF2E-FCAB-DE7F-48A7-A4D63818EF14}"/>
                    </a:ext>
                  </a:extLst>
                </p:cNvPr>
                <p:cNvSpPr/>
                <p:nvPr/>
              </p:nvSpPr>
              <p:spPr>
                <a:xfrm>
                  <a:off x="890173" y="391482"/>
                  <a:ext cx="270498" cy="99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498" h="991016" extrusionOk="0">
                      <a:moveTo>
                        <a:pt x="213830" y="0"/>
                      </a:moveTo>
                      <a:cubicBezTo>
                        <a:pt x="213830" y="0"/>
                        <a:pt x="57650" y="67936"/>
                        <a:pt x="48348" y="93027"/>
                      </a:cubicBezTo>
                      <a:cubicBezTo>
                        <a:pt x="39045" y="118118"/>
                        <a:pt x="66036" y="208327"/>
                        <a:pt x="82741" y="254775"/>
                      </a:cubicBezTo>
                      <a:cubicBezTo>
                        <a:pt x="99447" y="301289"/>
                        <a:pt x="0" y="960337"/>
                        <a:pt x="0" y="960337"/>
                      </a:cubicBezTo>
                      <a:cubicBezTo>
                        <a:pt x="81497" y="992634"/>
                        <a:pt x="194766" y="998072"/>
                        <a:pt x="270498" y="983004"/>
                      </a:cubicBezTo>
                      <a:cubicBezTo>
                        <a:pt x="270498" y="983004"/>
                        <a:pt x="211144" y="455045"/>
                        <a:pt x="229357" y="347081"/>
                      </a:cubicBezTo>
                      <a:cubicBezTo>
                        <a:pt x="247569" y="239118"/>
                        <a:pt x="230732" y="229095"/>
                        <a:pt x="224247" y="149694"/>
                      </a:cubicBezTo>
                      <a:cubicBezTo>
                        <a:pt x="217696" y="70294"/>
                        <a:pt x="213830" y="0"/>
                        <a:pt x="21383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9" name="Google Shape;2779;p38">
                  <a:extLst>
                    <a:ext uri="{FF2B5EF4-FFF2-40B4-BE49-F238E27FC236}">
                      <a16:creationId xmlns:a16="http://schemas.microsoft.com/office/drawing/2014/main" id="{EC5FB963-C6F6-7577-CD1C-840AF553922A}"/>
                    </a:ext>
                  </a:extLst>
                </p:cNvPr>
                <p:cNvSpPr/>
                <p:nvPr/>
              </p:nvSpPr>
              <p:spPr>
                <a:xfrm>
                  <a:off x="1100763" y="679488"/>
                  <a:ext cx="42631" cy="671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31" h="671372" extrusionOk="0">
                      <a:moveTo>
                        <a:pt x="9595" y="2015"/>
                      </a:moveTo>
                      <a:cubicBezTo>
                        <a:pt x="-2459" y="175490"/>
                        <a:pt x="7237" y="349751"/>
                        <a:pt x="25318" y="522440"/>
                      </a:cubicBezTo>
                      <a:cubicBezTo>
                        <a:pt x="30493" y="571508"/>
                        <a:pt x="36324" y="620511"/>
                        <a:pt x="42613" y="669383"/>
                      </a:cubicBezTo>
                      <a:cubicBezTo>
                        <a:pt x="42941" y="672069"/>
                        <a:pt x="38748" y="672003"/>
                        <a:pt x="38420" y="669383"/>
                      </a:cubicBezTo>
                      <a:cubicBezTo>
                        <a:pt x="16277" y="496563"/>
                        <a:pt x="-821" y="322629"/>
                        <a:pt x="30" y="148237"/>
                      </a:cubicBezTo>
                      <a:cubicBezTo>
                        <a:pt x="293" y="99430"/>
                        <a:pt x="1996" y="50690"/>
                        <a:pt x="5337" y="2015"/>
                      </a:cubicBezTo>
                      <a:cubicBezTo>
                        <a:pt x="5533" y="-672"/>
                        <a:pt x="9726" y="-672"/>
                        <a:pt x="9530" y="2015"/>
                      </a:cubicBezTo>
                      <a:lnTo>
                        <a:pt x="9530" y="201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0" name="Google Shape;2780;p38">
                  <a:extLst>
                    <a:ext uri="{FF2B5EF4-FFF2-40B4-BE49-F238E27FC236}">
                      <a16:creationId xmlns:a16="http://schemas.microsoft.com/office/drawing/2014/main" id="{AF487BBF-F26A-335A-9A48-D6F10A67BDBC}"/>
                    </a:ext>
                  </a:extLst>
                </p:cNvPr>
                <p:cNvSpPr/>
                <p:nvPr/>
              </p:nvSpPr>
              <p:spPr>
                <a:xfrm>
                  <a:off x="895586" y="1324610"/>
                  <a:ext cx="261339" cy="36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339" h="36315" extrusionOk="0">
                      <a:moveTo>
                        <a:pt x="259845" y="27274"/>
                      </a:moveTo>
                      <a:cubicBezTo>
                        <a:pt x="173631" y="44766"/>
                        <a:pt x="83159" y="36773"/>
                        <a:pt x="1401" y="4214"/>
                      </a:cubicBezTo>
                      <a:cubicBezTo>
                        <a:pt x="-1089" y="3231"/>
                        <a:pt x="25" y="-831"/>
                        <a:pt x="2514" y="152"/>
                      </a:cubicBezTo>
                      <a:cubicBezTo>
                        <a:pt x="83618" y="32449"/>
                        <a:pt x="173173" y="40573"/>
                        <a:pt x="258731" y="23212"/>
                      </a:cubicBezTo>
                      <a:cubicBezTo>
                        <a:pt x="261351" y="22688"/>
                        <a:pt x="262465" y="26684"/>
                        <a:pt x="259845" y="27274"/>
                      </a:cubicBezTo>
                      <a:lnTo>
                        <a:pt x="259845" y="272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1" name="Google Shape;2781;p38">
                  <a:extLst>
                    <a:ext uri="{FF2B5EF4-FFF2-40B4-BE49-F238E27FC236}">
                      <a16:creationId xmlns:a16="http://schemas.microsoft.com/office/drawing/2014/main" id="{9A4AEBDB-93E5-CDE0-42DA-8B3BD1B66662}"/>
                    </a:ext>
                  </a:extLst>
                </p:cNvPr>
                <p:cNvSpPr/>
                <p:nvPr/>
              </p:nvSpPr>
              <p:spPr>
                <a:xfrm>
                  <a:off x="1067579" y="391266"/>
                  <a:ext cx="60379" cy="314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79" h="314868" extrusionOk="0">
                      <a:moveTo>
                        <a:pt x="36425" y="216"/>
                      </a:moveTo>
                      <a:cubicBezTo>
                        <a:pt x="36425" y="216"/>
                        <a:pt x="41928" y="118399"/>
                        <a:pt x="53196" y="185287"/>
                      </a:cubicBezTo>
                      <a:cubicBezTo>
                        <a:pt x="66888" y="266194"/>
                        <a:pt x="56799" y="314869"/>
                        <a:pt x="56799" y="314869"/>
                      </a:cubicBezTo>
                      <a:lnTo>
                        <a:pt x="15919" y="250340"/>
                      </a:lnTo>
                      <a:lnTo>
                        <a:pt x="5896" y="135563"/>
                      </a:lnTo>
                      <a:lnTo>
                        <a:pt x="18671" y="110800"/>
                      </a:lnTo>
                      <a:lnTo>
                        <a:pt x="1179" y="96060"/>
                      </a:lnTo>
                      <a:lnTo>
                        <a:pt x="0" y="16725"/>
                      </a:lnTo>
                      <a:cubicBezTo>
                        <a:pt x="0" y="16725"/>
                        <a:pt x="16837" y="-2536"/>
                        <a:pt x="36359" y="28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2" name="Google Shape;2782;p38">
                  <a:extLst>
                    <a:ext uri="{FF2B5EF4-FFF2-40B4-BE49-F238E27FC236}">
                      <a16:creationId xmlns:a16="http://schemas.microsoft.com/office/drawing/2014/main" id="{856E54A6-1BED-9BE4-74D4-6BBB7B9425AF}"/>
                    </a:ext>
                  </a:extLst>
                </p:cNvPr>
                <p:cNvSpPr/>
                <p:nvPr/>
              </p:nvSpPr>
              <p:spPr>
                <a:xfrm>
                  <a:off x="955685" y="1043586"/>
                  <a:ext cx="107202" cy="107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02" h="107570" extrusionOk="0">
                      <a:moveTo>
                        <a:pt x="32625" y="99250"/>
                      </a:moveTo>
                      <a:cubicBezTo>
                        <a:pt x="393" y="74880"/>
                        <a:pt x="0" y="5765"/>
                        <a:pt x="0" y="2817"/>
                      </a:cubicBezTo>
                      <a:cubicBezTo>
                        <a:pt x="0" y="2031"/>
                        <a:pt x="328" y="1310"/>
                        <a:pt x="852" y="786"/>
                      </a:cubicBezTo>
                      <a:cubicBezTo>
                        <a:pt x="1441" y="262"/>
                        <a:pt x="2162" y="0"/>
                        <a:pt x="2948" y="0"/>
                      </a:cubicBezTo>
                      <a:lnTo>
                        <a:pt x="104360" y="6027"/>
                      </a:lnTo>
                      <a:cubicBezTo>
                        <a:pt x="105801" y="6093"/>
                        <a:pt x="106915" y="7272"/>
                        <a:pt x="106981" y="8647"/>
                      </a:cubicBezTo>
                      <a:cubicBezTo>
                        <a:pt x="107177" y="12120"/>
                        <a:pt x="111304" y="94468"/>
                        <a:pt x="73242" y="105277"/>
                      </a:cubicBezTo>
                      <a:cubicBezTo>
                        <a:pt x="67805" y="106850"/>
                        <a:pt x="62629" y="107570"/>
                        <a:pt x="57716" y="107570"/>
                      </a:cubicBezTo>
                      <a:cubicBezTo>
                        <a:pt x="48348" y="107570"/>
                        <a:pt x="39962" y="104819"/>
                        <a:pt x="32625" y="99250"/>
                      </a:cubicBezTo>
                      <a:close/>
                      <a:moveTo>
                        <a:pt x="5634" y="5765"/>
                      </a:moveTo>
                      <a:cubicBezTo>
                        <a:pt x="6093" y="19260"/>
                        <a:pt x="9499" y="74814"/>
                        <a:pt x="35966" y="94796"/>
                      </a:cubicBezTo>
                      <a:cubicBezTo>
                        <a:pt x="45727" y="102133"/>
                        <a:pt x="57716" y="103836"/>
                        <a:pt x="71735" y="99905"/>
                      </a:cubicBezTo>
                      <a:cubicBezTo>
                        <a:pt x="102133" y="91258"/>
                        <a:pt x="101871" y="25156"/>
                        <a:pt x="101478" y="11465"/>
                      </a:cubicBezTo>
                      <a:lnTo>
                        <a:pt x="5634" y="576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83" name="Google Shape;2783;p38">
                <a:extLst>
                  <a:ext uri="{FF2B5EF4-FFF2-40B4-BE49-F238E27FC236}">
                    <a16:creationId xmlns:a16="http://schemas.microsoft.com/office/drawing/2014/main" id="{8FB11CC0-B3B0-CC91-D7F4-87175785E2B2}"/>
                  </a:ext>
                </a:extLst>
              </p:cNvPr>
              <p:cNvGrpSpPr/>
              <p:nvPr/>
            </p:nvGrpSpPr>
            <p:grpSpPr>
              <a:xfrm>
                <a:off x="1186352" y="416507"/>
                <a:ext cx="288120" cy="936752"/>
                <a:chOff x="1186352" y="416507"/>
                <a:chExt cx="288120" cy="936752"/>
              </a:xfrm>
            </p:grpSpPr>
            <p:sp>
              <p:nvSpPr>
                <p:cNvPr id="2784" name="Google Shape;2784;p38">
                  <a:extLst>
                    <a:ext uri="{FF2B5EF4-FFF2-40B4-BE49-F238E27FC236}">
                      <a16:creationId xmlns:a16="http://schemas.microsoft.com/office/drawing/2014/main" id="{241DE5A2-76FA-111C-6137-ED80090BD9DF}"/>
                    </a:ext>
                  </a:extLst>
                </p:cNvPr>
                <p:cNvSpPr/>
                <p:nvPr/>
              </p:nvSpPr>
              <p:spPr>
                <a:xfrm>
                  <a:off x="1186352" y="416507"/>
                  <a:ext cx="288120" cy="93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120" h="936752" extrusionOk="0">
                      <a:moveTo>
                        <a:pt x="0" y="0"/>
                      </a:moveTo>
                      <a:cubicBezTo>
                        <a:pt x="0" y="0"/>
                        <a:pt x="75666" y="56864"/>
                        <a:pt x="97088" y="69377"/>
                      </a:cubicBezTo>
                      <a:cubicBezTo>
                        <a:pt x="118445" y="81955"/>
                        <a:pt x="92896" y="133972"/>
                        <a:pt x="97088" y="147926"/>
                      </a:cubicBezTo>
                      <a:cubicBezTo>
                        <a:pt x="101281" y="161880"/>
                        <a:pt x="159783" y="194635"/>
                        <a:pt x="120345" y="258968"/>
                      </a:cubicBezTo>
                      <a:cubicBezTo>
                        <a:pt x="95189" y="300044"/>
                        <a:pt x="86410" y="309215"/>
                        <a:pt x="95254" y="332472"/>
                      </a:cubicBezTo>
                      <a:cubicBezTo>
                        <a:pt x="104098" y="355729"/>
                        <a:pt x="227457" y="723774"/>
                        <a:pt x="288121" y="885129"/>
                      </a:cubicBezTo>
                      <a:lnTo>
                        <a:pt x="288121" y="885129"/>
                      </a:lnTo>
                      <a:cubicBezTo>
                        <a:pt x="270564" y="909500"/>
                        <a:pt x="225360" y="933084"/>
                        <a:pt x="159783" y="936752"/>
                      </a:cubicBezTo>
                      <a:lnTo>
                        <a:pt x="76911" y="936752"/>
                      </a:lnTo>
                      <a:cubicBezTo>
                        <a:pt x="76911" y="936752"/>
                        <a:pt x="20964" y="429561"/>
                        <a:pt x="13823" y="288252"/>
                      </a:cubicBezTo>
                      <a:cubicBezTo>
                        <a:pt x="6682" y="146943"/>
                        <a:pt x="7861" y="56406"/>
                        <a:pt x="6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5" name="Google Shape;2785;p38">
                  <a:extLst>
                    <a:ext uri="{FF2B5EF4-FFF2-40B4-BE49-F238E27FC236}">
                      <a16:creationId xmlns:a16="http://schemas.microsoft.com/office/drawing/2014/main" id="{A9D61F68-8B04-7C75-1413-224DE83E3901}"/>
                    </a:ext>
                  </a:extLst>
                </p:cNvPr>
                <p:cNvSpPr/>
                <p:nvPr/>
              </p:nvSpPr>
              <p:spPr>
                <a:xfrm>
                  <a:off x="1262362" y="1286540"/>
                  <a:ext cx="206301" cy="52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301" h="52668" extrusionOk="0">
                      <a:moveTo>
                        <a:pt x="205822" y="3632"/>
                      </a:moveTo>
                      <a:cubicBezTo>
                        <a:pt x="186430" y="25971"/>
                        <a:pt x="158522" y="38287"/>
                        <a:pt x="130221" y="44904"/>
                      </a:cubicBezTo>
                      <a:cubicBezTo>
                        <a:pt x="88424" y="54731"/>
                        <a:pt x="44532" y="53813"/>
                        <a:pt x="2015" y="49883"/>
                      </a:cubicBezTo>
                      <a:cubicBezTo>
                        <a:pt x="-672" y="49621"/>
                        <a:pt x="-672" y="45428"/>
                        <a:pt x="2015" y="45690"/>
                      </a:cubicBezTo>
                      <a:cubicBezTo>
                        <a:pt x="43549" y="49555"/>
                        <a:pt x="86459" y="50538"/>
                        <a:pt x="127338" y="41235"/>
                      </a:cubicBezTo>
                      <a:cubicBezTo>
                        <a:pt x="155574" y="34815"/>
                        <a:pt x="183482" y="22957"/>
                        <a:pt x="202808" y="683"/>
                      </a:cubicBezTo>
                      <a:cubicBezTo>
                        <a:pt x="204577" y="-1347"/>
                        <a:pt x="207525" y="1601"/>
                        <a:pt x="205756" y="3632"/>
                      </a:cubicBezTo>
                      <a:lnTo>
                        <a:pt x="205756" y="363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6" name="Google Shape;2786;p38">
                  <a:extLst>
                    <a:ext uri="{FF2B5EF4-FFF2-40B4-BE49-F238E27FC236}">
                      <a16:creationId xmlns:a16="http://schemas.microsoft.com/office/drawing/2014/main" id="{BD799DAC-5975-30C9-D77F-68F1C5534DF6}"/>
                    </a:ext>
                  </a:extLst>
                </p:cNvPr>
                <p:cNvSpPr/>
                <p:nvPr/>
              </p:nvSpPr>
              <p:spPr>
                <a:xfrm>
                  <a:off x="1209263" y="673616"/>
                  <a:ext cx="72033" cy="66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33" h="664272" extrusionOk="0">
                      <a:moveTo>
                        <a:pt x="4342" y="1990"/>
                      </a:moveTo>
                      <a:cubicBezTo>
                        <a:pt x="15413" y="88597"/>
                        <a:pt x="20916" y="175793"/>
                        <a:pt x="29105" y="262727"/>
                      </a:cubicBezTo>
                      <a:cubicBezTo>
                        <a:pt x="33167" y="305768"/>
                        <a:pt x="38736" y="348678"/>
                        <a:pt x="43649" y="391654"/>
                      </a:cubicBezTo>
                      <a:cubicBezTo>
                        <a:pt x="48431" y="433385"/>
                        <a:pt x="52362" y="475247"/>
                        <a:pt x="56358" y="517109"/>
                      </a:cubicBezTo>
                      <a:cubicBezTo>
                        <a:pt x="60944" y="565588"/>
                        <a:pt x="65858" y="614001"/>
                        <a:pt x="72016" y="662283"/>
                      </a:cubicBezTo>
                      <a:cubicBezTo>
                        <a:pt x="72343" y="664969"/>
                        <a:pt x="68150" y="664903"/>
                        <a:pt x="67823" y="662283"/>
                      </a:cubicBezTo>
                      <a:cubicBezTo>
                        <a:pt x="57013" y="577838"/>
                        <a:pt x="50593" y="492935"/>
                        <a:pt x="41291" y="408359"/>
                      </a:cubicBezTo>
                      <a:cubicBezTo>
                        <a:pt x="36574" y="365318"/>
                        <a:pt x="30678" y="322408"/>
                        <a:pt x="26419" y="279301"/>
                      </a:cubicBezTo>
                      <a:cubicBezTo>
                        <a:pt x="22096" y="235408"/>
                        <a:pt x="18558" y="191515"/>
                        <a:pt x="14758" y="147557"/>
                      </a:cubicBezTo>
                      <a:cubicBezTo>
                        <a:pt x="10631" y="98947"/>
                        <a:pt x="6242" y="50338"/>
                        <a:pt x="18" y="1990"/>
                      </a:cubicBezTo>
                      <a:cubicBezTo>
                        <a:pt x="-309" y="-696"/>
                        <a:pt x="3883" y="-630"/>
                        <a:pt x="4211" y="1990"/>
                      </a:cubicBezTo>
                      <a:lnTo>
                        <a:pt x="4211" y="199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7" name="Google Shape;2787;p38">
                  <a:extLst>
                    <a:ext uri="{FF2B5EF4-FFF2-40B4-BE49-F238E27FC236}">
                      <a16:creationId xmlns:a16="http://schemas.microsoft.com/office/drawing/2014/main" id="{C9FC0EE0-325E-211D-4957-569CE079CFE4}"/>
                    </a:ext>
                  </a:extLst>
                </p:cNvPr>
                <p:cNvSpPr/>
                <p:nvPr/>
              </p:nvSpPr>
              <p:spPr>
                <a:xfrm>
                  <a:off x="1276997" y="524839"/>
                  <a:ext cx="85175" cy="455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75" h="455272" extrusionOk="0">
                      <a:moveTo>
                        <a:pt x="13781" y="2515"/>
                      </a:moveTo>
                      <a:cubicBezTo>
                        <a:pt x="11291" y="10769"/>
                        <a:pt x="8867" y="19286"/>
                        <a:pt x="8867" y="27933"/>
                      </a:cubicBezTo>
                      <a:cubicBezTo>
                        <a:pt x="8867" y="36843"/>
                        <a:pt x="12732" y="43984"/>
                        <a:pt x="17449" y="51190"/>
                      </a:cubicBezTo>
                      <a:cubicBezTo>
                        <a:pt x="25376" y="63244"/>
                        <a:pt x="34089" y="74250"/>
                        <a:pt x="37103" y="88728"/>
                      </a:cubicBezTo>
                      <a:cubicBezTo>
                        <a:pt x="39789" y="101568"/>
                        <a:pt x="38610" y="115064"/>
                        <a:pt x="33565" y="127183"/>
                      </a:cubicBezTo>
                      <a:cubicBezTo>
                        <a:pt x="28390" y="139565"/>
                        <a:pt x="18890" y="149130"/>
                        <a:pt x="11881" y="160398"/>
                      </a:cubicBezTo>
                      <a:cubicBezTo>
                        <a:pt x="2054" y="176252"/>
                        <a:pt x="3364" y="193088"/>
                        <a:pt x="8605" y="210318"/>
                      </a:cubicBezTo>
                      <a:cubicBezTo>
                        <a:pt x="13191" y="225386"/>
                        <a:pt x="18890" y="240126"/>
                        <a:pt x="23804" y="255128"/>
                      </a:cubicBezTo>
                      <a:cubicBezTo>
                        <a:pt x="33696" y="285394"/>
                        <a:pt x="42671" y="315923"/>
                        <a:pt x="51777" y="346451"/>
                      </a:cubicBezTo>
                      <a:cubicBezTo>
                        <a:pt x="62390" y="382024"/>
                        <a:pt x="73069" y="417597"/>
                        <a:pt x="85057" y="452711"/>
                      </a:cubicBezTo>
                      <a:cubicBezTo>
                        <a:pt x="85909" y="455266"/>
                        <a:pt x="81913" y="456380"/>
                        <a:pt x="80996" y="453825"/>
                      </a:cubicBezTo>
                      <a:cubicBezTo>
                        <a:pt x="59442" y="390868"/>
                        <a:pt x="42278" y="326470"/>
                        <a:pt x="21970" y="263120"/>
                      </a:cubicBezTo>
                      <a:cubicBezTo>
                        <a:pt x="17187" y="248315"/>
                        <a:pt x="12012" y="233640"/>
                        <a:pt x="6967" y="218900"/>
                      </a:cubicBezTo>
                      <a:cubicBezTo>
                        <a:pt x="2054" y="204553"/>
                        <a:pt x="-2335" y="188896"/>
                        <a:pt x="1399" y="173762"/>
                      </a:cubicBezTo>
                      <a:cubicBezTo>
                        <a:pt x="4740" y="160267"/>
                        <a:pt x="14436" y="149982"/>
                        <a:pt x="22101" y="138910"/>
                      </a:cubicBezTo>
                      <a:cubicBezTo>
                        <a:pt x="31469" y="125415"/>
                        <a:pt x="36055" y="109561"/>
                        <a:pt x="33565" y="93183"/>
                      </a:cubicBezTo>
                      <a:cubicBezTo>
                        <a:pt x="30814" y="75167"/>
                        <a:pt x="18825" y="62720"/>
                        <a:pt x="10112" y="47521"/>
                      </a:cubicBezTo>
                      <a:cubicBezTo>
                        <a:pt x="1595" y="32650"/>
                        <a:pt x="4936" y="17124"/>
                        <a:pt x="9653" y="1466"/>
                      </a:cubicBezTo>
                      <a:cubicBezTo>
                        <a:pt x="10439" y="-1089"/>
                        <a:pt x="14436" y="-40"/>
                        <a:pt x="13715" y="2580"/>
                      </a:cubicBezTo>
                      <a:lnTo>
                        <a:pt x="13715" y="25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8" name="Google Shape;2788;p38">
                  <a:extLst>
                    <a:ext uri="{FF2B5EF4-FFF2-40B4-BE49-F238E27FC236}">
                      <a16:creationId xmlns:a16="http://schemas.microsoft.com/office/drawing/2014/main" id="{273C7901-15FD-56CE-09DB-297E65ADA3AE}"/>
                    </a:ext>
                  </a:extLst>
                </p:cNvPr>
                <p:cNvSpPr/>
                <p:nvPr/>
              </p:nvSpPr>
              <p:spPr>
                <a:xfrm>
                  <a:off x="1305449" y="899326"/>
                  <a:ext cx="71409" cy="104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09" h="104935" extrusionOk="0">
                      <a:moveTo>
                        <a:pt x="35510" y="35117"/>
                      </a:moveTo>
                      <a:cubicBezTo>
                        <a:pt x="35510" y="35117"/>
                        <a:pt x="396" y="57457"/>
                        <a:pt x="3" y="68201"/>
                      </a:cubicBezTo>
                      <a:cubicBezTo>
                        <a:pt x="-390" y="78945"/>
                        <a:pt x="38262" y="61453"/>
                        <a:pt x="38262" y="61453"/>
                      </a:cubicBezTo>
                      <a:cubicBezTo>
                        <a:pt x="38262" y="61453"/>
                        <a:pt x="17888" y="75211"/>
                        <a:pt x="16184" y="83531"/>
                      </a:cubicBezTo>
                      <a:cubicBezTo>
                        <a:pt x="14547" y="91916"/>
                        <a:pt x="44748" y="81696"/>
                        <a:pt x="44748" y="81696"/>
                      </a:cubicBezTo>
                      <a:cubicBezTo>
                        <a:pt x="44748" y="81696"/>
                        <a:pt x="31514" y="91458"/>
                        <a:pt x="36231" y="99122"/>
                      </a:cubicBezTo>
                      <a:cubicBezTo>
                        <a:pt x="40948" y="106787"/>
                        <a:pt x="47958" y="105805"/>
                        <a:pt x="56605" y="102267"/>
                      </a:cubicBezTo>
                      <a:cubicBezTo>
                        <a:pt x="65318" y="98729"/>
                        <a:pt x="70494" y="90540"/>
                        <a:pt x="71345" y="85561"/>
                      </a:cubicBezTo>
                      <a:cubicBezTo>
                        <a:pt x="72197" y="80517"/>
                        <a:pt x="64336" y="74883"/>
                        <a:pt x="64336" y="74883"/>
                      </a:cubicBezTo>
                      <a:cubicBezTo>
                        <a:pt x="64336" y="74883"/>
                        <a:pt x="72524" y="59488"/>
                        <a:pt x="69511" y="54312"/>
                      </a:cubicBezTo>
                      <a:cubicBezTo>
                        <a:pt x="66497" y="49137"/>
                        <a:pt x="60667" y="48351"/>
                        <a:pt x="60667" y="48351"/>
                      </a:cubicBezTo>
                      <a:cubicBezTo>
                        <a:pt x="60667" y="48351"/>
                        <a:pt x="65973" y="43110"/>
                        <a:pt x="63942" y="35707"/>
                      </a:cubicBezTo>
                      <a:cubicBezTo>
                        <a:pt x="61912" y="28370"/>
                        <a:pt x="56605" y="26863"/>
                        <a:pt x="56605" y="26863"/>
                      </a:cubicBezTo>
                      <a:cubicBezTo>
                        <a:pt x="56605" y="26863"/>
                        <a:pt x="53919" y="12385"/>
                        <a:pt x="51037" y="4917"/>
                      </a:cubicBezTo>
                      <a:cubicBezTo>
                        <a:pt x="48154" y="-2552"/>
                        <a:pt x="33414" y="462"/>
                        <a:pt x="23784" y="1379"/>
                      </a:cubicBezTo>
                      <a:cubicBezTo>
                        <a:pt x="14219" y="2296"/>
                        <a:pt x="11992" y="24832"/>
                        <a:pt x="2558" y="35314"/>
                      </a:cubicBezTo>
                      <a:cubicBezTo>
                        <a:pt x="2558" y="35314"/>
                        <a:pt x="-652" y="42848"/>
                        <a:pt x="8520" y="42717"/>
                      </a:cubicBezTo>
                      <a:cubicBezTo>
                        <a:pt x="17691" y="42586"/>
                        <a:pt x="26077" y="26863"/>
                        <a:pt x="29090" y="25094"/>
                      </a:cubicBezTo>
                      <a:cubicBezTo>
                        <a:pt x="32104" y="23325"/>
                        <a:pt x="35379" y="35117"/>
                        <a:pt x="35379" y="35117"/>
                      </a:cubicBezTo>
                      <a:close/>
                    </a:path>
                  </a:pathLst>
                </a:custGeom>
                <a:solidFill>
                  <a:srgbClr val="C45C5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9" name="Google Shape;2789;p38">
                  <a:extLst>
                    <a:ext uri="{FF2B5EF4-FFF2-40B4-BE49-F238E27FC236}">
                      <a16:creationId xmlns:a16="http://schemas.microsoft.com/office/drawing/2014/main" id="{34F23EA9-6EB2-B47B-7E12-EAC2A05BED61}"/>
                    </a:ext>
                  </a:extLst>
                </p:cNvPr>
                <p:cNvSpPr/>
                <p:nvPr/>
              </p:nvSpPr>
              <p:spPr>
                <a:xfrm>
                  <a:off x="1186352" y="416507"/>
                  <a:ext cx="49199" cy="298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99" h="298539" extrusionOk="0">
                      <a:moveTo>
                        <a:pt x="0" y="0"/>
                      </a:moveTo>
                      <a:cubicBezTo>
                        <a:pt x="0" y="0"/>
                        <a:pt x="21946" y="2489"/>
                        <a:pt x="37211" y="27580"/>
                      </a:cubicBezTo>
                      <a:lnTo>
                        <a:pt x="42386" y="113335"/>
                      </a:lnTo>
                      <a:lnTo>
                        <a:pt x="21226" y="113335"/>
                      </a:lnTo>
                      <a:cubicBezTo>
                        <a:pt x="21226" y="113335"/>
                        <a:pt x="42452" y="134234"/>
                        <a:pt x="42452" y="134234"/>
                      </a:cubicBezTo>
                      <a:lnTo>
                        <a:pt x="49199" y="245866"/>
                      </a:lnTo>
                      <a:lnTo>
                        <a:pt x="14413" y="298537"/>
                      </a:lnTo>
                      <a:cubicBezTo>
                        <a:pt x="15068" y="299520"/>
                        <a:pt x="0" y="4081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0" name="Google Shape;2790;p38">
                  <a:extLst>
                    <a:ext uri="{FF2B5EF4-FFF2-40B4-BE49-F238E27FC236}">
                      <a16:creationId xmlns:a16="http://schemas.microsoft.com/office/drawing/2014/main" id="{61C12041-4EAA-05FD-EA32-2751E59FDB2F}"/>
                    </a:ext>
                  </a:extLst>
                </p:cNvPr>
                <p:cNvSpPr/>
                <p:nvPr/>
              </p:nvSpPr>
              <p:spPr>
                <a:xfrm>
                  <a:off x="1285525" y="1028148"/>
                  <a:ext cx="84947" cy="10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47" h="105450" extrusionOk="0">
                      <a:moveTo>
                        <a:pt x="8332" y="60379"/>
                      </a:moveTo>
                      <a:cubicBezTo>
                        <a:pt x="2370" y="38891"/>
                        <a:pt x="12" y="17075"/>
                        <a:pt x="12" y="16813"/>
                      </a:cubicBezTo>
                      <a:cubicBezTo>
                        <a:pt x="-119" y="15372"/>
                        <a:pt x="863" y="14062"/>
                        <a:pt x="2305" y="13800"/>
                      </a:cubicBezTo>
                      <a:lnTo>
                        <a:pt x="78560" y="42"/>
                      </a:lnTo>
                      <a:cubicBezTo>
                        <a:pt x="80067" y="-220"/>
                        <a:pt x="81508" y="763"/>
                        <a:pt x="81770" y="2270"/>
                      </a:cubicBezTo>
                      <a:cubicBezTo>
                        <a:pt x="82229" y="4825"/>
                        <a:pt x="93431" y="64964"/>
                        <a:pt x="70830" y="92283"/>
                      </a:cubicBezTo>
                      <a:cubicBezTo>
                        <a:pt x="63624" y="100996"/>
                        <a:pt x="53731" y="105451"/>
                        <a:pt x="41415" y="105451"/>
                      </a:cubicBezTo>
                      <a:cubicBezTo>
                        <a:pt x="27723" y="105451"/>
                        <a:pt x="16586" y="90252"/>
                        <a:pt x="8266" y="60313"/>
                      </a:cubicBezTo>
                      <a:close/>
                      <a:moveTo>
                        <a:pt x="5842" y="18844"/>
                      </a:moveTo>
                      <a:cubicBezTo>
                        <a:pt x="8790" y="43673"/>
                        <a:pt x="20058" y="99948"/>
                        <a:pt x="41481" y="99948"/>
                      </a:cubicBezTo>
                      <a:cubicBezTo>
                        <a:pt x="52159" y="99948"/>
                        <a:pt x="60348" y="96279"/>
                        <a:pt x="66572" y="88811"/>
                      </a:cubicBezTo>
                      <a:cubicBezTo>
                        <a:pt x="84915" y="66602"/>
                        <a:pt x="78691" y="18123"/>
                        <a:pt x="76791" y="6069"/>
                      </a:cubicBezTo>
                      <a:lnTo>
                        <a:pt x="5842" y="1884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91" name="Google Shape;2791;p38">
                <a:extLst>
                  <a:ext uri="{FF2B5EF4-FFF2-40B4-BE49-F238E27FC236}">
                    <a16:creationId xmlns:a16="http://schemas.microsoft.com/office/drawing/2014/main" id="{17567FDD-2006-B358-F0F8-7F076A2C17EB}"/>
                  </a:ext>
                </a:extLst>
              </p:cNvPr>
              <p:cNvGrpSpPr/>
              <p:nvPr/>
            </p:nvGrpSpPr>
            <p:grpSpPr>
              <a:xfrm>
                <a:off x="1126016" y="286746"/>
                <a:ext cx="117738" cy="115304"/>
                <a:chOff x="1126016" y="286746"/>
                <a:chExt cx="117738" cy="115304"/>
              </a:xfrm>
            </p:grpSpPr>
            <p:sp>
              <p:nvSpPr>
                <p:cNvPr id="2792" name="Google Shape;2792;p38">
                  <a:extLst>
                    <a:ext uri="{FF2B5EF4-FFF2-40B4-BE49-F238E27FC236}">
                      <a16:creationId xmlns:a16="http://schemas.microsoft.com/office/drawing/2014/main" id="{1A7445DC-25EB-44EE-BD82-1CC7F8C30B77}"/>
                    </a:ext>
                  </a:extLst>
                </p:cNvPr>
                <p:cNvSpPr/>
                <p:nvPr/>
              </p:nvSpPr>
              <p:spPr>
                <a:xfrm>
                  <a:off x="1126016" y="286746"/>
                  <a:ext cx="117738" cy="115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38" h="115304" extrusionOk="0">
                      <a:moveTo>
                        <a:pt x="24632" y="101657"/>
                      </a:moveTo>
                      <a:cubicBezTo>
                        <a:pt x="25746" y="103294"/>
                        <a:pt x="27449" y="104998"/>
                        <a:pt x="29677" y="106505"/>
                      </a:cubicBezTo>
                      <a:cubicBezTo>
                        <a:pt x="38259" y="112466"/>
                        <a:pt x="54571" y="116790"/>
                        <a:pt x="73046" y="114825"/>
                      </a:cubicBezTo>
                      <a:cubicBezTo>
                        <a:pt x="102067" y="111811"/>
                        <a:pt x="107308" y="93075"/>
                        <a:pt x="110453" y="87572"/>
                      </a:cubicBezTo>
                      <a:cubicBezTo>
                        <a:pt x="113008" y="83051"/>
                        <a:pt x="117332" y="68377"/>
                        <a:pt x="117725" y="58615"/>
                      </a:cubicBezTo>
                      <a:cubicBezTo>
                        <a:pt x="117856" y="53702"/>
                        <a:pt x="117070" y="50033"/>
                        <a:pt x="114515" y="49444"/>
                      </a:cubicBezTo>
                      <a:cubicBezTo>
                        <a:pt x="98726" y="45579"/>
                        <a:pt x="100036" y="27170"/>
                        <a:pt x="86607" y="35555"/>
                      </a:cubicBezTo>
                      <a:cubicBezTo>
                        <a:pt x="78876" y="40469"/>
                        <a:pt x="62236" y="43220"/>
                        <a:pt x="54899" y="44530"/>
                      </a:cubicBezTo>
                      <a:cubicBezTo>
                        <a:pt x="53523" y="44793"/>
                        <a:pt x="52278" y="45251"/>
                        <a:pt x="51230" y="45906"/>
                      </a:cubicBezTo>
                      <a:cubicBezTo>
                        <a:pt x="51165" y="45579"/>
                        <a:pt x="51099" y="45186"/>
                        <a:pt x="51034" y="44858"/>
                      </a:cubicBezTo>
                      <a:cubicBezTo>
                        <a:pt x="37342" y="21601"/>
                        <a:pt x="25288" y="-2310"/>
                        <a:pt x="18736" y="179"/>
                      </a:cubicBezTo>
                      <a:lnTo>
                        <a:pt x="26729" y="14788"/>
                      </a:lnTo>
                      <a:cubicBezTo>
                        <a:pt x="26729" y="14788"/>
                        <a:pt x="42714" y="38438"/>
                        <a:pt x="42583" y="56912"/>
                      </a:cubicBezTo>
                      <a:cubicBezTo>
                        <a:pt x="42452" y="76042"/>
                        <a:pt x="29218" y="88096"/>
                        <a:pt x="29218" y="88096"/>
                      </a:cubicBezTo>
                      <a:cubicBezTo>
                        <a:pt x="22077" y="90978"/>
                        <a:pt x="13561" y="80365"/>
                        <a:pt x="1507" y="55602"/>
                      </a:cubicBezTo>
                      <a:cubicBezTo>
                        <a:pt x="1507" y="55602"/>
                        <a:pt x="0" y="56388"/>
                        <a:pt x="0" y="60581"/>
                      </a:cubicBezTo>
                      <a:cubicBezTo>
                        <a:pt x="0" y="72504"/>
                        <a:pt x="24698" y="101657"/>
                        <a:pt x="24698" y="10165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3" name="Google Shape;2793;p38">
                  <a:extLst>
                    <a:ext uri="{FF2B5EF4-FFF2-40B4-BE49-F238E27FC236}">
                      <a16:creationId xmlns:a16="http://schemas.microsoft.com/office/drawing/2014/main" id="{680DBBB6-9679-73B2-8061-7DA4CC482D45}"/>
                    </a:ext>
                  </a:extLst>
                </p:cNvPr>
                <p:cNvSpPr/>
                <p:nvPr/>
              </p:nvSpPr>
              <p:spPr>
                <a:xfrm>
                  <a:off x="1155692" y="325755"/>
                  <a:ext cx="87916" cy="76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16" h="76295" extrusionOk="0">
                      <a:moveTo>
                        <a:pt x="80776" y="48562"/>
                      </a:moveTo>
                      <a:cubicBezTo>
                        <a:pt x="77631" y="54065"/>
                        <a:pt x="72391" y="72802"/>
                        <a:pt x="43369" y="75815"/>
                      </a:cubicBezTo>
                      <a:cubicBezTo>
                        <a:pt x="24894" y="77781"/>
                        <a:pt x="8582" y="73457"/>
                        <a:pt x="0" y="67495"/>
                      </a:cubicBezTo>
                      <a:cubicBezTo>
                        <a:pt x="459" y="67037"/>
                        <a:pt x="983" y="66513"/>
                        <a:pt x="1572" y="66054"/>
                      </a:cubicBezTo>
                      <a:cubicBezTo>
                        <a:pt x="19785" y="51772"/>
                        <a:pt x="25025" y="11548"/>
                        <a:pt x="25025" y="11548"/>
                      </a:cubicBezTo>
                      <a:cubicBezTo>
                        <a:pt x="32101" y="13841"/>
                        <a:pt x="53523" y="4538"/>
                        <a:pt x="60467" y="1066"/>
                      </a:cubicBezTo>
                      <a:cubicBezTo>
                        <a:pt x="67412" y="-2340"/>
                        <a:pt x="70098" y="3163"/>
                        <a:pt x="72784" y="7093"/>
                      </a:cubicBezTo>
                      <a:cubicBezTo>
                        <a:pt x="75404" y="10959"/>
                        <a:pt x="82807" y="13383"/>
                        <a:pt x="87917" y="19606"/>
                      </a:cubicBezTo>
                      <a:cubicBezTo>
                        <a:pt x="87589" y="29433"/>
                        <a:pt x="83200" y="44042"/>
                        <a:pt x="80645" y="4856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4" name="Google Shape;2794;p38">
                  <a:extLst>
                    <a:ext uri="{FF2B5EF4-FFF2-40B4-BE49-F238E27FC236}">
                      <a16:creationId xmlns:a16="http://schemas.microsoft.com/office/drawing/2014/main" id="{F4E8CF31-BCCE-368F-BC64-B87F0D4D4447}"/>
                    </a:ext>
                  </a:extLst>
                </p:cNvPr>
                <p:cNvSpPr/>
                <p:nvPr/>
              </p:nvSpPr>
              <p:spPr>
                <a:xfrm>
                  <a:off x="1208633" y="341007"/>
                  <a:ext cx="20127" cy="5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27" h="5690" extrusionOk="0">
                      <a:moveTo>
                        <a:pt x="910" y="2979"/>
                      </a:moveTo>
                      <a:cubicBezTo>
                        <a:pt x="6741" y="4944"/>
                        <a:pt x="12637" y="5861"/>
                        <a:pt x="18729" y="5665"/>
                      </a:cubicBezTo>
                      <a:cubicBezTo>
                        <a:pt x="20760" y="5665"/>
                        <a:pt x="20498" y="2455"/>
                        <a:pt x="18467" y="2520"/>
                      </a:cubicBezTo>
                      <a:cubicBezTo>
                        <a:pt x="12964" y="2651"/>
                        <a:pt x="7527" y="1865"/>
                        <a:pt x="2286" y="96"/>
                      </a:cubicBezTo>
                      <a:cubicBezTo>
                        <a:pt x="386" y="-559"/>
                        <a:pt x="-990" y="2324"/>
                        <a:pt x="910" y="2979"/>
                      </a:cubicBezTo>
                      <a:lnTo>
                        <a:pt x="910" y="297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5" name="Google Shape;2795;p38">
                  <a:extLst>
                    <a:ext uri="{FF2B5EF4-FFF2-40B4-BE49-F238E27FC236}">
                      <a16:creationId xmlns:a16="http://schemas.microsoft.com/office/drawing/2014/main" id="{E852B3AF-93D4-C847-0480-4433BF2DC3E5}"/>
                    </a:ext>
                  </a:extLst>
                </p:cNvPr>
                <p:cNvSpPr/>
                <p:nvPr/>
              </p:nvSpPr>
              <p:spPr>
                <a:xfrm>
                  <a:off x="1191534" y="350402"/>
                  <a:ext cx="45130" cy="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30" h="8858" extrusionOk="0">
                      <a:moveTo>
                        <a:pt x="910" y="3017"/>
                      </a:moveTo>
                      <a:cubicBezTo>
                        <a:pt x="14733" y="8586"/>
                        <a:pt x="29080" y="10158"/>
                        <a:pt x="43755" y="7799"/>
                      </a:cubicBezTo>
                      <a:cubicBezTo>
                        <a:pt x="45786" y="7472"/>
                        <a:pt x="45458" y="4327"/>
                        <a:pt x="43493" y="4655"/>
                      </a:cubicBezTo>
                      <a:cubicBezTo>
                        <a:pt x="29342" y="6948"/>
                        <a:pt x="15650" y="5506"/>
                        <a:pt x="2286" y="135"/>
                      </a:cubicBezTo>
                      <a:cubicBezTo>
                        <a:pt x="386" y="-652"/>
                        <a:pt x="-990" y="2231"/>
                        <a:pt x="910" y="3017"/>
                      </a:cubicBezTo>
                      <a:lnTo>
                        <a:pt x="910" y="301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6" name="Google Shape;2796;p38">
                  <a:extLst>
                    <a:ext uri="{FF2B5EF4-FFF2-40B4-BE49-F238E27FC236}">
                      <a16:creationId xmlns:a16="http://schemas.microsoft.com/office/drawing/2014/main" id="{66822ADA-5F3A-41A8-6BD6-CEC786164114}"/>
                    </a:ext>
                  </a:extLst>
                </p:cNvPr>
                <p:cNvSpPr/>
                <p:nvPr/>
              </p:nvSpPr>
              <p:spPr>
                <a:xfrm>
                  <a:off x="1185311" y="363177"/>
                  <a:ext cx="46375" cy="8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75" h="8978" extrusionOk="0">
                      <a:moveTo>
                        <a:pt x="845" y="2952"/>
                      </a:moveTo>
                      <a:cubicBezTo>
                        <a:pt x="15126" y="8651"/>
                        <a:pt x="29801" y="10354"/>
                        <a:pt x="44999" y="7865"/>
                      </a:cubicBezTo>
                      <a:cubicBezTo>
                        <a:pt x="47030" y="7537"/>
                        <a:pt x="46703" y="4393"/>
                        <a:pt x="44737" y="4720"/>
                      </a:cubicBezTo>
                      <a:cubicBezTo>
                        <a:pt x="30128" y="7079"/>
                        <a:pt x="15978" y="5638"/>
                        <a:pt x="2286" y="135"/>
                      </a:cubicBezTo>
                      <a:cubicBezTo>
                        <a:pt x="386" y="-652"/>
                        <a:pt x="-990" y="2231"/>
                        <a:pt x="910" y="3017"/>
                      </a:cubicBezTo>
                      <a:lnTo>
                        <a:pt x="910" y="301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7" name="Google Shape;2797;p38">
                  <a:extLst>
                    <a:ext uri="{FF2B5EF4-FFF2-40B4-BE49-F238E27FC236}">
                      <a16:creationId xmlns:a16="http://schemas.microsoft.com/office/drawing/2014/main" id="{78D2DECF-F6FF-EB10-D06D-4EDCB09E7A87}"/>
                    </a:ext>
                  </a:extLst>
                </p:cNvPr>
                <p:cNvSpPr/>
                <p:nvPr/>
              </p:nvSpPr>
              <p:spPr>
                <a:xfrm>
                  <a:off x="1179328" y="377438"/>
                  <a:ext cx="46575" cy="9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75" h="9134" extrusionOk="0">
                      <a:moveTo>
                        <a:pt x="932" y="2973"/>
                      </a:moveTo>
                      <a:cubicBezTo>
                        <a:pt x="15279" y="9589"/>
                        <a:pt x="30215" y="10769"/>
                        <a:pt x="45545" y="7034"/>
                      </a:cubicBezTo>
                      <a:cubicBezTo>
                        <a:pt x="47511" y="6576"/>
                        <a:pt x="46397" y="3562"/>
                        <a:pt x="44432" y="4086"/>
                      </a:cubicBezTo>
                      <a:cubicBezTo>
                        <a:pt x="29953" y="7624"/>
                        <a:pt x="15803" y="6379"/>
                        <a:pt x="2242" y="156"/>
                      </a:cubicBezTo>
                      <a:cubicBezTo>
                        <a:pt x="408" y="-696"/>
                        <a:pt x="-968" y="2186"/>
                        <a:pt x="866" y="3038"/>
                      </a:cubicBezTo>
                      <a:lnTo>
                        <a:pt x="866" y="303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98" name="Google Shape;2798;p38">
                <a:extLst>
                  <a:ext uri="{FF2B5EF4-FFF2-40B4-BE49-F238E27FC236}">
                    <a16:creationId xmlns:a16="http://schemas.microsoft.com/office/drawing/2014/main" id="{C0A66108-B342-141F-A1AB-ED45117DBED1}"/>
                  </a:ext>
                </a:extLst>
              </p:cNvPr>
              <p:cNvGrpSpPr/>
              <p:nvPr/>
            </p:nvGrpSpPr>
            <p:grpSpPr>
              <a:xfrm>
                <a:off x="802596" y="484443"/>
                <a:ext cx="401248" cy="433891"/>
                <a:chOff x="802596" y="484443"/>
                <a:chExt cx="401248" cy="433891"/>
              </a:xfrm>
            </p:grpSpPr>
            <p:sp>
              <p:nvSpPr>
                <p:cNvPr id="2799" name="Google Shape;2799;p38">
                  <a:extLst>
                    <a:ext uri="{FF2B5EF4-FFF2-40B4-BE49-F238E27FC236}">
                      <a16:creationId xmlns:a16="http://schemas.microsoft.com/office/drawing/2014/main" id="{6E9896D4-C938-7E81-0E4A-FB5F74B1B879}"/>
                    </a:ext>
                  </a:extLst>
                </p:cNvPr>
                <p:cNvSpPr/>
                <p:nvPr/>
              </p:nvSpPr>
              <p:spPr>
                <a:xfrm>
                  <a:off x="982272" y="606739"/>
                  <a:ext cx="205530" cy="256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530" h="256704" extrusionOk="0">
                      <a:moveTo>
                        <a:pt x="165624" y="256690"/>
                      </a:moveTo>
                      <a:lnTo>
                        <a:pt x="8068" y="246994"/>
                      </a:lnTo>
                      <a:cubicBezTo>
                        <a:pt x="3089" y="246666"/>
                        <a:pt x="-579" y="242212"/>
                        <a:pt x="76" y="237298"/>
                      </a:cubicBezTo>
                      <a:lnTo>
                        <a:pt x="30866" y="7483"/>
                      </a:lnTo>
                      <a:cubicBezTo>
                        <a:pt x="31456" y="3028"/>
                        <a:pt x="35387" y="-247"/>
                        <a:pt x="39907" y="15"/>
                      </a:cubicBezTo>
                      <a:lnTo>
                        <a:pt x="197463" y="9710"/>
                      </a:lnTo>
                      <a:cubicBezTo>
                        <a:pt x="202442" y="10038"/>
                        <a:pt x="206110" y="14493"/>
                        <a:pt x="205455" y="19406"/>
                      </a:cubicBezTo>
                      <a:lnTo>
                        <a:pt x="174665" y="249221"/>
                      </a:lnTo>
                      <a:cubicBezTo>
                        <a:pt x="174075" y="253676"/>
                        <a:pt x="170144" y="256952"/>
                        <a:pt x="165624" y="25669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0" name="Google Shape;2800;p38">
                  <a:extLst>
                    <a:ext uri="{FF2B5EF4-FFF2-40B4-BE49-F238E27FC236}">
                      <a16:creationId xmlns:a16="http://schemas.microsoft.com/office/drawing/2014/main" id="{C1727677-E9F6-813E-6CB7-00C710A7C9BF}"/>
                    </a:ext>
                  </a:extLst>
                </p:cNvPr>
                <p:cNvSpPr/>
                <p:nvPr/>
              </p:nvSpPr>
              <p:spPr>
                <a:xfrm>
                  <a:off x="997733" y="607721"/>
                  <a:ext cx="205530" cy="256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530" h="256704" extrusionOk="0">
                      <a:moveTo>
                        <a:pt x="165624" y="256690"/>
                      </a:moveTo>
                      <a:lnTo>
                        <a:pt x="8068" y="246994"/>
                      </a:lnTo>
                      <a:cubicBezTo>
                        <a:pt x="3089" y="246666"/>
                        <a:pt x="-579" y="242212"/>
                        <a:pt x="76" y="237298"/>
                      </a:cubicBezTo>
                      <a:lnTo>
                        <a:pt x="30866" y="7483"/>
                      </a:lnTo>
                      <a:cubicBezTo>
                        <a:pt x="31456" y="3028"/>
                        <a:pt x="35387" y="-247"/>
                        <a:pt x="39907" y="15"/>
                      </a:cubicBezTo>
                      <a:lnTo>
                        <a:pt x="197463" y="9710"/>
                      </a:lnTo>
                      <a:cubicBezTo>
                        <a:pt x="202442" y="10038"/>
                        <a:pt x="206110" y="14493"/>
                        <a:pt x="205455" y="19406"/>
                      </a:cubicBezTo>
                      <a:lnTo>
                        <a:pt x="174665" y="249221"/>
                      </a:lnTo>
                      <a:cubicBezTo>
                        <a:pt x="174075" y="253676"/>
                        <a:pt x="170144" y="256952"/>
                        <a:pt x="165624" y="25669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1" name="Google Shape;2801;p38">
                  <a:extLst>
                    <a:ext uri="{FF2B5EF4-FFF2-40B4-BE49-F238E27FC236}">
                      <a16:creationId xmlns:a16="http://schemas.microsoft.com/office/drawing/2014/main" id="{7E5CCD1F-812C-727B-4F91-229C8072F4B6}"/>
                    </a:ext>
                  </a:extLst>
                </p:cNvPr>
                <p:cNvSpPr/>
                <p:nvPr/>
              </p:nvSpPr>
              <p:spPr>
                <a:xfrm>
                  <a:off x="998646" y="617535"/>
                  <a:ext cx="31474" cy="206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74" h="206455" extrusionOk="0">
                      <a:moveTo>
                        <a:pt x="2504" y="206456"/>
                      </a:moveTo>
                      <a:cubicBezTo>
                        <a:pt x="3486" y="206325"/>
                        <a:pt x="4272" y="205604"/>
                        <a:pt x="4403" y="204556"/>
                      </a:cubicBezTo>
                      <a:lnTo>
                        <a:pt x="31460" y="2518"/>
                      </a:lnTo>
                      <a:cubicBezTo>
                        <a:pt x="31591" y="1338"/>
                        <a:pt x="30805" y="225"/>
                        <a:pt x="29560" y="28"/>
                      </a:cubicBezTo>
                      <a:cubicBezTo>
                        <a:pt x="28381" y="-168"/>
                        <a:pt x="27267" y="683"/>
                        <a:pt x="27071" y="1928"/>
                      </a:cubicBezTo>
                      <a:lnTo>
                        <a:pt x="14" y="203966"/>
                      </a:lnTo>
                      <a:cubicBezTo>
                        <a:pt x="-117" y="205146"/>
                        <a:pt x="669" y="206259"/>
                        <a:pt x="1914" y="206456"/>
                      </a:cubicBezTo>
                      <a:cubicBezTo>
                        <a:pt x="2111" y="206456"/>
                        <a:pt x="2307" y="206456"/>
                        <a:pt x="2438" y="20645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02" name="Google Shape;2802;p38">
                  <a:extLst>
                    <a:ext uri="{FF2B5EF4-FFF2-40B4-BE49-F238E27FC236}">
                      <a16:creationId xmlns:a16="http://schemas.microsoft.com/office/drawing/2014/main" id="{C0F390E1-A1A2-644E-A57F-B3869C25A97D}"/>
                    </a:ext>
                  </a:extLst>
                </p:cNvPr>
                <p:cNvGrpSpPr/>
                <p:nvPr/>
              </p:nvGrpSpPr>
              <p:grpSpPr>
                <a:xfrm>
                  <a:off x="1004229" y="716418"/>
                  <a:ext cx="199615" cy="104689"/>
                  <a:chOff x="1004229" y="716418"/>
                  <a:chExt cx="199615" cy="104689"/>
                </a:xfrm>
              </p:grpSpPr>
              <p:sp>
                <p:nvSpPr>
                  <p:cNvPr id="2803" name="Google Shape;2803;p38">
                    <a:extLst>
                      <a:ext uri="{FF2B5EF4-FFF2-40B4-BE49-F238E27FC236}">
                        <a16:creationId xmlns:a16="http://schemas.microsoft.com/office/drawing/2014/main" id="{5FA8E9CD-5646-4EE0-170E-5EADC1873600}"/>
                      </a:ext>
                    </a:extLst>
                  </p:cNvPr>
                  <p:cNvSpPr/>
                  <p:nvPr/>
                </p:nvSpPr>
                <p:spPr>
                  <a:xfrm>
                    <a:off x="1004229" y="753172"/>
                    <a:ext cx="77206" cy="67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06" h="67935" extrusionOk="0">
                        <a:moveTo>
                          <a:pt x="58567" y="0"/>
                        </a:moveTo>
                        <a:lnTo>
                          <a:pt x="0" y="35966"/>
                        </a:lnTo>
                        <a:lnTo>
                          <a:pt x="15133" y="67936"/>
                        </a:lnTo>
                        <a:lnTo>
                          <a:pt x="76518" y="48675"/>
                        </a:lnTo>
                        <a:cubicBezTo>
                          <a:pt x="76518" y="48675"/>
                          <a:pt x="82610" y="524"/>
                          <a:pt x="58567" y="0"/>
                        </a:cubicBezTo>
                        <a:close/>
                      </a:path>
                    </a:pathLst>
                  </a:custGeom>
                  <a:solidFill>
                    <a:srgbClr val="C45C5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04" name="Google Shape;2804;p38">
                    <a:extLst>
                      <a:ext uri="{FF2B5EF4-FFF2-40B4-BE49-F238E27FC236}">
                        <a16:creationId xmlns:a16="http://schemas.microsoft.com/office/drawing/2014/main" id="{4250DBD2-2D4E-07F9-788A-2DC6A12AA6A9}"/>
                      </a:ext>
                    </a:extLst>
                  </p:cNvPr>
                  <p:cNvSpPr/>
                  <p:nvPr/>
                </p:nvSpPr>
                <p:spPr>
                  <a:xfrm>
                    <a:off x="1056573" y="716418"/>
                    <a:ext cx="147271" cy="8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271" h="85356" extrusionOk="0">
                        <a:moveTo>
                          <a:pt x="0" y="48022"/>
                        </a:moveTo>
                        <a:cubicBezTo>
                          <a:pt x="0" y="48022"/>
                          <a:pt x="2752" y="26534"/>
                          <a:pt x="16640" y="13825"/>
                        </a:cubicBezTo>
                        <a:cubicBezTo>
                          <a:pt x="30528" y="1116"/>
                          <a:pt x="35507" y="3016"/>
                          <a:pt x="50117" y="2295"/>
                        </a:cubicBezTo>
                        <a:cubicBezTo>
                          <a:pt x="76714" y="985"/>
                          <a:pt x="78418" y="2950"/>
                          <a:pt x="72522" y="8584"/>
                        </a:cubicBezTo>
                        <a:cubicBezTo>
                          <a:pt x="65184" y="15594"/>
                          <a:pt x="41797" y="16577"/>
                          <a:pt x="48544" y="17821"/>
                        </a:cubicBezTo>
                        <a:cubicBezTo>
                          <a:pt x="55292" y="19066"/>
                          <a:pt x="115825" y="-2618"/>
                          <a:pt x="124865" y="264"/>
                        </a:cubicBezTo>
                        <a:cubicBezTo>
                          <a:pt x="133906" y="3147"/>
                          <a:pt x="124734" y="9698"/>
                          <a:pt x="124734" y="9698"/>
                        </a:cubicBezTo>
                        <a:cubicBezTo>
                          <a:pt x="124734" y="9698"/>
                          <a:pt x="138295" y="4916"/>
                          <a:pt x="142095" y="10091"/>
                        </a:cubicBezTo>
                        <a:cubicBezTo>
                          <a:pt x="145895" y="15266"/>
                          <a:pt x="137837" y="20769"/>
                          <a:pt x="137837" y="20769"/>
                        </a:cubicBezTo>
                        <a:cubicBezTo>
                          <a:pt x="137837" y="20769"/>
                          <a:pt x="147008" y="17887"/>
                          <a:pt x="147270" y="24569"/>
                        </a:cubicBezTo>
                        <a:cubicBezTo>
                          <a:pt x="147532" y="31251"/>
                          <a:pt x="97350" y="56342"/>
                          <a:pt x="98857" y="59880"/>
                        </a:cubicBezTo>
                        <a:cubicBezTo>
                          <a:pt x="100364" y="63418"/>
                          <a:pt x="124014" y="40816"/>
                          <a:pt x="129910" y="46057"/>
                        </a:cubicBezTo>
                        <a:cubicBezTo>
                          <a:pt x="135806" y="51363"/>
                          <a:pt x="118118" y="60994"/>
                          <a:pt x="104884" y="70296"/>
                        </a:cubicBezTo>
                        <a:cubicBezTo>
                          <a:pt x="91651" y="79599"/>
                          <a:pt x="75470" y="85495"/>
                          <a:pt x="60533" y="84578"/>
                        </a:cubicBezTo>
                        <a:cubicBezTo>
                          <a:pt x="45596" y="83661"/>
                          <a:pt x="18802" y="90474"/>
                          <a:pt x="10875" y="75603"/>
                        </a:cubicBezTo>
                        <a:cubicBezTo>
                          <a:pt x="2948" y="60797"/>
                          <a:pt x="66" y="47957"/>
                          <a:pt x="66" y="47957"/>
                        </a:cubicBezTo>
                        <a:close/>
                      </a:path>
                    </a:pathLst>
                  </a:custGeom>
                  <a:solidFill>
                    <a:srgbClr val="C45C5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05" name="Google Shape;2805;p38">
                    <a:extLst>
                      <a:ext uri="{FF2B5EF4-FFF2-40B4-BE49-F238E27FC236}">
                        <a16:creationId xmlns:a16="http://schemas.microsoft.com/office/drawing/2014/main" id="{31A5021B-D388-97D3-DC20-06E704FF6953}"/>
                      </a:ext>
                    </a:extLst>
                  </p:cNvPr>
                  <p:cNvSpPr/>
                  <p:nvPr/>
                </p:nvSpPr>
                <p:spPr>
                  <a:xfrm>
                    <a:off x="1135551" y="726249"/>
                    <a:ext cx="46397" cy="211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97" h="21161" extrusionOk="0">
                        <a:moveTo>
                          <a:pt x="45822" y="2094"/>
                        </a:moveTo>
                        <a:cubicBezTo>
                          <a:pt x="31344" y="9235"/>
                          <a:pt x="16735" y="15524"/>
                          <a:pt x="1601" y="21092"/>
                        </a:cubicBezTo>
                        <a:cubicBezTo>
                          <a:pt x="291" y="21551"/>
                          <a:pt x="-692" y="19586"/>
                          <a:pt x="619" y="19127"/>
                        </a:cubicBezTo>
                        <a:cubicBezTo>
                          <a:pt x="15752" y="13559"/>
                          <a:pt x="30427" y="7269"/>
                          <a:pt x="44839" y="129"/>
                        </a:cubicBezTo>
                        <a:cubicBezTo>
                          <a:pt x="46084" y="-526"/>
                          <a:pt x="47067" y="1504"/>
                          <a:pt x="45822" y="2094"/>
                        </a:cubicBezTo>
                        <a:lnTo>
                          <a:pt x="45822" y="2094"/>
                        </a:lnTo>
                        <a:close/>
                      </a:path>
                    </a:pathLst>
                  </a:custGeom>
                  <a:solidFill>
                    <a:srgbClr val="85393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06" name="Google Shape;2806;p38">
                    <a:extLst>
                      <a:ext uri="{FF2B5EF4-FFF2-40B4-BE49-F238E27FC236}">
                        <a16:creationId xmlns:a16="http://schemas.microsoft.com/office/drawing/2014/main" id="{A9DDC3F8-945B-BC73-3E05-E7F83F4EA808}"/>
                      </a:ext>
                    </a:extLst>
                  </p:cNvPr>
                  <p:cNvSpPr/>
                  <p:nvPr/>
                </p:nvSpPr>
                <p:spPr>
                  <a:xfrm>
                    <a:off x="1143806" y="736717"/>
                    <a:ext cx="51342" cy="29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342" h="29055" extrusionOk="0">
                        <a:moveTo>
                          <a:pt x="50932" y="1846"/>
                        </a:moveTo>
                        <a:cubicBezTo>
                          <a:pt x="35471" y="12655"/>
                          <a:pt x="19028" y="21696"/>
                          <a:pt x="1601" y="28967"/>
                        </a:cubicBezTo>
                        <a:cubicBezTo>
                          <a:pt x="291" y="29492"/>
                          <a:pt x="-692" y="27526"/>
                          <a:pt x="619" y="27002"/>
                        </a:cubicBezTo>
                        <a:cubicBezTo>
                          <a:pt x="17848" y="19861"/>
                          <a:pt x="34161" y="10952"/>
                          <a:pt x="49490" y="208"/>
                        </a:cubicBezTo>
                        <a:cubicBezTo>
                          <a:pt x="50670" y="-578"/>
                          <a:pt x="52045" y="1059"/>
                          <a:pt x="50932" y="1911"/>
                        </a:cubicBezTo>
                        <a:lnTo>
                          <a:pt x="50932" y="1911"/>
                        </a:lnTo>
                        <a:close/>
                      </a:path>
                    </a:pathLst>
                  </a:custGeom>
                  <a:solidFill>
                    <a:srgbClr val="85393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07" name="Google Shape;2807;p38">
                  <a:extLst>
                    <a:ext uri="{FF2B5EF4-FFF2-40B4-BE49-F238E27FC236}">
                      <a16:creationId xmlns:a16="http://schemas.microsoft.com/office/drawing/2014/main" id="{5B8C61CC-ACA3-DF63-6147-95C8F395B064}"/>
                    </a:ext>
                  </a:extLst>
                </p:cNvPr>
                <p:cNvSpPr/>
                <p:nvPr/>
              </p:nvSpPr>
              <p:spPr>
                <a:xfrm>
                  <a:off x="804733" y="484443"/>
                  <a:ext cx="251118" cy="433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118" h="433891" extrusionOk="0">
                      <a:moveTo>
                        <a:pt x="133787" y="66"/>
                      </a:moveTo>
                      <a:cubicBezTo>
                        <a:pt x="133787" y="66"/>
                        <a:pt x="-16628" y="278294"/>
                        <a:pt x="1519" y="402570"/>
                      </a:cubicBezTo>
                      <a:cubicBezTo>
                        <a:pt x="15211" y="496448"/>
                        <a:pt x="251119" y="349374"/>
                        <a:pt x="251119" y="349374"/>
                      </a:cubicBezTo>
                      <a:lnTo>
                        <a:pt x="228714" y="261064"/>
                      </a:lnTo>
                      <a:lnTo>
                        <a:pt x="168181" y="273774"/>
                      </a:lnTo>
                      <a:lnTo>
                        <a:pt x="185607" y="173999"/>
                      </a:lnTo>
                      <a:lnTo>
                        <a:pt x="13378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8" name="Google Shape;2808;p38">
                  <a:extLst>
                    <a:ext uri="{FF2B5EF4-FFF2-40B4-BE49-F238E27FC236}">
                      <a16:creationId xmlns:a16="http://schemas.microsoft.com/office/drawing/2014/main" id="{614CFD0E-DEE3-B93A-EEB2-84D9CC62BC49}"/>
                    </a:ext>
                  </a:extLst>
                </p:cNvPr>
                <p:cNvSpPr/>
                <p:nvPr/>
              </p:nvSpPr>
              <p:spPr>
                <a:xfrm>
                  <a:off x="999965" y="752202"/>
                  <a:ext cx="27526" cy="98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26" h="98309" extrusionOk="0">
                      <a:moveTo>
                        <a:pt x="4133" y="1495"/>
                      </a:moveTo>
                      <a:cubicBezTo>
                        <a:pt x="11929" y="32875"/>
                        <a:pt x="19725" y="64321"/>
                        <a:pt x="27455" y="95701"/>
                      </a:cubicBezTo>
                      <a:cubicBezTo>
                        <a:pt x="28110" y="98321"/>
                        <a:pt x="24049" y="99435"/>
                        <a:pt x="23393" y="96814"/>
                      </a:cubicBezTo>
                      <a:cubicBezTo>
                        <a:pt x="15598" y="65434"/>
                        <a:pt x="7802" y="33989"/>
                        <a:pt x="71" y="2608"/>
                      </a:cubicBezTo>
                      <a:cubicBezTo>
                        <a:pt x="-584" y="-12"/>
                        <a:pt x="3478" y="-1126"/>
                        <a:pt x="4133" y="1495"/>
                      </a:cubicBezTo>
                      <a:lnTo>
                        <a:pt x="4133" y="14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9" name="Google Shape;2809;p38">
                  <a:extLst>
                    <a:ext uri="{FF2B5EF4-FFF2-40B4-BE49-F238E27FC236}">
                      <a16:creationId xmlns:a16="http://schemas.microsoft.com/office/drawing/2014/main" id="{08BD09F8-0709-3525-8469-F4E3983C1C5B}"/>
                    </a:ext>
                  </a:extLst>
                </p:cNvPr>
                <p:cNvSpPr/>
                <p:nvPr/>
              </p:nvSpPr>
              <p:spPr>
                <a:xfrm>
                  <a:off x="956944" y="854963"/>
                  <a:ext cx="61660" cy="33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60" h="33249" extrusionOk="0">
                      <a:moveTo>
                        <a:pt x="60584" y="3814"/>
                      </a:moveTo>
                      <a:cubicBezTo>
                        <a:pt x="41127" y="12920"/>
                        <a:pt x="21932" y="22616"/>
                        <a:pt x="3130" y="32967"/>
                      </a:cubicBezTo>
                      <a:cubicBezTo>
                        <a:pt x="772" y="34277"/>
                        <a:pt x="-1324" y="30674"/>
                        <a:pt x="1034" y="29364"/>
                      </a:cubicBezTo>
                      <a:cubicBezTo>
                        <a:pt x="19901" y="19013"/>
                        <a:pt x="39031" y="9317"/>
                        <a:pt x="58488" y="211"/>
                      </a:cubicBezTo>
                      <a:cubicBezTo>
                        <a:pt x="60912" y="-903"/>
                        <a:pt x="63008" y="2700"/>
                        <a:pt x="60584" y="3814"/>
                      </a:cubicBezTo>
                      <a:lnTo>
                        <a:pt x="60584" y="38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0" name="Google Shape;2810;p38">
                  <a:extLst>
                    <a:ext uri="{FF2B5EF4-FFF2-40B4-BE49-F238E27FC236}">
                      <a16:creationId xmlns:a16="http://schemas.microsoft.com/office/drawing/2014/main" id="{DD807665-6961-9FBF-7EEF-B45BD23F8267}"/>
                    </a:ext>
                  </a:extLst>
                </p:cNvPr>
                <p:cNvSpPr/>
                <p:nvPr/>
              </p:nvSpPr>
              <p:spPr>
                <a:xfrm>
                  <a:off x="802596" y="852048"/>
                  <a:ext cx="64629" cy="65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" h="65546" extrusionOk="0">
                      <a:moveTo>
                        <a:pt x="2674" y="47"/>
                      </a:moveTo>
                      <a:cubicBezTo>
                        <a:pt x="33661" y="6467"/>
                        <a:pt x="58687" y="31820"/>
                        <a:pt x="64583" y="62938"/>
                      </a:cubicBezTo>
                      <a:cubicBezTo>
                        <a:pt x="65107" y="65558"/>
                        <a:pt x="61045" y="66672"/>
                        <a:pt x="60521" y="64052"/>
                      </a:cubicBezTo>
                      <a:cubicBezTo>
                        <a:pt x="54821" y="34244"/>
                        <a:pt x="31237" y="10266"/>
                        <a:pt x="1495" y="4108"/>
                      </a:cubicBezTo>
                      <a:cubicBezTo>
                        <a:pt x="-1126" y="3584"/>
                        <a:pt x="-12" y="-478"/>
                        <a:pt x="2608" y="47"/>
                      </a:cubicBezTo>
                      <a:lnTo>
                        <a:pt x="2674" y="4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1" name="Google Shape;2811;p38">
                  <a:extLst>
                    <a:ext uri="{FF2B5EF4-FFF2-40B4-BE49-F238E27FC236}">
                      <a16:creationId xmlns:a16="http://schemas.microsoft.com/office/drawing/2014/main" id="{D6596B80-384A-94B8-F823-834D0C1EFA2D}"/>
                    </a:ext>
                  </a:extLst>
                </p:cNvPr>
                <p:cNvSpPr/>
                <p:nvPr/>
              </p:nvSpPr>
              <p:spPr>
                <a:xfrm>
                  <a:off x="949065" y="583060"/>
                  <a:ext cx="72854" cy="184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54" h="184633" extrusionOk="0">
                      <a:moveTo>
                        <a:pt x="72721" y="2533"/>
                      </a:moveTo>
                      <a:cubicBezTo>
                        <a:pt x="50906" y="63131"/>
                        <a:pt x="26011" y="122616"/>
                        <a:pt x="4196" y="183214"/>
                      </a:cubicBezTo>
                      <a:cubicBezTo>
                        <a:pt x="3278" y="185704"/>
                        <a:pt x="-783" y="184656"/>
                        <a:pt x="134" y="182101"/>
                      </a:cubicBezTo>
                      <a:cubicBezTo>
                        <a:pt x="21949" y="121502"/>
                        <a:pt x="46844" y="62018"/>
                        <a:pt x="68659" y="1419"/>
                      </a:cubicBezTo>
                      <a:cubicBezTo>
                        <a:pt x="69576" y="-1070"/>
                        <a:pt x="73638" y="-22"/>
                        <a:pt x="72721" y="2533"/>
                      </a:cubicBezTo>
                      <a:lnTo>
                        <a:pt x="72721" y="253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2" name="Google Shape;2812;p38">
                  <a:extLst>
                    <a:ext uri="{FF2B5EF4-FFF2-40B4-BE49-F238E27FC236}">
                      <a16:creationId xmlns:a16="http://schemas.microsoft.com/office/drawing/2014/main" id="{F0F42F49-D07E-1C12-1DDA-EBADF71A0050}"/>
                    </a:ext>
                  </a:extLst>
                </p:cNvPr>
                <p:cNvSpPr/>
                <p:nvPr/>
              </p:nvSpPr>
              <p:spPr>
                <a:xfrm>
                  <a:off x="911505" y="751580"/>
                  <a:ext cx="84981" cy="27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81" h="27228" extrusionOk="0">
                      <a:moveTo>
                        <a:pt x="83487" y="4147"/>
                      </a:moveTo>
                      <a:cubicBezTo>
                        <a:pt x="56431" y="11550"/>
                        <a:pt x="29505" y="19280"/>
                        <a:pt x="2580" y="27142"/>
                      </a:cubicBezTo>
                      <a:cubicBezTo>
                        <a:pt x="-40" y="27862"/>
                        <a:pt x="-1089" y="23866"/>
                        <a:pt x="1466" y="23080"/>
                      </a:cubicBezTo>
                      <a:cubicBezTo>
                        <a:pt x="28392" y="15284"/>
                        <a:pt x="55317" y="7488"/>
                        <a:pt x="82373" y="85"/>
                      </a:cubicBezTo>
                      <a:cubicBezTo>
                        <a:pt x="84994" y="-635"/>
                        <a:pt x="86108" y="3426"/>
                        <a:pt x="83487" y="4147"/>
                      </a:cubicBezTo>
                      <a:lnTo>
                        <a:pt x="83487" y="414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3" name="Google Shape;2813;p38">
                  <a:extLst>
                    <a:ext uri="{FF2B5EF4-FFF2-40B4-BE49-F238E27FC236}">
                      <a16:creationId xmlns:a16="http://schemas.microsoft.com/office/drawing/2014/main" id="{8A0DAE11-2212-CD14-70FD-612F225715D3}"/>
                    </a:ext>
                  </a:extLst>
                </p:cNvPr>
                <p:cNvSpPr/>
                <p:nvPr/>
              </p:nvSpPr>
              <p:spPr>
                <a:xfrm>
                  <a:off x="926489" y="753169"/>
                  <a:ext cx="26740" cy="1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0" h="14645" extrusionOk="0">
                      <a:moveTo>
                        <a:pt x="23693" y="14350"/>
                      </a:moveTo>
                      <a:cubicBezTo>
                        <a:pt x="16749" y="9699"/>
                        <a:pt x="9215" y="7013"/>
                        <a:pt x="1419" y="4196"/>
                      </a:cubicBezTo>
                      <a:cubicBezTo>
                        <a:pt x="-1070" y="3278"/>
                        <a:pt x="-22" y="-783"/>
                        <a:pt x="2533" y="134"/>
                      </a:cubicBezTo>
                      <a:cubicBezTo>
                        <a:pt x="10656" y="3082"/>
                        <a:pt x="18583" y="5833"/>
                        <a:pt x="25790" y="10681"/>
                      </a:cubicBezTo>
                      <a:cubicBezTo>
                        <a:pt x="28017" y="12188"/>
                        <a:pt x="25921" y="15791"/>
                        <a:pt x="23693" y="14284"/>
                      </a:cubicBezTo>
                      <a:lnTo>
                        <a:pt x="23693" y="1428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814" name="Google Shape;2814;p38">
              <a:extLst>
                <a:ext uri="{FF2B5EF4-FFF2-40B4-BE49-F238E27FC236}">
                  <a16:creationId xmlns:a16="http://schemas.microsoft.com/office/drawing/2014/main" id="{F2836C70-A673-0F32-D622-AC7A2AF5965B}"/>
                </a:ext>
              </a:extLst>
            </p:cNvPr>
            <p:cNvGrpSpPr/>
            <p:nvPr/>
          </p:nvGrpSpPr>
          <p:grpSpPr>
            <a:xfrm>
              <a:off x="4788109" y="3626271"/>
              <a:ext cx="807283" cy="1522383"/>
              <a:chOff x="4278974" y="5068758"/>
              <a:chExt cx="807283" cy="1522383"/>
            </a:xfrm>
          </p:grpSpPr>
          <p:grpSp>
            <p:nvGrpSpPr>
              <p:cNvPr id="2815" name="Google Shape;2815;p38">
                <a:extLst>
                  <a:ext uri="{FF2B5EF4-FFF2-40B4-BE49-F238E27FC236}">
                    <a16:creationId xmlns:a16="http://schemas.microsoft.com/office/drawing/2014/main" id="{4C5A6B28-F17E-A6AB-CCF3-E77CA79C29BE}"/>
                  </a:ext>
                </a:extLst>
              </p:cNvPr>
              <p:cNvGrpSpPr/>
              <p:nvPr/>
            </p:nvGrpSpPr>
            <p:grpSpPr>
              <a:xfrm>
                <a:off x="4278974" y="5432938"/>
                <a:ext cx="807283" cy="1158203"/>
                <a:chOff x="4278974" y="5432938"/>
                <a:chExt cx="807283" cy="1158203"/>
              </a:xfrm>
            </p:grpSpPr>
            <p:sp>
              <p:nvSpPr>
                <p:cNvPr id="2816" name="Google Shape;2816;p38">
                  <a:extLst>
                    <a:ext uri="{FF2B5EF4-FFF2-40B4-BE49-F238E27FC236}">
                      <a16:creationId xmlns:a16="http://schemas.microsoft.com/office/drawing/2014/main" id="{D87A95E3-DC5F-E6E4-31BD-3EBE860848E3}"/>
                    </a:ext>
                  </a:extLst>
                </p:cNvPr>
                <p:cNvSpPr/>
                <p:nvPr/>
              </p:nvSpPr>
              <p:spPr>
                <a:xfrm>
                  <a:off x="4416474" y="5711756"/>
                  <a:ext cx="526845" cy="39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845" h="39896" extrusionOk="0">
                      <a:moveTo>
                        <a:pt x="0" y="0"/>
                      </a:moveTo>
                      <a:lnTo>
                        <a:pt x="526845" y="0"/>
                      </a:lnTo>
                      <a:lnTo>
                        <a:pt x="526845" y="39897"/>
                      </a:lnTo>
                      <a:lnTo>
                        <a:pt x="0" y="398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7" name="Google Shape;2817;p38">
                  <a:extLst>
                    <a:ext uri="{FF2B5EF4-FFF2-40B4-BE49-F238E27FC236}">
                      <a16:creationId xmlns:a16="http://schemas.microsoft.com/office/drawing/2014/main" id="{831F591D-0236-BA88-57BC-1240F1FE0304}"/>
                    </a:ext>
                  </a:extLst>
                </p:cNvPr>
                <p:cNvSpPr/>
                <p:nvPr/>
              </p:nvSpPr>
              <p:spPr>
                <a:xfrm>
                  <a:off x="4363934" y="6102337"/>
                  <a:ext cx="642539" cy="39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539" h="39896" extrusionOk="0">
                      <a:moveTo>
                        <a:pt x="0" y="0"/>
                      </a:moveTo>
                      <a:lnTo>
                        <a:pt x="642539" y="0"/>
                      </a:lnTo>
                      <a:lnTo>
                        <a:pt x="642539" y="39897"/>
                      </a:lnTo>
                      <a:lnTo>
                        <a:pt x="0" y="398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8" name="Google Shape;2818;p38">
                  <a:extLst>
                    <a:ext uri="{FF2B5EF4-FFF2-40B4-BE49-F238E27FC236}">
                      <a16:creationId xmlns:a16="http://schemas.microsoft.com/office/drawing/2014/main" id="{AAEC8DAE-0C88-2C63-DC27-1CDE18CE2BA8}"/>
                    </a:ext>
                  </a:extLst>
                </p:cNvPr>
                <p:cNvSpPr/>
                <p:nvPr/>
              </p:nvSpPr>
              <p:spPr>
                <a:xfrm>
                  <a:off x="4278974" y="5466347"/>
                  <a:ext cx="194563" cy="1124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63" h="1124794" extrusionOk="0">
                      <a:moveTo>
                        <a:pt x="19186" y="1124708"/>
                      </a:moveTo>
                      <a:cubicBezTo>
                        <a:pt x="27179" y="1123922"/>
                        <a:pt x="33599" y="1117764"/>
                        <a:pt x="34778" y="1109837"/>
                      </a:cubicBezTo>
                      <a:lnTo>
                        <a:pt x="194365" y="20049"/>
                      </a:lnTo>
                      <a:cubicBezTo>
                        <a:pt x="195806" y="10484"/>
                        <a:pt x="189255" y="1640"/>
                        <a:pt x="179690" y="199"/>
                      </a:cubicBezTo>
                      <a:cubicBezTo>
                        <a:pt x="170125" y="-1243"/>
                        <a:pt x="161281" y="5308"/>
                        <a:pt x="159840" y="14873"/>
                      </a:cubicBezTo>
                      <a:lnTo>
                        <a:pt x="188" y="1104792"/>
                      </a:lnTo>
                      <a:cubicBezTo>
                        <a:pt x="-1450" y="1116060"/>
                        <a:pt x="7853" y="1125822"/>
                        <a:pt x="19186" y="1124708"/>
                      </a:cubicBezTo>
                      <a:lnTo>
                        <a:pt x="19186" y="11247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9" name="Google Shape;2819;p38">
                  <a:extLst>
                    <a:ext uri="{FF2B5EF4-FFF2-40B4-BE49-F238E27FC236}">
                      <a16:creationId xmlns:a16="http://schemas.microsoft.com/office/drawing/2014/main" id="{03AD8DBE-B35F-85CE-1FA7-F4883002AC7A}"/>
                    </a:ext>
                  </a:extLst>
                </p:cNvPr>
                <p:cNvSpPr/>
                <p:nvPr/>
              </p:nvSpPr>
              <p:spPr>
                <a:xfrm>
                  <a:off x="4891694" y="5466347"/>
                  <a:ext cx="194563" cy="1124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63" h="1124794" extrusionOk="0">
                      <a:moveTo>
                        <a:pt x="175377" y="1124708"/>
                      </a:moveTo>
                      <a:cubicBezTo>
                        <a:pt x="167385" y="1123922"/>
                        <a:pt x="160964" y="1117764"/>
                        <a:pt x="159785" y="1109837"/>
                      </a:cubicBezTo>
                      <a:lnTo>
                        <a:pt x="199" y="20049"/>
                      </a:lnTo>
                      <a:cubicBezTo>
                        <a:pt x="-1243" y="10484"/>
                        <a:pt x="5308" y="1640"/>
                        <a:pt x="14873" y="199"/>
                      </a:cubicBezTo>
                      <a:cubicBezTo>
                        <a:pt x="24438" y="-1243"/>
                        <a:pt x="33282" y="5308"/>
                        <a:pt x="34723" y="14873"/>
                      </a:cubicBezTo>
                      <a:lnTo>
                        <a:pt x="194376" y="1104792"/>
                      </a:lnTo>
                      <a:cubicBezTo>
                        <a:pt x="196014" y="1116060"/>
                        <a:pt x="186711" y="1125822"/>
                        <a:pt x="175377" y="1124708"/>
                      </a:cubicBezTo>
                      <a:lnTo>
                        <a:pt x="175377" y="11247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20" name="Google Shape;2820;p38">
                  <a:extLst>
                    <a:ext uri="{FF2B5EF4-FFF2-40B4-BE49-F238E27FC236}">
                      <a16:creationId xmlns:a16="http://schemas.microsoft.com/office/drawing/2014/main" id="{32E9A057-2172-21B7-3BA4-27F45D411FEC}"/>
                    </a:ext>
                  </a:extLst>
                </p:cNvPr>
                <p:cNvGrpSpPr/>
                <p:nvPr/>
              </p:nvGrpSpPr>
              <p:grpSpPr>
                <a:xfrm>
                  <a:off x="4376316" y="5432938"/>
                  <a:ext cx="612666" cy="122310"/>
                  <a:chOff x="4376316" y="5432938"/>
                  <a:chExt cx="612666" cy="122310"/>
                </a:xfrm>
              </p:grpSpPr>
              <p:sp>
                <p:nvSpPr>
                  <p:cNvPr id="2821" name="Google Shape;2821;p38">
                    <a:extLst>
                      <a:ext uri="{FF2B5EF4-FFF2-40B4-BE49-F238E27FC236}">
                        <a16:creationId xmlns:a16="http://schemas.microsoft.com/office/drawing/2014/main" id="{0287B1BE-7D5A-09C1-5E77-77425B3C17D6}"/>
                      </a:ext>
                    </a:extLst>
                  </p:cNvPr>
                  <p:cNvSpPr/>
                  <p:nvPr/>
                </p:nvSpPr>
                <p:spPr>
                  <a:xfrm>
                    <a:off x="4376316" y="5432938"/>
                    <a:ext cx="612600" cy="122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2600" h="122310" extrusionOk="0">
                        <a:moveTo>
                          <a:pt x="612600" y="23846"/>
                        </a:moveTo>
                        <a:lnTo>
                          <a:pt x="612600" y="98464"/>
                        </a:lnTo>
                        <a:cubicBezTo>
                          <a:pt x="612600" y="111632"/>
                          <a:pt x="603560" y="122310"/>
                          <a:pt x="592423" y="122310"/>
                        </a:cubicBezTo>
                        <a:lnTo>
                          <a:pt x="20178" y="122310"/>
                        </a:lnTo>
                        <a:cubicBezTo>
                          <a:pt x="9041" y="122310"/>
                          <a:pt x="0" y="111632"/>
                          <a:pt x="0" y="98464"/>
                        </a:cubicBezTo>
                        <a:lnTo>
                          <a:pt x="0" y="23846"/>
                        </a:lnTo>
                        <a:cubicBezTo>
                          <a:pt x="0" y="10678"/>
                          <a:pt x="9041" y="0"/>
                          <a:pt x="20178" y="0"/>
                        </a:cubicBezTo>
                        <a:lnTo>
                          <a:pt x="592423" y="0"/>
                        </a:lnTo>
                        <a:cubicBezTo>
                          <a:pt x="602643" y="0"/>
                          <a:pt x="611094" y="8975"/>
                          <a:pt x="612404" y="20636"/>
                        </a:cubicBezTo>
                        <a:cubicBezTo>
                          <a:pt x="612535" y="21684"/>
                          <a:pt x="612600" y="22732"/>
                          <a:pt x="612600" y="237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22" name="Google Shape;2822;p38">
                    <a:extLst>
                      <a:ext uri="{FF2B5EF4-FFF2-40B4-BE49-F238E27FC236}">
                        <a16:creationId xmlns:a16="http://schemas.microsoft.com/office/drawing/2014/main" id="{B95129C1-5515-CE3D-8CC3-A7CF29E34BAA}"/>
                      </a:ext>
                    </a:extLst>
                  </p:cNvPr>
                  <p:cNvSpPr/>
                  <p:nvPr/>
                </p:nvSpPr>
                <p:spPr>
                  <a:xfrm>
                    <a:off x="4376316" y="5482924"/>
                    <a:ext cx="612665" cy="11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2665" h="11202" extrusionOk="0">
                        <a:moveTo>
                          <a:pt x="0" y="0"/>
                        </a:moveTo>
                        <a:lnTo>
                          <a:pt x="612666" y="0"/>
                        </a:lnTo>
                        <a:lnTo>
                          <a:pt x="612666" y="11203"/>
                        </a:lnTo>
                        <a:lnTo>
                          <a:pt x="0" y="1120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23" name="Google Shape;2823;p38">
                    <a:extLst>
                      <a:ext uri="{FF2B5EF4-FFF2-40B4-BE49-F238E27FC236}">
                        <a16:creationId xmlns:a16="http://schemas.microsoft.com/office/drawing/2014/main" id="{85373E0A-A7F9-13A7-700B-F2A7ACCD6BF6}"/>
                      </a:ext>
                    </a:extLst>
                  </p:cNvPr>
                  <p:cNvSpPr/>
                  <p:nvPr/>
                </p:nvSpPr>
                <p:spPr>
                  <a:xfrm>
                    <a:off x="4376316" y="5453640"/>
                    <a:ext cx="612666" cy="1015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2666" h="101543" extrusionOk="0">
                        <a:moveTo>
                          <a:pt x="612600" y="3145"/>
                        </a:moveTo>
                        <a:lnTo>
                          <a:pt x="612600" y="77762"/>
                        </a:lnTo>
                        <a:cubicBezTo>
                          <a:pt x="612600" y="90930"/>
                          <a:pt x="603560" y="101543"/>
                          <a:pt x="592423" y="101543"/>
                        </a:cubicBezTo>
                        <a:lnTo>
                          <a:pt x="20178" y="101543"/>
                        </a:lnTo>
                        <a:cubicBezTo>
                          <a:pt x="9041" y="101543"/>
                          <a:pt x="0" y="90865"/>
                          <a:pt x="0" y="77762"/>
                        </a:cubicBezTo>
                        <a:lnTo>
                          <a:pt x="0" y="68067"/>
                        </a:lnTo>
                        <a:lnTo>
                          <a:pt x="425171" y="68067"/>
                        </a:lnTo>
                        <a:cubicBezTo>
                          <a:pt x="525273" y="62236"/>
                          <a:pt x="598450" y="34590"/>
                          <a:pt x="612469" y="0"/>
                        </a:cubicBezTo>
                        <a:cubicBezTo>
                          <a:pt x="612600" y="1048"/>
                          <a:pt x="612666" y="2096"/>
                          <a:pt x="612666" y="314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24" name="Google Shape;2824;p38">
                <a:extLst>
                  <a:ext uri="{FF2B5EF4-FFF2-40B4-BE49-F238E27FC236}">
                    <a16:creationId xmlns:a16="http://schemas.microsoft.com/office/drawing/2014/main" id="{FDF22ED4-1175-1567-A442-D34883471489}"/>
                  </a:ext>
                </a:extLst>
              </p:cNvPr>
              <p:cNvGrpSpPr/>
              <p:nvPr/>
            </p:nvGrpSpPr>
            <p:grpSpPr>
              <a:xfrm>
                <a:off x="4623295" y="5068758"/>
                <a:ext cx="257723" cy="366211"/>
                <a:chOff x="4623295" y="5068758"/>
                <a:chExt cx="257723" cy="366211"/>
              </a:xfrm>
            </p:grpSpPr>
            <p:sp>
              <p:nvSpPr>
                <p:cNvPr id="2825" name="Google Shape;2825;p38">
                  <a:extLst>
                    <a:ext uri="{FF2B5EF4-FFF2-40B4-BE49-F238E27FC236}">
                      <a16:creationId xmlns:a16="http://schemas.microsoft.com/office/drawing/2014/main" id="{6F21C6B2-DA66-3B64-A6EC-E2D15562DF9C}"/>
                    </a:ext>
                  </a:extLst>
                </p:cNvPr>
                <p:cNvSpPr/>
                <p:nvPr/>
              </p:nvSpPr>
              <p:spPr>
                <a:xfrm>
                  <a:off x="4650351" y="5117762"/>
                  <a:ext cx="210030" cy="317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030" h="317207" extrusionOk="0">
                      <a:moveTo>
                        <a:pt x="210031" y="317208"/>
                      </a:moveTo>
                      <a:lnTo>
                        <a:pt x="0" y="317208"/>
                      </a:lnTo>
                      <a:lnTo>
                        <a:pt x="0" y="3341"/>
                      </a:lnTo>
                      <a:cubicBezTo>
                        <a:pt x="0" y="1507"/>
                        <a:pt x="1507" y="0"/>
                        <a:pt x="3341" y="0"/>
                      </a:cubicBezTo>
                      <a:lnTo>
                        <a:pt x="206690" y="0"/>
                      </a:lnTo>
                      <a:cubicBezTo>
                        <a:pt x="208524" y="0"/>
                        <a:pt x="210031" y="1507"/>
                        <a:pt x="210031" y="3341"/>
                      </a:cubicBezTo>
                      <a:lnTo>
                        <a:pt x="210031" y="317208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6" name="Google Shape;2826;p38">
                  <a:extLst>
                    <a:ext uri="{FF2B5EF4-FFF2-40B4-BE49-F238E27FC236}">
                      <a16:creationId xmlns:a16="http://schemas.microsoft.com/office/drawing/2014/main" id="{06512B15-537C-1108-6330-31D162870F9E}"/>
                    </a:ext>
                  </a:extLst>
                </p:cNvPr>
                <p:cNvSpPr/>
                <p:nvPr/>
              </p:nvSpPr>
              <p:spPr>
                <a:xfrm>
                  <a:off x="4650286" y="5133681"/>
                  <a:ext cx="210096" cy="33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096" h="33083" extrusionOk="0">
                      <a:moveTo>
                        <a:pt x="210096" y="10416"/>
                      </a:moveTo>
                      <a:lnTo>
                        <a:pt x="0" y="33083"/>
                      </a:lnTo>
                      <a:lnTo>
                        <a:pt x="0" y="0"/>
                      </a:lnTo>
                      <a:lnTo>
                        <a:pt x="210096" y="0"/>
                      </a:lnTo>
                      <a:lnTo>
                        <a:pt x="210096" y="1041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27" name="Google Shape;2827;p38">
                  <a:extLst>
                    <a:ext uri="{FF2B5EF4-FFF2-40B4-BE49-F238E27FC236}">
                      <a16:creationId xmlns:a16="http://schemas.microsoft.com/office/drawing/2014/main" id="{87D1017D-5A4F-196E-E5BE-24DA1E62C9AD}"/>
                    </a:ext>
                  </a:extLst>
                </p:cNvPr>
                <p:cNvGrpSpPr/>
                <p:nvPr/>
              </p:nvGrpSpPr>
              <p:grpSpPr>
                <a:xfrm>
                  <a:off x="4671905" y="5203058"/>
                  <a:ext cx="166989" cy="217367"/>
                  <a:chOff x="4671905" y="5203058"/>
                  <a:chExt cx="166989" cy="217367"/>
                </a:xfrm>
              </p:grpSpPr>
              <p:sp>
                <p:nvSpPr>
                  <p:cNvPr id="2828" name="Google Shape;2828;p38">
                    <a:extLst>
                      <a:ext uri="{FF2B5EF4-FFF2-40B4-BE49-F238E27FC236}">
                        <a16:creationId xmlns:a16="http://schemas.microsoft.com/office/drawing/2014/main" id="{BCC00241-77DF-5BDD-8A7F-6856B4A058D1}"/>
                      </a:ext>
                    </a:extLst>
                  </p:cNvPr>
                  <p:cNvSpPr/>
                  <p:nvPr/>
                </p:nvSpPr>
                <p:spPr>
                  <a:xfrm>
                    <a:off x="4671905" y="5203058"/>
                    <a:ext cx="166923" cy="2173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923" h="217367" extrusionOk="0">
                        <a:moveTo>
                          <a:pt x="166924" y="0"/>
                        </a:moveTo>
                        <a:lnTo>
                          <a:pt x="166924" y="193194"/>
                        </a:lnTo>
                        <a:cubicBezTo>
                          <a:pt x="166924" y="206559"/>
                          <a:pt x="156115" y="217368"/>
                          <a:pt x="142750" y="217368"/>
                        </a:cubicBezTo>
                        <a:lnTo>
                          <a:pt x="24108" y="217368"/>
                        </a:lnTo>
                        <a:cubicBezTo>
                          <a:pt x="10744" y="217368"/>
                          <a:pt x="0" y="206559"/>
                          <a:pt x="0" y="193194"/>
                        </a:cubicBezTo>
                        <a:lnTo>
                          <a:pt x="0" y="0"/>
                        </a:lnTo>
                        <a:lnTo>
                          <a:pt x="166924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829" name="Google Shape;2829;p38">
                    <a:extLst>
                      <a:ext uri="{FF2B5EF4-FFF2-40B4-BE49-F238E27FC236}">
                        <a16:creationId xmlns:a16="http://schemas.microsoft.com/office/drawing/2014/main" id="{B0136820-A138-02A4-80AD-F1FAB4775BEE}"/>
                      </a:ext>
                    </a:extLst>
                  </p:cNvPr>
                  <p:cNvGrpSpPr/>
                  <p:nvPr/>
                </p:nvGrpSpPr>
                <p:grpSpPr>
                  <a:xfrm>
                    <a:off x="4671905" y="5246790"/>
                    <a:ext cx="166989" cy="173635"/>
                    <a:chOff x="4671905" y="5246790"/>
                    <a:chExt cx="166989" cy="173635"/>
                  </a:xfrm>
                </p:grpSpPr>
                <p:sp>
                  <p:nvSpPr>
                    <p:cNvPr id="2830" name="Google Shape;2830;p38">
                      <a:extLst>
                        <a:ext uri="{FF2B5EF4-FFF2-40B4-BE49-F238E27FC236}">
                          <a16:creationId xmlns:a16="http://schemas.microsoft.com/office/drawing/2014/main" id="{31531191-B794-B939-9509-3155E83A09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0634" y="5246790"/>
                      <a:ext cx="138194" cy="6405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8194" h="64053" extrusionOk="0">
                          <a:moveTo>
                            <a:pt x="138194" y="14115"/>
                          </a:moveTo>
                          <a:cubicBezTo>
                            <a:pt x="138194" y="14115"/>
                            <a:pt x="126795" y="-5539"/>
                            <a:pt x="88143" y="1537"/>
                          </a:cubicBezTo>
                          <a:cubicBezTo>
                            <a:pt x="49491" y="8612"/>
                            <a:pt x="42809" y="23221"/>
                            <a:pt x="11495" y="20404"/>
                          </a:cubicBezTo>
                          <a:cubicBezTo>
                            <a:pt x="-19820" y="17587"/>
                            <a:pt x="17128" y="69538"/>
                            <a:pt x="70783" y="63576"/>
                          </a:cubicBezTo>
                          <a:cubicBezTo>
                            <a:pt x="124437" y="57549"/>
                            <a:pt x="138063" y="38616"/>
                            <a:pt x="138063" y="38616"/>
                          </a:cubicBezTo>
                          <a:lnTo>
                            <a:pt x="138063" y="14180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31" name="Google Shape;2831;p38">
                      <a:extLst>
                        <a:ext uri="{FF2B5EF4-FFF2-40B4-BE49-F238E27FC236}">
                          <a16:creationId xmlns:a16="http://schemas.microsoft.com/office/drawing/2014/main" id="{F397B0A8-17C7-02C3-23E2-506618BFDF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71905" y="5248259"/>
                      <a:ext cx="166989" cy="1721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989" h="172166" extrusionOk="0">
                          <a:moveTo>
                            <a:pt x="166924" y="12646"/>
                          </a:moveTo>
                          <a:lnTo>
                            <a:pt x="166924" y="150155"/>
                          </a:lnTo>
                          <a:cubicBezTo>
                            <a:pt x="166924" y="162340"/>
                            <a:pt x="157032" y="172167"/>
                            <a:pt x="144912" y="172167"/>
                          </a:cubicBezTo>
                          <a:lnTo>
                            <a:pt x="22012" y="172167"/>
                          </a:lnTo>
                          <a:cubicBezTo>
                            <a:pt x="9827" y="172167"/>
                            <a:pt x="0" y="162275"/>
                            <a:pt x="0" y="150155"/>
                          </a:cubicBezTo>
                          <a:lnTo>
                            <a:pt x="0" y="6291"/>
                          </a:lnTo>
                          <a:cubicBezTo>
                            <a:pt x="0" y="6291"/>
                            <a:pt x="11006" y="-3077"/>
                            <a:pt x="34066" y="1050"/>
                          </a:cubicBezTo>
                          <a:cubicBezTo>
                            <a:pt x="45203" y="2950"/>
                            <a:pt x="59157" y="8060"/>
                            <a:pt x="76059" y="18870"/>
                          </a:cubicBezTo>
                          <a:cubicBezTo>
                            <a:pt x="115563" y="44157"/>
                            <a:pt x="160176" y="48416"/>
                            <a:pt x="166989" y="1258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32" name="Google Shape;2832;p38">
                      <a:extLst>
                        <a:ext uri="{FF2B5EF4-FFF2-40B4-BE49-F238E27FC236}">
                          <a16:creationId xmlns:a16="http://schemas.microsoft.com/office/drawing/2014/main" id="{25FCD0D7-C0C5-DF3F-F7F4-8CE0C558C9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3093" y="5328120"/>
                      <a:ext cx="36555" cy="3655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555" h="36555" extrusionOk="0">
                          <a:moveTo>
                            <a:pt x="36555" y="18278"/>
                          </a:moveTo>
                          <a:cubicBezTo>
                            <a:pt x="36555" y="28366"/>
                            <a:pt x="28366" y="36555"/>
                            <a:pt x="18278" y="36555"/>
                          </a:cubicBezTo>
                          <a:cubicBezTo>
                            <a:pt x="8189" y="36555"/>
                            <a:pt x="0" y="28366"/>
                            <a:pt x="0" y="18278"/>
                          </a:cubicBezTo>
                          <a:cubicBezTo>
                            <a:pt x="0" y="8189"/>
                            <a:pt x="8189" y="0"/>
                            <a:pt x="18278" y="0"/>
                          </a:cubicBezTo>
                          <a:cubicBezTo>
                            <a:pt x="28366" y="0"/>
                            <a:pt x="36555" y="8189"/>
                            <a:pt x="36555" y="18278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33" name="Google Shape;2833;p38">
                      <a:extLst>
                        <a:ext uri="{FF2B5EF4-FFF2-40B4-BE49-F238E27FC236}">
                          <a16:creationId xmlns:a16="http://schemas.microsoft.com/office/drawing/2014/main" id="{EDED14E5-BF8F-2C4B-2362-03923B760D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97753" y="5375812"/>
                      <a:ext cx="22798" cy="227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798" h="22798" extrusionOk="0">
                          <a:moveTo>
                            <a:pt x="22798" y="11399"/>
                          </a:moveTo>
                          <a:cubicBezTo>
                            <a:pt x="22798" y="17695"/>
                            <a:pt x="17694" y="22798"/>
                            <a:pt x="11399" y="22798"/>
                          </a:cubicBezTo>
                          <a:cubicBezTo>
                            <a:pt x="5103" y="22798"/>
                            <a:pt x="0" y="17694"/>
                            <a:pt x="0" y="11399"/>
                          </a:cubicBezTo>
                          <a:cubicBezTo>
                            <a:pt x="0" y="5103"/>
                            <a:pt x="5104" y="0"/>
                            <a:pt x="11399" y="0"/>
                          </a:cubicBezTo>
                          <a:cubicBezTo>
                            <a:pt x="17695" y="0"/>
                            <a:pt x="22798" y="5104"/>
                            <a:pt x="22798" y="11399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34" name="Google Shape;2834;p38">
                      <a:extLst>
                        <a:ext uri="{FF2B5EF4-FFF2-40B4-BE49-F238E27FC236}">
                          <a16:creationId xmlns:a16="http://schemas.microsoft.com/office/drawing/2014/main" id="{A0046ECE-79BB-17F8-A8A8-A9BDCC39ED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7103" y="5288943"/>
                      <a:ext cx="22797" cy="227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797" h="22798" extrusionOk="0">
                          <a:moveTo>
                            <a:pt x="22798" y="11399"/>
                          </a:moveTo>
                          <a:cubicBezTo>
                            <a:pt x="22798" y="17688"/>
                            <a:pt x="17688" y="22798"/>
                            <a:pt x="11399" y="22798"/>
                          </a:cubicBezTo>
                          <a:cubicBezTo>
                            <a:pt x="5110" y="22798"/>
                            <a:pt x="0" y="17688"/>
                            <a:pt x="0" y="11399"/>
                          </a:cubicBezTo>
                          <a:cubicBezTo>
                            <a:pt x="0" y="5110"/>
                            <a:pt x="5110" y="0"/>
                            <a:pt x="11399" y="0"/>
                          </a:cubicBezTo>
                          <a:cubicBezTo>
                            <a:pt x="17688" y="0"/>
                            <a:pt x="22798" y="5110"/>
                            <a:pt x="22798" y="11399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35" name="Google Shape;2835;p38">
                      <a:extLst>
                        <a:ext uri="{FF2B5EF4-FFF2-40B4-BE49-F238E27FC236}">
                          <a16:creationId xmlns:a16="http://schemas.microsoft.com/office/drawing/2014/main" id="{45E795DE-1654-F362-FAE6-D3EEF4BE10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97753" y="5316721"/>
                      <a:ext cx="22798" cy="227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798" h="22798" extrusionOk="0">
                          <a:moveTo>
                            <a:pt x="22798" y="11399"/>
                          </a:moveTo>
                          <a:cubicBezTo>
                            <a:pt x="22798" y="17695"/>
                            <a:pt x="17694" y="22798"/>
                            <a:pt x="11399" y="22798"/>
                          </a:cubicBezTo>
                          <a:cubicBezTo>
                            <a:pt x="5103" y="22798"/>
                            <a:pt x="0" y="17694"/>
                            <a:pt x="0" y="11399"/>
                          </a:cubicBezTo>
                          <a:cubicBezTo>
                            <a:pt x="0" y="5103"/>
                            <a:pt x="5104" y="0"/>
                            <a:pt x="11399" y="0"/>
                          </a:cubicBezTo>
                          <a:cubicBezTo>
                            <a:pt x="17695" y="0"/>
                            <a:pt x="22798" y="5104"/>
                            <a:pt x="22798" y="11399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836" name="Google Shape;2836;p38">
                      <a:extLst>
                        <a:ext uri="{FF2B5EF4-FFF2-40B4-BE49-F238E27FC236}">
                          <a16:creationId xmlns:a16="http://schemas.microsoft.com/office/drawing/2014/main" id="{B8DD9E30-1F2F-EFFB-3A93-6A203EDE2F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98502" y="5379153"/>
                      <a:ext cx="22797" cy="227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797" h="22797" extrusionOk="0">
                          <a:moveTo>
                            <a:pt x="22798" y="11399"/>
                          </a:moveTo>
                          <a:cubicBezTo>
                            <a:pt x="22798" y="17688"/>
                            <a:pt x="17688" y="22798"/>
                            <a:pt x="11399" y="22798"/>
                          </a:cubicBezTo>
                          <a:cubicBezTo>
                            <a:pt x="5110" y="22798"/>
                            <a:pt x="0" y="17688"/>
                            <a:pt x="0" y="11399"/>
                          </a:cubicBezTo>
                          <a:cubicBezTo>
                            <a:pt x="0" y="5110"/>
                            <a:pt x="5110" y="0"/>
                            <a:pt x="11399" y="0"/>
                          </a:cubicBezTo>
                          <a:cubicBezTo>
                            <a:pt x="17688" y="0"/>
                            <a:pt x="22798" y="5110"/>
                            <a:pt x="22798" y="11399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2837" name="Google Shape;2837;p38">
                  <a:extLst>
                    <a:ext uri="{FF2B5EF4-FFF2-40B4-BE49-F238E27FC236}">
                      <a16:creationId xmlns:a16="http://schemas.microsoft.com/office/drawing/2014/main" id="{55A52558-5D68-B7EB-229A-F68673FA584D}"/>
                    </a:ext>
                  </a:extLst>
                </p:cNvPr>
                <p:cNvSpPr/>
                <p:nvPr/>
              </p:nvSpPr>
              <p:spPr>
                <a:xfrm>
                  <a:off x="4623295" y="5093718"/>
                  <a:ext cx="257723" cy="39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723" h="39896" extrusionOk="0">
                      <a:moveTo>
                        <a:pt x="8648" y="0"/>
                      </a:moveTo>
                      <a:lnTo>
                        <a:pt x="249075" y="0"/>
                      </a:lnTo>
                      <a:cubicBezTo>
                        <a:pt x="253858" y="0"/>
                        <a:pt x="257723" y="3865"/>
                        <a:pt x="257723" y="8648"/>
                      </a:cubicBezTo>
                      <a:lnTo>
                        <a:pt x="257723" y="31249"/>
                      </a:lnTo>
                      <a:cubicBezTo>
                        <a:pt x="257723" y="36031"/>
                        <a:pt x="253858" y="39897"/>
                        <a:pt x="249075" y="39897"/>
                      </a:cubicBezTo>
                      <a:lnTo>
                        <a:pt x="8648" y="39897"/>
                      </a:lnTo>
                      <a:cubicBezTo>
                        <a:pt x="3865" y="39897"/>
                        <a:pt x="0" y="36031"/>
                        <a:pt x="0" y="31249"/>
                      </a:cubicBezTo>
                      <a:lnTo>
                        <a:pt x="0" y="8648"/>
                      </a:lnTo>
                      <a:cubicBezTo>
                        <a:pt x="0" y="3865"/>
                        <a:pt x="3865" y="0"/>
                        <a:pt x="864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8" name="Google Shape;2838;p38">
                  <a:extLst>
                    <a:ext uri="{FF2B5EF4-FFF2-40B4-BE49-F238E27FC236}">
                      <a16:creationId xmlns:a16="http://schemas.microsoft.com/office/drawing/2014/main" id="{D8573935-BCD1-55DF-54DA-B23189E10095}"/>
                    </a:ext>
                  </a:extLst>
                </p:cNvPr>
                <p:cNvSpPr/>
                <p:nvPr/>
              </p:nvSpPr>
              <p:spPr>
                <a:xfrm>
                  <a:off x="4666598" y="5068758"/>
                  <a:ext cx="177536" cy="2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36" h="24959" extrusionOk="0">
                      <a:moveTo>
                        <a:pt x="177537" y="24960"/>
                      </a:moveTo>
                      <a:lnTo>
                        <a:pt x="0" y="24960"/>
                      </a:lnTo>
                      <a:lnTo>
                        <a:pt x="0" y="10810"/>
                      </a:lnTo>
                      <a:cubicBezTo>
                        <a:pt x="0" y="4848"/>
                        <a:pt x="4848" y="0"/>
                        <a:pt x="10810" y="0"/>
                      </a:cubicBezTo>
                      <a:lnTo>
                        <a:pt x="166727" y="0"/>
                      </a:lnTo>
                      <a:cubicBezTo>
                        <a:pt x="172689" y="0"/>
                        <a:pt x="177537" y="4848"/>
                        <a:pt x="177537" y="10810"/>
                      </a:cubicBezTo>
                      <a:lnTo>
                        <a:pt x="177537" y="2496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39" name="Google Shape;2839;p38">
                <a:extLst>
                  <a:ext uri="{FF2B5EF4-FFF2-40B4-BE49-F238E27FC236}">
                    <a16:creationId xmlns:a16="http://schemas.microsoft.com/office/drawing/2014/main" id="{536846A8-9795-F796-FBE3-76BD9D3E0FA3}"/>
                  </a:ext>
                </a:extLst>
              </p:cNvPr>
              <p:cNvGrpSpPr/>
              <p:nvPr/>
            </p:nvGrpSpPr>
            <p:grpSpPr>
              <a:xfrm>
                <a:off x="4380633" y="5133681"/>
                <a:ext cx="280782" cy="327736"/>
                <a:chOff x="4380633" y="5133681"/>
                <a:chExt cx="280782" cy="327736"/>
              </a:xfrm>
            </p:grpSpPr>
            <p:sp>
              <p:nvSpPr>
                <p:cNvPr id="2840" name="Google Shape;2840;p38">
                  <a:extLst>
                    <a:ext uri="{FF2B5EF4-FFF2-40B4-BE49-F238E27FC236}">
                      <a16:creationId xmlns:a16="http://schemas.microsoft.com/office/drawing/2014/main" id="{B0606800-5A06-99B9-9772-3BCA1CCC3B4F}"/>
                    </a:ext>
                  </a:extLst>
                </p:cNvPr>
                <p:cNvSpPr/>
                <p:nvPr/>
              </p:nvSpPr>
              <p:spPr>
                <a:xfrm>
                  <a:off x="4498102" y="5144163"/>
                  <a:ext cx="45399" cy="72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99" h="72521" extrusionOk="0">
                      <a:moveTo>
                        <a:pt x="0" y="0"/>
                      </a:moveTo>
                      <a:lnTo>
                        <a:pt x="45400" y="0"/>
                      </a:lnTo>
                      <a:lnTo>
                        <a:pt x="45400" y="72522"/>
                      </a:lnTo>
                      <a:lnTo>
                        <a:pt x="0" y="7252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1" name="Google Shape;2841;p38">
                  <a:extLst>
                    <a:ext uri="{FF2B5EF4-FFF2-40B4-BE49-F238E27FC236}">
                      <a16:creationId xmlns:a16="http://schemas.microsoft.com/office/drawing/2014/main" id="{ABA5428A-4082-336B-5C49-6FE6716D20AC}"/>
                    </a:ext>
                  </a:extLst>
                </p:cNvPr>
                <p:cNvSpPr/>
                <p:nvPr/>
              </p:nvSpPr>
              <p:spPr>
                <a:xfrm>
                  <a:off x="4498102" y="5147766"/>
                  <a:ext cx="45399" cy="9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99" h="9696" extrusionOk="0">
                      <a:moveTo>
                        <a:pt x="45400" y="3996"/>
                      </a:moveTo>
                      <a:lnTo>
                        <a:pt x="0" y="9696"/>
                      </a:lnTo>
                      <a:lnTo>
                        <a:pt x="0" y="0"/>
                      </a:lnTo>
                      <a:lnTo>
                        <a:pt x="45400" y="0"/>
                      </a:lnTo>
                      <a:lnTo>
                        <a:pt x="45400" y="399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2" name="Google Shape;2842;p38">
                  <a:extLst>
                    <a:ext uri="{FF2B5EF4-FFF2-40B4-BE49-F238E27FC236}">
                      <a16:creationId xmlns:a16="http://schemas.microsoft.com/office/drawing/2014/main" id="{40034752-BBED-197C-0341-C283CE517F5B}"/>
                    </a:ext>
                  </a:extLst>
                </p:cNvPr>
                <p:cNvSpPr/>
                <p:nvPr/>
              </p:nvSpPr>
              <p:spPr>
                <a:xfrm rot="-1347945">
                  <a:off x="4413547" y="5213549"/>
                  <a:ext cx="214954" cy="21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47" h="214747" extrusionOk="0">
                      <a:moveTo>
                        <a:pt x="214747" y="107374"/>
                      </a:moveTo>
                      <a:cubicBezTo>
                        <a:pt x="214747" y="166675"/>
                        <a:pt x="166674" y="214748"/>
                        <a:pt x="107373" y="214748"/>
                      </a:cubicBezTo>
                      <a:cubicBezTo>
                        <a:pt x="48073" y="214748"/>
                        <a:pt x="0" y="166675"/>
                        <a:pt x="0" y="107374"/>
                      </a:cubicBezTo>
                      <a:cubicBezTo>
                        <a:pt x="0" y="48073"/>
                        <a:pt x="48073" y="0"/>
                        <a:pt x="107373" y="0"/>
                      </a:cubicBezTo>
                      <a:cubicBezTo>
                        <a:pt x="166674" y="0"/>
                        <a:pt x="214747" y="48073"/>
                        <a:pt x="214747" y="10737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3" name="Google Shape;2843;p38">
                  <a:extLst>
                    <a:ext uri="{FF2B5EF4-FFF2-40B4-BE49-F238E27FC236}">
                      <a16:creationId xmlns:a16="http://schemas.microsoft.com/office/drawing/2014/main" id="{4BB708D4-2474-F159-FB72-3AB63E4F9E5F}"/>
                    </a:ext>
                  </a:extLst>
                </p:cNvPr>
                <p:cNvSpPr/>
                <p:nvPr/>
              </p:nvSpPr>
              <p:spPr>
                <a:xfrm>
                  <a:off x="4431280" y="5182094"/>
                  <a:ext cx="179371" cy="228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71" h="228505" extrusionOk="0">
                      <a:moveTo>
                        <a:pt x="179371" y="138819"/>
                      </a:moveTo>
                      <a:cubicBezTo>
                        <a:pt x="179371" y="188281"/>
                        <a:pt x="139147" y="228505"/>
                        <a:pt x="89686" y="228505"/>
                      </a:cubicBezTo>
                      <a:cubicBezTo>
                        <a:pt x="40224" y="228505"/>
                        <a:pt x="0" y="188281"/>
                        <a:pt x="0" y="138819"/>
                      </a:cubicBezTo>
                      <a:cubicBezTo>
                        <a:pt x="0" y="94010"/>
                        <a:pt x="33018" y="56799"/>
                        <a:pt x="75928" y="50182"/>
                      </a:cubicBezTo>
                      <a:lnTo>
                        <a:pt x="75928" y="0"/>
                      </a:lnTo>
                      <a:lnTo>
                        <a:pt x="103115" y="0"/>
                      </a:lnTo>
                      <a:lnTo>
                        <a:pt x="103115" y="50117"/>
                      </a:lnTo>
                      <a:cubicBezTo>
                        <a:pt x="146222" y="56602"/>
                        <a:pt x="179371" y="93878"/>
                        <a:pt x="179371" y="13881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44" name="Google Shape;2844;p38">
                  <a:extLst>
                    <a:ext uri="{FF2B5EF4-FFF2-40B4-BE49-F238E27FC236}">
                      <a16:creationId xmlns:a16="http://schemas.microsoft.com/office/drawing/2014/main" id="{7FDD28F2-C6AB-0F23-3235-2DAFC56DF116}"/>
                    </a:ext>
                  </a:extLst>
                </p:cNvPr>
                <p:cNvGrpSpPr/>
                <p:nvPr/>
              </p:nvGrpSpPr>
              <p:grpSpPr>
                <a:xfrm>
                  <a:off x="4431739" y="5290527"/>
                  <a:ext cx="177030" cy="119612"/>
                  <a:chOff x="4431739" y="5290527"/>
                  <a:chExt cx="177030" cy="119612"/>
                </a:xfrm>
              </p:grpSpPr>
              <p:sp>
                <p:nvSpPr>
                  <p:cNvPr id="2845" name="Google Shape;2845;p38">
                    <a:extLst>
                      <a:ext uri="{FF2B5EF4-FFF2-40B4-BE49-F238E27FC236}">
                        <a16:creationId xmlns:a16="http://schemas.microsoft.com/office/drawing/2014/main" id="{79B97774-4A49-4868-2751-C840BC0FF151}"/>
                      </a:ext>
                    </a:extLst>
                  </p:cNvPr>
                  <p:cNvSpPr/>
                  <p:nvPr/>
                </p:nvSpPr>
                <p:spPr>
                  <a:xfrm>
                    <a:off x="4478383" y="5304169"/>
                    <a:ext cx="130386" cy="40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386" h="40844" extrusionOk="0">
                        <a:moveTo>
                          <a:pt x="130237" y="32991"/>
                        </a:moveTo>
                        <a:cubicBezTo>
                          <a:pt x="130237" y="32991"/>
                          <a:pt x="133578" y="13731"/>
                          <a:pt x="108684" y="2987"/>
                        </a:cubicBezTo>
                        <a:cubicBezTo>
                          <a:pt x="80514" y="-9198"/>
                          <a:pt x="42386" y="20871"/>
                          <a:pt x="0" y="5214"/>
                        </a:cubicBezTo>
                        <a:cubicBezTo>
                          <a:pt x="0" y="5214"/>
                          <a:pt x="71604" y="60965"/>
                          <a:pt x="130237" y="3299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6" name="Google Shape;2846;p38">
                    <a:extLst>
                      <a:ext uri="{FF2B5EF4-FFF2-40B4-BE49-F238E27FC236}">
                        <a16:creationId xmlns:a16="http://schemas.microsoft.com/office/drawing/2014/main" id="{F2241F25-16D3-7D80-5F8F-D8BCE409D520}"/>
                      </a:ext>
                    </a:extLst>
                  </p:cNvPr>
                  <p:cNvSpPr/>
                  <p:nvPr/>
                </p:nvSpPr>
                <p:spPr>
                  <a:xfrm>
                    <a:off x="4431739" y="5290527"/>
                    <a:ext cx="176946" cy="1196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946" h="119612" extrusionOk="0">
                        <a:moveTo>
                          <a:pt x="176882" y="46633"/>
                        </a:moveTo>
                        <a:cubicBezTo>
                          <a:pt x="169217" y="88102"/>
                          <a:pt x="132792" y="119613"/>
                          <a:pt x="89161" y="119613"/>
                        </a:cubicBezTo>
                        <a:cubicBezTo>
                          <a:pt x="39962" y="119613"/>
                          <a:pt x="0" y="79585"/>
                          <a:pt x="0" y="30452"/>
                        </a:cubicBezTo>
                        <a:cubicBezTo>
                          <a:pt x="0" y="20297"/>
                          <a:pt x="1703" y="10602"/>
                          <a:pt x="4848" y="1495"/>
                        </a:cubicBezTo>
                        <a:cubicBezTo>
                          <a:pt x="14871" y="-1256"/>
                          <a:pt x="34001" y="-1977"/>
                          <a:pt x="63546" y="15384"/>
                        </a:cubicBezTo>
                        <a:cubicBezTo>
                          <a:pt x="98005" y="35692"/>
                          <a:pt x="148581" y="59473"/>
                          <a:pt x="176947" y="4663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47" name="Google Shape;2847;p38">
                  <a:extLst>
                    <a:ext uri="{FF2B5EF4-FFF2-40B4-BE49-F238E27FC236}">
                      <a16:creationId xmlns:a16="http://schemas.microsoft.com/office/drawing/2014/main" id="{F6FB669D-0A45-754A-A811-EC0012389222}"/>
                    </a:ext>
                  </a:extLst>
                </p:cNvPr>
                <p:cNvGrpSpPr/>
                <p:nvPr/>
              </p:nvGrpSpPr>
              <p:grpSpPr>
                <a:xfrm>
                  <a:off x="4439731" y="5322748"/>
                  <a:ext cx="150021" cy="70425"/>
                  <a:chOff x="4439731" y="5322748"/>
                  <a:chExt cx="150021" cy="70425"/>
                </a:xfrm>
              </p:grpSpPr>
              <p:sp>
                <p:nvSpPr>
                  <p:cNvPr id="2848" name="Google Shape;2848;p38">
                    <a:extLst>
                      <a:ext uri="{FF2B5EF4-FFF2-40B4-BE49-F238E27FC236}">
                        <a16:creationId xmlns:a16="http://schemas.microsoft.com/office/drawing/2014/main" id="{329FFA73-0905-5100-1EDD-D887465731FD}"/>
                      </a:ext>
                    </a:extLst>
                  </p:cNvPr>
                  <p:cNvSpPr/>
                  <p:nvPr/>
                </p:nvSpPr>
                <p:spPr>
                  <a:xfrm>
                    <a:off x="4506749" y="5344956"/>
                    <a:ext cx="20833" cy="20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33" h="20832" extrusionOk="0">
                        <a:moveTo>
                          <a:pt x="20833" y="10416"/>
                        </a:moveTo>
                        <a:cubicBezTo>
                          <a:pt x="20833" y="16181"/>
                          <a:pt x="16182" y="20833"/>
                          <a:pt x="10417" y="20833"/>
                        </a:cubicBezTo>
                        <a:cubicBezTo>
                          <a:pt x="4651" y="20833"/>
                          <a:pt x="0" y="16181"/>
                          <a:pt x="0" y="10416"/>
                        </a:cubicBezTo>
                        <a:cubicBezTo>
                          <a:pt x="0" y="4651"/>
                          <a:pt x="4651" y="0"/>
                          <a:pt x="10417" y="0"/>
                        </a:cubicBezTo>
                        <a:cubicBezTo>
                          <a:pt x="16182" y="0"/>
                          <a:pt x="20833" y="4651"/>
                          <a:pt x="20833" y="10416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9" name="Google Shape;2849;p38">
                    <a:extLst>
                      <a:ext uri="{FF2B5EF4-FFF2-40B4-BE49-F238E27FC236}">
                        <a16:creationId xmlns:a16="http://schemas.microsoft.com/office/drawing/2014/main" id="{ED2D5CF9-4C76-A008-2982-C2BF94B7F8A2}"/>
                      </a:ext>
                    </a:extLst>
                  </p:cNvPr>
                  <p:cNvSpPr/>
                  <p:nvPr/>
                </p:nvSpPr>
                <p:spPr>
                  <a:xfrm>
                    <a:off x="4439731" y="5332378"/>
                    <a:ext cx="17950" cy="17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0" h="17950" extrusionOk="0">
                        <a:moveTo>
                          <a:pt x="17950" y="8975"/>
                        </a:moveTo>
                        <a:cubicBezTo>
                          <a:pt x="17950" y="13932"/>
                          <a:pt x="13932" y="17950"/>
                          <a:pt x="8975" y="17950"/>
                        </a:cubicBezTo>
                        <a:cubicBezTo>
                          <a:pt x="4018" y="17950"/>
                          <a:pt x="0" y="13932"/>
                          <a:pt x="0" y="8975"/>
                        </a:cubicBezTo>
                        <a:cubicBezTo>
                          <a:pt x="0" y="4018"/>
                          <a:pt x="4018" y="0"/>
                          <a:pt x="8975" y="0"/>
                        </a:cubicBezTo>
                        <a:cubicBezTo>
                          <a:pt x="13932" y="0"/>
                          <a:pt x="17950" y="4018"/>
                          <a:pt x="17950" y="897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0" name="Google Shape;2850;p38">
                    <a:extLst>
                      <a:ext uri="{FF2B5EF4-FFF2-40B4-BE49-F238E27FC236}">
                        <a16:creationId xmlns:a16="http://schemas.microsoft.com/office/drawing/2014/main" id="{75C50251-F750-FA31-4598-CA57ABD0A1C0}"/>
                      </a:ext>
                    </a:extLst>
                  </p:cNvPr>
                  <p:cNvSpPr/>
                  <p:nvPr/>
                </p:nvSpPr>
                <p:spPr>
                  <a:xfrm>
                    <a:off x="4537081" y="5380202"/>
                    <a:ext cx="12971" cy="129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1" h="12971" extrusionOk="0">
                        <a:moveTo>
                          <a:pt x="12972" y="6486"/>
                        </a:moveTo>
                        <a:cubicBezTo>
                          <a:pt x="12972" y="10023"/>
                          <a:pt x="10089" y="12971"/>
                          <a:pt x="6486" y="12971"/>
                        </a:cubicBezTo>
                        <a:cubicBezTo>
                          <a:pt x="2883" y="12971"/>
                          <a:pt x="0" y="10089"/>
                          <a:pt x="0" y="6486"/>
                        </a:cubicBezTo>
                        <a:cubicBezTo>
                          <a:pt x="0" y="2883"/>
                          <a:pt x="2883" y="0"/>
                          <a:pt x="6486" y="0"/>
                        </a:cubicBezTo>
                        <a:cubicBezTo>
                          <a:pt x="10089" y="0"/>
                          <a:pt x="12972" y="2883"/>
                          <a:pt x="12972" y="6486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1" name="Google Shape;2851;p38">
                    <a:extLst>
                      <a:ext uri="{FF2B5EF4-FFF2-40B4-BE49-F238E27FC236}">
                        <a16:creationId xmlns:a16="http://schemas.microsoft.com/office/drawing/2014/main" id="{3E26A7F3-C6D3-84A0-1602-89294179F067}"/>
                      </a:ext>
                    </a:extLst>
                  </p:cNvPr>
                  <p:cNvSpPr/>
                  <p:nvPr/>
                </p:nvSpPr>
                <p:spPr>
                  <a:xfrm>
                    <a:off x="4475828" y="5376467"/>
                    <a:ext cx="12971" cy="129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1" h="12971" extrusionOk="0">
                        <a:moveTo>
                          <a:pt x="12971" y="6486"/>
                        </a:moveTo>
                        <a:cubicBezTo>
                          <a:pt x="12971" y="10023"/>
                          <a:pt x="10089" y="12971"/>
                          <a:pt x="6486" y="12971"/>
                        </a:cubicBezTo>
                        <a:cubicBezTo>
                          <a:pt x="2883" y="12971"/>
                          <a:pt x="0" y="10089"/>
                          <a:pt x="0" y="6486"/>
                        </a:cubicBezTo>
                        <a:cubicBezTo>
                          <a:pt x="0" y="2883"/>
                          <a:pt x="2883" y="0"/>
                          <a:pt x="6486" y="0"/>
                        </a:cubicBezTo>
                        <a:cubicBezTo>
                          <a:pt x="10089" y="0"/>
                          <a:pt x="12971" y="2883"/>
                          <a:pt x="12971" y="6486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2" name="Google Shape;2852;p38">
                    <a:extLst>
                      <a:ext uri="{FF2B5EF4-FFF2-40B4-BE49-F238E27FC236}">
                        <a16:creationId xmlns:a16="http://schemas.microsoft.com/office/drawing/2014/main" id="{28856312-EEC9-1B7B-9B8C-0236FBD79063}"/>
                      </a:ext>
                    </a:extLst>
                  </p:cNvPr>
                  <p:cNvSpPr/>
                  <p:nvPr/>
                </p:nvSpPr>
                <p:spPr>
                  <a:xfrm>
                    <a:off x="4480676" y="5322748"/>
                    <a:ext cx="12971" cy="129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1" h="12971" extrusionOk="0">
                        <a:moveTo>
                          <a:pt x="12971" y="6486"/>
                        </a:moveTo>
                        <a:cubicBezTo>
                          <a:pt x="12971" y="10089"/>
                          <a:pt x="10089" y="12971"/>
                          <a:pt x="6486" y="12971"/>
                        </a:cubicBezTo>
                        <a:cubicBezTo>
                          <a:pt x="2883" y="12971"/>
                          <a:pt x="0" y="10089"/>
                          <a:pt x="0" y="6486"/>
                        </a:cubicBezTo>
                        <a:cubicBezTo>
                          <a:pt x="0" y="2883"/>
                          <a:pt x="2883" y="0"/>
                          <a:pt x="6486" y="0"/>
                        </a:cubicBezTo>
                        <a:cubicBezTo>
                          <a:pt x="10089" y="0"/>
                          <a:pt x="12971" y="2883"/>
                          <a:pt x="12971" y="6486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3" name="Google Shape;2853;p38">
                    <a:extLst>
                      <a:ext uri="{FF2B5EF4-FFF2-40B4-BE49-F238E27FC236}">
                        <a16:creationId xmlns:a16="http://schemas.microsoft.com/office/drawing/2014/main" id="{BC063C24-7FD6-4CA1-70B3-ABCA4B02B8DA}"/>
                      </a:ext>
                    </a:extLst>
                  </p:cNvPr>
                  <p:cNvSpPr/>
                  <p:nvPr/>
                </p:nvSpPr>
                <p:spPr>
                  <a:xfrm>
                    <a:off x="4576781" y="5350263"/>
                    <a:ext cx="12971" cy="129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1" h="12971" extrusionOk="0">
                        <a:moveTo>
                          <a:pt x="12972" y="6486"/>
                        </a:moveTo>
                        <a:cubicBezTo>
                          <a:pt x="12972" y="10023"/>
                          <a:pt x="10089" y="12971"/>
                          <a:pt x="6486" y="12971"/>
                        </a:cubicBezTo>
                        <a:cubicBezTo>
                          <a:pt x="2883" y="12971"/>
                          <a:pt x="0" y="10089"/>
                          <a:pt x="0" y="6486"/>
                        </a:cubicBezTo>
                        <a:cubicBezTo>
                          <a:pt x="0" y="2883"/>
                          <a:pt x="2883" y="0"/>
                          <a:pt x="6486" y="0"/>
                        </a:cubicBezTo>
                        <a:cubicBezTo>
                          <a:pt x="10089" y="0"/>
                          <a:pt x="12972" y="2883"/>
                          <a:pt x="12972" y="6486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54" name="Google Shape;2854;p38">
                  <a:extLst>
                    <a:ext uri="{FF2B5EF4-FFF2-40B4-BE49-F238E27FC236}">
                      <a16:creationId xmlns:a16="http://schemas.microsoft.com/office/drawing/2014/main" id="{55C967D7-229D-63DD-1956-FE25F39B2572}"/>
                    </a:ext>
                  </a:extLst>
                </p:cNvPr>
                <p:cNvSpPr/>
                <p:nvPr/>
              </p:nvSpPr>
              <p:spPr>
                <a:xfrm>
                  <a:off x="4487686" y="5133681"/>
                  <a:ext cx="66166" cy="1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66" h="14150" extrusionOk="0">
                      <a:moveTo>
                        <a:pt x="63088" y="0"/>
                      </a:moveTo>
                      <a:cubicBezTo>
                        <a:pt x="64788" y="0"/>
                        <a:pt x="66167" y="1379"/>
                        <a:pt x="66167" y="3079"/>
                      </a:cubicBezTo>
                      <a:lnTo>
                        <a:pt x="66167" y="11071"/>
                      </a:lnTo>
                      <a:cubicBezTo>
                        <a:pt x="66167" y="12772"/>
                        <a:pt x="64788" y="14150"/>
                        <a:pt x="63088" y="14150"/>
                      </a:cubicBezTo>
                      <a:lnTo>
                        <a:pt x="3079" y="14150"/>
                      </a:lnTo>
                      <a:cubicBezTo>
                        <a:pt x="1379" y="14150"/>
                        <a:pt x="0" y="12771"/>
                        <a:pt x="0" y="11071"/>
                      </a:cubicBezTo>
                      <a:lnTo>
                        <a:pt x="0" y="3079"/>
                      </a:lnTo>
                      <a:cubicBezTo>
                        <a:pt x="0" y="1378"/>
                        <a:pt x="1379" y="0"/>
                        <a:pt x="307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0519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5">
          <a:extLst>
            <a:ext uri="{FF2B5EF4-FFF2-40B4-BE49-F238E27FC236}">
              <a16:creationId xmlns:a16="http://schemas.microsoft.com/office/drawing/2014/main" id="{EC96739E-F152-255D-3A61-040C50708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6" name="Google Shape;3766;p49">
            <a:extLst>
              <a:ext uri="{FF2B5EF4-FFF2-40B4-BE49-F238E27FC236}">
                <a16:creationId xmlns:a16="http://schemas.microsoft.com/office/drawing/2014/main" id="{BBF5DE66-A83B-CBAD-AE8A-8D86AFFC39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8550" y="1555050"/>
            <a:ext cx="5607000" cy="20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</a:t>
            </a:r>
            <a:br>
              <a:rPr lang="en" dirty="0"/>
            </a:br>
            <a:r>
              <a:rPr lang="en" dirty="0"/>
              <a:t>You</a:t>
            </a:r>
            <a:endParaRPr dirty="0"/>
          </a:p>
        </p:txBody>
      </p:sp>
      <p:grpSp>
        <p:nvGrpSpPr>
          <p:cNvPr id="3767" name="Google Shape;3767;p49">
            <a:extLst>
              <a:ext uri="{FF2B5EF4-FFF2-40B4-BE49-F238E27FC236}">
                <a16:creationId xmlns:a16="http://schemas.microsoft.com/office/drawing/2014/main" id="{D6AF92AA-39B2-1CE3-146C-AD56225042BA}"/>
              </a:ext>
            </a:extLst>
          </p:cNvPr>
          <p:cNvGrpSpPr/>
          <p:nvPr/>
        </p:nvGrpSpPr>
        <p:grpSpPr>
          <a:xfrm>
            <a:off x="5597678" y="1693157"/>
            <a:ext cx="3662439" cy="3843299"/>
            <a:chOff x="5531763" y="1568616"/>
            <a:chExt cx="3662439" cy="3843299"/>
          </a:xfrm>
        </p:grpSpPr>
        <p:grpSp>
          <p:nvGrpSpPr>
            <p:cNvPr id="3768" name="Google Shape;3768;p49">
              <a:extLst>
                <a:ext uri="{FF2B5EF4-FFF2-40B4-BE49-F238E27FC236}">
                  <a16:creationId xmlns:a16="http://schemas.microsoft.com/office/drawing/2014/main" id="{0BC329BC-1678-4B36-51AB-BD30D0CB57F6}"/>
                </a:ext>
              </a:extLst>
            </p:cNvPr>
            <p:cNvGrpSpPr/>
            <p:nvPr/>
          </p:nvGrpSpPr>
          <p:grpSpPr>
            <a:xfrm>
              <a:off x="6133921" y="3543711"/>
              <a:ext cx="3010069" cy="1600329"/>
              <a:chOff x="975662" y="5109572"/>
              <a:chExt cx="2855040" cy="1517907"/>
            </a:xfrm>
          </p:grpSpPr>
          <p:sp>
            <p:nvSpPr>
              <p:cNvPr id="3769" name="Google Shape;3769;p49">
                <a:extLst>
                  <a:ext uri="{FF2B5EF4-FFF2-40B4-BE49-F238E27FC236}">
                    <a16:creationId xmlns:a16="http://schemas.microsoft.com/office/drawing/2014/main" id="{4F9E65B2-FAA7-E5B1-B5AC-6EE3E91D54F2}"/>
                  </a:ext>
                </a:extLst>
              </p:cNvPr>
              <p:cNvSpPr/>
              <p:nvPr/>
            </p:nvSpPr>
            <p:spPr>
              <a:xfrm>
                <a:off x="975662" y="5202004"/>
                <a:ext cx="2855040" cy="1425475"/>
              </a:xfrm>
              <a:custGeom>
                <a:avLst/>
                <a:gdLst/>
                <a:ahLst/>
                <a:cxnLst/>
                <a:rect l="l" t="t" r="r" b="b"/>
                <a:pathLst>
                  <a:path w="2855040" h="1425475" extrusionOk="0">
                    <a:moveTo>
                      <a:pt x="85366" y="1425475"/>
                    </a:moveTo>
                    <a:lnTo>
                      <a:pt x="2854809" y="1425475"/>
                    </a:lnTo>
                    <a:cubicBezTo>
                      <a:pt x="2856185" y="1393834"/>
                      <a:pt x="2851534" y="1362650"/>
                      <a:pt x="2837973" y="1333038"/>
                    </a:cubicBezTo>
                    <a:cubicBezTo>
                      <a:pt x="2784843" y="1216886"/>
                      <a:pt x="2616740" y="1177252"/>
                      <a:pt x="2585491" y="1053369"/>
                    </a:cubicBezTo>
                    <a:cubicBezTo>
                      <a:pt x="2567213" y="980913"/>
                      <a:pt x="2604162" y="907343"/>
                      <a:pt x="2615626" y="833511"/>
                    </a:cubicBezTo>
                    <a:cubicBezTo>
                      <a:pt x="2642224" y="662329"/>
                      <a:pt x="2506614" y="483024"/>
                      <a:pt x="2334646" y="461929"/>
                    </a:cubicBezTo>
                    <a:cubicBezTo>
                      <a:pt x="2186000" y="443716"/>
                      <a:pt x="2036699" y="528751"/>
                      <a:pt x="1889821" y="499663"/>
                    </a:cubicBezTo>
                    <a:cubicBezTo>
                      <a:pt x="1619389" y="446075"/>
                      <a:pt x="1522235" y="51366"/>
                      <a:pt x="1250492" y="4526"/>
                    </a:cubicBezTo>
                    <a:cubicBezTo>
                      <a:pt x="1196248" y="-4842"/>
                      <a:pt x="1140432" y="1578"/>
                      <a:pt x="1086451" y="12452"/>
                    </a:cubicBezTo>
                    <a:cubicBezTo>
                      <a:pt x="960799" y="37871"/>
                      <a:pt x="838489" y="89232"/>
                      <a:pt x="742252" y="173874"/>
                    </a:cubicBezTo>
                    <a:cubicBezTo>
                      <a:pt x="646015" y="258515"/>
                      <a:pt x="577752" y="378532"/>
                      <a:pt x="569563" y="506411"/>
                    </a:cubicBezTo>
                    <a:cubicBezTo>
                      <a:pt x="565305" y="572971"/>
                      <a:pt x="576704" y="641758"/>
                      <a:pt x="556133" y="705109"/>
                    </a:cubicBezTo>
                    <a:cubicBezTo>
                      <a:pt x="519643" y="817461"/>
                      <a:pt x="398250" y="875111"/>
                      <a:pt x="288452" y="918742"/>
                    </a:cubicBezTo>
                    <a:cubicBezTo>
                      <a:pt x="178654" y="962373"/>
                      <a:pt x="56606" y="1015896"/>
                      <a:pt x="14416" y="1126283"/>
                    </a:cubicBezTo>
                    <a:cubicBezTo>
                      <a:pt x="-13688" y="1199853"/>
                      <a:pt x="1904" y="1284560"/>
                      <a:pt x="38721" y="1354264"/>
                    </a:cubicBezTo>
                    <a:cubicBezTo>
                      <a:pt x="52020" y="1379486"/>
                      <a:pt x="67939" y="1403071"/>
                      <a:pt x="85366" y="1425475"/>
                    </a:cubicBezTo>
                    <a:close/>
                  </a:path>
                </a:pathLst>
              </a:custGeom>
              <a:solidFill>
                <a:srgbClr val="C1E0F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0" name="Google Shape;3770;p49">
                <a:extLst>
                  <a:ext uri="{FF2B5EF4-FFF2-40B4-BE49-F238E27FC236}">
                    <a16:creationId xmlns:a16="http://schemas.microsoft.com/office/drawing/2014/main" id="{74B77644-8E3E-1A6F-A6B1-268249171C63}"/>
                  </a:ext>
                </a:extLst>
              </p:cNvPr>
              <p:cNvSpPr/>
              <p:nvPr/>
            </p:nvSpPr>
            <p:spPr>
              <a:xfrm>
                <a:off x="3161054" y="5385706"/>
                <a:ext cx="217892" cy="217892"/>
              </a:xfrm>
              <a:custGeom>
                <a:avLst/>
                <a:gdLst/>
                <a:ahLst/>
                <a:cxnLst/>
                <a:rect l="l" t="t" r="r" b="b"/>
                <a:pathLst>
                  <a:path w="217892" h="217892" extrusionOk="0">
                    <a:moveTo>
                      <a:pt x="217892" y="108946"/>
                    </a:moveTo>
                    <a:cubicBezTo>
                      <a:pt x="217892" y="169115"/>
                      <a:pt x="169115" y="217892"/>
                      <a:pt x="108946" y="217892"/>
                    </a:cubicBezTo>
                    <a:cubicBezTo>
                      <a:pt x="48777" y="217892"/>
                      <a:pt x="0" y="169115"/>
                      <a:pt x="0" y="108946"/>
                    </a:cubicBezTo>
                    <a:cubicBezTo>
                      <a:pt x="0" y="48777"/>
                      <a:pt x="48777" y="0"/>
                      <a:pt x="108946" y="0"/>
                    </a:cubicBezTo>
                    <a:cubicBezTo>
                      <a:pt x="169115" y="0"/>
                      <a:pt x="217892" y="48777"/>
                      <a:pt x="217892" y="108946"/>
                    </a:cubicBezTo>
                    <a:close/>
                  </a:path>
                </a:pathLst>
              </a:custGeom>
              <a:solidFill>
                <a:srgbClr val="C1E0F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1" name="Google Shape;3771;p49">
                <a:extLst>
                  <a:ext uri="{FF2B5EF4-FFF2-40B4-BE49-F238E27FC236}">
                    <a16:creationId xmlns:a16="http://schemas.microsoft.com/office/drawing/2014/main" id="{E4706194-B974-65CA-932A-6E7B0456AD0A}"/>
                  </a:ext>
                </a:extLst>
              </p:cNvPr>
              <p:cNvSpPr/>
              <p:nvPr/>
            </p:nvSpPr>
            <p:spPr>
              <a:xfrm rot="-1801764">
                <a:off x="1176098" y="5800740"/>
                <a:ext cx="283413" cy="200418"/>
              </a:xfrm>
              <a:custGeom>
                <a:avLst/>
                <a:gdLst/>
                <a:ahLst/>
                <a:cxnLst/>
                <a:rect l="l" t="t" r="r" b="b"/>
                <a:pathLst>
                  <a:path w="283665" h="200596" extrusionOk="0">
                    <a:moveTo>
                      <a:pt x="283666" y="100298"/>
                    </a:moveTo>
                    <a:cubicBezTo>
                      <a:pt x="283666" y="155692"/>
                      <a:pt x="220165" y="200597"/>
                      <a:pt x="141833" y="200597"/>
                    </a:cubicBezTo>
                    <a:cubicBezTo>
                      <a:pt x="63501" y="200597"/>
                      <a:pt x="0" y="155692"/>
                      <a:pt x="0" y="100298"/>
                    </a:cubicBezTo>
                    <a:cubicBezTo>
                      <a:pt x="0" y="44905"/>
                      <a:pt x="63501" y="0"/>
                      <a:pt x="141833" y="0"/>
                    </a:cubicBezTo>
                    <a:cubicBezTo>
                      <a:pt x="220165" y="0"/>
                      <a:pt x="283666" y="44905"/>
                      <a:pt x="283666" y="100298"/>
                    </a:cubicBezTo>
                    <a:close/>
                  </a:path>
                </a:pathLst>
              </a:custGeom>
              <a:solidFill>
                <a:srgbClr val="C1E0F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2" name="Google Shape;3772;p49">
                <a:extLst>
                  <a:ext uri="{FF2B5EF4-FFF2-40B4-BE49-F238E27FC236}">
                    <a16:creationId xmlns:a16="http://schemas.microsoft.com/office/drawing/2014/main" id="{12836494-33EB-8E89-4AB8-C760B1FC96C4}"/>
                  </a:ext>
                </a:extLst>
              </p:cNvPr>
              <p:cNvSpPr/>
              <p:nvPr/>
            </p:nvSpPr>
            <p:spPr>
              <a:xfrm>
                <a:off x="2736098" y="5280886"/>
                <a:ext cx="322710" cy="322710"/>
              </a:xfrm>
              <a:custGeom>
                <a:avLst/>
                <a:gdLst/>
                <a:ahLst/>
                <a:cxnLst/>
                <a:rect l="l" t="t" r="r" b="b"/>
                <a:pathLst>
                  <a:path w="322710" h="322710" extrusionOk="0">
                    <a:moveTo>
                      <a:pt x="322711" y="161355"/>
                    </a:moveTo>
                    <a:cubicBezTo>
                      <a:pt x="322711" y="250470"/>
                      <a:pt x="250470" y="322711"/>
                      <a:pt x="161356" y="322711"/>
                    </a:cubicBezTo>
                    <a:cubicBezTo>
                      <a:pt x="72241" y="322711"/>
                      <a:pt x="0" y="250470"/>
                      <a:pt x="0" y="161355"/>
                    </a:cubicBezTo>
                    <a:cubicBezTo>
                      <a:pt x="0" y="72241"/>
                      <a:pt x="72241" y="0"/>
                      <a:pt x="161356" y="0"/>
                    </a:cubicBezTo>
                    <a:cubicBezTo>
                      <a:pt x="250470" y="0"/>
                      <a:pt x="322711" y="72241"/>
                      <a:pt x="322711" y="161355"/>
                    </a:cubicBezTo>
                    <a:close/>
                  </a:path>
                </a:pathLst>
              </a:custGeom>
              <a:solidFill>
                <a:srgbClr val="C1E0F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3" name="Google Shape;3773;p49">
                <a:extLst>
                  <a:ext uri="{FF2B5EF4-FFF2-40B4-BE49-F238E27FC236}">
                    <a16:creationId xmlns:a16="http://schemas.microsoft.com/office/drawing/2014/main" id="{960AF313-F17D-E2D4-DBF3-F38FF70F3F83}"/>
                  </a:ext>
                </a:extLst>
              </p:cNvPr>
              <p:cNvSpPr/>
              <p:nvPr/>
            </p:nvSpPr>
            <p:spPr>
              <a:xfrm>
                <a:off x="1733244" y="5109572"/>
                <a:ext cx="146615" cy="146615"/>
              </a:xfrm>
              <a:custGeom>
                <a:avLst/>
                <a:gdLst/>
                <a:ahLst/>
                <a:cxnLst/>
                <a:rect l="l" t="t" r="r" b="b"/>
                <a:pathLst>
                  <a:path w="146615" h="146615" extrusionOk="0">
                    <a:moveTo>
                      <a:pt x="146615" y="73307"/>
                    </a:moveTo>
                    <a:cubicBezTo>
                      <a:pt x="146615" y="113794"/>
                      <a:pt x="113794" y="146615"/>
                      <a:pt x="73308" y="146615"/>
                    </a:cubicBezTo>
                    <a:cubicBezTo>
                      <a:pt x="32821" y="146615"/>
                      <a:pt x="0" y="113794"/>
                      <a:pt x="0" y="73307"/>
                    </a:cubicBezTo>
                    <a:cubicBezTo>
                      <a:pt x="0" y="32821"/>
                      <a:pt x="32821" y="0"/>
                      <a:pt x="73308" y="0"/>
                    </a:cubicBezTo>
                    <a:cubicBezTo>
                      <a:pt x="113794" y="0"/>
                      <a:pt x="146615" y="32821"/>
                      <a:pt x="146615" y="73307"/>
                    </a:cubicBezTo>
                    <a:close/>
                  </a:path>
                </a:pathLst>
              </a:custGeom>
              <a:solidFill>
                <a:srgbClr val="C1E0F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74" name="Google Shape;3774;p49">
              <a:extLst>
                <a:ext uri="{FF2B5EF4-FFF2-40B4-BE49-F238E27FC236}">
                  <a16:creationId xmlns:a16="http://schemas.microsoft.com/office/drawing/2014/main" id="{65D690D1-8DDD-9EA3-28D9-777A1A105565}"/>
                </a:ext>
              </a:extLst>
            </p:cNvPr>
            <p:cNvGrpSpPr/>
            <p:nvPr/>
          </p:nvGrpSpPr>
          <p:grpSpPr>
            <a:xfrm rot="8945595">
              <a:off x="5746407" y="4166118"/>
              <a:ext cx="913792" cy="1088389"/>
              <a:chOff x="-206343" y="1238230"/>
              <a:chExt cx="779672" cy="928642"/>
            </a:xfrm>
          </p:grpSpPr>
          <p:sp>
            <p:nvSpPr>
              <p:cNvPr id="3775" name="Google Shape;3775;p49">
                <a:extLst>
                  <a:ext uri="{FF2B5EF4-FFF2-40B4-BE49-F238E27FC236}">
                    <a16:creationId xmlns:a16="http://schemas.microsoft.com/office/drawing/2014/main" id="{9032EAE5-3F02-1021-1818-E6FC88E86B96}"/>
                  </a:ext>
                </a:extLst>
              </p:cNvPr>
              <p:cNvSpPr/>
              <p:nvPr/>
            </p:nvSpPr>
            <p:spPr>
              <a:xfrm rot="-4688137">
                <a:off x="-225321" y="1390091"/>
                <a:ext cx="817628" cy="624921"/>
              </a:xfrm>
              <a:custGeom>
                <a:avLst/>
                <a:gdLst/>
                <a:ahLst/>
                <a:cxnLst/>
                <a:rect l="l" t="t" r="r" b="b"/>
                <a:pathLst>
                  <a:path w="1344808" h="1027850" extrusionOk="0">
                    <a:moveTo>
                      <a:pt x="3709" y="1027844"/>
                    </a:moveTo>
                    <a:cubicBezTo>
                      <a:pt x="94196" y="1021939"/>
                      <a:pt x="184970" y="1015366"/>
                      <a:pt x="274790" y="1002508"/>
                    </a:cubicBezTo>
                    <a:cubicBezTo>
                      <a:pt x="300603" y="998793"/>
                      <a:pt x="331274" y="993459"/>
                      <a:pt x="347561" y="970599"/>
                    </a:cubicBezTo>
                    <a:cubicBezTo>
                      <a:pt x="364325" y="947072"/>
                      <a:pt x="354610" y="917164"/>
                      <a:pt x="356610" y="889922"/>
                    </a:cubicBezTo>
                    <a:lnTo>
                      <a:pt x="387948" y="949930"/>
                    </a:lnTo>
                    <a:cubicBezTo>
                      <a:pt x="388805" y="951644"/>
                      <a:pt x="391186" y="952787"/>
                      <a:pt x="392996" y="952216"/>
                    </a:cubicBezTo>
                    <a:cubicBezTo>
                      <a:pt x="426333" y="942024"/>
                      <a:pt x="459195" y="930308"/>
                      <a:pt x="491294" y="916592"/>
                    </a:cubicBezTo>
                    <a:cubicBezTo>
                      <a:pt x="518059" y="905162"/>
                      <a:pt x="550730" y="893542"/>
                      <a:pt x="569589" y="869920"/>
                    </a:cubicBezTo>
                    <a:cubicBezTo>
                      <a:pt x="588068" y="846679"/>
                      <a:pt x="587020" y="815722"/>
                      <a:pt x="588353" y="787624"/>
                    </a:cubicBezTo>
                    <a:cubicBezTo>
                      <a:pt x="589973" y="753905"/>
                      <a:pt x="591592" y="720187"/>
                      <a:pt x="593306" y="686468"/>
                    </a:cubicBezTo>
                    <a:cubicBezTo>
                      <a:pt x="606451" y="727426"/>
                      <a:pt x="618548" y="769526"/>
                      <a:pt x="635312" y="808769"/>
                    </a:cubicBezTo>
                    <a:cubicBezTo>
                      <a:pt x="644170" y="829438"/>
                      <a:pt x="662649" y="833153"/>
                      <a:pt x="683318" y="824962"/>
                    </a:cubicBezTo>
                    <a:cubicBezTo>
                      <a:pt x="737134" y="803530"/>
                      <a:pt x="735515" y="744094"/>
                      <a:pt x="724180" y="694850"/>
                    </a:cubicBezTo>
                    <a:cubicBezTo>
                      <a:pt x="739706" y="720758"/>
                      <a:pt x="755327" y="746761"/>
                      <a:pt x="770757" y="772669"/>
                    </a:cubicBezTo>
                    <a:cubicBezTo>
                      <a:pt x="772091" y="774860"/>
                      <a:pt x="774853" y="775717"/>
                      <a:pt x="777139" y="774574"/>
                    </a:cubicBezTo>
                    <a:cubicBezTo>
                      <a:pt x="821145" y="752191"/>
                      <a:pt x="865436" y="728664"/>
                      <a:pt x="906489" y="701232"/>
                    </a:cubicBezTo>
                    <a:cubicBezTo>
                      <a:pt x="936778" y="680944"/>
                      <a:pt x="961734" y="656274"/>
                      <a:pt x="970020" y="619793"/>
                    </a:cubicBezTo>
                    <a:cubicBezTo>
                      <a:pt x="978783" y="581217"/>
                      <a:pt x="971639" y="539212"/>
                      <a:pt x="967068" y="500635"/>
                    </a:cubicBezTo>
                    <a:cubicBezTo>
                      <a:pt x="962210" y="459487"/>
                      <a:pt x="955257" y="418625"/>
                      <a:pt x="946874" y="378049"/>
                    </a:cubicBezTo>
                    <a:cubicBezTo>
                      <a:pt x="990594" y="446057"/>
                      <a:pt x="1021741" y="520447"/>
                      <a:pt x="1039172" y="599791"/>
                    </a:cubicBezTo>
                    <a:cubicBezTo>
                      <a:pt x="1040029" y="603505"/>
                      <a:pt x="1044315" y="604077"/>
                      <a:pt x="1046982" y="601981"/>
                    </a:cubicBezTo>
                    <a:cubicBezTo>
                      <a:pt x="1130612" y="539402"/>
                      <a:pt x="1192143" y="451772"/>
                      <a:pt x="1220433" y="350998"/>
                    </a:cubicBezTo>
                    <a:cubicBezTo>
                      <a:pt x="1242912" y="270511"/>
                      <a:pt x="1248531" y="180691"/>
                      <a:pt x="1286060" y="106586"/>
                    </a:cubicBezTo>
                    <a:cubicBezTo>
                      <a:pt x="1298061" y="88393"/>
                      <a:pt x="1311492" y="71344"/>
                      <a:pt x="1326827" y="55532"/>
                    </a:cubicBezTo>
                    <a:cubicBezTo>
                      <a:pt x="1336066" y="46102"/>
                      <a:pt x="1343591" y="41911"/>
                      <a:pt x="1343210" y="32196"/>
                    </a:cubicBezTo>
                    <a:cubicBezTo>
                      <a:pt x="1343400" y="32005"/>
                      <a:pt x="1343591" y="31815"/>
                      <a:pt x="1343781" y="31624"/>
                    </a:cubicBezTo>
                    <a:cubicBezTo>
                      <a:pt x="1345877" y="29815"/>
                      <a:pt x="1344448" y="27148"/>
                      <a:pt x="1342353" y="26671"/>
                    </a:cubicBezTo>
                    <a:cubicBezTo>
                      <a:pt x="1342162" y="26005"/>
                      <a:pt x="1341971" y="25338"/>
                      <a:pt x="1341686" y="24671"/>
                    </a:cubicBezTo>
                    <a:cubicBezTo>
                      <a:pt x="1341686" y="24576"/>
                      <a:pt x="1341591" y="24481"/>
                      <a:pt x="1341400" y="24481"/>
                    </a:cubicBezTo>
                    <a:cubicBezTo>
                      <a:pt x="1341114" y="24195"/>
                      <a:pt x="1340829" y="23909"/>
                      <a:pt x="1340352" y="23814"/>
                    </a:cubicBezTo>
                    <a:cubicBezTo>
                      <a:pt x="1321969" y="20480"/>
                      <a:pt x="1303300" y="17908"/>
                      <a:pt x="1284536" y="15908"/>
                    </a:cubicBezTo>
                    <a:cubicBezTo>
                      <a:pt x="1190715" y="-5428"/>
                      <a:pt x="1093655" y="-5428"/>
                      <a:pt x="999357" y="16670"/>
                    </a:cubicBezTo>
                    <a:cubicBezTo>
                      <a:pt x="996881" y="17242"/>
                      <a:pt x="994785" y="20194"/>
                      <a:pt x="995738" y="22671"/>
                    </a:cubicBezTo>
                    <a:cubicBezTo>
                      <a:pt x="1005834" y="53818"/>
                      <a:pt x="1016026" y="85060"/>
                      <a:pt x="1026218" y="116302"/>
                    </a:cubicBezTo>
                    <a:cubicBezTo>
                      <a:pt x="1005549" y="96775"/>
                      <a:pt x="984974" y="77249"/>
                      <a:pt x="964115" y="57913"/>
                    </a:cubicBezTo>
                    <a:cubicBezTo>
                      <a:pt x="951828" y="46483"/>
                      <a:pt x="940493" y="35911"/>
                      <a:pt x="922872" y="36482"/>
                    </a:cubicBezTo>
                    <a:cubicBezTo>
                      <a:pt x="895535" y="37339"/>
                      <a:pt x="863626" y="53056"/>
                      <a:pt x="838099" y="62485"/>
                    </a:cubicBezTo>
                    <a:cubicBezTo>
                      <a:pt x="811429" y="72391"/>
                      <a:pt x="785045" y="83536"/>
                      <a:pt x="759708" y="96680"/>
                    </a:cubicBezTo>
                    <a:cubicBezTo>
                      <a:pt x="717036" y="118969"/>
                      <a:pt x="664935" y="150401"/>
                      <a:pt x="638741" y="192121"/>
                    </a:cubicBezTo>
                    <a:cubicBezTo>
                      <a:pt x="630168" y="205837"/>
                      <a:pt x="630359" y="218314"/>
                      <a:pt x="637788" y="232507"/>
                    </a:cubicBezTo>
                    <a:cubicBezTo>
                      <a:pt x="648361" y="252795"/>
                      <a:pt x="663030" y="271940"/>
                      <a:pt x="677222" y="290800"/>
                    </a:cubicBezTo>
                    <a:cubicBezTo>
                      <a:pt x="642837" y="267368"/>
                      <a:pt x="608547" y="243937"/>
                      <a:pt x="574161" y="220505"/>
                    </a:cubicBezTo>
                    <a:cubicBezTo>
                      <a:pt x="572447" y="219457"/>
                      <a:pt x="569399" y="219648"/>
                      <a:pt x="568065" y="221172"/>
                    </a:cubicBezTo>
                    <a:cubicBezTo>
                      <a:pt x="537204" y="256891"/>
                      <a:pt x="506629" y="292895"/>
                      <a:pt x="476339" y="329090"/>
                    </a:cubicBezTo>
                    <a:cubicBezTo>
                      <a:pt x="461861" y="346426"/>
                      <a:pt x="447479" y="363856"/>
                      <a:pt x="433096" y="381287"/>
                    </a:cubicBezTo>
                    <a:cubicBezTo>
                      <a:pt x="425285" y="390812"/>
                      <a:pt x="414713" y="401194"/>
                      <a:pt x="410998" y="413386"/>
                    </a:cubicBezTo>
                    <a:cubicBezTo>
                      <a:pt x="403283" y="438818"/>
                      <a:pt x="425666" y="454153"/>
                      <a:pt x="441859" y="470346"/>
                    </a:cubicBezTo>
                    <a:cubicBezTo>
                      <a:pt x="468720" y="497111"/>
                      <a:pt x="495485" y="523972"/>
                      <a:pt x="522345" y="550832"/>
                    </a:cubicBezTo>
                    <a:cubicBezTo>
                      <a:pt x="468815" y="521400"/>
                      <a:pt x="416046" y="490729"/>
                      <a:pt x="364325" y="458249"/>
                    </a:cubicBezTo>
                    <a:cubicBezTo>
                      <a:pt x="362135" y="456820"/>
                      <a:pt x="358991" y="457678"/>
                      <a:pt x="357658" y="459868"/>
                    </a:cubicBezTo>
                    <a:cubicBezTo>
                      <a:pt x="316986" y="526639"/>
                      <a:pt x="272695" y="591028"/>
                      <a:pt x="224213" y="652369"/>
                    </a:cubicBezTo>
                    <a:cubicBezTo>
                      <a:pt x="211735" y="668180"/>
                      <a:pt x="175254" y="697612"/>
                      <a:pt x="175254" y="720758"/>
                    </a:cubicBezTo>
                    <a:cubicBezTo>
                      <a:pt x="175254" y="730855"/>
                      <a:pt x="184112" y="740761"/>
                      <a:pt x="189065" y="748285"/>
                    </a:cubicBezTo>
                    <a:cubicBezTo>
                      <a:pt x="195257" y="757525"/>
                      <a:pt x="201543" y="766764"/>
                      <a:pt x="207830" y="776003"/>
                    </a:cubicBezTo>
                    <a:cubicBezTo>
                      <a:pt x="194209" y="766192"/>
                      <a:pt x="180588" y="756477"/>
                      <a:pt x="166967" y="746761"/>
                    </a:cubicBezTo>
                    <a:cubicBezTo>
                      <a:pt x="165348" y="745618"/>
                      <a:pt x="162395" y="745904"/>
                      <a:pt x="160967" y="747428"/>
                    </a:cubicBezTo>
                    <a:cubicBezTo>
                      <a:pt x="150108" y="759430"/>
                      <a:pt x="139250" y="771336"/>
                      <a:pt x="128391" y="783337"/>
                    </a:cubicBezTo>
                    <a:cubicBezTo>
                      <a:pt x="126962" y="784957"/>
                      <a:pt x="126391" y="787338"/>
                      <a:pt x="127534" y="789338"/>
                    </a:cubicBezTo>
                    <a:cubicBezTo>
                      <a:pt x="138107" y="807721"/>
                      <a:pt x="148679" y="826105"/>
                      <a:pt x="159347" y="844488"/>
                    </a:cubicBezTo>
                    <a:cubicBezTo>
                      <a:pt x="142679" y="832296"/>
                      <a:pt x="126105" y="820008"/>
                      <a:pt x="109532" y="807721"/>
                    </a:cubicBezTo>
                    <a:cubicBezTo>
                      <a:pt x="107531" y="806293"/>
                      <a:pt x="104102" y="807245"/>
                      <a:pt x="102959" y="809341"/>
                    </a:cubicBezTo>
                    <a:cubicBezTo>
                      <a:pt x="68669" y="880111"/>
                      <a:pt x="34665" y="950977"/>
                      <a:pt x="470" y="1021748"/>
                    </a:cubicBezTo>
                    <a:cubicBezTo>
                      <a:pt x="-768" y="1024225"/>
                      <a:pt x="470" y="1028035"/>
                      <a:pt x="3804" y="1027844"/>
                    </a:cubicBezTo>
                    <a:close/>
                    <a:moveTo>
                      <a:pt x="1338638" y="27910"/>
                    </a:moveTo>
                    <a:cubicBezTo>
                      <a:pt x="1337876" y="28576"/>
                      <a:pt x="1337114" y="29243"/>
                      <a:pt x="1336352" y="29910"/>
                    </a:cubicBezTo>
                    <a:cubicBezTo>
                      <a:pt x="1333304" y="28957"/>
                      <a:pt x="1330161" y="28005"/>
                      <a:pt x="1327113" y="27148"/>
                    </a:cubicBezTo>
                    <a:cubicBezTo>
                      <a:pt x="1330923" y="27433"/>
                      <a:pt x="1334828" y="27719"/>
                      <a:pt x="1338638" y="279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6" name="Google Shape;3776;p49">
                <a:extLst>
                  <a:ext uri="{FF2B5EF4-FFF2-40B4-BE49-F238E27FC236}">
                    <a16:creationId xmlns:a16="http://schemas.microsoft.com/office/drawing/2014/main" id="{983EDF7D-6C6C-78E4-AA3F-2477A26B5D1B}"/>
                  </a:ext>
                </a:extLst>
              </p:cNvPr>
              <p:cNvSpPr/>
              <p:nvPr/>
            </p:nvSpPr>
            <p:spPr>
              <a:xfrm rot="-4688137">
                <a:off x="-215998" y="1401411"/>
                <a:ext cx="808194" cy="599263"/>
              </a:xfrm>
              <a:custGeom>
                <a:avLst/>
                <a:gdLst/>
                <a:ahLst/>
                <a:cxnLst/>
                <a:rect l="l" t="t" r="r" b="b"/>
                <a:pathLst>
                  <a:path w="1329292" h="985649" extrusionOk="0">
                    <a:moveTo>
                      <a:pt x="76854" y="853846"/>
                    </a:moveTo>
                    <a:cubicBezTo>
                      <a:pt x="103333" y="867562"/>
                      <a:pt x="124384" y="880325"/>
                      <a:pt x="142672" y="903757"/>
                    </a:cubicBezTo>
                    <a:cubicBezTo>
                      <a:pt x="95999" y="929951"/>
                      <a:pt x="48184" y="954334"/>
                      <a:pt x="1130" y="981671"/>
                    </a:cubicBezTo>
                    <a:cubicBezTo>
                      <a:pt x="-1346" y="983100"/>
                      <a:pt x="654" y="986434"/>
                      <a:pt x="3226" y="985481"/>
                    </a:cubicBezTo>
                    <a:cubicBezTo>
                      <a:pt x="62566" y="961002"/>
                      <a:pt x="121145" y="930903"/>
                      <a:pt x="176676" y="896803"/>
                    </a:cubicBezTo>
                    <a:cubicBezTo>
                      <a:pt x="182010" y="911663"/>
                      <a:pt x="185915" y="925759"/>
                      <a:pt x="185248" y="942047"/>
                    </a:cubicBezTo>
                    <a:cubicBezTo>
                      <a:pt x="185248" y="944143"/>
                      <a:pt x="188677" y="944809"/>
                      <a:pt x="189058" y="942619"/>
                    </a:cubicBezTo>
                    <a:cubicBezTo>
                      <a:pt x="191821" y="926140"/>
                      <a:pt x="191249" y="907757"/>
                      <a:pt x="184391" y="892136"/>
                    </a:cubicBezTo>
                    <a:cubicBezTo>
                      <a:pt x="203441" y="880230"/>
                      <a:pt x="222205" y="867943"/>
                      <a:pt x="240398" y="855274"/>
                    </a:cubicBezTo>
                    <a:cubicBezTo>
                      <a:pt x="240398" y="856227"/>
                      <a:pt x="240684" y="857180"/>
                      <a:pt x="241160" y="858227"/>
                    </a:cubicBezTo>
                    <a:cubicBezTo>
                      <a:pt x="254114" y="886136"/>
                      <a:pt x="256591" y="915853"/>
                      <a:pt x="253828" y="946048"/>
                    </a:cubicBezTo>
                    <a:cubicBezTo>
                      <a:pt x="253447" y="950334"/>
                      <a:pt x="259734" y="950810"/>
                      <a:pt x="260972" y="947095"/>
                    </a:cubicBezTo>
                    <a:cubicBezTo>
                      <a:pt x="271831" y="915377"/>
                      <a:pt x="267354" y="881468"/>
                      <a:pt x="253924" y="851274"/>
                    </a:cubicBezTo>
                    <a:cubicBezTo>
                      <a:pt x="253162" y="849655"/>
                      <a:pt x="252114" y="848607"/>
                      <a:pt x="250876" y="847940"/>
                    </a:cubicBezTo>
                    <a:cubicBezTo>
                      <a:pt x="253066" y="846416"/>
                      <a:pt x="255257" y="844892"/>
                      <a:pt x="257353" y="843368"/>
                    </a:cubicBezTo>
                    <a:cubicBezTo>
                      <a:pt x="313169" y="803078"/>
                      <a:pt x="361556" y="754595"/>
                      <a:pt x="409562" y="705732"/>
                    </a:cubicBezTo>
                    <a:cubicBezTo>
                      <a:pt x="432327" y="748880"/>
                      <a:pt x="448329" y="791838"/>
                      <a:pt x="454330" y="840701"/>
                    </a:cubicBezTo>
                    <a:cubicBezTo>
                      <a:pt x="454615" y="842892"/>
                      <a:pt x="458140" y="842416"/>
                      <a:pt x="458140" y="840225"/>
                    </a:cubicBezTo>
                    <a:cubicBezTo>
                      <a:pt x="457854" y="790314"/>
                      <a:pt x="446805" y="738117"/>
                      <a:pt x="422421" y="694302"/>
                    </a:cubicBezTo>
                    <a:cubicBezTo>
                      <a:pt x="422230" y="693921"/>
                      <a:pt x="421945" y="693635"/>
                      <a:pt x="421754" y="693349"/>
                    </a:cubicBezTo>
                    <a:cubicBezTo>
                      <a:pt x="442995" y="671728"/>
                      <a:pt x="464236" y="650106"/>
                      <a:pt x="486238" y="629246"/>
                    </a:cubicBezTo>
                    <a:cubicBezTo>
                      <a:pt x="495668" y="620293"/>
                      <a:pt x="505193" y="611434"/>
                      <a:pt x="514813" y="602767"/>
                    </a:cubicBezTo>
                    <a:cubicBezTo>
                      <a:pt x="517004" y="652106"/>
                      <a:pt x="522529" y="701351"/>
                      <a:pt x="526434" y="750499"/>
                    </a:cubicBezTo>
                    <a:cubicBezTo>
                      <a:pt x="526624" y="752690"/>
                      <a:pt x="529863" y="752786"/>
                      <a:pt x="529863" y="750499"/>
                    </a:cubicBezTo>
                    <a:cubicBezTo>
                      <a:pt x="529387" y="697445"/>
                      <a:pt x="530720" y="644105"/>
                      <a:pt x="527767" y="591146"/>
                    </a:cubicBezTo>
                    <a:cubicBezTo>
                      <a:pt x="570058" y="553522"/>
                      <a:pt x="614350" y="517994"/>
                      <a:pt x="659689" y="483704"/>
                    </a:cubicBezTo>
                    <a:cubicBezTo>
                      <a:pt x="706266" y="544950"/>
                      <a:pt x="741889" y="612673"/>
                      <a:pt x="761797" y="687349"/>
                    </a:cubicBezTo>
                    <a:cubicBezTo>
                      <a:pt x="762749" y="690873"/>
                      <a:pt x="767893" y="689539"/>
                      <a:pt x="767226" y="686015"/>
                    </a:cubicBezTo>
                    <a:cubicBezTo>
                      <a:pt x="752462" y="608101"/>
                      <a:pt x="722935" y="535330"/>
                      <a:pt x="675786" y="471607"/>
                    </a:cubicBezTo>
                    <a:cubicBezTo>
                      <a:pt x="691121" y="460177"/>
                      <a:pt x="706647" y="448843"/>
                      <a:pt x="722268" y="437698"/>
                    </a:cubicBezTo>
                    <a:cubicBezTo>
                      <a:pt x="721792" y="438746"/>
                      <a:pt x="721696" y="439889"/>
                      <a:pt x="722458" y="440937"/>
                    </a:cubicBezTo>
                    <a:cubicBezTo>
                      <a:pt x="743890" y="471417"/>
                      <a:pt x="762178" y="502183"/>
                      <a:pt x="774941" y="537425"/>
                    </a:cubicBezTo>
                    <a:cubicBezTo>
                      <a:pt x="775894" y="540187"/>
                      <a:pt x="780370" y="539235"/>
                      <a:pt x="779418" y="536282"/>
                    </a:cubicBezTo>
                    <a:cubicBezTo>
                      <a:pt x="768083" y="500563"/>
                      <a:pt x="751891" y="465988"/>
                      <a:pt x="728650" y="436460"/>
                    </a:cubicBezTo>
                    <a:cubicBezTo>
                      <a:pt x="727792" y="435412"/>
                      <a:pt x="726745" y="435127"/>
                      <a:pt x="725602" y="435317"/>
                    </a:cubicBezTo>
                    <a:cubicBezTo>
                      <a:pt x="799706" y="382168"/>
                      <a:pt x="875716" y="331495"/>
                      <a:pt x="950773" y="280441"/>
                    </a:cubicBezTo>
                    <a:cubicBezTo>
                      <a:pt x="1001922" y="342067"/>
                      <a:pt x="1041832" y="409123"/>
                      <a:pt x="1074312" y="482371"/>
                    </a:cubicBezTo>
                    <a:cubicBezTo>
                      <a:pt x="1075169" y="484371"/>
                      <a:pt x="1078693" y="483037"/>
                      <a:pt x="1078027" y="480942"/>
                    </a:cubicBezTo>
                    <a:cubicBezTo>
                      <a:pt x="1051261" y="405694"/>
                      <a:pt x="1011542" y="335495"/>
                      <a:pt x="963250" y="271963"/>
                    </a:cubicBezTo>
                    <a:cubicBezTo>
                      <a:pt x="978109" y="261867"/>
                      <a:pt x="992873" y="251675"/>
                      <a:pt x="1007637" y="241579"/>
                    </a:cubicBezTo>
                    <a:cubicBezTo>
                      <a:pt x="1041355" y="218242"/>
                      <a:pt x="1075264" y="195192"/>
                      <a:pt x="1109078" y="171951"/>
                    </a:cubicBezTo>
                    <a:cubicBezTo>
                      <a:pt x="1135748" y="202907"/>
                      <a:pt x="1155370" y="234721"/>
                      <a:pt x="1163942" y="275869"/>
                    </a:cubicBezTo>
                    <a:cubicBezTo>
                      <a:pt x="1164895" y="280536"/>
                      <a:pt x="1171657" y="278631"/>
                      <a:pt x="1170991" y="274154"/>
                    </a:cubicBezTo>
                    <a:cubicBezTo>
                      <a:pt x="1165371" y="234530"/>
                      <a:pt x="1149464" y="193192"/>
                      <a:pt x="1121937" y="163093"/>
                    </a:cubicBezTo>
                    <a:cubicBezTo>
                      <a:pt x="1188898" y="117277"/>
                      <a:pt x="1255858" y="71653"/>
                      <a:pt x="1323010" y="26218"/>
                    </a:cubicBezTo>
                    <a:cubicBezTo>
                      <a:pt x="1337392" y="16503"/>
                      <a:pt x="1324534" y="-7500"/>
                      <a:pt x="1309961" y="2311"/>
                    </a:cubicBezTo>
                    <a:cubicBezTo>
                      <a:pt x="1255763" y="38601"/>
                      <a:pt x="1201661" y="75082"/>
                      <a:pt x="1147750" y="111753"/>
                    </a:cubicBezTo>
                    <a:cubicBezTo>
                      <a:pt x="1136605" y="74605"/>
                      <a:pt x="1119651" y="36315"/>
                      <a:pt x="1092600" y="8502"/>
                    </a:cubicBezTo>
                    <a:cubicBezTo>
                      <a:pt x="1089933" y="5740"/>
                      <a:pt x="1084885" y="9169"/>
                      <a:pt x="1087076" y="12598"/>
                    </a:cubicBezTo>
                    <a:cubicBezTo>
                      <a:pt x="1108697" y="46888"/>
                      <a:pt x="1127938" y="79082"/>
                      <a:pt x="1137463" y="118897"/>
                    </a:cubicBezTo>
                    <a:cubicBezTo>
                      <a:pt x="1091457" y="150234"/>
                      <a:pt x="1045642" y="181666"/>
                      <a:pt x="999826" y="213289"/>
                    </a:cubicBezTo>
                    <a:cubicBezTo>
                      <a:pt x="1000398" y="210813"/>
                      <a:pt x="999922" y="207860"/>
                      <a:pt x="997731" y="204907"/>
                    </a:cubicBezTo>
                    <a:cubicBezTo>
                      <a:pt x="958393" y="153377"/>
                      <a:pt x="909720" y="108991"/>
                      <a:pt x="853903" y="75844"/>
                    </a:cubicBezTo>
                    <a:cubicBezTo>
                      <a:pt x="849427" y="73177"/>
                      <a:pt x="845807" y="79654"/>
                      <a:pt x="849808" y="82606"/>
                    </a:cubicBezTo>
                    <a:cubicBezTo>
                      <a:pt x="901147" y="120897"/>
                      <a:pt x="945058" y="163950"/>
                      <a:pt x="982586" y="215861"/>
                    </a:cubicBezTo>
                    <a:cubicBezTo>
                      <a:pt x="984586" y="218623"/>
                      <a:pt x="987063" y="219957"/>
                      <a:pt x="989539" y="220338"/>
                    </a:cubicBezTo>
                    <a:cubicBezTo>
                      <a:pt x="938390" y="255771"/>
                      <a:pt x="887431" y="291299"/>
                      <a:pt x="836663" y="327208"/>
                    </a:cubicBezTo>
                    <a:cubicBezTo>
                      <a:pt x="836663" y="327208"/>
                      <a:pt x="836663" y="327113"/>
                      <a:pt x="836663" y="327018"/>
                    </a:cubicBezTo>
                    <a:cubicBezTo>
                      <a:pt x="819232" y="293776"/>
                      <a:pt x="788562" y="265582"/>
                      <a:pt x="762178" y="239197"/>
                    </a:cubicBezTo>
                    <a:cubicBezTo>
                      <a:pt x="735508" y="212527"/>
                      <a:pt x="707409" y="185762"/>
                      <a:pt x="675976" y="164617"/>
                    </a:cubicBezTo>
                    <a:cubicBezTo>
                      <a:pt x="674643" y="163664"/>
                      <a:pt x="673119" y="165664"/>
                      <a:pt x="674167" y="166807"/>
                    </a:cubicBezTo>
                    <a:cubicBezTo>
                      <a:pt x="700265" y="194049"/>
                      <a:pt x="728173" y="219290"/>
                      <a:pt x="753129" y="247675"/>
                    </a:cubicBezTo>
                    <a:cubicBezTo>
                      <a:pt x="777894" y="275869"/>
                      <a:pt x="797706" y="309682"/>
                      <a:pt x="823995" y="336067"/>
                    </a:cubicBezTo>
                    <a:cubicBezTo>
                      <a:pt x="803802" y="350354"/>
                      <a:pt x="783514" y="364737"/>
                      <a:pt x="763321" y="379215"/>
                    </a:cubicBezTo>
                    <a:cubicBezTo>
                      <a:pt x="713505" y="414838"/>
                      <a:pt x="663784" y="450843"/>
                      <a:pt x="615683" y="488943"/>
                    </a:cubicBezTo>
                    <a:cubicBezTo>
                      <a:pt x="615302" y="487705"/>
                      <a:pt x="614731" y="486371"/>
                      <a:pt x="613683" y="485228"/>
                    </a:cubicBezTo>
                    <a:cubicBezTo>
                      <a:pt x="573106" y="437508"/>
                      <a:pt x="517195" y="399313"/>
                      <a:pt x="460330" y="373881"/>
                    </a:cubicBezTo>
                    <a:cubicBezTo>
                      <a:pt x="457949" y="372833"/>
                      <a:pt x="455949" y="375881"/>
                      <a:pt x="458235" y="377405"/>
                    </a:cubicBezTo>
                    <a:cubicBezTo>
                      <a:pt x="511194" y="412838"/>
                      <a:pt x="555676" y="452938"/>
                      <a:pt x="600919" y="497420"/>
                    </a:cubicBezTo>
                    <a:cubicBezTo>
                      <a:pt x="601681" y="498087"/>
                      <a:pt x="602443" y="498658"/>
                      <a:pt x="603205" y="499039"/>
                    </a:cubicBezTo>
                    <a:cubicBezTo>
                      <a:pt x="575964" y="521042"/>
                      <a:pt x="549199" y="543712"/>
                      <a:pt x="523481" y="567524"/>
                    </a:cubicBezTo>
                    <a:cubicBezTo>
                      <a:pt x="513956" y="576287"/>
                      <a:pt x="504622" y="585336"/>
                      <a:pt x="495382" y="594480"/>
                    </a:cubicBezTo>
                    <a:cubicBezTo>
                      <a:pt x="495192" y="592480"/>
                      <a:pt x="494239" y="590480"/>
                      <a:pt x="492430" y="588670"/>
                    </a:cubicBezTo>
                    <a:cubicBezTo>
                      <a:pt x="453568" y="550760"/>
                      <a:pt x="406705" y="521042"/>
                      <a:pt x="354317" y="505707"/>
                    </a:cubicBezTo>
                    <a:cubicBezTo>
                      <a:pt x="350888" y="504659"/>
                      <a:pt x="348602" y="509707"/>
                      <a:pt x="351841" y="511517"/>
                    </a:cubicBezTo>
                    <a:cubicBezTo>
                      <a:pt x="398132" y="537044"/>
                      <a:pt x="439566" y="565810"/>
                      <a:pt x="477380" y="602957"/>
                    </a:cubicBezTo>
                    <a:cubicBezTo>
                      <a:pt x="479380" y="604957"/>
                      <a:pt x="481762" y="605815"/>
                      <a:pt x="483952" y="605910"/>
                    </a:cubicBezTo>
                    <a:cubicBezTo>
                      <a:pt x="436518" y="653916"/>
                      <a:pt x="392227" y="704970"/>
                      <a:pt x="344697" y="752786"/>
                    </a:cubicBezTo>
                    <a:cubicBezTo>
                      <a:pt x="345935" y="750023"/>
                      <a:pt x="345649" y="746785"/>
                      <a:pt x="342601" y="744022"/>
                    </a:cubicBezTo>
                    <a:cubicBezTo>
                      <a:pt x="306121" y="710876"/>
                      <a:pt x="259258" y="685825"/>
                      <a:pt x="212966" y="669442"/>
                    </a:cubicBezTo>
                    <a:cubicBezTo>
                      <a:pt x="209251" y="668108"/>
                      <a:pt x="206584" y="674109"/>
                      <a:pt x="210204" y="675823"/>
                    </a:cubicBezTo>
                    <a:cubicBezTo>
                      <a:pt x="255067" y="697540"/>
                      <a:pt x="291643" y="724211"/>
                      <a:pt x="329743" y="756214"/>
                    </a:cubicBezTo>
                    <a:cubicBezTo>
                      <a:pt x="333076" y="758977"/>
                      <a:pt x="336982" y="758977"/>
                      <a:pt x="340030" y="757453"/>
                    </a:cubicBezTo>
                    <a:cubicBezTo>
                      <a:pt x="328028" y="769454"/>
                      <a:pt x="315741" y="781265"/>
                      <a:pt x="303168" y="792790"/>
                    </a:cubicBezTo>
                    <a:cubicBezTo>
                      <a:pt x="256876" y="834986"/>
                      <a:pt x="206013" y="867752"/>
                      <a:pt x="153340" y="897756"/>
                    </a:cubicBezTo>
                    <a:cubicBezTo>
                      <a:pt x="135528" y="874039"/>
                      <a:pt x="108191" y="852798"/>
                      <a:pt x="78378" y="848607"/>
                    </a:cubicBezTo>
                    <a:cubicBezTo>
                      <a:pt x="75520" y="848226"/>
                      <a:pt x="74473" y="852703"/>
                      <a:pt x="76854" y="8539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7" name="Google Shape;3777;p49">
                <a:extLst>
                  <a:ext uri="{FF2B5EF4-FFF2-40B4-BE49-F238E27FC236}">
                    <a16:creationId xmlns:a16="http://schemas.microsoft.com/office/drawing/2014/main" id="{B28CBCBE-B42B-17A9-3564-64CECD9104E7}"/>
                  </a:ext>
                </a:extLst>
              </p:cNvPr>
              <p:cNvSpPr/>
              <p:nvPr/>
            </p:nvSpPr>
            <p:spPr>
              <a:xfrm rot="-4688137">
                <a:off x="354135" y="1883281"/>
                <a:ext cx="18851" cy="53990"/>
              </a:xfrm>
              <a:custGeom>
                <a:avLst/>
                <a:gdLst/>
                <a:ahLst/>
                <a:cxnLst/>
                <a:rect l="l" t="t" r="r" b="b"/>
                <a:pathLst>
                  <a:path w="31006" h="88801" extrusionOk="0">
                    <a:moveTo>
                      <a:pt x="229" y="5202"/>
                    </a:moveTo>
                    <a:cubicBezTo>
                      <a:pt x="12135" y="31967"/>
                      <a:pt x="21374" y="59685"/>
                      <a:pt x="28709" y="87974"/>
                    </a:cubicBezTo>
                    <a:cubicBezTo>
                      <a:pt x="29090" y="89403"/>
                      <a:pt x="31185" y="88831"/>
                      <a:pt x="30995" y="87403"/>
                    </a:cubicBezTo>
                    <a:cubicBezTo>
                      <a:pt x="25851" y="58066"/>
                      <a:pt x="17374" y="29586"/>
                      <a:pt x="6420" y="1868"/>
                    </a:cubicBezTo>
                    <a:cubicBezTo>
                      <a:pt x="4801" y="-2228"/>
                      <a:pt x="-1486" y="1106"/>
                      <a:pt x="324" y="5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8" name="Google Shape;3778;p49">
                <a:extLst>
                  <a:ext uri="{FF2B5EF4-FFF2-40B4-BE49-F238E27FC236}">
                    <a16:creationId xmlns:a16="http://schemas.microsoft.com/office/drawing/2014/main" id="{7F3A575D-ED09-DDBA-92CD-DBAC7428183D}"/>
                  </a:ext>
                </a:extLst>
              </p:cNvPr>
              <p:cNvSpPr/>
              <p:nvPr/>
            </p:nvSpPr>
            <p:spPr>
              <a:xfrm rot="-4688137">
                <a:off x="180242" y="1864438"/>
                <a:ext cx="53975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88776" h="53632" extrusionOk="0">
                    <a:moveTo>
                      <a:pt x="991" y="3426"/>
                    </a:moveTo>
                    <a:cubicBezTo>
                      <a:pt x="29662" y="17523"/>
                      <a:pt x="56427" y="34096"/>
                      <a:pt x="82335" y="52765"/>
                    </a:cubicBezTo>
                    <a:cubicBezTo>
                      <a:pt x="87002" y="56194"/>
                      <a:pt x="91384" y="48574"/>
                      <a:pt x="86907" y="45145"/>
                    </a:cubicBezTo>
                    <a:cubicBezTo>
                      <a:pt x="61285" y="25429"/>
                      <a:pt x="32900" y="10570"/>
                      <a:pt x="2420" y="92"/>
                    </a:cubicBezTo>
                    <a:cubicBezTo>
                      <a:pt x="420" y="-575"/>
                      <a:pt x="-1009" y="2568"/>
                      <a:pt x="896" y="3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9" name="Google Shape;3779;p49">
                <a:extLst>
                  <a:ext uri="{FF2B5EF4-FFF2-40B4-BE49-F238E27FC236}">
                    <a16:creationId xmlns:a16="http://schemas.microsoft.com/office/drawing/2014/main" id="{01F4DE98-28B4-FCF1-F615-2654947F0DD8}"/>
                  </a:ext>
                </a:extLst>
              </p:cNvPr>
              <p:cNvSpPr/>
              <p:nvPr/>
            </p:nvSpPr>
            <p:spPr>
              <a:xfrm rot="-4688137">
                <a:off x="267459" y="1692046"/>
                <a:ext cx="42350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69656" h="182793" extrusionOk="0">
                    <a:moveTo>
                      <a:pt x="683" y="6299"/>
                    </a:moveTo>
                    <a:cubicBezTo>
                      <a:pt x="37068" y="60782"/>
                      <a:pt x="54594" y="117361"/>
                      <a:pt x="65834" y="181369"/>
                    </a:cubicBezTo>
                    <a:cubicBezTo>
                      <a:pt x="66215" y="183560"/>
                      <a:pt x="69644" y="183083"/>
                      <a:pt x="69644" y="180893"/>
                    </a:cubicBezTo>
                    <a:cubicBezTo>
                      <a:pt x="70310" y="117837"/>
                      <a:pt x="44783" y="52781"/>
                      <a:pt x="8493" y="2013"/>
                    </a:cubicBezTo>
                    <a:cubicBezTo>
                      <a:pt x="5255" y="-2559"/>
                      <a:pt x="-2461" y="1442"/>
                      <a:pt x="778" y="62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0" name="Google Shape;3780;p49">
                <a:extLst>
                  <a:ext uri="{FF2B5EF4-FFF2-40B4-BE49-F238E27FC236}">
                    <a16:creationId xmlns:a16="http://schemas.microsoft.com/office/drawing/2014/main" id="{A19F43F6-8CAC-B05C-4304-65295A5B4597}"/>
                  </a:ext>
                </a:extLst>
              </p:cNvPr>
              <p:cNvSpPr/>
              <p:nvPr/>
            </p:nvSpPr>
            <p:spPr>
              <a:xfrm rot="-4688137">
                <a:off x="56541" y="1702612"/>
                <a:ext cx="51928" cy="42691"/>
              </a:xfrm>
              <a:custGeom>
                <a:avLst/>
                <a:gdLst/>
                <a:ahLst/>
                <a:cxnLst/>
                <a:rect l="l" t="t" r="r" b="b"/>
                <a:pathLst>
                  <a:path w="85410" h="70217" extrusionOk="0">
                    <a:moveTo>
                      <a:pt x="1164" y="4825"/>
                    </a:moveTo>
                    <a:cubicBezTo>
                      <a:pt x="32406" y="19684"/>
                      <a:pt x="56028" y="41401"/>
                      <a:pt x="76888" y="68642"/>
                    </a:cubicBezTo>
                    <a:cubicBezTo>
                      <a:pt x="80222" y="72929"/>
                      <a:pt x="87746" y="67595"/>
                      <a:pt x="84698" y="63023"/>
                    </a:cubicBezTo>
                    <a:cubicBezTo>
                      <a:pt x="65077" y="33495"/>
                      <a:pt x="36121" y="12731"/>
                      <a:pt x="3260" y="158"/>
                    </a:cubicBezTo>
                    <a:cubicBezTo>
                      <a:pt x="593" y="-890"/>
                      <a:pt x="-1408" y="3587"/>
                      <a:pt x="1259" y="48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1" name="Google Shape;3781;p49">
                <a:extLst>
                  <a:ext uri="{FF2B5EF4-FFF2-40B4-BE49-F238E27FC236}">
                    <a16:creationId xmlns:a16="http://schemas.microsoft.com/office/drawing/2014/main" id="{E85EA466-83E9-D09E-57FC-81FB94694110}"/>
                  </a:ext>
                </a:extLst>
              </p:cNvPr>
              <p:cNvSpPr/>
              <p:nvPr/>
            </p:nvSpPr>
            <p:spPr>
              <a:xfrm rot="-4688137">
                <a:off x="220096" y="1534874"/>
                <a:ext cx="28276" cy="101053"/>
              </a:xfrm>
              <a:custGeom>
                <a:avLst/>
                <a:gdLst/>
                <a:ahLst/>
                <a:cxnLst/>
                <a:rect l="l" t="t" r="r" b="b"/>
                <a:pathLst>
                  <a:path w="46507" h="166209" extrusionOk="0">
                    <a:moveTo>
                      <a:pt x="185" y="3657"/>
                    </a:moveTo>
                    <a:cubicBezTo>
                      <a:pt x="10186" y="29756"/>
                      <a:pt x="20664" y="55283"/>
                      <a:pt x="27522" y="82429"/>
                    </a:cubicBezTo>
                    <a:cubicBezTo>
                      <a:pt x="34475" y="109575"/>
                      <a:pt x="37237" y="137007"/>
                      <a:pt x="42000" y="164534"/>
                    </a:cubicBezTo>
                    <a:cubicBezTo>
                      <a:pt x="42476" y="167106"/>
                      <a:pt x="46381" y="166535"/>
                      <a:pt x="46476" y="164058"/>
                    </a:cubicBezTo>
                    <a:cubicBezTo>
                      <a:pt x="47334" y="110147"/>
                      <a:pt x="30570" y="49187"/>
                      <a:pt x="5805" y="1466"/>
                    </a:cubicBezTo>
                    <a:cubicBezTo>
                      <a:pt x="4281" y="-1486"/>
                      <a:pt x="-1053" y="419"/>
                      <a:pt x="185" y="36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2" name="Google Shape;3782;p49">
                <a:extLst>
                  <a:ext uri="{FF2B5EF4-FFF2-40B4-BE49-F238E27FC236}">
                    <a16:creationId xmlns:a16="http://schemas.microsoft.com/office/drawing/2014/main" id="{2B7CA72C-8B6C-5A14-AFCF-A7B85B71E0AE}"/>
                  </a:ext>
                </a:extLst>
              </p:cNvPr>
              <p:cNvSpPr/>
              <p:nvPr/>
            </p:nvSpPr>
            <p:spPr>
              <a:xfrm rot="-4688137">
                <a:off x="-11447" y="1534324"/>
                <a:ext cx="60534" cy="58960"/>
              </a:xfrm>
              <a:custGeom>
                <a:avLst/>
                <a:gdLst/>
                <a:ahLst/>
                <a:cxnLst/>
                <a:rect l="l" t="t" r="r" b="b"/>
                <a:pathLst>
                  <a:path w="99565" h="96976" extrusionOk="0">
                    <a:moveTo>
                      <a:pt x="1475" y="5731"/>
                    </a:moveTo>
                    <a:cubicBezTo>
                      <a:pt x="37098" y="30019"/>
                      <a:pt x="65387" y="59833"/>
                      <a:pt x="90248" y="94789"/>
                    </a:cubicBezTo>
                    <a:cubicBezTo>
                      <a:pt x="93772" y="99742"/>
                      <a:pt x="102249" y="95456"/>
                      <a:pt x="98725" y="90122"/>
                    </a:cubicBezTo>
                    <a:cubicBezTo>
                      <a:pt x="74531" y="53165"/>
                      <a:pt x="41956" y="23638"/>
                      <a:pt x="4523" y="492"/>
                    </a:cubicBezTo>
                    <a:cubicBezTo>
                      <a:pt x="1189" y="-1604"/>
                      <a:pt x="-1859" y="3540"/>
                      <a:pt x="1379" y="57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3" name="Google Shape;3783;p49">
                <a:extLst>
                  <a:ext uri="{FF2B5EF4-FFF2-40B4-BE49-F238E27FC236}">
                    <a16:creationId xmlns:a16="http://schemas.microsoft.com/office/drawing/2014/main" id="{4969D4DC-903C-7CF7-BC50-8BD1CFE8DF30}"/>
                  </a:ext>
                </a:extLst>
              </p:cNvPr>
              <p:cNvSpPr/>
              <p:nvPr/>
            </p:nvSpPr>
            <p:spPr>
              <a:xfrm rot="-4688137">
                <a:off x="102689" y="1393980"/>
                <a:ext cx="36189" cy="56792"/>
              </a:xfrm>
              <a:custGeom>
                <a:avLst/>
                <a:gdLst/>
                <a:ahLst/>
                <a:cxnLst/>
                <a:rect l="l" t="t" r="r" b="b"/>
                <a:pathLst>
                  <a:path w="59523" h="93409" extrusionOk="0">
                    <a:moveTo>
                      <a:pt x="772" y="6215"/>
                    </a:moveTo>
                    <a:cubicBezTo>
                      <a:pt x="21537" y="34028"/>
                      <a:pt x="40682" y="61175"/>
                      <a:pt x="56017" y="92417"/>
                    </a:cubicBezTo>
                    <a:cubicBezTo>
                      <a:pt x="57065" y="94607"/>
                      <a:pt x="60303" y="92798"/>
                      <a:pt x="59351" y="90607"/>
                    </a:cubicBezTo>
                    <a:cubicBezTo>
                      <a:pt x="45349" y="59079"/>
                      <a:pt x="28299" y="27742"/>
                      <a:pt x="6011" y="1262"/>
                    </a:cubicBezTo>
                    <a:cubicBezTo>
                      <a:pt x="2963" y="-2357"/>
                      <a:pt x="-1895" y="2596"/>
                      <a:pt x="772" y="62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4" name="Google Shape;3784;p49">
              <a:extLst>
                <a:ext uri="{FF2B5EF4-FFF2-40B4-BE49-F238E27FC236}">
                  <a16:creationId xmlns:a16="http://schemas.microsoft.com/office/drawing/2014/main" id="{42F416E2-97D6-9DDF-89C6-44329D0620ED}"/>
                </a:ext>
              </a:extLst>
            </p:cNvPr>
            <p:cNvGrpSpPr/>
            <p:nvPr/>
          </p:nvGrpSpPr>
          <p:grpSpPr>
            <a:xfrm rot="-7272548">
              <a:off x="8069472" y="4075941"/>
              <a:ext cx="886710" cy="1056132"/>
              <a:chOff x="-206343" y="1238230"/>
              <a:chExt cx="779672" cy="928642"/>
            </a:xfrm>
          </p:grpSpPr>
          <p:sp>
            <p:nvSpPr>
              <p:cNvPr id="3785" name="Google Shape;3785;p49">
                <a:extLst>
                  <a:ext uri="{FF2B5EF4-FFF2-40B4-BE49-F238E27FC236}">
                    <a16:creationId xmlns:a16="http://schemas.microsoft.com/office/drawing/2014/main" id="{25329AD4-1006-0140-EF4B-7CC89B3CF09B}"/>
                  </a:ext>
                </a:extLst>
              </p:cNvPr>
              <p:cNvSpPr/>
              <p:nvPr/>
            </p:nvSpPr>
            <p:spPr>
              <a:xfrm rot="-4688137">
                <a:off x="-225321" y="1390091"/>
                <a:ext cx="817628" cy="624921"/>
              </a:xfrm>
              <a:custGeom>
                <a:avLst/>
                <a:gdLst/>
                <a:ahLst/>
                <a:cxnLst/>
                <a:rect l="l" t="t" r="r" b="b"/>
                <a:pathLst>
                  <a:path w="1344808" h="1027850" extrusionOk="0">
                    <a:moveTo>
                      <a:pt x="3709" y="1027844"/>
                    </a:moveTo>
                    <a:cubicBezTo>
                      <a:pt x="94196" y="1021939"/>
                      <a:pt x="184970" y="1015366"/>
                      <a:pt x="274790" y="1002508"/>
                    </a:cubicBezTo>
                    <a:cubicBezTo>
                      <a:pt x="300603" y="998793"/>
                      <a:pt x="331274" y="993459"/>
                      <a:pt x="347561" y="970599"/>
                    </a:cubicBezTo>
                    <a:cubicBezTo>
                      <a:pt x="364325" y="947072"/>
                      <a:pt x="354610" y="917164"/>
                      <a:pt x="356610" y="889922"/>
                    </a:cubicBezTo>
                    <a:lnTo>
                      <a:pt x="387948" y="949930"/>
                    </a:lnTo>
                    <a:cubicBezTo>
                      <a:pt x="388805" y="951644"/>
                      <a:pt x="391186" y="952787"/>
                      <a:pt x="392996" y="952216"/>
                    </a:cubicBezTo>
                    <a:cubicBezTo>
                      <a:pt x="426333" y="942024"/>
                      <a:pt x="459195" y="930308"/>
                      <a:pt x="491294" y="916592"/>
                    </a:cubicBezTo>
                    <a:cubicBezTo>
                      <a:pt x="518059" y="905162"/>
                      <a:pt x="550730" y="893542"/>
                      <a:pt x="569589" y="869920"/>
                    </a:cubicBezTo>
                    <a:cubicBezTo>
                      <a:pt x="588068" y="846679"/>
                      <a:pt x="587020" y="815722"/>
                      <a:pt x="588353" y="787624"/>
                    </a:cubicBezTo>
                    <a:cubicBezTo>
                      <a:pt x="589973" y="753905"/>
                      <a:pt x="591592" y="720187"/>
                      <a:pt x="593306" y="686468"/>
                    </a:cubicBezTo>
                    <a:cubicBezTo>
                      <a:pt x="606451" y="727426"/>
                      <a:pt x="618548" y="769526"/>
                      <a:pt x="635312" y="808769"/>
                    </a:cubicBezTo>
                    <a:cubicBezTo>
                      <a:pt x="644170" y="829438"/>
                      <a:pt x="662649" y="833153"/>
                      <a:pt x="683318" y="824962"/>
                    </a:cubicBezTo>
                    <a:cubicBezTo>
                      <a:pt x="737134" y="803530"/>
                      <a:pt x="735515" y="744094"/>
                      <a:pt x="724180" y="694850"/>
                    </a:cubicBezTo>
                    <a:cubicBezTo>
                      <a:pt x="739706" y="720758"/>
                      <a:pt x="755327" y="746761"/>
                      <a:pt x="770757" y="772669"/>
                    </a:cubicBezTo>
                    <a:cubicBezTo>
                      <a:pt x="772091" y="774860"/>
                      <a:pt x="774853" y="775717"/>
                      <a:pt x="777139" y="774574"/>
                    </a:cubicBezTo>
                    <a:cubicBezTo>
                      <a:pt x="821145" y="752191"/>
                      <a:pt x="865436" y="728664"/>
                      <a:pt x="906489" y="701232"/>
                    </a:cubicBezTo>
                    <a:cubicBezTo>
                      <a:pt x="936778" y="680944"/>
                      <a:pt x="961734" y="656274"/>
                      <a:pt x="970020" y="619793"/>
                    </a:cubicBezTo>
                    <a:cubicBezTo>
                      <a:pt x="978783" y="581217"/>
                      <a:pt x="971639" y="539212"/>
                      <a:pt x="967068" y="500635"/>
                    </a:cubicBezTo>
                    <a:cubicBezTo>
                      <a:pt x="962210" y="459487"/>
                      <a:pt x="955257" y="418625"/>
                      <a:pt x="946874" y="378049"/>
                    </a:cubicBezTo>
                    <a:cubicBezTo>
                      <a:pt x="990594" y="446057"/>
                      <a:pt x="1021741" y="520447"/>
                      <a:pt x="1039172" y="599791"/>
                    </a:cubicBezTo>
                    <a:cubicBezTo>
                      <a:pt x="1040029" y="603505"/>
                      <a:pt x="1044315" y="604077"/>
                      <a:pt x="1046982" y="601981"/>
                    </a:cubicBezTo>
                    <a:cubicBezTo>
                      <a:pt x="1130612" y="539402"/>
                      <a:pt x="1192143" y="451772"/>
                      <a:pt x="1220433" y="350998"/>
                    </a:cubicBezTo>
                    <a:cubicBezTo>
                      <a:pt x="1242912" y="270511"/>
                      <a:pt x="1248531" y="180691"/>
                      <a:pt x="1286060" y="106586"/>
                    </a:cubicBezTo>
                    <a:cubicBezTo>
                      <a:pt x="1298061" y="88393"/>
                      <a:pt x="1311492" y="71344"/>
                      <a:pt x="1326827" y="55532"/>
                    </a:cubicBezTo>
                    <a:cubicBezTo>
                      <a:pt x="1336066" y="46102"/>
                      <a:pt x="1343591" y="41911"/>
                      <a:pt x="1343210" y="32196"/>
                    </a:cubicBezTo>
                    <a:cubicBezTo>
                      <a:pt x="1343400" y="32005"/>
                      <a:pt x="1343591" y="31815"/>
                      <a:pt x="1343781" y="31624"/>
                    </a:cubicBezTo>
                    <a:cubicBezTo>
                      <a:pt x="1345877" y="29815"/>
                      <a:pt x="1344448" y="27148"/>
                      <a:pt x="1342353" y="26671"/>
                    </a:cubicBezTo>
                    <a:cubicBezTo>
                      <a:pt x="1342162" y="26005"/>
                      <a:pt x="1341971" y="25338"/>
                      <a:pt x="1341686" y="24671"/>
                    </a:cubicBezTo>
                    <a:cubicBezTo>
                      <a:pt x="1341686" y="24576"/>
                      <a:pt x="1341591" y="24481"/>
                      <a:pt x="1341400" y="24481"/>
                    </a:cubicBezTo>
                    <a:cubicBezTo>
                      <a:pt x="1341114" y="24195"/>
                      <a:pt x="1340829" y="23909"/>
                      <a:pt x="1340352" y="23814"/>
                    </a:cubicBezTo>
                    <a:cubicBezTo>
                      <a:pt x="1321969" y="20480"/>
                      <a:pt x="1303300" y="17908"/>
                      <a:pt x="1284536" y="15908"/>
                    </a:cubicBezTo>
                    <a:cubicBezTo>
                      <a:pt x="1190715" y="-5428"/>
                      <a:pt x="1093655" y="-5428"/>
                      <a:pt x="999357" y="16670"/>
                    </a:cubicBezTo>
                    <a:cubicBezTo>
                      <a:pt x="996881" y="17242"/>
                      <a:pt x="994785" y="20194"/>
                      <a:pt x="995738" y="22671"/>
                    </a:cubicBezTo>
                    <a:cubicBezTo>
                      <a:pt x="1005834" y="53818"/>
                      <a:pt x="1016026" y="85060"/>
                      <a:pt x="1026218" y="116302"/>
                    </a:cubicBezTo>
                    <a:cubicBezTo>
                      <a:pt x="1005549" y="96775"/>
                      <a:pt x="984974" y="77249"/>
                      <a:pt x="964115" y="57913"/>
                    </a:cubicBezTo>
                    <a:cubicBezTo>
                      <a:pt x="951828" y="46483"/>
                      <a:pt x="940493" y="35911"/>
                      <a:pt x="922872" y="36482"/>
                    </a:cubicBezTo>
                    <a:cubicBezTo>
                      <a:pt x="895535" y="37339"/>
                      <a:pt x="863626" y="53056"/>
                      <a:pt x="838099" y="62485"/>
                    </a:cubicBezTo>
                    <a:cubicBezTo>
                      <a:pt x="811429" y="72391"/>
                      <a:pt x="785045" y="83536"/>
                      <a:pt x="759708" y="96680"/>
                    </a:cubicBezTo>
                    <a:cubicBezTo>
                      <a:pt x="717036" y="118969"/>
                      <a:pt x="664935" y="150401"/>
                      <a:pt x="638741" y="192121"/>
                    </a:cubicBezTo>
                    <a:cubicBezTo>
                      <a:pt x="630168" y="205837"/>
                      <a:pt x="630359" y="218314"/>
                      <a:pt x="637788" y="232507"/>
                    </a:cubicBezTo>
                    <a:cubicBezTo>
                      <a:pt x="648361" y="252795"/>
                      <a:pt x="663030" y="271940"/>
                      <a:pt x="677222" y="290800"/>
                    </a:cubicBezTo>
                    <a:cubicBezTo>
                      <a:pt x="642837" y="267368"/>
                      <a:pt x="608547" y="243937"/>
                      <a:pt x="574161" y="220505"/>
                    </a:cubicBezTo>
                    <a:cubicBezTo>
                      <a:pt x="572447" y="219457"/>
                      <a:pt x="569399" y="219648"/>
                      <a:pt x="568065" y="221172"/>
                    </a:cubicBezTo>
                    <a:cubicBezTo>
                      <a:pt x="537204" y="256891"/>
                      <a:pt x="506629" y="292895"/>
                      <a:pt x="476339" y="329090"/>
                    </a:cubicBezTo>
                    <a:cubicBezTo>
                      <a:pt x="461861" y="346426"/>
                      <a:pt x="447479" y="363856"/>
                      <a:pt x="433096" y="381287"/>
                    </a:cubicBezTo>
                    <a:cubicBezTo>
                      <a:pt x="425285" y="390812"/>
                      <a:pt x="414713" y="401194"/>
                      <a:pt x="410998" y="413386"/>
                    </a:cubicBezTo>
                    <a:cubicBezTo>
                      <a:pt x="403283" y="438818"/>
                      <a:pt x="425666" y="454153"/>
                      <a:pt x="441859" y="470346"/>
                    </a:cubicBezTo>
                    <a:cubicBezTo>
                      <a:pt x="468720" y="497111"/>
                      <a:pt x="495485" y="523972"/>
                      <a:pt x="522345" y="550832"/>
                    </a:cubicBezTo>
                    <a:cubicBezTo>
                      <a:pt x="468815" y="521400"/>
                      <a:pt x="416046" y="490729"/>
                      <a:pt x="364325" y="458249"/>
                    </a:cubicBezTo>
                    <a:cubicBezTo>
                      <a:pt x="362135" y="456820"/>
                      <a:pt x="358991" y="457678"/>
                      <a:pt x="357658" y="459868"/>
                    </a:cubicBezTo>
                    <a:cubicBezTo>
                      <a:pt x="316986" y="526639"/>
                      <a:pt x="272695" y="591028"/>
                      <a:pt x="224213" y="652369"/>
                    </a:cubicBezTo>
                    <a:cubicBezTo>
                      <a:pt x="211735" y="668180"/>
                      <a:pt x="175254" y="697612"/>
                      <a:pt x="175254" y="720758"/>
                    </a:cubicBezTo>
                    <a:cubicBezTo>
                      <a:pt x="175254" y="730855"/>
                      <a:pt x="184112" y="740761"/>
                      <a:pt x="189065" y="748285"/>
                    </a:cubicBezTo>
                    <a:cubicBezTo>
                      <a:pt x="195257" y="757525"/>
                      <a:pt x="201543" y="766764"/>
                      <a:pt x="207830" y="776003"/>
                    </a:cubicBezTo>
                    <a:cubicBezTo>
                      <a:pt x="194209" y="766192"/>
                      <a:pt x="180588" y="756477"/>
                      <a:pt x="166967" y="746761"/>
                    </a:cubicBezTo>
                    <a:cubicBezTo>
                      <a:pt x="165348" y="745618"/>
                      <a:pt x="162395" y="745904"/>
                      <a:pt x="160967" y="747428"/>
                    </a:cubicBezTo>
                    <a:cubicBezTo>
                      <a:pt x="150108" y="759430"/>
                      <a:pt x="139250" y="771336"/>
                      <a:pt x="128391" y="783337"/>
                    </a:cubicBezTo>
                    <a:cubicBezTo>
                      <a:pt x="126962" y="784957"/>
                      <a:pt x="126391" y="787338"/>
                      <a:pt x="127534" y="789338"/>
                    </a:cubicBezTo>
                    <a:cubicBezTo>
                      <a:pt x="138107" y="807721"/>
                      <a:pt x="148679" y="826105"/>
                      <a:pt x="159347" y="844488"/>
                    </a:cubicBezTo>
                    <a:cubicBezTo>
                      <a:pt x="142679" y="832296"/>
                      <a:pt x="126105" y="820008"/>
                      <a:pt x="109532" y="807721"/>
                    </a:cubicBezTo>
                    <a:cubicBezTo>
                      <a:pt x="107531" y="806293"/>
                      <a:pt x="104102" y="807245"/>
                      <a:pt x="102959" y="809341"/>
                    </a:cubicBezTo>
                    <a:cubicBezTo>
                      <a:pt x="68669" y="880111"/>
                      <a:pt x="34665" y="950977"/>
                      <a:pt x="470" y="1021748"/>
                    </a:cubicBezTo>
                    <a:cubicBezTo>
                      <a:pt x="-768" y="1024225"/>
                      <a:pt x="470" y="1028035"/>
                      <a:pt x="3804" y="1027844"/>
                    </a:cubicBezTo>
                    <a:close/>
                    <a:moveTo>
                      <a:pt x="1338638" y="27910"/>
                    </a:moveTo>
                    <a:cubicBezTo>
                      <a:pt x="1337876" y="28576"/>
                      <a:pt x="1337114" y="29243"/>
                      <a:pt x="1336352" y="29910"/>
                    </a:cubicBezTo>
                    <a:cubicBezTo>
                      <a:pt x="1333304" y="28957"/>
                      <a:pt x="1330161" y="28005"/>
                      <a:pt x="1327113" y="27148"/>
                    </a:cubicBezTo>
                    <a:cubicBezTo>
                      <a:pt x="1330923" y="27433"/>
                      <a:pt x="1334828" y="27719"/>
                      <a:pt x="1338638" y="279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6" name="Google Shape;3786;p49">
                <a:extLst>
                  <a:ext uri="{FF2B5EF4-FFF2-40B4-BE49-F238E27FC236}">
                    <a16:creationId xmlns:a16="http://schemas.microsoft.com/office/drawing/2014/main" id="{8D0A2E52-D062-8C03-E000-BCD778AE7702}"/>
                  </a:ext>
                </a:extLst>
              </p:cNvPr>
              <p:cNvSpPr/>
              <p:nvPr/>
            </p:nvSpPr>
            <p:spPr>
              <a:xfrm rot="-4688137">
                <a:off x="-215998" y="1401411"/>
                <a:ext cx="808194" cy="599263"/>
              </a:xfrm>
              <a:custGeom>
                <a:avLst/>
                <a:gdLst/>
                <a:ahLst/>
                <a:cxnLst/>
                <a:rect l="l" t="t" r="r" b="b"/>
                <a:pathLst>
                  <a:path w="1329292" h="985649" extrusionOk="0">
                    <a:moveTo>
                      <a:pt x="76854" y="853846"/>
                    </a:moveTo>
                    <a:cubicBezTo>
                      <a:pt x="103333" y="867562"/>
                      <a:pt x="124384" y="880325"/>
                      <a:pt x="142672" y="903757"/>
                    </a:cubicBezTo>
                    <a:cubicBezTo>
                      <a:pt x="95999" y="929951"/>
                      <a:pt x="48184" y="954334"/>
                      <a:pt x="1130" y="981671"/>
                    </a:cubicBezTo>
                    <a:cubicBezTo>
                      <a:pt x="-1346" y="983100"/>
                      <a:pt x="654" y="986434"/>
                      <a:pt x="3226" y="985481"/>
                    </a:cubicBezTo>
                    <a:cubicBezTo>
                      <a:pt x="62566" y="961002"/>
                      <a:pt x="121145" y="930903"/>
                      <a:pt x="176676" y="896803"/>
                    </a:cubicBezTo>
                    <a:cubicBezTo>
                      <a:pt x="182010" y="911663"/>
                      <a:pt x="185915" y="925759"/>
                      <a:pt x="185248" y="942047"/>
                    </a:cubicBezTo>
                    <a:cubicBezTo>
                      <a:pt x="185248" y="944143"/>
                      <a:pt x="188677" y="944809"/>
                      <a:pt x="189058" y="942619"/>
                    </a:cubicBezTo>
                    <a:cubicBezTo>
                      <a:pt x="191821" y="926140"/>
                      <a:pt x="191249" y="907757"/>
                      <a:pt x="184391" y="892136"/>
                    </a:cubicBezTo>
                    <a:cubicBezTo>
                      <a:pt x="203441" y="880230"/>
                      <a:pt x="222205" y="867943"/>
                      <a:pt x="240398" y="855274"/>
                    </a:cubicBezTo>
                    <a:cubicBezTo>
                      <a:pt x="240398" y="856227"/>
                      <a:pt x="240684" y="857180"/>
                      <a:pt x="241160" y="858227"/>
                    </a:cubicBezTo>
                    <a:cubicBezTo>
                      <a:pt x="254114" y="886136"/>
                      <a:pt x="256591" y="915853"/>
                      <a:pt x="253828" y="946048"/>
                    </a:cubicBezTo>
                    <a:cubicBezTo>
                      <a:pt x="253447" y="950334"/>
                      <a:pt x="259734" y="950810"/>
                      <a:pt x="260972" y="947095"/>
                    </a:cubicBezTo>
                    <a:cubicBezTo>
                      <a:pt x="271831" y="915377"/>
                      <a:pt x="267354" y="881468"/>
                      <a:pt x="253924" y="851274"/>
                    </a:cubicBezTo>
                    <a:cubicBezTo>
                      <a:pt x="253162" y="849655"/>
                      <a:pt x="252114" y="848607"/>
                      <a:pt x="250876" y="847940"/>
                    </a:cubicBezTo>
                    <a:cubicBezTo>
                      <a:pt x="253066" y="846416"/>
                      <a:pt x="255257" y="844892"/>
                      <a:pt x="257353" y="843368"/>
                    </a:cubicBezTo>
                    <a:cubicBezTo>
                      <a:pt x="313169" y="803078"/>
                      <a:pt x="361556" y="754595"/>
                      <a:pt x="409562" y="705732"/>
                    </a:cubicBezTo>
                    <a:cubicBezTo>
                      <a:pt x="432327" y="748880"/>
                      <a:pt x="448329" y="791838"/>
                      <a:pt x="454330" y="840701"/>
                    </a:cubicBezTo>
                    <a:cubicBezTo>
                      <a:pt x="454615" y="842892"/>
                      <a:pt x="458140" y="842416"/>
                      <a:pt x="458140" y="840225"/>
                    </a:cubicBezTo>
                    <a:cubicBezTo>
                      <a:pt x="457854" y="790314"/>
                      <a:pt x="446805" y="738117"/>
                      <a:pt x="422421" y="694302"/>
                    </a:cubicBezTo>
                    <a:cubicBezTo>
                      <a:pt x="422230" y="693921"/>
                      <a:pt x="421945" y="693635"/>
                      <a:pt x="421754" y="693349"/>
                    </a:cubicBezTo>
                    <a:cubicBezTo>
                      <a:pt x="442995" y="671728"/>
                      <a:pt x="464236" y="650106"/>
                      <a:pt x="486238" y="629246"/>
                    </a:cubicBezTo>
                    <a:cubicBezTo>
                      <a:pt x="495668" y="620293"/>
                      <a:pt x="505193" y="611434"/>
                      <a:pt x="514813" y="602767"/>
                    </a:cubicBezTo>
                    <a:cubicBezTo>
                      <a:pt x="517004" y="652106"/>
                      <a:pt x="522529" y="701351"/>
                      <a:pt x="526434" y="750499"/>
                    </a:cubicBezTo>
                    <a:cubicBezTo>
                      <a:pt x="526624" y="752690"/>
                      <a:pt x="529863" y="752786"/>
                      <a:pt x="529863" y="750499"/>
                    </a:cubicBezTo>
                    <a:cubicBezTo>
                      <a:pt x="529387" y="697445"/>
                      <a:pt x="530720" y="644105"/>
                      <a:pt x="527767" y="591146"/>
                    </a:cubicBezTo>
                    <a:cubicBezTo>
                      <a:pt x="570058" y="553522"/>
                      <a:pt x="614350" y="517994"/>
                      <a:pt x="659689" y="483704"/>
                    </a:cubicBezTo>
                    <a:cubicBezTo>
                      <a:pt x="706266" y="544950"/>
                      <a:pt x="741889" y="612673"/>
                      <a:pt x="761797" y="687349"/>
                    </a:cubicBezTo>
                    <a:cubicBezTo>
                      <a:pt x="762749" y="690873"/>
                      <a:pt x="767893" y="689539"/>
                      <a:pt x="767226" y="686015"/>
                    </a:cubicBezTo>
                    <a:cubicBezTo>
                      <a:pt x="752462" y="608101"/>
                      <a:pt x="722935" y="535330"/>
                      <a:pt x="675786" y="471607"/>
                    </a:cubicBezTo>
                    <a:cubicBezTo>
                      <a:pt x="691121" y="460177"/>
                      <a:pt x="706647" y="448843"/>
                      <a:pt x="722268" y="437698"/>
                    </a:cubicBezTo>
                    <a:cubicBezTo>
                      <a:pt x="721792" y="438746"/>
                      <a:pt x="721696" y="439889"/>
                      <a:pt x="722458" y="440937"/>
                    </a:cubicBezTo>
                    <a:cubicBezTo>
                      <a:pt x="743890" y="471417"/>
                      <a:pt x="762178" y="502183"/>
                      <a:pt x="774941" y="537425"/>
                    </a:cubicBezTo>
                    <a:cubicBezTo>
                      <a:pt x="775894" y="540187"/>
                      <a:pt x="780370" y="539235"/>
                      <a:pt x="779418" y="536282"/>
                    </a:cubicBezTo>
                    <a:cubicBezTo>
                      <a:pt x="768083" y="500563"/>
                      <a:pt x="751891" y="465988"/>
                      <a:pt x="728650" y="436460"/>
                    </a:cubicBezTo>
                    <a:cubicBezTo>
                      <a:pt x="727792" y="435412"/>
                      <a:pt x="726745" y="435127"/>
                      <a:pt x="725602" y="435317"/>
                    </a:cubicBezTo>
                    <a:cubicBezTo>
                      <a:pt x="799706" y="382168"/>
                      <a:pt x="875716" y="331495"/>
                      <a:pt x="950773" y="280441"/>
                    </a:cubicBezTo>
                    <a:cubicBezTo>
                      <a:pt x="1001922" y="342067"/>
                      <a:pt x="1041832" y="409123"/>
                      <a:pt x="1074312" y="482371"/>
                    </a:cubicBezTo>
                    <a:cubicBezTo>
                      <a:pt x="1075169" y="484371"/>
                      <a:pt x="1078693" y="483037"/>
                      <a:pt x="1078027" y="480942"/>
                    </a:cubicBezTo>
                    <a:cubicBezTo>
                      <a:pt x="1051261" y="405694"/>
                      <a:pt x="1011542" y="335495"/>
                      <a:pt x="963250" y="271963"/>
                    </a:cubicBezTo>
                    <a:cubicBezTo>
                      <a:pt x="978109" y="261867"/>
                      <a:pt x="992873" y="251675"/>
                      <a:pt x="1007637" y="241579"/>
                    </a:cubicBezTo>
                    <a:cubicBezTo>
                      <a:pt x="1041355" y="218242"/>
                      <a:pt x="1075264" y="195192"/>
                      <a:pt x="1109078" y="171951"/>
                    </a:cubicBezTo>
                    <a:cubicBezTo>
                      <a:pt x="1135748" y="202907"/>
                      <a:pt x="1155370" y="234721"/>
                      <a:pt x="1163942" y="275869"/>
                    </a:cubicBezTo>
                    <a:cubicBezTo>
                      <a:pt x="1164895" y="280536"/>
                      <a:pt x="1171657" y="278631"/>
                      <a:pt x="1170991" y="274154"/>
                    </a:cubicBezTo>
                    <a:cubicBezTo>
                      <a:pt x="1165371" y="234530"/>
                      <a:pt x="1149464" y="193192"/>
                      <a:pt x="1121937" y="163093"/>
                    </a:cubicBezTo>
                    <a:cubicBezTo>
                      <a:pt x="1188898" y="117277"/>
                      <a:pt x="1255858" y="71653"/>
                      <a:pt x="1323010" y="26218"/>
                    </a:cubicBezTo>
                    <a:cubicBezTo>
                      <a:pt x="1337392" y="16503"/>
                      <a:pt x="1324534" y="-7500"/>
                      <a:pt x="1309961" y="2311"/>
                    </a:cubicBezTo>
                    <a:cubicBezTo>
                      <a:pt x="1255763" y="38601"/>
                      <a:pt x="1201661" y="75082"/>
                      <a:pt x="1147750" y="111753"/>
                    </a:cubicBezTo>
                    <a:cubicBezTo>
                      <a:pt x="1136605" y="74605"/>
                      <a:pt x="1119651" y="36315"/>
                      <a:pt x="1092600" y="8502"/>
                    </a:cubicBezTo>
                    <a:cubicBezTo>
                      <a:pt x="1089933" y="5740"/>
                      <a:pt x="1084885" y="9169"/>
                      <a:pt x="1087076" y="12598"/>
                    </a:cubicBezTo>
                    <a:cubicBezTo>
                      <a:pt x="1108697" y="46888"/>
                      <a:pt x="1127938" y="79082"/>
                      <a:pt x="1137463" y="118897"/>
                    </a:cubicBezTo>
                    <a:cubicBezTo>
                      <a:pt x="1091457" y="150234"/>
                      <a:pt x="1045642" y="181666"/>
                      <a:pt x="999826" y="213289"/>
                    </a:cubicBezTo>
                    <a:cubicBezTo>
                      <a:pt x="1000398" y="210813"/>
                      <a:pt x="999922" y="207860"/>
                      <a:pt x="997731" y="204907"/>
                    </a:cubicBezTo>
                    <a:cubicBezTo>
                      <a:pt x="958393" y="153377"/>
                      <a:pt x="909720" y="108991"/>
                      <a:pt x="853903" y="75844"/>
                    </a:cubicBezTo>
                    <a:cubicBezTo>
                      <a:pt x="849427" y="73177"/>
                      <a:pt x="845807" y="79654"/>
                      <a:pt x="849808" y="82606"/>
                    </a:cubicBezTo>
                    <a:cubicBezTo>
                      <a:pt x="901147" y="120897"/>
                      <a:pt x="945058" y="163950"/>
                      <a:pt x="982586" y="215861"/>
                    </a:cubicBezTo>
                    <a:cubicBezTo>
                      <a:pt x="984586" y="218623"/>
                      <a:pt x="987063" y="219957"/>
                      <a:pt x="989539" y="220338"/>
                    </a:cubicBezTo>
                    <a:cubicBezTo>
                      <a:pt x="938390" y="255771"/>
                      <a:pt x="887431" y="291299"/>
                      <a:pt x="836663" y="327208"/>
                    </a:cubicBezTo>
                    <a:cubicBezTo>
                      <a:pt x="836663" y="327208"/>
                      <a:pt x="836663" y="327113"/>
                      <a:pt x="836663" y="327018"/>
                    </a:cubicBezTo>
                    <a:cubicBezTo>
                      <a:pt x="819232" y="293776"/>
                      <a:pt x="788562" y="265582"/>
                      <a:pt x="762178" y="239197"/>
                    </a:cubicBezTo>
                    <a:cubicBezTo>
                      <a:pt x="735508" y="212527"/>
                      <a:pt x="707409" y="185762"/>
                      <a:pt x="675976" y="164617"/>
                    </a:cubicBezTo>
                    <a:cubicBezTo>
                      <a:pt x="674643" y="163664"/>
                      <a:pt x="673119" y="165664"/>
                      <a:pt x="674167" y="166807"/>
                    </a:cubicBezTo>
                    <a:cubicBezTo>
                      <a:pt x="700265" y="194049"/>
                      <a:pt x="728173" y="219290"/>
                      <a:pt x="753129" y="247675"/>
                    </a:cubicBezTo>
                    <a:cubicBezTo>
                      <a:pt x="777894" y="275869"/>
                      <a:pt x="797706" y="309682"/>
                      <a:pt x="823995" y="336067"/>
                    </a:cubicBezTo>
                    <a:cubicBezTo>
                      <a:pt x="803802" y="350354"/>
                      <a:pt x="783514" y="364737"/>
                      <a:pt x="763321" y="379215"/>
                    </a:cubicBezTo>
                    <a:cubicBezTo>
                      <a:pt x="713505" y="414838"/>
                      <a:pt x="663784" y="450843"/>
                      <a:pt x="615683" y="488943"/>
                    </a:cubicBezTo>
                    <a:cubicBezTo>
                      <a:pt x="615302" y="487705"/>
                      <a:pt x="614731" y="486371"/>
                      <a:pt x="613683" y="485228"/>
                    </a:cubicBezTo>
                    <a:cubicBezTo>
                      <a:pt x="573106" y="437508"/>
                      <a:pt x="517195" y="399313"/>
                      <a:pt x="460330" y="373881"/>
                    </a:cubicBezTo>
                    <a:cubicBezTo>
                      <a:pt x="457949" y="372833"/>
                      <a:pt x="455949" y="375881"/>
                      <a:pt x="458235" y="377405"/>
                    </a:cubicBezTo>
                    <a:cubicBezTo>
                      <a:pt x="511194" y="412838"/>
                      <a:pt x="555676" y="452938"/>
                      <a:pt x="600919" y="497420"/>
                    </a:cubicBezTo>
                    <a:cubicBezTo>
                      <a:pt x="601681" y="498087"/>
                      <a:pt x="602443" y="498658"/>
                      <a:pt x="603205" y="499039"/>
                    </a:cubicBezTo>
                    <a:cubicBezTo>
                      <a:pt x="575964" y="521042"/>
                      <a:pt x="549199" y="543712"/>
                      <a:pt x="523481" y="567524"/>
                    </a:cubicBezTo>
                    <a:cubicBezTo>
                      <a:pt x="513956" y="576287"/>
                      <a:pt x="504622" y="585336"/>
                      <a:pt x="495382" y="594480"/>
                    </a:cubicBezTo>
                    <a:cubicBezTo>
                      <a:pt x="495192" y="592480"/>
                      <a:pt x="494239" y="590480"/>
                      <a:pt x="492430" y="588670"/>
                    </a:cubicBezTo>
                    <a:cubicBezTo>
                      <a:pt x="453568" y="550760"/>
                      <a:pt x="406705" y="521042"/>
                      <a:pt x="354317" y="505707"/>
                    </a:cubicBezTo>
                    <a:cubicBezTo>
                      <a:pt x="350888" y="504659"/>
                      <a:pt x="348602" y="509707"/>
                      <a:pt x="351841" y="511517"/>
                    </a:cubicBezTo>
                    <a:cubicBezTo>
                      <a:pt x="398132" y="537044"/>
                      <a:pt x="439566" y="565810"/>
                      <a:pt x="477380" y="602957"/>
                    </a:cubicBezTo>
                    <a:cubicBezTo>
                      <a:pt x="479380" y="604957"/>
                      <a:pt x="481762" y="605815"/>
                      <a:pt x="483952" y="605910"/>
                    </a:cubicBezTo>
                    <a:cubicBezTo>
                      <a:pt x="436518" y="653916"/>
                      <a:pt x="392227" y="704970"/>
                      <a:pt x="344697" y="752786"/>
                    </a:cubicBezTo>
                    <a:cubicBezTo>
                      <a:pt x="345935" y="750023"/>
                      <a:pt x="345649" y="746785"/>
                      <a:pt x="342601" y="744022"/>
                    </a:cubicBezTo>
                    <a:cubicBezTo>
                      <a:pt x="306121" y="710876"/>
                      <a:pt x="259258" y="685825"/>
                      <a:pt x="212966" y="669442"/>
                    </a:cubicBezTo>
                    <a:cubicBezTo>
                      <a:pt x="209251" y="668108"/>
                      <a:pt x="206584" y="674109"/>
                      <a:pt x="210204" y="675823"/>
                    </a:cubicBezTo>
                    <a:cubicBezTo>
                      <a:pt x="255067" y="697540"/>
                      <a:pt x="291643" y="724211"/>
                      <a:pt x="329743" y="756214"/>
                    </a:cubicBezTo>
                    <a:cubicBezTo>
                      <a:pt x="333076" y="758977"/>
                      <a:pt x="336982" y="758977"/>
                      <a:pt x="340030" y="757453"/>
                    </a:cubicBezTo>
                    <a:cubicBezTo>
                      <a:pt x="328028" y="769454"/>
                      <a:pt x="315741" y="781265"/>
                      <a:pt x="303168" y="792790"/>
                    </a:cubicBezTo>
                    <a:cubicBezTo>
                      <a:pt x="256876" y="834986"/>
                      <a:pt x="206013" y="867752"/>
                      <a:pt x="153340" y="897756"/>
                    </a:cubicBezTo>
                    <a:cubicBezTo>
                      <a:pt x="135528" y="874039"/>
                      <a:pt x="108191" y="852798"/>
                      <a:pt x="78378" y="848607"/>
                    </a:cubicBezTo>
                    <a:cubicBezTo>
                      <a:pt x="75520" y="848226"/>
                      <a:pt x="74473" y="852703"/>
                      <a:pt x="76854" y="8539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7" name="Google Shape;3787;p49">
                <a:extLst>
                  <a:ext uri="{FF2B5EF4-FFF2-40B4-BE49-F238E27FC236}">
                    <a16:creationId xmlns:a16="http://schemas.microsoft.com/office/drawing/2014/main" id="{CC1128F4-890D-A08F-BF3D-2941766C7593}"/>
                  </a:ext>
                </a:extLst>
              </p:cNvPr>
              <p:cNvSpPr/>
              <p:nvPr/>
            </p:nvSpPr>
            <p:spPr>
              <a:xfrm rot="-4688137">
                <a:off x="354135" y="1883281"/>
                <a:ext cx="18851" cy="53990"/>
              </a:xfrm>
              <a:custGeom>
                <a:avLst/>
                <a:gdLst/>
                <a:ahLst/>
                <a:cxnLst/>
                <a:rect l="l" t="t" r="r" b="b"/>
                <a:pathLst>
                  <a:path w="31006" h="88801" extrusionOk="0">
                    <a:moveTo>
                      <a:pt x="229" y="5202"/>
                    </a:moveTo>
                    <a:cubicBezTo>
                      <a:pt x="12135" y="31967"/>
                      <a:pt x="21374" y="59685"/>
                      <a:pt x="28709" y="87974"/>
                    </a:cubicBezTo>
                    <a:cubicBezTo>
                      <a:pt x="29090" y="89403"/>
                      <a:pt x="31185" y="88831"/>
                      <a:pt x="30995" y="87403"/>
                    </a:cubicBezTo>
                    <a:cubicBezTo>
                      <a:pt x="25851" y="58066"/>
                      <a:pt x="17374" y="29586"/>
                      <a:pt x="6420" y="1868"/>
                    </a:cubicBezTo>
                    <a:cubicBezTo>
                      <a:pt x="4801" y="-2228"/>
                      <a:pt x="-1486" y="1106"/>
                      <a:pt x="324" y="52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8" name="Google Shape;3788;p49">
                <a:extLst>
                  <a:ext uri="{FF2B5EF4-FFF2-40B4-BE49-F238E27FC236}">
                    <a16:creationId xmlns:a16="http://schemas.microsoft.com/office/drawing/2014/main" id="{6960B2AA-4150-BB62-92FC-64E27987FCED}"/>
                  </a:ext>
                </a:extLst>
              </p:cNvPr>
              <p:cNvSpPr/>
              <p:nvPr/>
            </p:nvSpPr>
            <p:spPr>
              <a:xfrm rot="-4688137">
                <a:off x="180242" y="1864438"/>
                <a:ext cx="53975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88776" h="53632" extrusionOk="0">
                    <a:moveTo>
                      <a:pt x="991" y="3426"/>
                    </a:moveTo>
                    <a:cubicBezTo>
                      <a:pt x="29662" y="17523"/>
                      <a:pt x="56427" y="34096"/>
                      <a:pt x="82335" y="52765"/>
                    </a:cubicBezTo>
                    <a:cubicBezTo>
                      <a:pt x="87002" y="56194"/>
                      <a:pt x="91384" y="48574"/>
                      <a:pt x="86907" y="45145"/>
                    </a:cubicBezTo>
                    <a:cubicBezTo>
                      <a:pt x="61285" y="25429"/>
                      <a:pt x="32900" y="10570"/>
                      <a:pt x="2420" y="92"/>
                    </a:cubicBezTo>
                    <a:cubicBezTo>
                      <a:pt x="420" y="-575"/>
                      <a:pt x="-1009" y="2568"/>
                      <a:pt x="896" y="35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9" name="Google Shape;3789;p49">
                <a:extLst>
                  <a:ext uri="{FF2B5EF4-FFF2-40B4-BE49-F238E27FC236}">
                    <a16:creationId xmlns:a16="http://schemas.microsoft.com/office/drawing/2014/main" id="{EFCCD16C-54AA-3B7F-DEF6-B62197D7A789}"/>
                  </a:ext>
                </a:extLst>
              </p:cNvPr>
              <p:cNvSpPr/>
              <p:nvPr/>
            </p:nvSpPr>
            <p:spPr>
              <a:xfrm rot="-4688137">
                <a:off x="267459" y="1692046"/>
                <a:ext cx="42350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69656" h="182793" extrusionOk="0">
                    <a:moveTo>
                      <a:pt x="683" y="6299"/>
                    </a:moveTo>
                    <a:cubicBezTo>
                      <a:pt x="37068" y="60782"/>
                      <a:pt x="54594" y="117361"/>
                      <a:pt x="65834" y="181369"/>
                    </a:cubicBezTo>
                    <a:cubicBezTo>
                      <a:pt x="66215" y="183560"/>
                      <a:pt x="69644" y="183083"/>
                      <a:pt x="69644" y="180893"/>
                    </a:cubicBezTo>
                    <a:cubicBezTo>
                      <a:pt x="70310" y="117837"/>
                      <a:pt x="44783" y="52781"/>
                      <a:pt x="8493" y="2013"/>
                    </a:cubicBezTo>
                    <a:cubicBezTo>
                      <a:pt x="5255" y="-2559"/>
                      <a:pt x="-2461" y="1442"/>
                      <a:pt x="778" y="62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0" name="Google Shape;3790;p49">
                <a:extLst>
                  <a:ext uri="{FF2B5EF4-FFF2-40B4-BE49-F238E27FC236}">
                    <a16:creationId xmlns:a16="http://schemas.microsoft.com/office/drawing/2014/main" id="{B7F64B25-2EF8-B7D3-0E9F-8516998DC04E}"/>
                  </a:ext>
                </a:extLst>
              </p:cNvPr>
              <p:cNvSpPr/>
              <p:nvPr/>
            </p:nvSpPr>
            <p:spPr>
              <a:xfrm rot="-4688137">
                <a:off x="56541" y="1702612"/>
                <a:ext cx="51928" cy="42691"/>
              </a:xfrm>
              <a:custGeom>
                <a:avLst/>
                <a:gdLst/>
                <a:ahLst/>
                <a:cxnLst/>
                <a:rect l="l" t="t" r="r" b="b"/>
                <a:pathLst>
                  <a:path w="85410" h="70217" extrusionOk="0">
                    <a:moveTo>
                      <a:pt x="1164" y="4825"/>
                    </a:moveTo>
                    <a:cubicBezTo>
                      <a:pt x="32406" y="19684"/>
                      <a:pt x="56028" y="41401"/>
                      <a:pt x="76888" y="68642"/>
                    </a:cubicBezTo>
                    <a:cubicBezTo>
                      <a:pt x="80222" y="72929"/>
                      <a:pt x="87746" y="67595"/>
                      <a:pt x="84698" y="63023"/>
                    </a:cubicBezTo>
                    <a:cubicBezTo>
                      <a:pt x="65077" y="33495"/>
                      <a:pt x="36121" y="12731"/>
                      <a:pt x="3260" y="158"/>
                    </a:cubicBezTo>
                    <a:cubicBezTo>
                      <a:pt x="593" y="-890"/>
                      <a:pt x="-1408" y="3587"/>
                      <a:pt x="1259" y="48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1" name="Google Shape;3791;p49">
                <a:extLst>
                  <a:ext uri="{FF2B5EF4-FFF2-40B4-BE49-F238E27FC236}">
                    <a16:creationId xmlns:a16="http://schemas.microsoft.com/office/drawing/2014/main" id="{A1BB5711-1879-8747-7136-E499646417B8}"/>
                  </a:ext>
                </a:extLst>
              </p:cNvPr>
              <p:cNvSpPr/>
              <p:nvPr/>
            </p:nvSpPr>
            <p:spPr>
              <a:xfrm rot="-4688137">
                <a:off x="220096" y="1534874"/>
                <a:ext cx="28276" cy="101053"/>
              </a:xfrm>
              <a:custGeom>
                <a:avLst/>
                <a:gdLst/>
                <a:ahLst/>
                <a:cxnLst/>
                <a:rect l="l" t="t" r="r" b="b"/>
                <a:pathLst>
                  <a:path w="46507" h="166209" extrusionOk="0">
                    <a:moveTo>
                      <a:pt x="185" y="3657"/>
                    </a:moveTo>
                    <a:cubicBezTo>
                      <a:pt x="10186" y="29756"/>
                      <a:pt x="20664" y="55283"/>
                      <a:pt x="27522" y="82429"/>
                    </a:cubicBezTo>
                    <a:cubicBezTo>
                      <a:pt x="34475" y="109575"/>
                      <a:pt x="37237" y="137007"/>
                      <a:pt x="42000" y="164534"/>
                    </a:cubicBezTo>
                    <a:cubicBezTo>
                      <a:pt x="42476" y="167106"/>
                      <a:pt x="46381" y="166535"/>
                      <a:pt x="46476" y="164058"/>
                    </a:cubicBezTo>
                    <a:cubicBezTo>
                      <a:pt x="47334" y="110147"/>
                      <a:pt x="30570" y="49187"/>
                      <a:pt x="5805" y="1466"/>
                    </a:cubicBezTo>
                    <a:cubicBezTo>
                      <a:pt x="4281" y="-1486"/>
                      <a:pt x="-1053" y="419"/>
                      <a:pt x="185" y="36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2" name="Google Shape;3792;p49">
                <a:extLst>
                  <a:ext uri="{FF2B5EF4-FFF2-40B4-BE49-F238E27FC236}">
                    <a16:creationId xmlns:a16="http://schemas.microsoft.com/office/drawing/2014/main" id="{AF0E0E5F-FEE2-295D-1835-D1475BEEF0F8}"/>
                  </a:ext>
                </a:extLst>
              </p:cNvPr>
              <p:cNvSpPr/>
              <p:nvPr/>
            </p:nvSpPr>
            <p:spPr>
              <a:xfrm rot="-4688137">
                <a:off x="-11447" y="1534324"/>
                <a:ext cx="60534" cy="58960"/>
              </a:xfrm>
              <a:custGeom>
                <a:avLst/>
                <a:gdLst/>
                <a:ahLst/>
                <a:cxnLst/>
                <a:rect l="l" t="t" r="r" b="b"/>
                <a:pathLst>
                  <a:path w="99565" h="96976" extrusionOk="0">
                    <a:moveTo>
                      <a:pt x="1475" y="5731"/>
                    </a:moveTo>
                    <a:cubicBezTo>
                      <a:pt x="37098" y="30019"/>
                      <a:pt x="65387" y="59833"/>
                      <a:pt x="90248" y="94789"/>
                    </a:cubicBezTo>
                    <a:cubicBezTo>
                      <a:pt x="93772" y="99742"/>
                      <a:pt x="102249" y="95456"/>
                      <a:pt x="98725" y="90122"/>
                    </a:cubicBezTo>
                    <a:cubicBezTo>
                      <a:pt x="74531" y="53165"/>
                      <a:pt x="41956" y="23638"/>
                      <a:pt x="4523" y="492"/>
                    </a:cubicBezTo>
                    <a:cubicBezTo>
                      <a:pt x="1189" y="-1604"/>
                      <a:pt x="-1859" y="3540"/>
                      <a:pt x="1379" y="57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3" name="Google Shape;3793;p49">
                <a:extLst>
                  <a:ext uri="{FF2B5EF4-FFF2-40B4-BE49-F238E27FC236}">
                    <a16:creationId xmlns:a16="http://schemas.microsoft.com/office/drawing/2014/main" id="{CF42799B-EFBC-666B-D77C-0BC038F52A2E}"/>
                  </a:ext>
                </a:extLst>
              </p:cNvPr>
              <p:cNvSpPr/>
              <p:nvPr/>
            </p:nvSpPr>
            <p:spPr>
              <a:xfrm rot="-4688137">
                <a:off x="102689" y="1393980"/>
                <a:ext cx="36189" cy="56792"/>
              </a:xfrm>
              <a:custGeom>
                <a:avLst/>
                <a:gdLst/>
                <a:ahLst/>
                <a:cxnLst/>
                <a:rect l="l" t="t" r="r" b="b"/>
                <a:pathLst>
                  <a:path w="59523" h="93409" extrusionOk="0">
                    <a:moveTo>
                      <a:pt x="772" y="6215"/>
                    </a:moveTo>
                    <a:cubicBezTo>
                      <a:pt x="21537" y="34028"/>
                      <a:pt x="40682" y="61175"/>
                      <a:pt x="56017" y="92417"/>
                    </a:cubicBezTo>
                    <a:cubicBezTo>
                      <a:pt x="57065" y="94607"/>
                      <a:pt x="60303" y="92798"/>
                      <a:pt x="59351" y="90607"/>
                    </a:cubicBezTo>
                    <a:cubicBezTo>
                      <a:pt x="45349" y="59079"/>
                      <a:pt x="28299" y="27742"/>
                      <a:pt x="6011" y="1262"/>
                    </a:cubicBezTo>
                    <a:cubicBezTo>
                      <a:pt x="2963" y="-2357"/>
                      <a:pt x="-1895" y="2596"/>
                      <a:pt x="772" y="62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94" name="Google Shape;3794;p49">
              <a:extLst>
                <a:ext uri="{FF2B5EF4-FFF2-40B4-BE49-F238E27FC236}">
                  <a16:creationId xmlns:a16="http://schemas.microsoft.com/office/drawing/2014/main" id="{17BB3671-87BA-CA07-B144-13AC4C925053}"/>
                </a:ext>
              </a:extLst>
            </p:cNvPr>
            <p:cNvGrpSpPr/>
            <p:nvPr/>
          </p:nvGrpSpPr>
          <p:grpSpPr>
            <a:xfrm rot="4747916" flipH="1">
              <a:off x="6796440" y="4043026"/>
              <a:ext cx="924431" cy="823348"/>
              <a:chOff x="-975425" y="3526549"/>
              <a:chExt cx="1553475" cy="1383608"/>
            </a:xfrm>
          </p:grpSpPr>
          <p:sp>
            <p:nvSpPr>
              <p:cNvPr id="3795" name="Google Shape;3795;p49">
                <a:extLst>
                  <a:ext uri="{FF2B5EF4-FFF2-40B4-BE49-F238E27FC236}">
                    <a16:creationId xmlns:a16="http://schemas.microsoft.com/office/drawing/2014/main" id="{EAA3AB38-BCE0-C947-6EBF-3FF95EED871E}"/>
                  </a:ext>
                </a:extLst>
              </p:cNvPr>
              <p:cNvSpPr/>
              <p:nvPr/>
            </p:nvSpPr>
            <p:spPr>
              <a:xfrm>
                <a:off x="-975425" y="3526549"/>
                <a:ext cx="1553475" cy="1383608"/>
              </a:xfrm>
              <a:custGeom>
                <a:avLst/>
                <a:gdLst/>
                <a:ahLst/>
                <a:cxnLst/>
                <a:rect l="l" t="t" r="r" b="b"/>
                <a:pathLst>
                  <a:path w="1553475" h="1383608" extrusionOk="0">
                    <a:moveTo>
                      <a:pt x="1114271" y="538496"/>
                    </a:moveTo>
                    <a:cubicBezTo>
                      <a:pt x="1113224" y="538115"/>
                      <a:pt x="1111985" y="538305"/>
                      <a:pt x="1110938" y="539353"/>
                    </a:cubicBezTo>
                    <a:cubicBezTo>
                      <a:pt x="1092935" y="557546"/>
                      <a:pt x="1074933" y="575834"/>
                      <a:pt x="1056931" y="594217"/>
                    </a:cubicBezTo>
                    <a:cubicBezTo>
                      <a:pt x="1088459" y="525732"/>
                      <a:pt x="1094745" y="450008"/>
                      <a:pt x="1097793" y="374570"/>
                    </a:cubicBezTo>
                    <a:cubicBezTo>
                      <a:pt x="1099793" y="325136"/>
                      <a:pt x="1100651" y="275320"/>
                      <a:pt x="1108842" y="226457"/>
                    </a:cubicBezTo>
                    <a:cubicBezTo>
                      <a:pt x="1118177" y="170259"/>
                      <a:pt x="1139132" y="117776"/>
                      <a:pt x="1160658" y="65484"/>
                    </a:cubicBezTo>
                    <a:cubicBezTo>
                      <a:pt x="1163325" y="59198"/>
                      <a:pt x="1154943" y="53292"/>
                      <a:pt x="1150276" y="58817"/>
                    </a:cubicBezTo>
                    <a:cubicBezTo>
                      <a:pt x="1022260" y="213598"/>
                      <a:pt x="939107" y="432387"/>
                      <a:pt x="1024260" y="627173"/>
                    </a:cubicBezTo>
                    <a:cubicBezTo>
                      <a:pt x="1000352" y="650986"/>
                      <a:pt x="976254" y="674608"/>
                      <a:pt x="951489" y="697563"/>
                    </a:cubicBezTo>
                    <a:cubicBezTo>
                      <a:pt x="940345" y="502586"/>
                      <a:pt x="950727" y="307514"/>
                      <a:pt x="981969" y="114728"/>
                    </a:cubicBezTo>
                    <a:cubicBezTo>
                      <a:pt x="983207" y="106823"/>
                      <a:pt x="973016" y="104441"/>
                      <a:pt x="969301" y="110728"/>
                    </a:cubicBezTo>
                    <a:cubicBezTo>
                      <a:pt x="860525" y="289417"/>
                      <a:pt x="828617" y="527732"/>
                      <a:pt x="930153" y="716994"/>
                    </a:cubicBezTo>
                    <a:cubicBezTo>
                      <a:pt x="910627" y="734615"/>
                      <a:pt x="890910" y="751856"/>
                      <a:pt x="870527" y="768429"/>
                    </a:cubicBezTo>
                    <a:cubicBezTo>
                      <a:pt x="857192" y="779192"/>
                      <a:pt x="843571" y="789479"/>
                      <a:pt x="829760" y="799576"/>
                    </a:cubicBezTo>
                    <a:cubicBezTo>
                      <a:pt x="855953" y="723662"/>
                      <a:pt x="860049" y="644985"/>
                      <a:pt x="844238" y="564689"/>
                    </a:cubicBezTo>
                    <a:cubicBezTo>
                      <a:pt x="823283" y="458486"/>
                      <a:pt x="804995" y="357521"/>
                      <a:pt x="810710" y="248555"/>
                    </a:cubicBezTo>
                    <a:cubicBezTo>
                      <a:pt x="811186" y="241316"/>
                      <a:pt x="801470" y="237125"/>
                      <a:pt x="797946" y="244459"/>
                    </a:cubicBezTo>
                    <a:cubicBezTo>
                      <a:pt x="708602" y="428101"/>
                      <a:pt x="700029" y="645366"/>
                      <a:pt x="780992" y="833390"/>
                    </a:cubicBezTo>
                    <a:cubicBezTo>
                      <a:pt x="744035" y="857488"/>
                      <a:pt x="705649" y="879205"/>
                      <a:pt x="666215" y="898922"/>
                    </a:cubicBezTo>
                    <a:cubicBezTo>
                      <a:pt x="703268" y="716708"/>
                      <a:pt x="600683" y="536972"/>
                      <a:pt x="636212" y="353901"/>
                    </a:cubicBezTo>
                    <a:cubicBezTo>
                      <a:pt x="637640" y="346376"/>
                      <a:pt x="626210" y="342566"/>
                      <a:pt x="623162" y="349805"/>
                    </a:cubicBezTo>
                    <a:cubicBezTo>
                      <a:pt x="581729" y="451437"/>
                      <a:pt x="554201" y="559927"/>
                      <a:pt x="561250" y="670417"/>
                    </a:cubicBezTo>
                    <a:cubicBezTo>
                      <a:pt x="564488" y="719566"/>
                      <a:pt x="574394" y="768334"/>
                      <a:pt x="592111" y="814340"/>
                    </a:cubicBezTo>
                    <a:cubicBezTo>
                      <a:pt x="604970" y="847868"/>
                      <a:pt x="620686" y="885396"/>
                      <a:pt x="650213" y="907018"/>
                    </a:cubicBezTo>
                    <a:cubicBezTo>
                      <a:pt x="634307" y="914733"/>
                      <a:pt x="618209" y="922163"/>
                      <a:pt x="601826" y="929116"/>
                    </a:cubicBezTo>
                    <a:cubicBezTo>
                      <a:pt x="562964" y="945785"/>
                      <a:pt x="523626" y="960358"/>
                      <a:pt x="483812" y="973502"/>
                    </a:cubicBezTo>
                    <a:cubicBezTo>
                      <a:pt x="532103" y="910637"/>
                      <a:pt x="530960" y="821769"/>
                      <a:pt x="520578" y="744998"/>
                    </a:cubicBezTo>
                    <a:cubicBezTo>
                      <a:pt x="505052" y="629174"/>
                      <a:pt x="465714" y="515159"/>
                      <a:pt x="488288" y="397621"/>
                    </a:cubicBezTo>
                    <a:cubicBezTo>
                      <a:pt x="489812" y="390001"/>
                      <a:pt x="478097" y="386096"/>
                      <a:pt x="475049" y="393430"/>
                    </a:cubicBezTo>
                    <a:cubicBezTo>
                      <a:pt x="431138" y="497348"/>
                      <a:pt x="404278" y="607838"/>
                      <a:pt x="398468" y="720804"/>
                    </a:cubicBezTo>
                    <a:cubicBezTo>
                      <a:pt x="393800" y="811196"/>
                      <a:pt x="398182" y="905494"/>
                      <a:pt x="440187" y="987218"/>
                    </a:cubicBezTo>
                    <a:cubicBezTo>
                      <a:pt x="390371" y="1002077"/>
                      <a:pt x="339984" y="1014746"/>
                      <a:pt x="289311" y="1025985"/>
                    </a:cubicBezTo>
                    <a:cubicBezTo>
                      <a:pt x="324935" y="958929"/>
                      <a:pt x="345699" y="884920"/>
                      <a:pt x="348842" y="808910"/>
                    </a:cubicBezTo>
                    <a:cubicBezTo>
                      <a:pt x="352748" y="715089"/>
                      <a:pt x="310076" y="623744"/>
                      <a:pt x="322839" y="530971"/>
                    </a:cubicBezTo>
                    <a:cubicBezTo>
                      <a:pt x="323792" y="523827"/>
                      <a:pt x="313790" y="520493"/>
                      <a:pt x="310647" y="527161"/>
                    </a:cubicBezTo>
                    <a:cubicBezTo>
                      <a:pt x="235876" y="682704"/>
                      <a:pt x="215969" y="864917"/>
                      <a:pt x="266451" y="1031033"/>
                    </a:cubicBezTo>
                    <a:cubicBezTo>
                      <a:pt x="181583" y="1049131"/>
                      <a:pt x="95858" y="1063609"/>
                      <a:pt x="10324" y="1077706"/>
                    </a:cubicBezTo>
                    <a:cubicBezTo>
                      <a:pt x="9848" y="1077706"/>
                      <a:pt x="9562" y="1078087"/>
                      <a:pt x="9086" y="1078182"/>
                    </a:cubicBezTo>
                    <a:cubicBezTo>
                      <a:pt x="8419" y="1075801"/>
                      <a:pt x="4228" y="1075515"/>
                      <a:pt x="3466" y="1078563"/>
                    </a:cubicBezTo>
                    <a:cubicBezTo>
                      <a:pt x="2418" y="1082183"/>
                      <a:pt x="323" y="1085802"/>
                      <a:pt x="37" y="1089612"/>
                    </a:cubicBezTo>
                    <a:cubicBezTo>
                      <a:pt x="-249" y="1093803"/>
                      <a:pt x="1180" y="1099042"/>
                      <a:pt x="2609" y="1102947"/>
                    </a:cubicBezTo>
                    <a:cubicBezTo>
                      <a:pt x="5085" y="1109805"/>
                      <a:pt x="9371" y="1115901"/>
                      <a:pt x="15086" y="1120473"/>
                    </a:cubicBezTo>
                    <a:cubicBezTo>
                      <a:pt x="15944" y="1122664"/>
                      <a:pt x="17849" y="1124569"/>
                      <a:pt x="20897" y="1124283"/>
                    </a:cubicBezTo>
                    <a:cubicBezTo>
                      <a:pt x="114718" y="1117616"/>
                      <a:pt x="207682" y="1102280"/>
                      <a:pt x="298455" y="1078754"/>
                    </a:cubicBezTo>
                    <a:cubicBezTo>
                      <a:pt x="295788" y="1098947"/>
                      <a:pt x="320934" y="1131236"/>
                      <a:pt x="330364" y="1145143"/>
                    </a:cubicBezTo>
                    <a:cubicBezTo>
                      <a:pt x="354462" y="1180766"/>
                      <a:pt x="385609" y="1211246"/>
                      <a:pt x="419708" y="1237154"/>
                    </a:cubicBezTo>
                    <a:cubicBezTo>
                      <a:pt x="503909" y="1301353"/>
                      <a:pt x="605636" y="1336595"/>
                      <a:pt x="699934" y="1382982"/>
                    </a:cubicBezTo>
                    <a:cubicBezTo>
                      <a:pt x="704792" y="1385459"/>
                      <a:pt x="710411" y="1380125"/>
                      <a:pt x="708506" y="1375076"/>
                    </a:cubicBezTo>
                    <a:cubicBezTo>
                      <a:pt x="646594" y="1213247"/>
                      <a:pt x="494670" y="1089517"/>
                      <a:pt x="320458" y="1073039"/>
                    </a:cubicBezTo>
                    <a:cubicBezTo>
                      <a:pt x="379037" y="1056846"/>
                      <a:pt x="436568" y="1037415"/>
                      <a:pt x="492956" y="1014460"/>
                    </a:cubicBezTo>
                    <a:cubicBezTo>
                      <a:pt x="490003" y="1017032"/>
                      <a:pt x="489336" y="1022937"/>
                      <a:pt x="493813" y="1025795"/>
                    </a:cubicBezTo>
                    <a:cubicBezTo>
                      <a:pt x="659072" y="1130093"/>
                      <a:pt x="828521" y="1233630"/>
                      <a:pt x="1020069" y="1280493"/>
                    </a:cubicBezTo>
                    <a:cubicBezTo>
                      <a:pt x="1025975" y="1281922"/>
                      <a:pt x="1029499" y="1273635"/>
                      <a:pt x="1024927" y="1270016"/>
                    </a:cubicBezTo>
                    <a:cubicBezTo>
                      <a:pt x="940726" y="1202198"/>
                      <a:pt x="857477" y="1128188"/>
                      <a:pt x="766418" y="1069514"/>
                    </a:cubicBezTo>
                    <a:cubicBezTo>
                      <a:pt x="685646" y="1017317"/>
                      <a:pt x="596207" y="1012555"/>
                      <a:pt x="502671" y="1016174"/>
                    </a:cubicBezTo>
                    <a:cubicBezTo>
                      <a:pt x="501528" y="1015508"/>
                      <a:pt x="500385" y="1014746"/>
                      <a:pt x="499242" y="1014079"/>
                    </a:cubicBezTo>
                    <a:cubicBezTo>
                      <a:pt x="498004" y="1013317"/>
                      <a:pt x="496766" y="1013126"/>
                      <a:pt x="495718" y="1013222"/>
                    </a:cubicBezTo>
                    <a:cubicBezTo>
                      <a:pt x="543533" y="993695"/>
                      <a:pt x="590492" y="971788"/>
                      <a:pt x="636307" y="947404"/>
                    </a:cubicBezTo>
                    <a:cubicBezTo>
                      <a:pt x="657738" y="935974"/>
                      <a:pt x="679074" y="923877"/>
                      <a:pt x="700315" y="911399"/>
                    </a:cubicBezTo>
                    <a:cubicBezTo>
                      <a:pt x="699077" y="913685"/>
                      <a:pt x="699172" y="916543"/>
                      <a:pt x="701744" y="918734"/>
                    </a:cubicBezTo>
                    <a:cubicBezTo>
                      <a:pt x="764799" y="972359"/>
                      <a:pt x="837475" y="1028843"/>
                      <a:pt x="915485" y="1058751"/>
                    </a:cubicBezTo>
                    <a:cubicBezTo>
                      <a:pt x="993875" y="1088755"/>
                      <a:pt x="1084553" y="1094565"/>
                      <a:pt x="1166849" y="1108472"/>
                    </a:cubicBezTo>
                    <a:cubicBezTo>
                      <a:pt x="1172469" y="1109424"/>
                      <a:pt x="1176755" y="1101518"/>
                      <a:pt x="1171707" y="1097994"/>
                    </a:cubicBezTo>
                    <a:cubicBezTo>
                      <a:pt x="1103699" y="1049131"/>
                      <a:pt x="1036643" y="992076"/>
                      <a:pt x="961014" y="955310"/>
                    </a:cubicBezTo>
                    <a:cubicBezTo>
                      <a:pt x="885671" y="918638"/>
                      <a:pt x="796136" y="911590"/>
                      <a:pt x="713459" y="907685"/>
                    </a:cubicBezTo>
                    <a:cubicBezTo>
                      <a:pt x="711935" y="907685"/>
                      <a:pt x="710888" y="908637"/>
                      <a:pt x="710411" y="909875"/>
                    </a:cubicBezTo>
                    <a:cubicBezTo>
                      <a:pt x="710221" y="909685"/>
                      <a:pt x="709935" y="909494"/>
                      <a:pt x="709745" y="909304"/>
                    </a:cubicBezTo>
                    <a:cubicBezTo>
                      <a:pt x="708697" y="908351"/>
                      <a:pt x="707554" y="908066"/>
                      <a:pt x="706411" y="907875"/>
                    </a:cubicBezTo>
                    <a:cubicBezTo>
                      <a:pt x="738986" y="888444"/>
                      <a:pt x="771276" y="868061"/>
                      <a:pt x="802804" y="846153"/>
                    </a:cubicBezTo>
                    <a:cubicBezTo>
                      <a:pt x="803375" y="846820"/>
                      <a:pt x="804233" y="847487"/>
                      <a:pt x="805185" y="847677"/>
                    </a:cubicBezTo>
                    <a:cubicBezTo>
                      <a:pt x="816806" y="850725"/>
                      <a:pt x="828617" y="851773"/>
                      <a:pt x="840523" y="850916"/>
                    </a:cubicBezTo>
                    <a:cubicBezTo>
                      <a:pt x="840523" y="850916"/>
                      <a:pt x="840523" y="850916"/>
                      <a:pt x="840713" y="850916"/>
                    </a:cubicBezTo>
                    <a:cubicBezTo>
                      <a:pt x="871955" y="863489"/>
                      <a:pt x="900626" y="894159"/>
                      <a:pt x="931487" y="907494"/>
                    </a:cubicBezTo>
                    <a:cubicBezTo>
                      <a:pt x="967205" y="923020"/>
                      <a:pt x="1005782" y="931307"/>
                      <a:pt x="1044358" y="935688"/>
                    </a:cubicBezTo>
                    <a:cubicBezTo>
                      <a:pt x="1136274" y="946166"/>
                      <a:pt x="1229048" y="934831"/>
                      <a:pt x="1320964" y="948071"/>
                    </a:cubicBezTo>
                    <a:cubicBezTo>
                      <a:pt x="1326488" y="948833"/>
                      <a:pt x="1331060" y="941117"/>
                      <a:pt x="1325917" y="937403"/>
                    </a:cubicBezTo>
                    <a:cubicBezTo>
                      <a:pt x="1184947" y="838152"/>
                      <a:pt x="1007401" y="797099"/>
                      <a:pt x="838999" y="836533"/>
                    </a:cubicBezTo>
                    <a:cubicBezTo>
                      <a:pt x="835475" y="835485"/>
                      <a:pt x="831950" y="834628"/>
                      <a:pt x="828140" y="834056"/>
                    </a:cubicBezTo>
                    <a:cubicBezTo>
                      <a:pt x="826331" y="833866"/>
                      <a:pt x="824902" y="834437"/>
                      <a:pt x="823664" y="835295"/>
                    </a:cubicBezTo>
                    <a:cubicBezTo>
                      <a:pt x="822044" y="834914"/>
                      <a:pt x="820330" y="834723"/>
                      <a:pt x="818615" y="834628"/>
                    </a:cubicBezTo>
                    <a:cubicBezTo>
                      <a:pt x="866717" y="800433"/>
                      <a:pt x="913103" y="763667"/>
                      <a:pt x="956728" y="723947"/>
                    </a:cubicBezTo>
                    <a:cubicBezTo>
                      <a:pt x="957204" y="724328"/>
                      <a:pt x="957680" y="724709"/>
                      <a:pt x="958252" y="725090"/>
                    </a:cubicBezTo>
                    <a:cubicBezTo>
                      <a:pt x="1123130" y="804148"/>
                      <a:pt x="1300485" y="701849"/>
                      <a:pt x="1471554" y="721852"/>
                    </a:cubicBezTo>
                    <a:cubicBezTo>
                      <a:pt x="1478507" y="722709"/>
                      <a:pt x="1481174" y="713851"/>
                      <a:pt x="1475174" y="710422"/>
                    </a:cubicBezTo>
                    <a:cubicBezTo>
                      <a:pt x="1397354" y="666512"/>
                      <a:pt x="1312201" y="653081"/>
                      <a:pt x="1226285" y="657272"/>
                    </a:cubicBezTo>
                    <a:cubicBezTo>
                      <a:pt x="1140275" y="661559"/>
                      <a:pt x="1053502" y="683276"/>
                      <a:pt x="972635" y="709374"/>
                    </a:cubicBezTo>
                    <a:cubicBezTo>
                      <a:pt x="996352" y="686990"/>
                      <a:pt x="1019307" y="663845"/>
                      <a:pt x="1041215" y="639842"/>
                    </a:cubicBezTo>
                    <a:cubicBezTo>
                      <a:pt x="1042929" y="640413"/>
                      <a:pt x="1044834" y="640413"/>
                      <a:pt x="1046644" y="638889"/>
                    </a:cubicBezTo>
                    <a:cubicBezTo>
                      <a:pt x="1060646" y="627935"/>
                      <a:pt x="1103222" y="642223"/>
                      <a:pt x="1119034" y="644033"/>
                    </a:cubicBezTo>
                    <a:cubicBezTo>
                      <a:pt x="1137703" y="646128"/>
                      <a:pt x="1156372" y="647271"/>
                      <a:pt x="1175136" y="647557"/>
                    </a:cubicBezTo>
                    <a:cubicBezTo>
                      <a:pt x="1191900" y="647843"/>
                      <a:pt x="1208664" y="647462"/>
                      <a:pt x="1225333" y="646319"/>
                    </a:cubicBezTo>
                    <a:cubicBezTo>
                      <a:pt x="1251622" y="644604"/>
                      <a:pt x="1277911" y="640985"/>
                      <a:pt x="1303724" y="635746"/>
                    </a:cubicBezTo>
                    <a:cubicBezTo>
                      <a:pt x="1342014" y="628031"/>
                      <a:pt x="1379733" y="616601"/>
                      <a:pt x="1415833" y="601456"/>
                    </a:cubicBezTo>
                    <a:cubicBezTo>
                      <a:pt x="1459267" y="583263"/>
                      <a:pt x="1499177" y="558879"/>
                      <a:pt x="1547945" y="560403"/>
                    </a:cubicBezTo>
                    <a:cubicBezTo>
                      <a:pt x="1554993" y="560594"/>
                      <a:pt x="1555469" y="548687"/>
                      <a:pt x="1548421" y="547925"/>
                    </a:cubicBezTo>
                    <a:cubicBezTo>
                      <a:pt x="1463363" y="539543"/>
                      <a:pt x="1377733" y="513254"/>
                      <a:pt x="1292103" y="529828"/>
                    </a:cubicBezTo>
                    <a:cubicBezTo>
                      <a:pt x="1211998" y="545258"/>
                      <a:pt x="1133607" y="584787"/>
                      <a:pt x="1060741" y="621077"/>
                    </a:cubicBezTo>
                    <a:cubicBezTo>
                      <a:pt x="1059693" y="621077"/>
                      <a:pt x="1058645" y="621268"/>
                      <a:pt x="1057598" y="621458"/>
                    </a:cubicBezTo>
                    <a:cubicBezTo>
                      <a:pt x="1076076" y="600313"/>
                      <a:pt x="1093793" y="578786"/>
                      <a:pt x="1110461" y="556498"/>
                    </a:cubicBezTo>
                    <a:cubicBezTo>
                      <a:pt x="1111033" y="556498"/>
                      <a:pt x="1111604" y="556498"/>
                      <a:pt x="1112271" y="556212"/>
                    </a:cubicBezTo>
                    <a:cubicBezTo>
                      <a:pt x="1344681" y="468677"/>
                      <a:pt x="1385162" y="181118"/>
                      <a:pt x="1530228" y="9382"/>
                    </a:cubicBezTo>
                    <a:cubicBezTo>
                      <a:pt x="1534705" y="4143"/>
                      <a:pt x="1527942" y="-2429"/>
                      <a:pt x="1522513" y="905"/>
                    </a:cubicBezTo>
                    <a:cubicBezTo>
                      <a:pt x="1331537" y="113681"/>
                      <a:pt x="1139703" y="307038"/>
                      <a:pt x="1113890" y="5385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796" name="Google Shape;3796;p49">
                <a:extLst>
                  <a:ext uri="{FF2B5EF4-FFF2-40B4-BE49-F238E27FC236}">
                    <a16:creationId xmlns:a16="http://schemas.microsoft.com/office/drawing/2014/main" id="{01AA6ADD-E015-1DE7-B351-C41B5C505BD1}"/>
                  </a:ext>
                </a:extLst>
              </p:cNvPr>
              <p:cNvGrpSpPr/>
              <p:nvPr/>
            </p:nvGrpSpPr>
            <p:grpSpPr>
              <a:xfrm>
                <a:off x="-711164" y="3533620"/>
                <a:ext cx="1282461" cy="1364167"/>
                <a:chOff x="5583840" y="2745555"/>
                <a:chExt cx="1282461" cy="1364167"/>
              </a:xfrm>
            </p:grpSpPr>
            <p:sp>
              <p:nvSpPr>
                <p:cNvPr id="3797" name="Google Shape;3797;p49">
                  <a:extLst>
                    <a:ext uri="{FF2B5EF4-FFF2-40B4-BE49-F238E27FC236}">
                      <a16:creationId xmlns:a16="http://schemas.microsoft.com/office/drawing/2014/main" id="{6E66C1CF-481F-C7C3-E0FB-4DC4FE275F83}"/>
                    </a:ext>
                  </a:extLst>
                </p:cNvPr>
                <p:cNvSpPr/>
                <p:nvPr/>
              </p:nvSpPr>
              <p:spPr>
                <a:xfrm>
                  <a:off x="6431888" y="2745555"/>
                  <a:ext cx="413683" cy="552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683" h="552278" extrusionOk="0">
                      <a:moveTo>
                        <a:pt x="11774" y="550189"/>
                      </a:moveTo>
                      <a:cubicBezTo>
                        <a:pt x="87688" y="474179"/>
                        <a:pt x="141218" y="375310"/>
                        <a:pt x="195892" y="283775"/>
                      </a:cubicBezTo>
                      <a:cubicBezTo>
                        <a:pt x="257614" y="180428"/>
                        <a:pt x="321241" y="84512"/>
                        <a:pt x="412681" y="5073"/>
                      </a:cubicBezTo>
                      <a:cubicBezTo>
                        <a:pt x="415253" y="2787"/>
                        <a:pt x="412395" y="-1594"/>
                        <a:pt x="409538" y="596"/>
                      </a:cubicBezTo>
                      <a:cubicBezTo>
                        <a:pt x="323908" y="64700"/>
                        <a:pt x="261043" y="156616"/>
                        <a:pt x="204750" y="246056"/>
                      </a:cubicBezTo>
                      <a:cubicBezTo>
                        <a:pt x="140456" y="348164"/>
                        <a:pt x="79592" y="448938"/>
                        <a:pt x="1677" y="541616"/>
                      </a:cubicBezTo>
                      <a:cubicBezTo>
                        <a:pt x="-3943" y="548284"/>
                        <a:pt x="5868" y="556094"/>
                        <a:pt x="11869" y="5501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8" name="Google Shape;3798;p49">
                  <a:extLst>
                    <a:ext uri="{FF2B5EF4-FFF2-40B4-BE49-F238E27FC236}">
                      <a16:creationId xmlns:a16="http://schemas.microsoft.com/office/drawing/2014/main" id="{49B483DA-27B5-96B1-357C-4AF9C84E30A8}"/>
                    </a:ext>
                  </a:extLst>
                </p:cNvPr>
                <p:cNvSpPr/>
                <p:nvPr/>
              </p:nvSpPr>
              <p:spPr>
                <a:xfrm>
                  <a:off x="6342995" y="2803669"/>
                  <a:ext cx="127818" cy="551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18" h="551212" extrusionOk="0">
                      <a:moveTo>
                        <a:pt x="22942" y="545320"/>
                      </a:moveTo>
                      <a:cubicBezTo>
                        <a:pt x="4464" y="353392"/>
                        <a:pt x="32658" y="171845"/>
                        <a:pt x="127622" y="2110"/>
                      </a:cubicBezTo>
                      <a:cubicBezTo>
                        <a:pt x="128575" y="300"/>
                        <a:pt x="125812" y="-843"/>
                        <a:pt x="124765" y="776"/>
                      </a:cubicBezTo>
                      <a:cubicBezTo>
                        <a:pt x="24276" y="158320"/>
                        <a:pt x="-24206" y="361202"/>
                        <a:pt x="11893" y="546463"/>
                      </a:cubicBezTo>
                      <a:cubicBezTo>
                        <a:pt x="13227" y="553321"/>
                        <a:pt x="23514" y="552559"/>
                        <a:pt x="22847" y="5454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9" name="Google Shape;3799;p49">
                  <a:extLst>
                    <a:ext uri="{FF2B5EF4-FFF2-40B4-BE49-F238E27FC236}">
                      <a16:creationId xmlns:a16="http://schemas.microsoft.com/office/drawing/2014/main" id="{7B835C33-2F5D-B86A-98A1-033E1E7A973F}"/>
                    </a:ext>
                  </a:extLst>
                </p:cNvPr>
                <p:cNvSpPr/>
                <p:nvPr/>
              </p:nvSpPr>
              <p:spPr>
                <a:xfrm>
                  <a:off x="6216846" y="2847843"/>
                  <a:ext cx="85982" cy="581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82" h="581662" extrusionOk="0">
                      <a:moveTo>
                        <a:pt x="49555" y="573441"/>
                      </a:moveTo>
                      <a:cubicBezTo>
                        <a:pt x="-7118" y="385988"/>
                        <a:pt x="4502" y="184344"/>
                        <a:pt x="85560" y="5941"/>
                      </a:cubicBezTo>
                      <a:cubicBezTo>
                        <a:pt x="87846" y="988"/>
                        <a:pt x="80226" y="-2536"/>
                        <a:pt x="77845" y="2321"/>
                      </a:cubicBezTo>
                      <a:cubicBezTo>
                        <a:pt x="-9023" y="181773"/>
                        <a:pt x="-24454" y="388275"/>
                        <a:pt x="37935" y="577727"/>
                      </a:cubicBezTo>
                      <a:cubicBezTo>
                        <a:pt x="40411" y="585252"/>
                        <a:pt x="51746" y="580965"/>
                        <a:pt x="49460" y="5734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0" name="Google Shape;3800;p49">
                  <a:extLst>
                    <a:ext uri="{FF2B5EF4-FFF2-40B4-BE49-F238E27FC236}">
                      <a16:creationId xmlns:a16="http://schemas.microsoft.com/office/drawing/2014/main" id="{BDB36D6A-9877-3DF5-9C01-BF6BE55F515A}"/>
                    </a:ext>
                  </a:extLst>
                </p:cNvPr>
                <p:cNvSpPr/>
                <p:nvPr/>
              </p:nvSpPr>
              <p:spPr>
                <a:xfrm>
                  <a:off x="6074947" y="2989393"/>
                  <a:ext cx="49955" cy="563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55" h="563871" extrusionOk="0">
                      <a:moveTo>
                        <a:pt x="47627" y="556192"/>
                      </a:moveTo>
                      <a:cubicBezTo>
                        <a:pt x="34482" y="465228"/>
                        <a:pt x="19433" y="374550"/>
                        <a:pt x="15813" y="282634"/>
                      </a:cubicBezTo>
                      <a:cubicBezTo>
                        <a:pt x="12003" y="185098"/>
                        <a:pt x="26005" y="95563"/>
                        <a:pt x="49913" y="1551"/>
                      </a:cubicBezTo>
                      <a:cubicBezTo>
                        <a:pt x="50294" y="27"/>
                        <a:pt x="48008" y="-640"/>
                        <a:pt x="47341" y="789"/>
                      </a:cubicBezTo>
                      <a:cubicBezTo>
                        <a:pt x="-30002" y="169096"/>
                        <a:pt x="4098" y="382075"/>
                        <a:pt x="33054" y="557621"/>
                      </a:cubicBezTo>
                      <a:cubicBezTo>
                        <a:pt x="34578" y="566765"/>
                        <a:pt x="48865" y="565526"/>
                        <a:pt x="47532" y="55619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1" name="Google Shape;3801;p49">
                  <a:extLst>
                    <a:ext uri="{FF2B5EF4-FFF2-40B4-BE49-F238E27FC236}">
                      <a16:creationId xmlns:a16="http://schemas.microsoft.com/office/drawing/2014/main" id="{DDB29152-DD23-2539-F0DB-4515C104A7AE}"/>
                    </a:ext>
                  </a:extLst>
                </p:cNvPr>
                <p:cNvSpPr/>
                <p:nvPr/>
              </p:nvSpPr>
              <p:spPr>
                <a:xfrm>
                  <a:off x="5914420" y="3093482"/>
                  <a:ext cx="65535" cy="545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35" h="545765" extrusionOk="0">
                      <a:moveTo>
                        <a:pt x="65184" y="536970"/>
                      </a:moveTo>
                      <a:cubicBezTo>
                        <a:pt x="38038" y="450960"/>
                        <a:pt x="21464" y="362187"/>
                        <a:pt x="17083" y="272080"/>
                      </a:cubicBezTo>
                      <a:cubicBezTo>
                        <a:pt x="12606" y="180640"/>
                        <a:pt x="24988" y="93486"/>
                        <a:pt x="35656" y="3189"/>
                      </a:cubicBezTo>
                      <a:cubicBezTo>
                        <a:pt x="36133" y="-525"/>
                        <a:pt x="31180" y="-1192"/>
                        <a:pt x="30132" y="2237"/>
                      </a:cubicBezTo>
                      <a:cubicBezTo>
                        <a:pt x="-22732" y="173211"/>
                        <a:pt x="-253" y="373902"/>
                        <a:pt x="52897" y="541542"/>
                      </a:cubicBezTo>
                      <a:cubicBezTo>
                        <a:pt x="55468" y="549639"/>
                        <a:pt x="67756" y="544971"/>
                        <a:pt x="65184" y="5369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2" name="Google Shape;3802;p49">
                  <a:extLst>
                    <a:ext uri="{FF2B5EF4-FFF2-40B4-BE49-F238E27FC236}">
                      <a16:creationId xmlns:a16="http://schemas.microsoft.com/office/drawing/2014/main" id="{44EE0F78-95AB-AF0A-8074-66DB45F12890}"/>
                    </a:ext>
                  </a:extLst>
                </p:cNvPr>
                <p:cNvSpPr/>
                <p:nvPr/>
              </p:nvSpPr>
              <p:spPr>
                <a:xfrm>
                  <a:off x="5760290" y="3142414"/>
                  <a:ext cx="44462" cy="57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62" h="571994" extrusionOk="0">
                      <a:moveTo>
                        <a:pt x="31480" y="564238"/>
                      </a:moveTo>
                      <a:cubicBezTo>
                        <a:pt x="23575" y="472513"/>
                        <a:pt x="15669" y="380501"/>
                        <a:pt x="15288" y="288299"/>
                      </a:cubicBezTo>
                      <a:cubicBezTo>
                        <a:pt x="14812" y="190858"/>
                        <a:pt x="27385" y="97990"/>
                        <a:pt x="44434" y="2454"/>
                      </a:cubicBezTo>
                      <a:cubicBezTo>
                        <a:pt x="44815" y="168"/>
                        <a:pt x="41196" y="-1070"/>
                        <a:pt x="40434" y="1216"/>
                      </a:cubicBezTo>
                      <a:cubicBezTo>
                        <a:pt x="-21098" y="178571"/>
                        <a:pt x="1953" y="382501"/>
                        <a:pt x="17002" y="565667"/>
                      </a:cubicBezTo>
                      <a:cubicBezTo>
                        <a:pt x="17764" y="575002"/>
                        <a:pt x="32242" y="573573"/>
                        <a:pt x="31480" y="56423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3" name="Google Shape;3803;p49">
                  <a:extLst>
                    <a:ext uri="{FF2B5EF4-FFF2-40B4-BE49-F238E27FC236}">
                      <a16:creationId xmlns:a16="http://schemas.microsoft.com/office/drawing/2014/main" id="{1DC2E8BF-88D9-74B4-CA32-471DA4ECD75D}"/>
                    </a:ext>
                  </a:extLst>
                </p:cNvPr>
                <p:cNvSpPr/>
                <p:nvPr/>
              </p:nvSpPr>
              <p:spPr>
                <a:xfrm>
                  <a:off x="5583840" y="3263245"/>
                  <a:ext cx="51832" cy="503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32" h="503747" extrusionOk="0">
                      <a:moveTo>
                        <a:pt x="12573" y="499891"/>
                      </a:moveTo>
                      <a:cubicBezTo>
                        <a:pt x="42291" y="429882"/>
                        <a:pt x="36861" y="353587"/>
                        <a:pt x="34480" y="279387"/>
                      </a:cubicBezTo>
                      <a:cubicBezTo>
                        <a:pt x="31527" y="185851"/>
                        <a:pt x="40957" y="94792"/>
                        <a:pt x="51816" y="2114"/>
                      </a:cubicBezTo>
                      <a:cubicBezTo>
                        <a:pt x="52101" y="-267"/>
                        <a:pt x="48768" y="-839"/>
                        <a:pt x="48196" y="1447"/>
                      </a:cubicBezTo>
                      <a:cubicBezTo>
                        <a:pt x="29622" y="77171"/>
                        <a:pt x="23145" y="156800"/>
                        <a:pt x="22288" y="234619"/>
                      </a:cubicBezTo>
                      <a:cubicBezTo>
                        <a:pt x="21336" y="322726"/>
                        <a:pt x="32004" y="409784"/>
                        <a:pt x="476" y="494271"/>
                      </a:cubicBezTo>
                      <a:cubicBezTo>
                        <a:pt x="-2477" y="502177"/>
                        <a:pt x="9144" y="507892"/>
                        <a:pt x="12477" y="49989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4" name="Google Shape;3804;p49">
                  <a:extLst>
                    <a:ext uri="{FF2B5EF4-FFF2-40B4-BE49-F238E27FC236}">
                      <a16:creationId xmlns:a16="http://schemas.microsoft.com/office/drawing/2014/main" id="{512D4CA3-0545-0860-1553-7B05F64A73FD}"/>
                    </a:ext>
                  </a:extLst>
                </p:cNvPr>
                <p:cNvSpPr/>
                <p:nvPr/>
              </p:nvSpPr>
              <p:spPr>
                <a:xfrm>
                  <a:off x="6376633" y="3280161"/>
                  <a:ext cx="489668" cy="95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668" h="95535" extrusionOk="0">
                      <a:moveTo>
                        <a:pt x="223048" y="74163"/>
                      </a:moveTo>
                      <a:cubicBezTo>
                        <a:pt x="262863" y="62351"/>
                        <a:pt x="301725" y="47492"/>
                        <a:pt x="341158" y="34538"/>
                      </a:cubicBezTo>
                      <a:cubicBezTo>
                        <a:pt x="390212" y="18536"/>
                        <a:pt x="436980" y="13869"/>
                        <a:pt x="487462" y="7202"/>
                      </a:cubicBezTo>
                      <a:cubicBezTo>
                        <a:pt x="490225" y="6821"/>
                        <a:pt x="490510" y="2630"/>
                        <a:pt x="487653" y="2153"/>
                      </a:cubicBezTo>
                      <a:cubicBezTo>
                        <a:pt x="419835" y="-8515"/>
                        <a:pt x="341349" y="22823"/>
                        <a:pt x="278198" y="44159"/>
                      </a:cubicBezTo>
                      <a:cubicBezTo>
                        <a:pt x="189901" y="74067"/>
                        <a:pt x="99414" y="100642"/>
                        <a:pt x="7593" y="69876"/>
                      </a:cubicBezTo>
                      <a:cubicBezTo>
                        <a:pt x="1306" y="67781"/>
                        <a:pt x="-3361" y="77020"/>
                        <a:pt x="3116" y="79497"/>
                      </a:cubicBezTo>
                      <a:cubicBezTo>
                        <a:pt x="74744" y="106833"/>
                        <a:pt x="151325" y="95308"/>
                        <a:pt x="223048" y="740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5" name="Google Shape;3805;p49">
                  <a:extLst>
                    <a:ext uri="{FF2B5EF4-FFF2-40B4-BE49-F238E27FC236}">
                      <a16:creationId xmlns:a16="http://schemas.microsoft.com/office/drawing/2014/main" id="{0877F6CB-CD86-0B22-8503-E6F60999E58F}"/>
                    </a:ext>
                  </a:extLst>
                </p:cNvPr>
                <p:cNvSpPr/>
                <p:nvPr/>
              </p:nvSpPr>
              <p:spPr>
                <a:xfrm>
                  <a:off x="6297734" y="3430118"/>
                  <a:ext cx="495230" cy="40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230" h="40890" extrusionOk="0">
                      <a:moveTo>
                        <a:pt x="228986" y="22503"/>
                      </a:moveTo>
                      <a:cubicBezTo>
                        <a:pt x="317664" y="9549"/>
                        <a:pt x="402532" y="12406"/>
                        <a:pt x="491686" y="18407"/>
                      </a:cubicBezTo>
                      <a:cubicBezTo>
                        <a:pt x="495591" y="18693"/>
                        <a:pt x="496734" y="13168"/>
                        <a:pt x="492733" y="12311"/>
                      </a:cubicBezTo>
                      <a:cubicBezTo>
                        <a:pt x="329856" y="-25503"/>
                        <a:pt x="167359" y="36504"/>
                        <a:pt x="3624" y="29646"/>
                      </a:cubicBezTo>
                      <a:cubicBezTo>
                        <a:pt x="-281" y="29456"/>
                        <a:pt x="-1614" y="35171"/>
                        <a:pt x="2577" y="35933"/>
                      </a:cubicBezTo>
                      <a:cubicBezTo>
                        <a:pt x="77824" y="48982"/>
                        <a:pt x="154405" y="33361"/>
                        <a:pt x="228986" y="225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6" name="Google Shape;3806;p49">
                  <a:extLst>
                    <a:ext uri="{FF2B5EF4-FFF2-40B4-BE49-F238E27FC236}">
                      <a16:creationId xmlns:a16="http://schemas.microsoft.com/office/drawing/2014/main" id="{C31CD8DB-A9FB-C218-A859-C07FF027C3C0}"/>
                    </a:ext>
                  </a:extLst>
                </p:cNvPr>
                <p:cNvSpPr/>
                <p:nvPr/>
              </p:nvSpPr>
              <p:spPr>
                <a:xfrm>
                  <a:off x="6163007" y="3568878"/>
                  <a:ext cx="479508" cy="10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508" h="109175" extrusionOk="0">
                      <a:moveTo>
                        <a:pt x="477536" y="109105"/>
                      </a:moveTo>
                      <a:cubicBezTo>
                        <a:pt x="479441" y="109676"/>
                        <a:pt x="480298" y="106628"/>
                        <a:pt x="478584" y="105771"/>
                      </a:cubicBezTo>
                      <a:cubicBezTo>
                        <a:pt x="409528" y="72529"/>
                        <a:pt x="333137" y="45192"/>
                        <a:pt x="257604" y="31190"/>
                      </a:cubicBezTo>
                      <a:cubicBezTo>
                        <a:pt x="175498" y="15950"/>
                        <a:pt x="89964" y="27952"/>
                        <a:pt x="10049" y="425"/>
                      </a:cubicBezTo>
                      <a:cubicBezTo>
                        <a:pt x="1667" y="-2433"/>
                        <a:pt x="-4429" y="9950"/>
                        <a:pt x="4144" y="13093"/>
                      </a:cubicBezTo>
                      <a:cubicBezTo>
                        <a:pt x="78058" y="40049"/>
                        <a:pt x="156067" y="29476"/>
                        <a:pt x="232744" y="39477"/>
                      </a:cubicBezTo>
                      <a:cubicBezTo>
                        <a:pt x="318183" y="50621"/>
                        <a:pt x="395907" y="84245"/>
                        <a:pt x="477536" y="1091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7" name="Google Shape;3807;p49">
                  <a:extLst>
                    <a:ext uri="{FF2B5EF4-FFF2-40B4-BE49-F238E27FC236}">
                      <a16:creationId xmlns:a16="http://schemas.microsoft.com/office/drawing/2014/main" id="{02742F6F-F5E9-01E2-8CE7-D4864A15A8C1}"/>
                    </a:ext>
                  </a:extLst>
                </p:cNvPr>
                <p:cNvSpPr/>
                <p:nvPr/>
              </p:nvSpPr>
              <p:spPr>
                <a:xfrm>
                  <a:off x="6034954" y="3652657"/>
                  <a:ext cx="452218" cy="184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218" h="184374" extrusionOk="0">
                      <a:moveTo>
                        <a:pt x="450618" y="178964"/>
                      </a:moveTo>
                      <a:cubicBezTo>
                        <a:pt x="298218" y="129529"/>
                        <a:pt x="154771" y="68760"/>
                        <a:pt x="9801" y="751"/>
                      </a:cubicBezTo>
                      <a:cubicBezTo>
                        <a:pt x="1514" y="-3154"/>
                        <a:pt x="-4106" y="9228"/>
                        <a:pt x="3800" y="13515"/>
                      </a:cubicBezTo>
                      <a:cubicBezTo>
                        <a:pt x="141627" y="89524"/>
                        <a:pt x="296313" y="146198"/>
                        <a:pt x="448903" y="184298"/>
                      </a:cubicBezTo>
                      <a:cubicBezTo>
                        <a:pt x="451951" y="185060"/>
                        <a:pt x="453666" y="179917"/>
                        <a:pt x="450618" y="1789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8" name="Google Shape;3808;p49">
                  <a:extLst>
                    <a:ext uri="{FF2B5EF4-FFF2-40B4-BE49-F238E27FC236}">
                      <a16:creationId xmlns:a16="http://schemas.microsoft.com/office/drawing/2014/main" id="{F55FDB25-6A3B-D6E4-59EA-29A7BFEE5A66}"/>
                    </a:ext>
                  </a:extLst>
                </p:cNvPr>
                <p:cNvSpPr/>
                <p:nvPr/>
              </p:nvSpPr>
              <p:spPr>
                <a:xfrm>
                  <a:off x="5830737" y="3757713"/>
                  <a:ext cx="505138" cy="253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138" h="253295" extrusionOk="0">
                      <a:moveTo>
                        <a:pt x="504339" y="249549"/>
                      </a:moveTo>
                      <a:cubicBezTo>
                        <a:pt x="364988" y="134011"/>
                        <a:pt x="185061" y="41904"/>
                        <a:pt x="8753" y="184"/>
                      </a:cubicBezTo>
                      <a:cubicBezTo>
                        <a:pt x="657" y="-1721"/>
                        <a:pt x="-3820" y="11710"/>
                        <a:pt x="4277" y="14377"/>
                      </a:cubicBezTo>
                      <a:cubicBezTo>
                        <a:pt x="90478" y="42285"/>
                        <a:pt x="175346" y="69622"/>
                        <a:pt x="257356" y="108674"/>
                      </a:cubicBezTo>
                      <a:cubicBezTo>
                        <a:pt x="343271" y="149632"/>
                        <a:pt x="422615" y="200019"/>
                        <a:pt x="501482" y="252883"/>
                      </a:cubicBezTo>
                      <a:cubicBezTo>
                        <a:pt x="503768" y="254407"/>
                        <a:pt x="506530" y="251359"/>
                        <a:pt x="504339" y="24954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9" name="Google Shape;3809;p49">
                  <a:extLst>
                    <a:ext uri="{FF2B5EF4-FFF2-40B4-BE49-F238E27FC236}">
                      <a16:creationId xmlns:a16="http://schemas.microsoft.com/office/drawing/2014/main" id="{66D645A9-06D3-31AD-0E70-406756497804}"/>
                    </a:ext>
                  </a:extLst>
                </p:cNvPr>
                <p:cNvSpPr/>
                <p:nvPr/>
              </p:nvSpPr>
              <p:spPr>
                <a:xfrm>
                  <a:off x="5622573" y="3815015"/>
                  <a:ext cx="399657" cy="294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657" h="294707" extrusionOk="0">
                      <a:moveTo>
                        <a:pt x="398560" y="289878"/>
                      </a:moveTo>
                      <a:cubicBezTo>
                        <a:pt x="273973" y="189580"/>
                        <a:pt x="143290" y="95282"/>
                        <a:pt x="13559" y="1652"/>
                      </a:cubicBezTo>
                      <a:cubicBezTo>
                        <a:pt x="5177" y="-4444"/>
                        <a:pt x="-5300" y="7843"/>
                        <a:pt x="3082" y="14034"/>
                      </a:cubicBezTo>
                      <a:cubicBezTo>
                        <a:pt x="131764" y="109475"/>
                        <a:pt x="261400" y="205582"/>
                        <a:pt x="394940" y="294165"/>
                      </a:cubicBezTo>
                      <a:cubicBezTo>
                        <a:pt x="397893" y="296165"/>
                        <a:pt x="401512" y="292164"/>
                        <a:pt x="398560" y="28987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810" name="Google Shape;3810;p49">
              <a:extLst>
                <a:ext uri="{FF2B5EF4-FFF2-40B4-BE49-F238E27FC236}">
                  <a16:creationId xmlns:a16="http://schemas.microsoft.com/office/drawing/2014/main" id="{78B5FB8C-2DDC-AAB8-935E-0AB00B9476CE}"/>
                </a:ext>
              </a:extLst>
            </p:cNvPr>
            <p:cNvGrpSpPr/>
            <p:nvPr/>
          </p:nvGrpSpPr>
          <p:grpSpPr>
            <a:xfrm flipH="1">
              <a:off x="6325662" y="3754992"/>
              <a:ext cx="1049893" cy="1399412"/>
              <a:chOff x="77862" y="3754992"/>
              <a:chExt cx="1049893" cy="1399412"/>
            </a:xfrm>
          </p:grpSpPr>
          <p:grpSp>
            <p:nvGrpSpPr>
              <p:cNvPr id="3811" name="Google Shape;3811;p49">
                <a:extLst>
                  <a:ext uri="{FF2B5EF4-FFF2-40B4-BE49-F238E27FC236}">
                    <a16:creationId xmlns:a16="http://schemas.microsoft.com/office/drawing/2014/main" id="{C1AAFA7F-6C66-41AC-E16A-6D08434231DC}"/>
                  </a:ext>
                </a:extLst>
              </p:cNvPr>
              <p:cNvGrpSpPr/>
              <p:nvPr/>
            </p:nvGrpSpPr>
            <p:grpSpPr>
              <a:xfrm>
                <a:off x="77862" y="4159877"/>
                <a:ext cx="1049893" cy="994526"/>
                <a:chOff x="975863" y="3476037"/>
                <a:chExt cx="826102" cy="782537"/>
              </a:xfrm>
            </p:grpSpPr>
            <p:grpSp>
              <p:nvGrpSpPr>
                <p:cNvPr id="3812" name="Google Shape;3812;p49">
                  <a:extLst>
                    <a:ext uri="{FF2B5EF4-FFF2-40B4-BE49-F238E27FC236}">
                      <a16:creationId xmlns:a16="http://schemas.microsoft.com/office/drawing/2014/main" id="{A36E8A4A-9C22-38D1-FEC6-F0A44B965B33}"/>
                    </a:ext>
                  </a:extLst>
                </p:cNvPr>
                <p:cNvGrpSpPr/>
                <p:nvPr/>
              </p:nvGrpSpPr>
              <p:grpSpPr>
                <a:xfrm>
                  <a:off x="1122674" y="3722558"/>
                  <a:ext cx="679291" cy="535951"/>
                  <a:chOff x="1122674" y="3722558"/>
                  <a:chExt cx="679291" cy="535951"/>
                </a:xfrm>
              </p:grpSpPr>
              <p:sp>
                <p:nvSpPr>
                  <p:cNvPr id="3813" name="Google Shape;3813;p49">
                    <a:extLst>
                      <a:ext uri="{FF2B5EF4-FFF2-40B4-BE49-F238E27FC236}">
                        <a16:creationId xmlns:a16="http://schemas.microsoft.com/office/drawing/2014/main" id="{3CC20F8A-BC87-42AC-4802-A70F4FA1BEBA}"/>
                      </a:ext>
                    </a:extLst>
                  </p:cNvPr>
                  <p:cNvSpPr/>
                  <p:nvPr/>
                </p:nvSpPr>
                <p:spPr>
                  <a:xfrm>
                    <a:off x="1299949" y="3722558"/>
                    <a:ext cx="324807" cy="129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807" h="129058" extrusionOk="0">
                        <a:moveTo>
                          <a:pt x="324807" y="129058"/>
                        </a:moveTo>
                        <a:lnTo>
                          <a:pt x="324807" y="38914"/>
                        </a:lnTo>
                        <a:cubicBezTo>
                          <a:pt x="324807" y="17426"/>
                          <a:pt x="307381" y="0"/>
                          <a:pt x="285893" y="0"/>
                        </a:cubicBezTo>
                        <a:lnTo>
                          <a:pt x="38914" y="0"/>
                        </a:lnTo>
                        <a:cubicBezTo>
                          <a:pt x="17426" y="0"/>
                          <a:pt x="0" y="17426"/>
                          <a:pt x="0" y="38914"/>
                        </a:cubicBezTo>
                        <a:lnTo>
                          <a:pt x="0" y="129058"/>
                        </a:lnTo>
                      </a:path>
                    </a:pathLst>
                  </a:custGeom>
                  <a:noFill/>
                  <a:ln w="221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814" name="Google Shape;3814;p49">
                    <a:extLst>
                      <a:ext uri="{FF2B5EF4-FFF2-40B4-BE49-F238E27FC236}">
                        <a16:creationId xmlns:a16="http://schemas.microsoft.com/office/drawing/2014/main" id="{B98493DF-55F0-3D5B-62B2-D3D047B45EAC}"/>
                      </a:ext>
                    </a:extLst>
                  </p:cNvPr>
                  <p:cNvGrpSpPr/>
                  <p:nvPr/>
                </p:nvGrpSpPr>
                <p:grpSpPr>
                  <a:xfrm>
                    <a:off x="1260708" y="3810540"/>
                    <a:ext cx="403290" cy="30528"/>
                    <a:chOff x="1260708" y="3810540"/>
                    <a:chExt cx="403290" cy="30528"/>
                  </a:xfrm>
                </p:grpSpPr>
                <p:sp>
                  <p:nvSpPr>
                    <p:cNvPr id="3815" name="Google Shape;3815;p49">
                      <a:extLst>
                        <a:ext uri="{FF2B5EF4-FFF2-40B4-BE49-F238E27FC236}">
                          <a16:creationId xmlns:a16="http://schemas.microsoft.com/office/drawing/2014/main" id="{03CB091C-6301-88F4-5D27-C73BEFB4B6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5515" y="3810540"/>
                      <a:ext cx="78483" cy="3052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8483" h="30528" extrusionOk="0">
                          <a:moveTo>
                            <a:pt x="0" y="15264"/>
                          </a:moveTo>
                          <a:cubicBezTo>
                            <a:pt x="0" y="23715"/>
                            <a:pt x="6813" y="30529"/>
                            <a:pt x="15264" y="30529"/>
                          </a:cubicBezTo>
                          <a:lnTo>
                            <a:pt x="63219" y="30529"/>
                          </a:lnTo>
                          <a:cubicBezTo>
                            <a:pt x="71604" y="30529"/>
                            <a:pt x="78483" y="23715"/>
                            <a:pt x="78483" y="15264"/>
                          </a:cubicBezTo>
                          <a:lnTo>
                            <a:pt x="78483" y="15264"/>
                          </a:lnTo>
                          <a:cubicBezTo>
                            <a:pt x="78483" y="6879"/>
                            <a:pt x="71670" y="0"/>
                            <a:pt x="63219" y="0"/>
                          </a:cubicBezTo>
                          <a:lnTo>
                            <a:pt x="15264" y="0"/>
                          </a:lnTo>
                          <a:cubicBezTo>
                            <a:pt x="6879" y="0"/>
                            <a:pt x="0" y="6813"/>
                            <a:pt x="0" y="15264"/>
                          </a:cubicBezTo>
                          <a:lnTo>
                            <a:pt x="0" y="15264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16" name="Google Shape;3816;p49">
                      <a:extLst>
                        <a:ext uri="{FF2B5EF4-FFF2-40B4-BE49-F238E27FC236}">
                          <a16:creationId xmlns:a16="http://schemas.microsoft.com/office/drawing/2014/main" id="{27FB4F2B-2B6B-71D1-62B9-EDF8C32148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0708" y="3810540"/>
                      <a:ext cx="78483" cy="3052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8483" h="30528" extrusionOk="0">
                          <a:moveTo>
                            <a:pt x="0" y="15264"/>
                          </a:moveTo>
                          <a:cubicBezTo>
                            <a:pt x="0" y="23715"/>
                            <a:pt x="6813" y="30529"/>
                            <a:pt x="15264" y="30529"/>
                          </a:cubicBezTo>
                          <a:lnTo>
                            <a:pt x="63219" y="30529"/>
                          </a:lnTo>
                          <a:cubicBezTo>
                            <a:pt x="71604" y="30529"/>
                            <a:pt x="78483" y="23715"/>
                            <a:pt x="78483" y="15264"/>
                          </a:cubicBezTo>
                          <a:lnTo>
                            <a:pt x="78483" y="15264"/>
                          </a:lnTo>
                          <a:cubicBezTo>
                            <a:pt x="78483" y="6879"/>
                            <a:pt x="71670" y="0"/>
                            <a:pt x="63219" y="0"/>
                          </a:cubicBezTo>
                          <a:lnTo>
                            <a:pt x="15264" y="0"/>
                          </a:lnTo>
                          <a:cubicBezTo>
                            <a:pt x="6879" y="0"/>
                            <a:pt x="0" y="6813"/>
                            <a:pt x="0" y="15264"/>
                          </a:cubicBezTo>
                          <a:lnTo>
                            <a:pt x="0" y="15264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3817" name="Google Shape;3817;p49">
                    <a:extLst>
                      <a:ext uri="{FF2B5EF4-FFF2-40B4-BE49-F238E27FC236}">
                        <a16:creationId xmlns:a16="http://schemas.microsoft.com/office/drawing/2014/main" id="{406412B8-B723-9779-3920-C24432777185}"/>
                      </a:ext>
                    </a:extLst>
                  </p:cNvPr>
                  <p:cNvGrpSpPr/>
                  <p:nvPr/>
                </p:nvGrpSpPr>
                <p:grpSpPr>
                  <a:xfrm>
                    <a:off x="1122674" y="3832683"/>
                    <a:ext cx="679291" cy="425826"/>
                    <a:chOff x="1122674" y="3832683"/>
                    <a:chExt cx="679291" cy="425826"/>
                  </a:xfrm>
                </p:grpSpPr>
                <p:sp>
                  <p:nvSpPr>
                    <p:cNvPr id="3818" name="Google Shape;3818;p49">
                      <a:extLst>
                        <a:ext uri="{FF2B5EF4-FFF2-40B4-BE49-F238E27FC236}">
                          <a16:creationId xmlns:a16="http://schemas.microsoft.com/office/drawing/2014/main" id="{E1BB213C-B990-D007-4314-186EEB2A8A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2674" y="3832683"/>
                      <a:ext cx="679291" cy="42582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79291" h="425826" extrusionOk="0">
                          <a:moveTo>
                            <a:pt x="52278" y="0"/>
                          </a:moveTo>
                          <a:lnTo>
                            <a:pt x="627013" y="0"/>
                          </a:lnTo>
                          <a:cubicBezTo>
                            <a:pt x="655904" y="0"/>
                            <a:pt x="679291" y="23453"/>
                            <a:pt x="679291" y="52278"/>
                          </a:cubicBezTo>
                          <a:lnTo>
                            <a:pt x="679291" y="373548"/>
                          </a:lnTo>
                          <a:cubicBezTo>
                            <a:pt x="679291" y="402439"/>
                            <a:pt x="655838" y="425826"/>
                            <a:pt x="627013" y="425826"/>
                          </a:cubicBezTo>
                          <a:lnTo>
                            <a:pt x="52278" y="425826"/>
                          </a:lnTo>
                          <a:cubicBezTo>
                            <a:pt x="23388" y="425826"/>
                            <a:pt x="0" y="402373"/>
                            <a:pt x="0" y="373548"/>
                          </a:cubicBezTo>
                          <a:lnTo>
                            <a:pt x="0" y="52278"/>
                          </a:lnTo>
                          <a:cubicBezTo>
                            <a:pt x="0" y="23388"/>
                            <a:pt x="23453" y="0"/>
                            <a:pt x="52278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3819" name="Google Shape;3819;p49">
                      <a:extLst>
                        <a:ext uri="{FF2B5EF4-FFF2-40B4-BE49-F238E27FC236}">
                          <a16:creationId xmlns:a16="http://schemas.microsoft.com/office/drawing/2014/main" id="{332031DB-1C96-7FB7-F50C-195BDB7E25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13314" y="3896557"/>
                      <a:ext cx="298143" cy="298078"/>
                      <a:chOff x="1313314" y="3896557"/>
                      <a:chExt cx="298143" cy="298078"/>
                    </a:xfrm>
                  </p:grpSpPr>
                  <p:sp>
                    <p:nvSpPr>
                      <p:cNvPr id="3820" name="Google Shape;3820;p49">
                        <a:extLst>
                          <a:ext uri="{FF2B5EF4-FFF2-40B4-BE49-F238E27FC236}">
                            <a16:creationId xmlns:a16="http://schemas.microsoft.com/office/drawing/2014/main" id="{FD0607E3-B7E9-2DF3-D393-415FD01A4D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3314" y="3896557"/>
                        <a:ext cx="298143" cy="29807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8143" h="298078" extrusionOk="0">
                            <a:moveTo>
                              <a:pt x="0" y="149039"/>
                            </a:moveTo>
                            <a:cubicBezTo>
                              <a:pt x="0" y="231322"/>
                              <a:pt x="66756" y="298078"/>
                              <a:pt x="149039" y="298078"/>
                            </a:cubicBezTo>
                            <a:cubicBezTo>
                              <a:pt x="231322" y="298078"/>
                              <a:pt x="298144" y="231322"/>
                              <a:pt x="298144" y="149039"/>
                            </a:cubicBezTo>
                            <a:cubicBezTo>
                              <a:pt x="298144" y="66756"/>
                              <a:pt x="231388" y="0"/>
                              <a:pt x="149039" y="0"/>
                            </a:cubicBezTo>
                            <a:cubicBezTo>
                              <a:pt x="66691" y="0"/>
                              <a:pt x="0" y="66756"/>
                              <a:pt x="0" y="14903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21" name="Google Shape;3821;p49">
                        <a:extLst>
                          <a:ext uri="{FF2B5EF4-FFF2-40B4-BE49-F238E27FC236}">
                            <a16:creationId xmlns:a16="http://schemas.microsoft.com/office/drawing/2014/main" id="{F7317B83-BC43-A106-3402-55636EEE4E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3627" y="3953618"/>
                        <a:ext cx="197452" cy="1974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97452" h="197452" extrusionOk="0">
                            <a:moveTo>
                              <a:pt x="0" y="63743"/>
                            </a:moveTo>
                            <a:lnTo>
                              <a:pt x="63743" y="63743"/>
                            </a:lnTo>
                            <a:lnTo>
                              <a:pt x="63743" y="0"/>
                            </a:lnTo>
                            <a:lnTo>
                              <a:pt x="133775" y="0"/>
                            </a:lnTo>
                            <a:lnTo>
                              <a:pt x="133775" y="63743"/>
                            </a:lnTo>
                            <a:lnTo>
                              <a:pt x="197452" y="63743"/>
                            </a:lnTo>
                            <a:lnTo>
                              <a:pt x="197452" y="133709"/>
                            </a:lnTo>
                            <a:lnTo>
                              <a:pt x="133775" y="133709"/>
                            </a:lnTo>
                            <a:lnTo>
                              <a:pt x="133775" y="197452"/>
                            </a:lnTo>
                            <a:lnTo>
                              <a:pt x="63743" y="197452"/>
                            </a:lnTo>
                            <a:lnTo>
                              <a:pt x="63743" y="133709"/>
                            </a:lnTo>
                            <a:lnTo>
                              <a:pt x="0" y="133709"/>
                            </a:lnTo>
                            <a:lnTo>
                              <a:pt x="0" y="63743"/>
                            </a:ln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3822" name="Google Shape;3822;p49">
                    <a:extLst>
                      <a:ext uri="{FF2B5EF4-FFF2-40B4-BE49-F238E27FC236}">
                        <a16:creationId xmlns:a16="http://schemas.microsoft.com/office/drawing/2014/main" id="{66108754-5932-1550-0CDE-8A3FA796C836}"/>
                      </a:ext>
                    </a:extLst>
                  </p:cNvPr>
                  <p:cNvGrpSpPr/>
                  <p:nvPr/>
                </p:nvGrpSpPr>
                <p:grpSpPr>
                  <a:xfrm>
                    <a:off x="1155103" y="3870221"/>
                    <a:ext cx="614434" cy="350749"/>
                    <a:chOff x="1155103" y="3870221"/>
                    <a:chExt cx="614434" cy="350749"/>
                  </a:xfrm>
                </p:grpSpPr>
                <p:grpSp>
                  <p:nvGrpSpPr>
                    <p:cNvPr id="3823" name="Google Shape;3823;p49">
                      <a:extLst>
                        <a:ext uri="{FF2B5EF4-FFF2-40B4-BE49-F238E27FC236}">
                          <a16:creationId xmlns:a16="http://schemas.microsoft.com/office/drawing/2014/main" id="{C9E0D4DF-5B1E-C133-49F1-93D6BB997C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55103" y="3870221"/>
                      <a:ext cx="614434" cy="37472"/>
                      <a:chOff x="1155103" y="3870221"/>
                      <a:chExt cx="614434" cy="37472"/>
                    </a:xfrm>
                  </p:grpSpPr>
                  <p:sp>
                    <p:nvSpPr>
                      <p:cNvPr id="3824" name="Google Shape;3824;p49">
                        <a:extLst>
                          <a:ext uri="{FF2B5EF4-FFF2-40B4-BE49-F238E27FC236}">
                            <a16:creationId xmlns:a16="http://schemas.microsoft.com/office/drawing/2014/main" id="{F03F4A3E-6226-4B1C-F484-27623B121C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32065" y="3870221"/>
                        <a:ext cx="37472" cy="3747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472" h="37472" extrusionOk="0">
                            <a:moveTo>
                              <a:pt x="0" y="18737"/>
                            </a:moveTo>
                            <a:cubicBezTo>
                              <a:pt x="0" y="29087"/>
                              <a:pt x="8385" y="37473"/>
                              <a:pt x="18736" y="37473"/>
                            </a:cubicBezTo>
                            <a:cubicBezTo>
                              <a:pt x="29087" y="37473"/>
                              <a:pt x="37473" y="29087"/>
                              <a:pt x="37473" y="18737"/>
                            </a:cubicBezTo>
                            <a:cubicBezTo>
                              <a:pt x="37473" y="8386"/>
                              <a:pt x="29087" y="0"/>
                              <a:pt x="18736" y="0"/>
                            </a:cubicBezTo>
                            <a:cubicBezTo>
                              <a:pt x="8385" y="0"/>
                              <a:pt x="0" y="8386"/>
                              <a:pt x="0" y="1873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25" name="Google Shape;3825;p49">
                        <a:extLst>
                          <a:ext uri="{FF2B5EF4-FFF2-40B4-BE49-F238E27FC236}">
                            <a16:creationId xmlns:a16="http://schemas.microsoft.com/office/drawing/2014/main" id="{42961521-3B3C-6D93-BA61-A013611D61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5103" y="3870221"/>
                        <a:ext cx="37472" cy="3747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472" h="37472" extrusionOk="0">
                            <a:moveTo>
                              <a:pt x="0" y="18737"/>
                            </a:moveTo>
                            <a:cubicBezTo>
                              <a:pt x="0" y="29087"/>
                              <a:pt x="8386" y="37473"/>
                              <a:pt x="18736" y="37473"/>
                            </a:cubicBezTo>
                            <a:cubicBezTo>
                              <a:pt x="29087" y="37473"/>
                              <a:pt x="37473" y="29087"/>
                              <a:pt x="37473" y="18737"/>
                            </a:cubicBezTo>
                            <a:cubicBezTo>
                              <a:pt x="37473" y="8386"/>
                              <a:pt x="29087" y="0"/>
                              <a:pt x="18736" y="0"/>
                            </a:cubicBezTo>
                            <a:cubicBezTo>
                              <a:pt x="8386" y="0"/>
                              <a:pt x="0" y="8386"/>
                              <a:pt x="0" y="1873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3826" name="Google Shape;3826;p49">
                      <a:extLst>
                        <a:ext uri="{FF2B5EF4-FFF2-40B4-BE49-F238E27FC236}">
                          <a16:creationId xmlns:a16="http://schemas.microsoft.com/office/drawing/2014/main" id="{2DFA6AAD-EE5B-DA9A-59BD-D2BBBFFAAC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55103" y="4183498"/>
                      <a:ext cx="614434" cy="37472"/>
                      <a:chOff x="1155103" y="4183498"/>
                      <a:chExt cx="614434" cy="37472"/>
                    </a:xfrm>
                  </p:grpSpPr>
                  <p:sp>
                    <p:nvSpPr>
                      <p:cNvPr id="3827" name="Google Shape;3827;p49">
                        <a:extLst>
                          <a:ext uri="{FF2B5EF4-FFF2-40B4-BE49-F238E27FC236}">
                            <a16:creationId xmlns:a16="http://schemas.microsoft.com/office/drawing/2014/main" id="{55F801CD-5EF4-424D-131D-61AB808266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32065" y="4183498"/>
                        <a:ext cx="37472" cy="3747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472" h="37472" extrusionOk="0">
                            <a:moveTo>
                              <a:pt x="0" y="18737"/>
                            </a:moveTo>
                            <a:cubicBezTo>
                              <a:pt x="0" y="29087"/>
                              <a:pt x="8385" y="37473"/>
                              <a:pt x="18736" y="37473"/>
                            </a:cubicBezTo>
                            <a:cubicBezTo>
                              <a:pt x="29087" y="37473"/>
                              <a:pt x="37473" y="29087"/>
                              <a:pt x="37473" y="18737"/>
                            </a:cubicBezTo>
                            <a:cubicBezTo>
                              <a:pt x="37473" y="8386"/>
                              <a:pt x="29087" y="0"/>
                              <a:pt x="18736" y="0"/>
                            </a:cubicBezTo>
                            <a:cubicBezTo>
                              <a:pt x="8385" y="0"/>
                              <a:pt x="0" y="8386"/>
                              <a:pt x="0" y="1873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28" name="Google Shape;3828;p49">
                        <a:extLst>
                          <a:ext uri="{FF2B5EF4-FFF2-40B4-BE49-F238E27FC236}">
                            <a16:creationId xmlns:a16="http://schemas.microsoft.com/office/drawing/2014/main" id="{5B78ED0D-9F83-1FE3-3023-9314226992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5103" y="4183498"/>
                        <a:ext cx="37472" cy="3747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472" h="37472" extrusionOk="0">
                            <a:moveTo>
                              <a:pt x="0" y="18737"/>
                            </a:moveTo>
                            <a:cubicBezTo>
                              <a:pt x="0" y="29087"/>
                              <a:pt x="8386" y="37473"/>
                              <a:pt x="18736" y="37473"/>
                            </a:cubicBezTo>
                            <a:cubicBezTo>
                              <a:pt x="29087" y="37473"/>
                              <a:pt x="37473" y="29087"/>
                              <a:pt x="37473" y="18737"/>
                            </a:cubicBezTo>
                            <a:cubicBezTo>
                              <a:pt x="37473" y="8386"/>
                              <a:pt x="29087" y="0"/>
                              <a:pt x="18736" y="0"/>
                            </a:cubicBezTo>
                            <a:cubicBezTo>
                              <a:pt x="8386" y="0"/>
                              <a:pt x="0" y="8386"/>
                              <a:pt x="0" y="18737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829" name="Google Shape;3829;p49">
                  <a:extLst>
                    <a:ext uri="{FF2B5EF4-FFF2-40B4-BE49-F238E27FC236}">
                      <a16:creationId xmlns:a16="http://schemas.microsoft.com/office/drawing/2014/main" id="{D779F228-C380-F0C6-04B8-70A5537F35A7}"/>
                    </a:ext>
                  </a:extLst>
                </p:cNvPr>
                <p:cNvGrpSpPr/>
                <p:nvPr/>
              </p:nvGrpSpPr>
              <p:grpSpPr>
                <a:xfrm>
                  <a:off x="1364347" y="3476037"/>
                  <a:ext cx="251041" cy="356646"/>
                  <a:chOff x="1364347" y="3476037"/>
                  <a:chExt cx="251041" cy="356646"/>
                </a:xfrm>
              </p:grpSpPr>
              <p:sp>
                <p:nvSpPr>
                  <p:cNvPr id="3830" name="Google Shape;3830;p49">
                    <a:extLst>
                      <a:ext uri="{FF2B5EF4-FFF2-40B4-BE49-F238E27FC236}">
                        <a16:creationId xmlns:a16="http://schemas.microsoft.com/office/drawing/2014/main" id="{9BA8FECE-801E-1BE3-B8C5-93DC8E65973B}"/>
                      </a:ext>
                    </a:extLst>
                  </p:cNvPr>
                  <p:cNvSpPr/>
                  <p:nvPr/>
                </p:nvSpPr>
                <p:spPr>
                  <a:xfrm>
                    <a:off x="1384459" y="3523795"/>
                    <a:ext cx="204593" cy="3088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593" h="308888" extrusionOk="0">
                        <a:moveTo>
                          <a:pt x="66" y="308888"/>
                        </a:moveTo>
                        <a:lnTo>
                          <a:pt x="204593" y="308888"/>
                        </a:lnTo>
                        <a:lnTo>
                          <a:pt x="204593" y="3276"/>
                        </a:lnTo>
                        <a:cubicBezTo>
                          <a:pt x="204593" y="1507"/>
                          <a:pt x="203152" y="0"/>
                          <a:pt x="201318" y="0"/>
                        </a:cubicBezTo>
                        <a:lnTo>
                          <a:pt x="3276" y="0"/>
                        </a:lnTo>
                        <a:cubicBezTo>
                          <a:pt x="1507" y="0"/>
                          <a:pt x="0" y="1441"/>
                          <a:pt x="0" y="3276"/>
                        </a:cubicBezTo>
                        <a:lnTo>
                          <a:pt x="0" y="308888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1" name="Google Shape;3831;p49">
                    <a:extLst>
                      <a:ext uri="{FF2B5EF4-FFF2-40B4-BE49-F238E27FC236}">
                        <a16:creationId xmlns:a16="http://schemas.microsoft.com/office/drawing/2014/main" id="{857ECEA6-2CEB-266F-AC44-7C9F68658491}"/>
                      </a:ext>
                    </a:extLst>
                  </p:cNvPr>
                  <p:cNvSpPr/>
                  <p:nvPr/>
                </p:nvSpPr>
                <p:spPr>
                  <a:xfrm>
                    <a:off x="1384525" y="3539256"/>
                    <a:ext cx="204527" cy="32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527" h="32231" extrusionOk="0">
                        <a:moveTo>
                          <a:pt x="0" y="10154"/>
                        </a:moveTo>
                        <a:lnTo>
                          <a:pt x="204528" y="32232"/>
                        </a:lnTo>
                        <a:lnTo>
                          <a:pt x="204528" y="0"/>
                        </a:lnTo>
                        <a:lnTo>
                          <a:pt x="0" y="0"/>
                        </a:lnTo>
                        <a:lnTo>
                          <a:pt x="0" y="10154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832" name="Google Shape;3832;p49">
                    <a:extLst>
                      <a:ext uri="{FF2B5EF4-FFF2-40B4-BE49-F238E27FC236}">
                        <a16:creationId xmlns:a16="http://schemas.microsoft.com/office/drawing/2014/main" id="{A5DD0587-9425-4948-3DE9-FC0D310E900B}"/>
                      </a:ext>
                    </a:extLst>
                  </p:cNvPr>
                  <p:cNvGrpSpPr/>
                  <p:nvPr/>
                </p:nvGrpSpPr>
                <p:grpSpPr>
                  <a:xfrm>
                    <a:off x="1405423" y="3606864"/>
                    <a:ext cx="162600" cy="211668"/>
                    <a:chOff x="1405423" y="3606864"/>
                    <a:chExt cx="162600" cy="211668"/>
                  </a:xfrm>
                </p:grpSpPr>
                <p:sp>
                  <p:nvSpPr>
                    <p:cNvPr id="3833" name="Google Shape;3833;p49">
                      <a:extLst>
                        <a:ext uri="{FF2B5EF4-FFF2-40B4-BE49-F238E27FC236}">
                          <a16:creationId xmlns:a16="http://schemas.microsoft.com/office/drawing/2014/main" id="{93A0C3B2-BBD8-83A9-5004-B2F210DD95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5489" y="3606864"/>
                      <a:ext cx="162534" cy="2116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2534" h="211668" extrusionOk="0">
                          <a:moveTo>
                            <a:pt x="0" y="0"/>
                          </a:moveTo>
                          <a:lnTo>
                            <a:pt x="0" y="188150"/>
                          </a:lnTo>
                          <a:cubicBezTo>
                            <a:pt x="0" y="201121"/>
                            <a:pt x="10547" y="211668"/>
                            <a:pt x="23519" y="211668"/>
                          </a:cubicBezTo>
                          <a:lnTo>
                            <a:pt x="139081" y="211668"/>
                          </a:lnTo>
                          <a:cubicBezTo>
                            <a:pt x="152053" y="211668"/>
                            <a:pt x="162535" y="201121"/>
                            <a:pt x="162535" y="188150"/>
                          </a:cubicBezTo>
                          <a:lnTo>
                            <a:pt x="162535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3834" name="Google Shape;3834;p49">
                      <a:extLst>
                        <a:ext uri="{FF2B5EF4-FFF2-40B4-BE49-F238E27FC236}">
                          <a16:creationId xmlns:a16="http://schemas.microsoft.com/office/drawing/2014/main" id="{F6C3E19D-79D9-A970-C776-3B256400D7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05423" y="3649395"/>
                      <a:ext cx="162534" cy="169072"/>
                      <a:chOff x="1405423" y="3649395"/>
                      <a:chExt cx="162534" cy="169072"/>
                    </a:xfrm>
                  </p:grpSpPr>
                  <p:sp>
                    <p:nvSpPr>
                      <p:cNvPr id="3835" name="Google Shape;3835;p49">
                        <a:extLst>
                          <a:ext uri="{FF2B5EF4-FFF2-40B4-BE49-F238E27FC236}">
                            <a16:creationId xmlns:a16="http://schemas.microsoft.com/office/drawing/2014/main" id="{2AE9FF5C-9510-B1CE-C1BE-0560A14236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5489" y="3649395"/>
                        <a:ext cx="134536" cy="6236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4536" h="62362" extrusionOk="0">
                            <a:moveTo>
                              <a:pt x="0" y="13743"/>
                            </a:moveTo>
                            <a:cubicBezTo>
                              <a:pt x="0" y="13743"/>
                              <a:pt x="11137" y="-5386"/>
                              <a:pt x="48741" y="1493"/>
                            </a:cubicBezTo>
                            <a:cubicBezTo>
                              <a:pt x="86344" y="8371"/>
                              <a:pt x="92830" y="22653"/>
                              <a:pt x="123359" y="19901"/>
                            </a:cubicBezTo>
                            <a:cubicBezTo>
                              <a:pt x="153822" y="17150"/>
                              <a:pt x="117856" y="67725"/>
                              <a:pt x="65643" y="61895"/>
                            </a:cubicBezTo>
                            <a:cubicBezTo>
                              <a:pt x="13430" y="56064"/>
                              <a:pt x="131" y="37590"/>
                              <a:pt x="131" y="37590"/>
                            </a:cubicBezTo>
                            <a:lnTo>
                              <a:pt x="131" y="13809"/>
                            </a:ln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36" name="Google Shape;3836;p49">
                        <a:extLst>
                          <a:ext uri="{FF2B5EF4-FFF2-40B4-BE49-F238E27FC236}">
                            <a16:creationId xmlns:a16="http://schemas.microsoft.com/office/drawing/2014/main" id="{97A6788E-FBB1-3103-1A6D-A25D9CA5E6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5423" y="3650857"/>
                        <a:ext cx="162534" cy="16761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62534" h="167610" extrusionOk="0">
                            <a:moveTo>
                              <a:pt x="65" y="12282"/>
                            </a:moveTo>
                            <a:lnTo>
                              <a:pt x="65" y="146188"/>
                            </a:lnTo>
                            <a:cubicBezTo>
                              <a:pt x="65" y="158046"/>
                              <a:pt x="9696" y="167610"/>
                              <a:pt x="21488" y="167610"/>
                            </a:cubicBezTo>
                            <a:lnTo>
                              <a:pt x="141112" y="167610"/>
                            </a:lnTo>
                            <a:cubicBezTo>
                              <a:pt x="152970" y="167610"/>
                              <a:pt x="162535" y="157980"/>
                              <a:pt x="162535" y="146188"/>
                            </a:cubicBezTo>
                            <a:lnTo>
                              <a:pt x="162535" y="6124"/>
                            </a:lnTo>
                            <a:cubicBezTo>
                              <a:pt x="162535" y="6124"/>
                              <a:pt x="151856" y="-2982"/>
                              <a:pt x="129386" y="1014"/>
                            </a:cubicBezTo>
                            <a:cubicBezTo>
                              <a:pt x="118576" y="2848"/>
                              <a:pt x="104950" y="7827"/>
                              <a:pt x="88506" y="18374"/>
                            </a:cubicBezTo>
                            <a:cubicBezTo>
                              <a:pt x="50051" y="43007"/>
                              <a:pt x="6617" y="47134"/>
                              <a:pt x="0" y="1228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37" name="Google Shape;3837;p49">
                        <a:extLst>
                          <a:ext uri="{FF2B5EF4-FFF2-40B4-BE49-F238E27FC236}">
                            <a16:creationId xmlns:a16="http://schemas.microsoft.com/office/drawing/2014/main" id="{16A387DE-2B82-FBF1-82F8-4429388D1A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72835" y="3728585"/>
                        <a:ext cx="35638" cy="356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638" h="35638" extrusionOk="0">
                            <a:moveTo>
                              <a:pt x="0" y="17819"/>
                            </a:moveTo>
                            <a:cubicBezTo>
                              <a:pt x="0" y="27646"/>
                              <a:pt x="7992" y="35638"/>
                              <a:pt x="17819" y="35638"/>
                            </a:cubicBezTo>
                            <a:cubicBezTo>
                              <a:pt x="27646" y="35638"/>
                              <a:pt x="35638" y="27646"/>
                              <a:pt x="35638" y="17819"/>
                            </a:cubicBezTo>
                            <a:cubicBezTo>
                              <a:pt x="35638" y="7993"/>
                              <a:pt x="27646" y="0"/>
                              <a:pt x="17819" y="0"/>
                            </a:cubicBezTo>
                            <a:cubicBezTo>
                              <a:pt x="7992" y="0"/>
                              <a:pt x="0" y="7993"/>
                              <a:pt x="0" y="17819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38" name="Google Shape;3838;p49">
                        <a:extLst>
                          <a:ext uri="{FF2B5EF4-FFF2-40B4-BE49-F238E27FC236}">
                            <a16:creationId xmlns:a16="http://schemas.microsoft.com/office/drawing/2014/main" id="{0EA683FA-34C8-981B-EB3A-D9AFEAD858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23308" y="3775098"/>
                        <a:ext cx="22143" cy="2214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143" h="22143" extrusionOk="0">
                            <a:moveTo>
                              <a:pt x="0" y="11072"/>
                            </a:moveTo>
                            <a:cubicBezTo>
                              <a:pt x="0" y="17164"/>
                              <a:pt x="4979" y="22143"/>
                              <a:pt x="11072" y="22143"/>
                            </a:cubicBezTo>
                            <a:cubicBezTo>
                              <a:pt x="17164" y="22143"/>
                              <a:pt x="22143" y="17164"/>
                              <a:pt x="22143" y="11072"/>
                            </a:cubicBezTo>
                            <a:cubicBezTo>
                              <a:pt x="22143" y="4979"/>
                              <a:pt x="17164" y="0"/>
                              <a:pt x="11072" y="0"/>
                            </a:cubicBezTo>
                            <a:cubicBezTo>
                              <a:pt x="4979" y="0"/>
                              <a:pt x="0" y="4979"/>
                              <a:pt x="0" y="1107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39" name="Google Shape;3839;p49">
                        <a:extLst>
                          <a:ext uri="{FF2B5EF4-FFF2-40B4-BE49-F238E27FC236}">
                            <a16:creationId xmlns:a16="http://schemas.microsoft.com/office/drawing/2014/main" id="{C3B4B27C-E0C6-F64F-E7E0-242D2C13FB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31009" y="3690522"/>
                        <a:ext cx="22142" cy="2214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142" h="22143" extrusionOk="0">
                            <a:moveTo>
                              <a:pt x="0" y="11072"/>
                            </a:moveTo>
                            <a:cubicBezTo>
                              <a:pt x="0" y="17164"/>
                              <a:pt x="4979" y="22143"/>
                              <a:pt x="11072" y="22143"/>
                            </a:cubicBezTo>
                            <a:cubicBezTo>
                              <a:pt x="17164" y="22143"/>
                              <a:pt x="22143" y="17164"/>
                              <a:pt x="22143" y="11072"/>
                            </a:cubicBezTo>
                            <a:cubicBezTo>
                              <a:pt x="22143" y="4979"/>
                              <a:pt x="17164" y="0"/>
                              <a:pt x="11072" y="0"/>
                            </a:cubicBezTo>
                            <a:cubicBezTo>
                              <a:pt x="4979" y="0"/>
                              <a:pt x="0" y="4979"/>
                              <a:pt x="0" y="1107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40" name="Google Shape;3840;p49">
                        <a:extLst>
                          <a:ext uri="{FF2B5EF4-FFF2-40B4-BE49-F238E27FC236}">
                            <a16:creationId xmlns:a16="http://schemas.microsoft.com/office/drawing/2014/main" id="{6F2F9F19-956F-9883-23F0-7A25DC5DF5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23308" y="3717513"/>
                        <a:ext cx="22143" cy="2214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143" h="22143" extrusionOk="0">
                            <a:moveTo>
                              <a:pt x="0" y="11072"/>
                            </a:moveTo>
                            <a:cubicBezTo>
                              <a:pt x="0" y="17164"/>
                              <a:pt x="4979" y="22143"/>
                              <a:pt x="11072" y="22143"/>
                            </a:cubicBezTo>
                            <a:cubicBezTo>
                              <a:pt x="17164" y="22143"/>
                              <a:pt x="22143" y="17164"/>
                              <a:pt x="22143" y="11072"/>
                            </a:cubicBezTo>
                            <a:cubicBezTo>
                              <a:pt x="22143" y="4979"/>
                              <a:pt x="17164" y="0"/>
                              <a:pt x="11072" y="0"/>
                            </a:cubicBezTo>
                            <a:cubicBezTo>
                              <a:pt x="4979" y="0"/>
                              <a:pt x="0" y="4979"/>
                              <a:pt x="0" y="1107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3841" name="Google Shape;3841;p49">
                        <a:extLst>
                          <a:ext uri="{FF2B5EF4-FFF2-40B4-BE49-F238E27FC236}">
                            <a16:creationId xmlns:a16="http://schemas.microsoft.com/office/drawing/2014/main" id="{F3B37432-9F77-D2CB-42D2-6627724483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19938" y="3778308"/>
                        <a:ext cx="22143" cy="2214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2143" h="22143" extrusionOk="0">
                            <a:moveTo>
                              <a:pt x="0" y="11072"/>
                            </a:moveTo>
                            <a:cubicBezTo>
                              <a:pt x="0" y="17164"/>
                              <a:pt x="4979" y="22143"/>
                              <a:pt x="11072" y="22143"/>
                            </a:cubicBezTo>
                            <a:cubicBezTo>
                              <a:pt x="17164" y="22143"/>
                              <a:pt x="22143" y="17164"/>
                              <a:pt x="22143" y="11072"/>
                            </a:cubicBezTo>
                            <a:cubicBezTo>
                              <a:pt x="22143" y="4979"/>
                              <a:pt x="17164" y="0"/>
                              <a:pt x="11072" y="0"/>
                            </a:cubicBezTo>
                            <a:cubicBezTo>
                              <a:pt x="4979" y="0"/>
                              <a:pt x="0" y="4979"/>
                              <a:pt x="0" y="1107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sp>
                <p:nvSpPr>
                  <p:cNvPr id="3842" name="Google Shape;3842;p49">
                    <a:extLst>
                      <a:ext uri="{FF2B5EF4-FFF2-40B4-BE49-F238E27FC236}">
                        <a16:creationId xmlns:a16="http://schemas.microsoft.com/office/drawing/2014/main" id="{0C1CE10A-209D-4983-837D-B9181D43E8AE}"/>
                      </a:ext>
                    </a:extLst>
                  </p:cNvPr>
                  <p:cNvSpPr/>
                  <p:nvPr/>
                </p:nvSpPr>
                <p:spPr>
                  <a:xfrm>
                    <a:off x="1364347" y="3500342"/>
                    <a:ext cx="251041" cy="389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041" h="38913" extrusionOk="0">
                        <a:moveTo>
                          <a:pt x="8451" y="0"/>
                        </a:moveTo>
                        <a:lnTo>
                          <a:pt x="242590" y="0"/>
                        </a:lnTo>
                        <a:cubicBezTo>
                          <a:pt x="247241" y="0"/>
                          <a:pt x="251041" y="3800"/>
                          <a:pt x="251041" y="8451"/>
                        </a:cubicBezTo>
                        <a:lnTo>
                          <a:pt x="251041" y="30463"/>
                        </a:lnTo>
                        <a:cubicBezTo>
                          <a:pt x="251041" y="35114"/>
                          <a:pt x="247241" y="38914"/>
                          <a:pt x="242590" y="38914"/>
                        </a:cubicBezTo>
                        <a:lnTo>
                          <a:pt x="8451" y="38914"/>
                        </a:lnTo>
                        <a:cubicBezTo>
                          <a:pt x="3800" y="38914"/>
                          <a:pt x="0" y="35114"/>
                          <a:pt x="0" y="30463"/>
                        </a:cubicBezTo>
                        <a:lnTo>
                          <a:pt x="0" y="8451"/>
                        </a:lnTo>
                        <a:cubicBezTo>
                          <a:pt x="0" y="3800"/>
                          <a:pt x="3800" y="0"/>
                          <a:pt x="845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43" name="Google Shape;3843;p49">
                    <a:extLst>
                      <a:ext uri="{FF2B5EF4-FFF2-40B4-BE49-F238E27FC236}">
                        <a16:creationId xmlns:a16="http://schemas.microsoft.com/office/drawing/2014/main" id="{D0C0AA32-0B2B-7EDF-44E8-7EFCCB1C52D4}"/>
                      </a:ext>
                    </a:extLst>
                  </p:cNvPr>
                  <p:cNvSpPr/>
                  <p:nvPr/>
                </p:nvSpPr>
                <p:spPr>
                  <a:xfrm>
                    <a:off x="1400313" y="3476037"/>
                    <a:ext cx="172885" cy="24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885" h="24305" extrusionOk="0">
                        <a:moveTo>
                          <a:pt x="0" y="24305"/>
                        </a:moveTo>
                        <a:lnTo>
                          <a:pt x="172886" y="24305"/>
                        </a:lnTo>
                        <a:lnTo>
                          <a:pt x="172886" y="10547"/>
                        </a:lnTo>
                        <a:cubicBezTo>
                          <a:pt x="172886" y="4717"/>
                          <a:pt x="168169" y="0"/>
                          <a:pt x="162338" y="0"/>
                        </a:cubicBezTo>
                        <a:lnTo>
                          <a:pt x="10547" y="0"/>
                        </a:lnTo>
                        <a:cubicBezTo>
                          <a:pt x="4717" y="0"/>
                          <a:pt x="0" y="4717"/>
                          <a:pt x="0" y="10547"/>
                        </a:cubicBezTo>
                        <a:lnTo>
                          <a:pt x="0" y="24305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44" name="Google Shape;3844;p49">
                  <a:extLst>
                    <a:ext uri="{FF2B5EF4-FFF2-40B4-BE49-F238E27FC236}">
                      <a16:creationId xmlns:a16="http://schemas.microsoft.com/office/drawing/2014/main" id="{04C3706A-0CF3-294F-B10E-B4AD04A06C36}"/>
                    </a:ext>
                  </a:extLst>
                </p:cNvPr>
                <p:cNvGrpSpPr/>
                <p:nvPr/>
              </p:nvGrpSpPr>
              <p:grpSpPr>
                <a:xfrm>
                  <a:off x="975863" y="3870418"/>
                  <a:ext cx="236562" cy="388156"/>
                  <a:chOff x="975863" y="3870418"/>
                  <a:chExt cx="236562" cy="388156"/>
                </a:xfrm>
              </p:grpSpPr>
              <p:sp>
                <p:nvSpPr>
                  <p:cNvPr id="3845" name="Google Shape;3845;p49">
                    <a:extLst>
                      <a:ext uri="{FF2B5EF4-FFF2-40B4-BE49-F238E27FC236}">
                        <a16:creationId xmlns:a16="http://schemas.microsoft.com/office/drawing/2014/main" id="{76349F84-D4B3-4C92-71C8-EAB2A5F6A8E2}"/>
                      </a:ext>
                    </a:extLst>
                  </p:cNvPr>
                  <p:cNvSpPr/>
                  <p:nvPr/>
                </p:nvSpPr>
                <p:spPr>
                  <a:xfrm>
                    <a:off x="997547" y="3870418"/>
                    <a:ext cx="193194" cy="25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194" h="25680" extrusionOk="0">
                        <a:moveTo>
                          <a:pt x="191360" y="0"/>
                        </a:moveTo>
                        <a:lnTo>
                          <a:pt x="1834" y="0"/>
                        </a:lnTo>
                        <a:cubicBezTo>
                          <a:pt x="786" y="0"/>
                          <a:pt x="0" y="852"/>
                          <a:pt x="0" y="1834"/>
                        </a:cubicBezTo>
                        <a:lnTo>
                          <a:pt x="0" y="25680"/>
                        </a:lnTo>
                        <a:lnTo>
                          <a:pt x="193194" y="25680"/>
                        </a:lnTo>
                        <a:lnTo>
                          <a:pt x="193194" y="1834"/>
                        </a:lnTo>
                        <a:cubicBezTo>
                          <a:pt x="193194" y="786"/>
                          <a:pt x="192343" y="0"/>
                          <a:pt x="19136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46" name="Google Shape;3846;p49">
                    <a:extLst>
                      <a:ext uri="{FF2B5EF4-FFF2-40B4-BE49-F238E27FC236}">
                        <a16:creationId xmlns:a16="http://schemas.microsoft.com/office/drawing/2014/main" id="{A9F03C25-7756-1E32-6121-87DFDCA0E9AA}"/>
                      </a:ext>
                    </a:extLst>
                  </p:cNvPr>
                  <p:cNvSpPr/>
                  <p:nvPr/>
                </p:nvSpPr>
                <p:spPr>
                  <a:xfrm>
                    <a:off x="981759" y="3893543"/>
                    <a:ext cx="224770" cy="725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770" h="72587" extrusionOk="0">
                        <a:moveTo>
                          <a:pt x="6617" y="0"/>
                        </a:moveTo>
                        <a:lnTo>
                          <a:pt x="218154" y="0"/>
                        </a:lnTo>
                        <a:cubicBezTo>
                          <a:pt x="221823" y="0"/>
                          <a:pt x="224771" y="2948"/>
                          <a:pt x="224771" y="6617"/>
                        </a:cubicBezTo>
                        <a:lnTo>
                          <a:pt x="224771" y="65970"/>
                        </a:lnTo>
                        <a:cubicBezTo>
                          <a:pt x="224771" y="69639"/>
                          <a:pt x="221823" y="72587"/>
                          <a:pt x="218154" y="72587"/>
                        </a:cubicBezTo>
                        <a:lnTo>
                          <a:pt x="6617" y="72587"/>
                        </a:lnTo>
                        <a:cubicBezTo>
                          <a:pt x="2948" y="72587"/>
                          <a:pt x="0" y="69639"/>
                          <a:pt x="0" y="65970"/>
                        </a:cubicBezTo>
                        <a:lnTo>
                          <a:pt x="0" y="6617"/>
                        </a:lnTo>
                        <a:cubicBezTo>
                          <a:pt x="0" y="2948"/>
                          <a:pt x="2948" y="0"/>
                          <a:pt x="661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47" name="Google Shape;3847;p49">
                    <a:extLst>
                      <a:ext uri="{FF2B5EF4-FFF2-40B4-BE49-F238E27FC236}">
                        <a16:creationId xmlns:a16="http://schemas.microsoft.com/office/drawing/2014/main" id="{D28DD9EE-7FBB-A3AC-80B5-5110445F8137}"/>
                      </a:ext>
                    </a:extLst>
                  </p:cNvPr>
                  <p:cNvSpPr/>
                  <p:nvPr/>
                </p:nvSpPr>
                <p:spPr>
                  <a:xfrm>
                    <a:off x="975863" y="3966130"/>
                    <a:ext cx="236562" cy="2924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562" h="292444" extrusionOk="0">
                        <a:moveTo>
                          <a:pt x="231650" y="32428"/>
                        </a:moveTo>
                        <a:lnTo>
                          <a:pt x="228833" y="32428"/>
                        </a:lnTo>
                        <a:cubicBezTo>
                          <a:pt x="224116" y="32428"/>
                          <a:pt x="220251" y="28563"/>
                          <a:pt x="220251" y="23846"/>
                        </a:cubicBezTo>
                        <a:lnTo>
                          <a:pt x="220251" y="16312"/>
                        </a:lnTo>
                        <a:cubicBezTo>
                          <a:pt x="220251" y="13954"/>
                          <a:pt x="218351" y="12054"/>
                          <a:pt x="215992" y="12054"/>
                        </a:cubicBezTo>
                        <a:lnTo>
                          <a:pt x="210031" y="12054"/>
                        </a:lnTo>
                        <a:lnTo>
                          <a:pt x="210031" y="0"/>
                        </a:lnTo>
                        <a:lnTo>
                          <a:pt x="26532" y="0"/>
                        </a:lnTo>
                        <a:lnTo>
                          <a:pt x="26532" y="12054"/>
                        </a:lnTo>
                        <a:lnTo>
                          <a:pt x="20571" y="12054"/>
                        </a:lnTo>
                        <a:cubicBezTo>
                          <a:pt x="18212" y="12054"/>
                          <a:pt x="16312" y="13954"/>
                          <a:pt x="16312" y="16312"/>
                        </a:cubicBezTo>
                        <a:lnTo>
                          <a:pt x="16312" y="23846"/>
                        </a:lnTo>
                        <a:cubicBezTo>
                          <a:pt x="16312" y="28563"/>
                          <a:pt x="12447" y="32428"/>
                          <a:pt x="7730" y="32428"/>
                        </a:cubicBezTo>
                        <a:lnTo>
                          <a:pt x="4913" y="32428"/>
                        </a:lnTo>
                        <a:cubicBezTo>
                          <a:pt x="2227" y="32428"/>
                          <a:pt x="0" y="34590"/>
                          <a:pt x="0" y="37342"/>
                        </a:cubicBezTo>
                        <a:lnTo>
                          <a:pt x="0" y="270563"/>
                        </a:lnTo>
                        <a:cubicBezTo>
                          <a:pt x="0" y="282618"/>
                          <a:pt x="9827" y="292445"/>
                          <a:pt x="21881" y="292445"/>
                        </a:cubicBezTo>
                        <a:lnTo>
                          <a:pt x="214682" y="292445"/>
                        </a:lnTo>
                        <a:cubicBezTo>
                          <a:pt x="226736" y="292445"/>
                          <a:pt x="236563" y="282618"/>
                          <a:pt x="236563" y="270563"/>
                        </a:cubicBezTo>
                        <a:lnTo>
                          <a:pt x="236563" y="37342"/>
                        </a:lnTo>
                        <a:cubicBezTo>
                          <a:pt x="236563" y="34656"/>
                          <a:pt x="234401" y="32428"/>
                          <a:pt x="231650" y="3242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48" name="Google Shape;3848;p49">
                    <a:extLst>
                      <a:ext uri="{FF2B5EF4-FFF2-40B4-BE49-F238E27FC236}">
                        <a16:creationId xmlns:a16="http://schemas.microsoft.com/office/drawing/2014/main" id="{B76A95A4-601E-CD7A-168A-E1D40AAAA6D5}"/>
                      </a:ext>
                    </a:extLst>
                  </p:cNvPr>
                  <p:cNvSpPr/>
                  <p:nvPr/>
                </p:nvSpPr>
                <p:spPr>
                  <a:xfrm>
                    <a:off x="975863" y="4048282"/>
                    <a:ext cx="190639" cy="135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639" h="135085" extrusionOk="0">
                        <a:moveTo>
                          <a:pt x="181730" y="135085"/>
                        </a:moveTo>
                        <a:lnTo>
                          <a:pt x="0" y="135085"/>
                        </a:lnTo>
                        <a:lnTo>
                          <a:pt x="0" y="0"/>
                        </a:lnTo>
                        <a:lnTo>
                          <a:pt x="181730" y="0"/>
                        </a:lnTo>
                        <a:cubicBezTo>
                          <a:pt x="186643" y="0"/>
                          <a:pt x="190639" y="3996"/>
                          <a:pt x="190639" y="8910"/>
                        </a:cubicBezTo>
                        <a:lnTo>
                          <a:pt x="190639" y="126175"/>
                        </a:lnTo>
                        <a:cubicBezTo>
                          <a:pt x="190639" y="131089"/>
                          <a:pt x="186643" y="135085"/>
                          <a:pt x="181730" y="135085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49" name="Google Shape;3849;p49">
                    <a:extLst>
                      <a:ext uri="{FF2B5EF4-FFF2-40B4-BE49-F238E27FC236}">
                        <a16:creationId xmlns:a16="http://schemas.microsoft.com/office/drawing/2014/main" id="{4C160251-87C3-3957-E74A-AAA844692729}"/>
                      </a:ext>
                    </a:extLst>
                  </p:cNvPr>
                  <p:cNvSpPr/>
                  <p:nvPr/>
                </p:nvSpPr>
                <p:spPr>
                  <a:xfrm>
                    <a:off x="1131060" y="4048282"/>
                    <a:ext cx="35441" cy="135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41" h="135085" extrusionOk="0">
                        <a:moveTo>
                          <a:pt x="26532" y="0"/>
                        </a:moveTo>
                        <a:lnTo>
                          <a:pt x="0" y="0"/>
                        </a:lnTo>
                        <a:lnTo>
                          <a:pt x="0" y="135085"/>
                        </a:lnTo>
                        <a:lnTo>
                          <a:pt x="26532" y="135085"/>
                        </a:lnTo>
                        <a:cubicBezTo>
                          <a:pt x="31446" y="135085"/>
                          <a:pt x="35442" y="131089"/>
                          <a:pt x="35442" y="126175"/>
                        </a:cubicBezTo>
                        <a:lnTo>
                          <a:pt x="35442" y="8910"/>
                        </a:lnTo>
                        <a:cubicBezTo>
                          <a:pt x="35442" y="3996"/>
                          <a:pt x="31446" y="0"/>
                          <a:pt x="26532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50" name="Google Shape;3850;p49">
                    <a:extLst>
                      <a:ext uri="{FF2B5EF4-FFF2-40B4-BE49-F238E27FC236}">
                        <a16:creationId xmlns:a16="http://schemas.microsoft.com/office/drawing/2014/main" id="{0EF3596F-9F89-04D3-D9C8-641E3C525979}"/>
                      </a:ext>
                    </a:extLst>
                  </p:cNvPr>
                  <p:cNvSpPr/>
                  <p:nvPr/>
                </p:nvSpPr>
                <p:spPr>
                  <a:xfrm>
                    <a:off x="975863" y="4064005"/>
                    <a:ext cx="126961" cy="611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961" h="61122" extrusionOk="0">
                        <a:moveTo>
                          <a:pt x="119755" y="23322"/>
                        </a:moveTo>
                        <a:lnTo>
                          <a:pt x="0" y="23322"/>
                        </a:lnTo>
                        <a:lnTo>
                          <a:pt x="0" y="37735"/>
                        </a:lnTo>
                        <a:lnTo>
                          <a:pt x="119755" y="37735"/>
                        </a:lnTo>
                        <a:cubicBezTo>
                          <a:pt x="123752" y="37735"/>
                          <a:pt x="126962" y="34459"/>
                          <a:pt x="126962" y="30529"/>
                        </a:cubicBezTo>
                        <a:cubicBezTo>
                          <a:pt x="126962" y="26598"/>
                          <a:pt x="123686" y="23322"/>
                          <a:pt x="119755" y="23322"/>
                        </a:cubicBezTo>
                        <a:close/>
                        <a:moveTo>
                          <a:pt x="126962" y="7207"/>
                        </a:moveTo>
                        <a:cubicBezTo>
                          <a:pt x="126962" y="3210"/>
                          <a:pt x="123686" y="0"/>
                          <a:pt x="119755" y="0"/>
                        </a:cubicBezTo>
                        <a:lnTo>
                          <a:pt x="0" y="0"/>
                        </a:lnTo>
                        <a:lnTo>
                          <a:pt x="0" y="14413"/>
                        </a:lnTo>
                        <a:lnTo>
                          <a:pt x="119755" y="14413"/>
                        </a:lnTo>
                        <a:cubicBezTo>
                          <a:pt x="123752" y="14413"/>
                          <a:pt x="126962" y="11137"/>
                          <a:pt x="126962" y="7207"/>
                        </a:cubicBezTo>
                        <a:close/>
                        <a:moveTo>
                          <a:pt x="119755" y="46710"/>
                        </a:moveTo>
                        <a:lnTo>
                          <a:pt x="0" y="46710"/>
                        </a:lnTo>
                        <a:lnTo>
                          <a:pt x="0" y="61123"/>
                        </a:lnTo>
                        <a:lnTo>
                          <a:pt x="119755" y="61123"/>
                        </a:lnTo>
                        <a:cubicBezTo>
                          <a:pt x="123752" y="61123"/>
                          <a:pt x="126962" y="57847"/>
                          <a:pt x="126962" y="53916"/>
                        </a:cubicBezTo>
                        <a:cubicBezTo>
                          <a:pt x="126962" y="49985"/>
                          <a:pt x="123686" y="46710"/>
                          <a:pt x="119755" y="4671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851" name="Google Shape;3851;p49">
                    <a:extLst>
                      <a:ext uri="{FF2B5EF4-FFF2-40B4-BE49-F238E27FC236}">
                        <a16:creationId xmlns:a16="http://schemas.microsoft.com/office/drawing/2014/main" id="{53A93215-5B88-D396-9AE6-27C31718F1AA}"/>
                      </a:ext>
                    </a:extLst>
                  </p:cNvPr>
                  <p:cNvGrpSpPr/>
                  <p:nvPr/>
                </p:nvGrpSpPr>
                <p:grpSpPr>
                  <a:xfrm>
                    <a:off x="985624" y="4010678"/>
                    <a:ext cx="14805" cy="228767"/>
                    <a:chOff x="985624" y="4010678"/>
                    <a:chExt cx="14805" cy="228767"/>
                  </a:xfrm>
                </p:grpSpPr>
                <p:sp>
                  <p:nvSpPr>
                    <p:cNvPr id="3852" name="Google Shape;3852;p49">
                      <a:extLst>
                        <a:ext uri="{FF2B5EF4-FFF2-40B4-BE49-F238E27FC236}">
                          <a16:creationId xmlns:a16="http://schemas.microsoft.com/office/drawing/2014/main" id="{4B6B405B-8875-C353-46F5-DDC8459D2B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5624" y="4029022"/>
                      <a:ext cx="14805" cy="2104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05" h="210423" extrusionOk="0">
                          <a:moveTo>
                            <a:pt x="7403" y="210424"/>
                          </a:moveTo>
                          <a:lnTo>
                            <a:pt x="7403" y="210424"/>
                          </a:lnTo>
                          <a:cubicBezTo>
                            <a:pt x="3341" y="210424"/>
                            <a:pt x="0" y="207083"/>
                            <a:pt x="0" y="203021"/>
                          </a:cubicBezTo>
                          <a:lnTo>
                            <a:pt x="0" y="7402"/>
                          </a:lnTo>
                          <a:cubicBezTo>
                            <a:pt x="0" y="3341"/>
                            <a:pt x="3341" y="0"/>
                            <a:pt x="7403" y="0"/>
                          </a:cubicBezTo>
                          <a:lnTo>
                            <a:pt x="7403" y="0"/>
                          </a:lnTo>
                          <a:cubicBezTo>
                            <a:pt x="11465" y="0"/>
                            <a:pt x="14806" y="3341"/>
                            <a:pt x="14806" y="7402"/>
                          </a:cubicBezTo>
                          <a:lnTo>
                            <a:pt x="14806" y="203021"/>
                          </a:lnTo>
                          <a:cubicBezTo>
                            <a:pt x="14806" y="207083"/>
                            <a:pt x="11465" y="210424"/>
                            <a:pt x="7403" y="210424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30379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53" name="Google Shape;3853;p49">
                      <a:extLst>
                        <a:ext uri="{FF2B5EF4-FFF2-40B4-BE49-F238E27FC236}">
                          <a16:creationId xmlns:a16="http://schemas.microsoft.com/office/drawing/2014/main" id="{6AFEF790-BB66-FA6E-BB48-40BC3C124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5624" y="4010678"/>
                      <a:ext cx="14805" cy="148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05" h="14805" extrusionOk="0">
                          <a:moveTo>
                            <a:pt x="14806" y="7403"/>
                          </a:moveTo>
                          <a:cubicBezTo>
                            <a:pt x="14806" y="11530"/>
                            <a:pt x="11465" y="14806"/>
                            <a:pt x="7403" y="14806"/>
                          </a:cubicBezTo>
                          <a:cubicBezTo>
                            <a:pt x="3341" y="14806"/>
                            <a:pt x="0" y="11465"/>
                            <a:pt x="0" y="7403"/>
                          </a:cubicBezTo>
                          <a:cubicBezTo>
                            <a:pt x="0" y="3341"/>
                            <a:pt x="3341" y="0"/>
                            <a:pt x="7403" y="0"/>
                          </a:cubicBezTo>
                          <a:cubicBezTo>
                            <a:pt x="11465" y="0"/>
                            <a:pt x="14806" y="3341"/>
                            <a:pt x="14806" y="7403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30379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854" name="Google Shape;3854;p49">
                    <a:extLst>
                      <a:ext uri="{FF2B5EF4-FFF2-40B4-BE49-F238E27FC236}">
                        <a16:creationId xmlns:a16="http://schemas.microsoft.com/office/drawing/2014/main" id="{55C5C52B-4263-49E9-E732-F473B06193F9}"/>
                      </a:ext>
                    </a:extLst>
                  </p:cNvPr>
                  <p:cNvSpPr/>
                  <p:nvPr/>
                </p:nvSpPr>
                <p:spPr>
                  <a:xfrm>
                    <a:off x="1002395" y="3966130"/>
                    <a:ext cx="183498" cy="56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498" h="5634" extrusionOk="0">
                        <a:moveTo>
                          <a:pt x="0" y="0"/>
                        </a:moveTo>
                        <a:lnTo>
                          <a:pt x="183498" y="0"/>
                        </a:lnTo>
                        <a:lnTo>
                          <a:pt x="183498" y="5634"/>
                        </a:lnTo>
                        <a:lnTo>
                          <a:pt x="0" y="5634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55" name="Google Shape;3855;p49">
                    <a:extLst>
                      <a:ext uri="{FF2B5EF4-FFF2-40B4-BE49-F238E27FC236}">
                        <a16:creationId xmlns:a16="http://schemas.microsoft.com/office/drawing/2014/main" id="{B395F47F-1AA8-D950-9637-E498D14E017B}"/>
                      </a:ext>
                    </a:extLst>
                  </p:cNvPr>
                  <p:cNvSpPr/>
                  <p:nvPr/>
                </p:nvSpPr>
                <p:spPr>
                  <a:xfrm>
                    <a:off x="981759" y="3893543"/>
                    <a:ext cx="224770" cy="725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770" h="72587" extrusionOk="0">
                        <a:moveTo>
                          <a:pt x="0" y="36294"/>
                        </a:moveTo>
                        <a:lnTo>
                          <a:pt x="0" y="65970"/>
                        </a:lnTo>
                        <a:cubicBezTo>
                          <a:pt x="0" y="69639"/>
                          <a:pt x="2948" y="72587"/>
                          <a:pt x="6617" y="72587"/>
                        </a:cubicBezTo>
                        <a:lnTo>
                          <a:pt x="218154" y="72587"/>
                        </a:lnTo>
                        <a:cubicBezTo>
                          <a:pt x="221823" y="72587"/>
                          <a:pt x="224771" y="69639"/>
                          <a:pt x="224771" y="65970"/>
                        </a:cubicBezTo>
                        <a:lnTo>
                          <a:pt x="224771" y="6617"/>
                        </a:lnTo>
                        <a:cubicBezTo>
                          <a:pt x="224771" y="2948"/>
                          <a:pt x="221823" y="0"/>
                          <a:pt x="218154" y="0"/>
                        </a:cubicBezTo>
                        <a:lnTo>
                          <a:pt x="187298" y="0"/>
                        </a:lnTo>
                        <a:lnTo>
                          <a:pt x="187298" y="22667"/>
                        </a:lnTo>
                        <a:cubicBezTo>
                          <a:pt x="187298" y="30201"/>
                          <a:pt x="181206" y="36294"/>
                          <a:pt x="173672" y="36294"/>
                        </a:cubicBezTo>
                        <a:lnTo>
                          <a:pt x="0" y="36294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56" name="Google Shape;3856;p49">
                    <a:extLst>
                      <a:ext uri="{FF2B5EF4-FFF2-40B4-BE49-F238E27FC236}">
                        <a16:creationId xmlns:a16="http://schemas.microsoft.com/office/drawing/2014/main" id="{C7092D86-9374-E8D3-50E8-99CE72265A6F}"/>
                      </a:ext>
                    </a:extLst>
                  </p:cNvPr>
                  <p:cNvSpPr/>
                  <p:nvPr/>
                </p:nvSpPr>
                <p:spPr>
                  <a:xfrm>
                    <a:off x="975863" y="3966130"/>
                    <a:ext cx="236562" cy="2924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562" h="292444" extrusionOk="0">
                        <a:moveTo>
                          <a:pt x="0" y="247176"/>
                        </a:moveTo>
                        <a:lnTo>
                          <a:pt x="0" y="270563"/>
                        </a:lnTo>
                        <a:cubicBezTo>
                          <a:pt x="0" y="282618"/>
                          <a:pt x="9827" y="292445"/>
                          <a:pt x="21881" y="292445"/>
                        </a:cubicBezTo>
                        <a:lnTo>
                          <a:pt x="214682" y="292445"/>
                        </a:lnTo>
                        <a:cubicBezTo>
                          <a:pt x="226736" y="292445"/>
                          <a:pt x="236563" y="282618"/>
                          <a:pt x="236563" y="270563"/>
                        </a:cubicBezTo>
                        <a:lnTo>
                          <a:pt x="236563" y="37342"/>
                        </a:lnTo>
                        <a:cubicBezTo>
                          <a:pt x="236563" y="34656"/>
                          <a:pt x="234401" y="32428"/>
                          <a:pt x="231650" y="32428"/>
                        </a:cubicBezTo>
                        <a:lnTo>
                          <a:pt x="228833" y="32428"/>
                        </a:lnTo>
                        <a:cubicBezTo>
                          <a:pt x="224116" y="32428"/>
                          <a:pt x="220251" y="28563"/>
                          <a:pt x="220251" y="23846"/>
                        </a:cubicBezTo>
                        <a:lnTo>
                          <a:pt x="220251" y="16312"/>
                        </a:lnTo>
                        <a:cubicBezTo>
                          <a:pt x="220251" y="13954"/>
                          <a:pt x="218351" y="12054"/>
                          <a:pt x="215992" y="12054"/>
                        </a:cubicBezTo>
                        <a:lnTo>
                          <a:pt x="210031" y="12054"/>
                        </a:lnTo>
                        <a:lnTo>
                          <a:pt x="210031" y="0"/>
                        </a:lnTo>
                        <a:lnTo>
                          <a:pt x="142226" y="0"/>
                        </a:lnTo>
                        <a:lnTo>
                          <a:pt x="142226" y="188019"/>
                        </a:lnTo>
                        <a:cubicBezTo>
                          <a:pt x="142226" y="220709"/>
                          <a:pt x="115759" y="247176"/>
                          <a:pt x="83069" y="247176"/>
                        </a:cubicBezTo>
                        <a:lnTo>
                          <a:pt x="0" y="247176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7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57" name="Google Shape;3857;p49">
                    <a:extLst>
                      <a:ext uri="{FF2B5EF4-FFF2-40B4-BE49-F238E27FC236}">
                        <a16:creationId xmlns:a16="http://schemas.microsoft.com/office/drawing/2014/main" id="{4435E8BC-8C90-B98C-8ED1-2FB58952F555}"/>
                      </a:ext>
                    </a:extLst>
                  </p:cNvPr>
                  <p:cNvSpPr/>
                  <p:nvPr/>
                </p:nvSpPr>
                <p:spPr>
                  <a:xfrm>
                    <a:off x="997547" y="3884961"/>
                    <a:ext cx="193194" cy="85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194" h="8582" extrusionOk="0">
                        <a:moveTo>
                          <a:pt x="0" y="0"/>
                        </a:moveTo>
                        <a:lnTo>
                          <a:pt x="193194" y="0"/>
                        </a:lnTo>
                        <a:lnTo>
                          <a:pt x="193194" y="8582"/>
                        </a:lnTo>
                        <a:lnTo>
                          <a:pt x="0" y="8582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858" name="Google Shape;3858;p49">
                <a:extLst>
                  <a:ext uri="{FF2B5EF4-FFF2-40B4-BE49-F238E27FC236}">
                    <a16:creationId xmlns:a16="http://schemas.microsoft.com/office/drawing/2014/main" id="{AB7B59E3-6A7D-964E-0EB1-73928664D8A0}"/>
                  </a:ext>
                </a:extLst>
              </p:cNvPr>
              <p:cNvGrpSpPr/>
              <p:nvPr/>
            </p:nvGrpSpPr>
            <p:grpSpPr>
              <a:xfrm>
                <a:off x="586120" y="3754992"/>
                <a:ext cx="340502" cy="307909"/>
                <a:chOff x="1375783" y="3157455"/>
                <a:chExt cx="267922" cy="242276"/>
              </a:xfrm>
            </p:grpSpPr>
            <p:grpSp>
              <p:nvGrpSpPr>
                <p:cNvPr id="3859" name="Google Shape;3859;p49">
                  <a:extLst>
                    <a:ext uri="{FF2B5EF4-FFF2-40B4-BE49-F238E27FC236}">
                      <a16:creationId xmlns:a16="http://schemas.microsoft.com/office/drawing/2014/main" id="{4BD34C82-8C2E-6806-F8A9-D0FEC77A92AF}"/>
                    </a:ext>
                  </a:extLst>
                </p:cNvPr>
                <p:cNvGrpSpPr/>
                <p:nvPr/>
              </p:nvGrpSpPr>
              <p:grpSpPr>
                <a:xfrm>
                  <a:off x="1462093" y="3157455"/>
                  <a:ext cx="88567" cy="88567"/>
                  <a:chOff x="1462093" y="3157455"/>
                  <a:chExt cx="88567" cy="88567"/>
                </a:xfrm>
              </p:grpSpPr>
              <p:sp>
                <p:nvSpPr>
                  <p:cNvPr id="3860" name="Google Shape;3860;p49">
                    <a:extLst>
                      <a:ext uri="{FF2B5EF4-FFF2-40B4-BE49-F238E27FC236}">
                        <a16:creationId xmlns:a16="http://schemas.microsoft.com/office/drawing/2014/main" id="{3C3F3D6A-C24B-53F1-5120-A1AC6B278DBC}"/>
                      </a:ext>
                    </a:extLst>
                  </p:cNvPr>
                  <p:cNvSpPr/>
                  <p:nvPr/>
                </p:nvSpPr>
                <p:spPr>
                  <a:xfrm>
                    <a:off x="1462093" y="3157455"/>
                    <a:ext cx="88567" cy="885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67" h="88567" extrusionOk="0">
                        <a:moveTo>
                          <a:pt x="80577" y="69637"/>
                        </a:moveTo>
                        <a:cubicBezTo>
                          <a:pt x="66558" y="89683"/>
                          <a:pt x="38977" y="94597"/>
                          <a:pt x="18931" y="80577"/>
                        </a:cubicBezTo>
                        <a:cubicBezTo>
                          <a:pt x="-1116" y="66558"/>
                          <a:pt x="-6029" y="38977"/>
                          <a:pt x="7990" y="18931"/>
                        </a:cubicBezTo>
                        <a:cubicBezTo>
                          <a:pt x="22010" y="-1116"/>
                          <a:pt x="49590" y="-6029"/>
                          <a:pt x="69637" y="7990"/>
                        </a:cubicBezTo>
                        <a:cubicBezTo>
                          <a:pt x="89684" y="22010"/>
                          <a:pt x="94597" y="49590"/>
                          <a:pt x="80577" y="69637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61" name="Google Shape;3861;p49">
                    <a:extLst>
                      <a:ext uri="{FF2B5EF4-FFF2-40B4-BE49-F238E27FC236}">
                        <a16:creationId xmlns:a16="http://schemas.microsoft.com/office/drawing/2014/main" id="{97237FEE-3B4F-A567-5B6C-9213C5CC7178}"/>
                      </a:ext>
                    </a:extLst>
                  </p:cNvPr>
                  <p:cNvSpPr/>
                  <p:nvPr/>
                </p:nvSpPr>
                <p:spPr>
                  <a:xfrm>
                    <a:off x="1462093" y="3174093"/>
                    <a:ext cx="82149" cy="71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149" h="71929" extrusionOk="0">
                        <a:moveTo>
                          <a:pt x="22206" y="59288"/>
                        </a:moveTo>
                        <a:cubicBezTo>
                          <a:pt x="2946" y="45858"/>
                          <a:pt x="-2295" y="19850"/>
                          <a:pt x="9694" y="0"/>
                        </a:cubicBezTo>
                        <a:cubicBezTo>
                          <a:pt x="9104" y="721"/>
                          <a:pt x="8514" y="1507"/>
                          <a:pt x="7990" y="2293"/>
                        </a:cubicBezTo>
                        <a:cubicBezTo>
                          <a:pt x="-6029" y="22340"/>
                          <a:pt x="-1116" y="49920"/>
                          <a:pt x="18931" y="63940"/>
                        </a:cubicBezTo>
                        <a:cubicBezTo>
                          <a:pt x="38977" y="77959"/>
                          <a:pt x="66558" y="73046"/>
                          <a:pt x="80577" y="52999"/>
                        </a:cubicBezTo>
                        <a:cubicBezTo>
                          <a:pt x="81102" y="52213"/>
                          <a:pt x="81626" y="51427"/>
                          <a:pt x="82150" y="50641"/>
                        </a:cubicBezTo>
                        <a:cubicBezTo>
                          <a:pt x="67737" y="68787"/>
                          <a:pt x="41467" y="72784"/>
                          <a:pt x="22206" y="5935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62" name="Google Shape;3862;p49">
                    <a:extLst>
                      <a:ext uri="{FF2B5EF4-FFF2-40B4-BE49-F238E27FC236}">
                        <a16:creationId xmlns:a16="http://schemas.microsoft.com/office/drawing/2014/main" id="{6F615673-7D1F-158F-19D8-8DC570FACA12}"/>
                      </a:ext>
                    </a:extLst>
                  </p:cNvPr>
                  <p:cNvSpPr/>
                  <p:nvPr/>
                </p:nvSpPr>
                <p:spPr>
                  <a:xfrm>
                    <a:off x="1516903" y="3165371"/>
                    <a:ext cx="13054" cy="9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54" h="9673" extrusionOk="0">
                        <a:moveTo>
                          <a:pt x="1200" y="5185"/>
                        </a:moveTo>
                        <a:cubicBezTo>
                          <a:pt x="152" y="4465"/>
                          <a:pt x="-306" y="3023"/>
                          <a:pt x="218" y="1778"/>
                        </a:cubicBezTo>
                        <a:cubicBezTo>
                          <a:pt x="807" y="337"/>
                          <a:pt x="2445" y="-383"/>
                          <a:pt x="3952" y="206"/>
                        </a:cubicBezTo>
                        <a:cubicBezTo>
                          <a:pt x="6703" y="1320"/>
                          <a:pt x="9324" y="2761"/>
                          <a:pt x="11813" y="4465"/>
                        </a:cubicBezTo>
                        <a:cubicBezTo>
                          <a:pt x="13124" y="5382"/>
                          <a:pt x="13451" y="7151"/>
                          <a:pt x="12534" y="8461"/>
                        </a:cubicBezTo>
                        <a:cubicBezTo>
                          <a:pt x="11617" y="9771"/>
                          <a:pt x="9848" y="10033"/>
                          <a:pt x="8603" y="9181"/>
                        </a:cubicBezTo>
                        <a:cubicBezTo>
                          <a:pt x="6507" y="7740"/>
                          <a:pt x="4214" y="6495"/>
                          <a:pt x="1856" y="5578"/>
                        </a:cubicBezTo>
                        <a:cubicBezTo>
                          <a:pt x="1659" y="5513"/>
                          <a:pt x="1462" y="5382"/>
                          <a:pt x="1266" y="525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37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63" name="Google Shape;3863;p49">
                    <a:extLst>
                      <a:ext uri="{FF2B5EF4-FFF2-40B4-BE49-F238E27FC236}">
                        <a16:creationId xmlns:a16="http://schemas.microsoft.com/office/drawing/2014/main" id="{DB704824-732C-F074-1474-DA05E636770C}"/>
                      </a:ext>
                    </a:extLst>
                  </p:cNvPr>
                  <p:cNvSpPr/>
                  <p:nvPr/>
                </p:nvSpPr>
                <p:spPr>
                  <a:xfrm>
                    <a:off x="1481473" y="3162853"/>
                    <a:ext cx="31805" cy="132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05" h="13214" extrusionOk="0">
                        <a:moveTo>
                          <a:pt x="1189" y="12748"/>
                        </a:moveTo>
                        <a:cubicBezTo>
                          <a:pt x="1189" y="12748"/>
                          <a:pt x="730" y="12420"/>
                          <a:pt x="599" y="12158"/>
                        </a:cubicBezTo>
                        <a:cubicBezTo>
                          <a:pt x="-384" y="10913"/>
                          <a:pt x="-122" y="9144"/>
                          <a:pt x="1123" y="8162"/>
                        </a:cubicBezTo>
                        <a:cubicBezTo>
                          <a:pt x="9050" y="2004"/>
                          <a:pt x="19335" y="-879"/>
                          <a:pt x="29293" y="235"/>
                        </a:cubicBezTo>
                        <a:cubicBezTo>
                          <a:pt x="30866" y="431"/>
                          <a:pt x="31979" y="1807"/>
                          <a:pt x="31783" y="3379"/>
                        </a:cubicBezTo>
                        <a:cubicBezTo>
                          <a:pt x="31586" y="4952"/>
                          <a:pt x="30210" y="6065"/>
                          <a:pt x="28638" y="5869"/>
                        </a:cubicBezTo>
                        <a:cubicBezTo>
                          <a:pt x="20122" y="4886"/>
                          <a:pt x="11343" y="7376"/>
                          <a:pt x="4595" y="12616"/>
                        </a:cubicBezTo>
                        <a:cubicBezTo>
                          <a:pt x="3613" y="13403"/>
                          <a:pt x="2237" y="13403"/>
                          <a:pt x="1254" y="1268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37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64" name="Google Shape;3864;p49">
                    <a:extLst>
                      <a:ext uri="{FF2B5EF4-FFF2-40B4-BE49-F238E27FC236}">
                        <a16:creationId xmlns:a16="http://schemas.microsoft.com/office/drawing/2014/main" id="{AC1960BE-80F7-F65C-6FC5-3E95AA7F4075}"/>
                      </a:ext>
                    </a:extLst>
                  </p:cNvPr>
                  <p:cNvSpPr/>
                  <p:nvPr/>
                </p:nvSpPr>
                <p:spPr>
                  <a:xfrm>
                    <a:off x="1468380" y="3173897"/>
                    <a:ext cx="75993" cy="55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93" h="55750" extrusionOk="0">
                        <a:moveTo>
                          <a:pt x="1703" y="2489"/>
                        </a:moveTo>
                        <a:cubicBezTo>
                          <a:pt x="1114" y="3341"/>
                          <a:pt x="524" y="4258"/>
                          <a:pt x="0" y="5175"/>
                        </a:cubicBezTo>
                        <a:lnTo>
                          <a:pt x="72390" y="55751"/>
                        </a:lnTo>
                        <a:cubicBezTo>
                          <a:pt x="73046" y="54964"/>
                          <a:pt x="73701" y="54113"/>
                          <a:pt x="74290" y="53261"/>
                        </a:cubicBezTo>
                        <a:cubicBezTo>
                          <a:pt x="74880" y="52409"/>
                          <a:pt x="75470" y="51492"/>
                          <a:pt x="75994" y="50575"/>
                        </a:cubicBezTo>
                        <a:lnTo>
                          <a:pt x="3603" y="0"/>
                        </a:lnTo>
                        <a:cubicBezTo>
                          <a:pt x="2948" y="786"/>
                          <a:pt x="2293" y="1638"/>
                          <a:pt x="1703" y="255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65" name="Google Shape;3865;p49">
                  <a:extLst>
                    <a:ext uri="{FF2B5EF4-FFF2-40B4-BE49-F238E27FC236}">
                      <a16:creationId xmlns:a16="http://schemas.microsoft.com/office/drawing/2014/main" id="{8CD02389-0CF2-C611-EF57-E2583D6A7A52}"/>
                    </a:ext>
                  </a:extLst>
                </p:cNvPr>
                <p:cNvGrpSpPr/>
                <p:nvPr/>
              </p:nvGrpSpPr>
              <p:grpSpPr>
                <a:xfrm>
                  <a:off x="1521671" y="3277716"/>
                  <a:ext cx="122034" cy="122015"/>
                  <a:chOff x="1521671" y="3277716"/>
                  <a:chExt cx="122034" cy="122015"/>
                </a:xfrm>
              </p:grpSpPr>
              <p:sp>
                <p:nvSpPr>
                  <p:cNvPr id="3866" name="Google Shape;3866;p49">
                    <a:extLst>
                      <a:ext uri="{FF2B5EF4-FFF2-40B4-BE49-F238E27FC236}">
                        <a16:creationId xmlns:a16="http://schemas.microsoft.com/office/drawing/2014/main" id="{699BDF94-47AE-0280-1506-EF59E155A974}"/>
                      </a:ext>
                    </a:extLst>
                  </p:cNvPr>
                  <p:cNvSpPr/>
                  <p:nvPr/>
                </p:nvSpPr>
                <p:spPr>
                  <a:xfrm>
                    <a:off x="1521690" y="3277716"/>
                    <a:ext cx="122015" cy="1220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015" h="122015" extrusionOk="0">
                        <a:moveTo>
                          <a:pt x="110993" y="95926"/>
                        </a:moveTo>
                        <a:cubicBezTo>
                          <a:pt x="91733" y="123572"/>
                          <a:pt x="53736" y="130319"/>
                          <a:pt x="26090" y="110993"/>
                        </a:cubicBezTo>
                        <a:cubicBezTo>
                          <a:pt x="-1556" y="91733"/>
                          <a:pt x="-8303" y="53736"/>
                          <a:pt x="11023" y="26090"/>
                        </a:cubicBezTo>
                        <a:cubicBezTo>
                          <a:pt x="30283" y="-1556"/>
                          <a:pt x="68280" y="-8303"/>
                          <a:pt x="95926" y="11022"/>
                        </a:cubicBezTo>
                        <a:cubicBezTo>
                          <a:pt x="123572" y="30283"/>
                          <a:pt x="130319" y="68280"/>
                          <a:pt x="110993" y="9592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67" name="Google Shape;3867;p49">
                    <a:extLst>
                      <a:ext uri="{FF2B5EF4-FFF2-40B4-BE49-F238E27FC236}">
                        <a16:creationId xmlns:a16="http://schemas.microsoft.com/office/drawing/2014/main" id="{3E72384B-D66D-597B-7DD5-96AA07BCE19A}"/>
                      </a:ext>
                    </a:extLst>
                  </p:cNvPr>
                  <p:cNvSpPr/>
                  <p:nvPr/>
                </p:nvSpPr>
                <p:spPr>
                  <a:xfrm>
                    <a:off x="1521671" y="3300662"/>
                    <a:ext cx="113108" cy="990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08" h="99023" extrusionOk="0">
                        <a:moveTo>
                          <a:pt x="30564" y="81628"/>
                        </a:moveTo>
                        <a:cubicBezTo>
                          <a:pt x="4032" y="63088"/>
                          <a:pt x="-3240" y="27318"/>
                          <a:pt x="13334" y="0"/>
                        </a:cubicBezTo>
                        <a:cubicBezTo>
                          <a:pt x="12548" y="1048"/>
                          <a:pt x="11762" y="2031"/>
                          <a:pt x="10976" y="3145"/>
                        </a:cubicBezTo>
                        <a:cubicBezTo>
                          <a:pt x="-8284" y="30725"/>
                          <a:pt x="-1537" y="68787"/>
                          <a:pt x="26044" y="88048"/>
                        </a:cubicBezTo>
                        <a:cubicBezTo>
                          <a:pt x="53690" y="107308"/>
                          <a:pt x="91686" y="100561"/>
                          <a:pt x="110947" y="72980"/>
                        </a:cubicBezTo>
                        <a:cubicBezTo>
                          <a:pt x="111668" y="71932"/>
                          <a:pt x="112388" y="70818"/>
                          <a:pt x="113109" y="69704"/>
                        </a:cubicBezTo>
                        <a:cubicBezTo>
                          <a:pt x="93193" y="94664"/>
                          <a:pt x="57096" y="100168"/>
                          <a:pt x="30564" y="81628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68" name="Google Shape;3868;p49">
                    <a:extLst>
                      <a:ext uri="{FF2B5EF4-FFF2-40B4-BE49-F238E27FC236}">
                        <a16:creationId xmlns:a16="http://schemas.microsoft.com/office/drawing/2014/main" id="{8305165B-D8CA-7273-F2A7-CDD2EDC1165F}"/>
                      </a:ext>
                    </a:extLst>
                  </p:cNvPr>
                  <p:cNvSpPr/>
                  <p:nvPr/>
                </p:nvSpPr>
                <p:spPr>
                  <a:xfrm>
                    <a:off x="1597143" y="3288694"/>
                    <a:ext cx="17899" cy="13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99" h="13260" extrusionOk="0">
                        <a:moveTo>
                          <a:pt x="1670" y="7121"/>
                        </a:moveTo>
                        <a:cubicBezTo>
                          <a:pt x="229" y="6072"/>
                          <a:pt x="-426" y="4172"/>
                          <a:pt x="295" y="2469"/>
                        </a:cubicBezTo>
                        <a:cubicBezTo>
                          <a:pt x="1081" y="438"/>
                          <a:pt x="3374" y="-544"/>
                          <a:pt x="5405" y="307"/>
                        </a:cubicBezTo>
                        <a:cubicBezTo>
                          <a:pt x="9204" y="1814"/>
                          <a:pt x="12873" y="3779"/>
                          <a:pt x="16214" y="6138"/>
                        </a:cubicBezTo>
                        <a:cubicBezTo>
                          <a:pt x="17983" y="7382"/>
                          <a:pt x="18441" y="9806"/>
                          <a:pt x="17197" y="11575"/>
                        </a:cubicBezTo>
                        <a:cubicBezTo>
                          <a:pt x="15952" y="13344"/>
                          <a:pt x="13528" y="13803"/>
                          <a:pt x="11759" y="12558"/>
                        </a:cubicBezTo>
                        <a:cubicBezTo>
                          <a:pt x="8877" y="10527"/>
                          <a:pt x="5732" y="8824"/>
                          <a:pt x="2522" y="7579"/>
                        </a:cubicBezTo>
                        <a:cubicBezTo>
                          <a:pt x="2260" y="7448"/>
                          <a:pt x="1998" y="7317"/>
                          <a:pt x="1736" y="712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37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69" name="Google Shape;3869;p49">
                    <a:extLst>
                      <a:ext uri="{FF2B5EF4-FFF2-40B4-BE49-F238E27FC236}">
                        <a16:creationId xmlns:a16="http://schemas.microsoft.com/office/drawing/2014/main" id="{0A47D4E7-6701-7378-4325-12E8A64DD1FA}"/>
                      </a:ext>
                    </a:extLst>
                  </p:cNvPr>
                  <p:cNvSpPr/>
                  <p:nvPr/>
                </p:nvSpPr>
                <p:spPr>
                  <a:xfrm>
                    <a:off x="1548332" y="3285193"/>
                    <a:ext cx="43816" cy="182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16" h="18238" extrusionOk="0">
                        <a:moveTo>
                          <a:pt x="1675" y="17500"/>
                        </a:moveTo>
                        <a:cubicBezTo>
                          <a:pt x="1675" y="17500"/>
                          <a:pt x="1086" y="17042"/>
                          <a:pt x="824" y="16714"/>
                        </a:cubicBezTo>
                        <a:cubicBezTo>
                          <a:pt x="-487" y="15011"/>
                          <a:pt x="-224" y="12521"/>
                          <a:pt x="1544" y="11211"/>
                        </a:cubicBezTo>
                        <a:cubicBezTo>
                          <a:pt x="12419" y="2760"/>
                          <a:pt x="26570" y="-1236"/>
                          <a:pt x="40327" y="336"/>
                        </a:cubicBezTo>
                        <a:cubicBezTo>
                          <a:pt x="42489" y="598"/>
                          <a:pt x="43996" y="2498"/>
                          <a:pt x="43799" y="4660"/>
                        </a:cubicBezTo>
                        <a:cubicBezTo>
                          <a:pt x="43537" y="6822"/>
                          <a:pt x="41638" y="8329"/>
                          <a:pt x="39476" y="8132"/>
                        </a:cubicBezTo>
                        <a:cubicBezTo>
                          <a:pt x="27749" y="6822"/>
                          <a:pt x="15629" y="10228"/>
                          <a:pt x="6327" y="17435"/>
                        </a:cubicBezTo>
                        <a:cubicBezTo>
                          <a:pt x="4951" y="18483"/>
                          <a:pt x="3051" y="18483"/>
                          <a:pt x="1675" y="17566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37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70" name="Google Shape;3870;p49">
                    <a:extLst>
                      <a:ext uri="{FF2B5EF4-FFF2-40B4-BE49-F238E27FC236}">
                        <a16:creationId xmlns:a16="http://schemas.microsoft.com/office/drawing/2014/main" id="{BB0F681E-A924-6BC0-464F-72F8E40F6026}"/>
                      </a:ext>
                    </a:extLst>
                  </p:cNvPr>
                  <p:cNvSpPr/>
                  <p:nvPr/>
                </p:nvSpPr>
                <p:spPr>
                  <a:xfrm>
                    <a:off x="1530289" y="3300400"/>
                    <a:ext cx="104687" cy="76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687" h="76779" extrusionOk="0">
                        <a:moveTo>
                          <a:pt x="2358" y="3472"/>
                        </a:moveTo>
                        <a:cubicBezTo>
                          <a:pt x="1507" y="4651"/>
                          <a:pt x="721" y="5896"/>
                          <a:pt x="0" y="7141"/>
                        </a:cubicBezTo>
                        <a:lnTo>
                          <a:pt x="99709" y="76780"/>
                        </a:lnTo>
                        <a:cubicBezTo>
                          <a:pt x="100626" y="75666"/>
                          <a:pt x="101478" y="74487"/>
                          <a:pt x="102329" y="73308"/>
                        </a:cubicBezTo>
                        <a:cubicBezTo>
                          <a:pt x="103181" y="72129"/>
                          <a:pt x="103967" y="70884"/>
                          <a:pt x="104688" y="69639"/>
                        </a:cubicBezTo>
                        <a:lnTo>
                          <a:pt x="4979" y="0"/>
                        </a:lnTo>
                        <a:cubicBezTo>
                          <a:pt x="4062" y="1114"/>
                          <a:pt x="3210" y="2293"/>
                          <a:pt x="2358" y="347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71" name="Google Shape;3871;p49">
                  <a:extLst>
                    <a:ext uri="{FF2B5EF4-FFF2-40B4-BE49-F238E27FC236}">
                      <a16:creationId xmlns:a16="http://schemas.microsoft.com/office/drawing/2014/main" id="{3FA20BB6-023E-561A-291E-B02B01372B1A}"/>
                    </a:ext>
                  </a:extLst>
                </p:cNvPr>
                <p:cNvGrpSpPr/>
                <p:nvPr/>
              </p:nvGrpSpPr>
              <p:grpSpPr>
                <a:xfrm>
                  <a:off x="1375783" y="3310329"/>
                  <a:ext cx="87778" cy="87778"/>
                  <a:chOff x="1375783" y="3310329"/>
                  <a:chExt cx="87778" cy="87778"/>
                </a:xfrm>
              </p:grpSpPr>
              <p:sp>
                <p:nvSpPr>
                  <p:cNvPr id="3872" name="Google Shape;3872;p49">
                    <a:extLst>
                      <a:ext uri="{FF2B5EF4-FFF2-40B4-BE49-F238E27FC236}">
                        <a16:creationId xmlns:a16="http://schemas.microsoft.com/office/drawing/2014/main" id="{F9E6B3F1-5927-CA56-D757-7A8179260D75}"/>
                      </a:ext>
                    </a:extLst>
                  </p:cNvPr>
                  <p:cNvSpPr/>
                  <p:nvPr/>
                </p:nvSpPr>
                <p:spPr>
                  <a:xfrm>
                    <a:off x="1375783" y="3310329"/>
                    <a:ext cx="87778" cy="87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778" h="87778" extrusionOk="0">
                        <a:moveTo>
                          <a:pt x="85391" y="29641"/>
                        </a:moveTo>
                        <a:cubicBezTo>
                          <a:pt x="93252" y="52570"/>
                          <a:pt x="81067" y="77530"/>
                          <a:pt x="58138" y="85391"/>
                        </a:cubicBezTo>
                        <a:cubicBezTo>
                          <a:pt x="35209" y="93252"/>
                          <a:pt x="10249" y="81067"/>
                          <a:pt x="2388" y="58138"/>
                        </a:cubicBezTo>
                        <a:cubicBezTo>
                          <a:pt x="-5474" y="35209"/>
                          <a:pt x="6711" y="10249"/>
                          <a:pt x="29640" y="2388"/>
                        </a:cubicBezTo>
                        <a:cubicBezTo>
                          <a:pt x="52570" y="-5474"/>
                          <a:pt x="77530" y="6711"/>
                          <a:pt x="85391" y="2964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73" name="Google Shape;3873;p49">
                    <a:extLst>
                      <a:ext uri="{FF2B5EF4-FFF2-40B4-BE49-F238E27FC236}">
                        <a16:creationId xmlns:a16="http://schemas.microsoft.com/office/drawing/2014/main" id="{F0084157-6F53-F213-58CA-AB4558C41E61}"/>
                      </a:ext>
                    </a:extLst>
                  </p:cNvPr>
                  <p:cNvSpPr/>
                  <p:nvPr/>
                </p:nvSpPr>
                <p:spPr>
                  <a:xfrm>
                    <a:off x="1377384" y="3337283"/>
                    <a:ext cx="86177" cy="607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77" h="60758" extrusionOk="0">
                        <a:moveTo>
                          <a:pt x="54702" y="53065"/>
                        </a:moveTo>
                        <a:cubicBezTo>
                          <a:pt x="32690" y="60598"/>
                          <a:pt x="8779" y="49658"/>
                          <a:pt x="0" y="28432"/>
                        </a:cubicBezTo>
                        <a:cubicBezTo>
                          <a:pt x="262" y="29349"/>
                          <a:pt x="524" y="30266"/>
                          <a:pt x="786" y="31118"/>
                        </a:cubicBezTo>
                        <a:cubicBezTo>
                          <a:pt x="8648" y="54047"/>
                          <a:pt x="33608" y="66232"/>
                          <a:pt x="56537" y="58371"/>
                        </a:cubicBezTo>
                        <a:cubicBezTo>
                          <a:pt x="79466" y="50510"/>
                          <a:pt x="91651" y="25550"/>
                          <a:pt x="83789" y="2620"/>
                        </a:cubicBezTo>
                        <a:cubicBezTo>
                          <a:pt x="83462" y="1703"/>
                          <a:pt x="83134" y="852"/>
                          <a:pt x="82807" y="0"/>
                        </a:cubicBezTo>
                        <a:cubicBezTo>
                          <a:pt x="88899" y="22143"/>
                          <a:pt x="76780" y="45465"/>
                          <a:pt x="54768" y="5306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74" name="Google Shape;3874;p49">
                    <a:extLst>
                      <a:ext uri="{FF2B5EF4-FFF2-40B4-BE49-F238E27FC236}">
                        <a16:creationId xmlns:a16="http://schemas.microsoft.com/office/drawing/2014/main" id="{E4C61E39-D10E-775A-D0CE-16211119F78B}"/>
                      </a:ext>
                    </a:extLst>
                  </p:cNvPr>
                  <p:cNvSpPr/>
                  <p:nvPr/>
                </p:nvSpPr>
                <p:spPr>
                  <a:xfrm>
                    <a:off x="1397834" y="3317598"/>
                    <a:ext cx="13123" cy="91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23" h="9153" extrusionOk="0">
                        <a:moveTo>
                          <a:pt x="3724" y="9006"/>
                        </a:moveTo>
                        <a:cubicBezTo>
                          <a:pt x="2545" y="9399"/>
                          <a:pt x="1103" y="9006"/>
                          <a:pt x="448" y="7827"/>
                        </a:cubicBezTo>
                        <a:cubicBezTo>
                          <a:pt x="-404" y="6517"/>
                          <a:pt x="-10" y="4748"/>
                          <a:pt x="1365" y="3962"/>
                        </a:cubicBezTo>
                        <a:cubicBezTo>
                          <a:pt x="3855" y="2390"/>
                          <a:pt x="6541" y="1145"/>
                          <a:pt x="9358" y="162"/>
                        </a:cubicBezTo>
                        <a:cubicBezTo>
                          <a:pt x="10799" y="-362"/>
                          <a:pt x="12437" y="424"/>
                          <a:pt x="12961" y="1931"/>
                        </a:cubicBezTo>
                        <a:cubicBezTo>
                          <a:pt x="13485" y="3372"/>
                          <a:pt x="12699" y="5010"/>
                          <a:pt x="11192" y="5534"/>
                        </a:cubicBezTo>
                        <a:cubicBezTo>
                          <a:pt x="8768" y="6386"/>
                          <a:pt x="6475" y="7434"/>
                          <a:pt x="4379" y="8810"/>
                        </a:cubicBezTo>
                        <a:cubicBezTo>
                          <a:pt x="4182" y="8941"/>
                          <a:pt x="3986" y="9006"/>
                          <a:pt x="3789" y="907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37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75" name="Google Shape;3875;p49">
                    <a:extLst>
                      <a:ext uri="{FF2B5EF4-FFF2-40B4-BE49-F238E27FC236}">
                        <a16:creationId xmlns:a16="http://schemas.microsoft.com/office/drawing/2014/main" id="{76365131-9925-735E-091C-78234561C13E}"/>
                      </a:ext>
                    </a:extLst>
                  </p:cNvPr>
                  <p:cNvSpPr/>
                  <p:nvPr/>
                </p:nvSpPr>
                <p:spPr>
                  <a:xfrm>
                    <a:off x="1381105" y="3327175"/>
                    <a:ext cx="15077" cy="30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77" h="30875" extrusionOk="0">
                        <a:moveTo>
                          <a:pt x="3747" y="30744"/>
                        </a:moveTo>
                        <a:cubicBezTo>
                          <a:pt x="3747" y="30744"/>
                          <a:pt x="3223" y="30875"/>
                          <a:pt x="2896" y="30875"/>
                        </a:cubicBezTo>
                        <a:cubicBezTo>
                          <a:pt x="1323" y="30875"/>
                          <a:pt x="13" y="29696"/>
                          <a:pt x="13" y="28124"/>
                        </a:cubicBezTo>
                        <a:cubicBezTo>
                          <a:pt x="-249" y="18231"/>
                          <a:pt x="3420" y="8274"/>
                          <a:pt x="10167" y="936"/>
                        </a:cubicBezTo>
                        <a:cubicBezTo>
                          <a:pt x="11216" y="-243"/>
                          <a:pt x="12984" y="-308"/>
                          <a:pt x="14164" y="740"/>
                        </a:cubicBezTo>
                        <a:cubicBezTo>
                          <a:pt x="15277" y="1788"/>
                          <a:pt x="15408" y="3557"/>
                          <a:pt x="14360" y="4736"/>
                        </a:cubicBezTo>
                        <a:cubicBezTo>
                          <a:pt x="8595" y="11025"/>
                          <a:pt x="5451" y="19476"/>
                          <a:pt x="5713" y="27927"/>
                        </a:cubicBezTo>
                        <a:cubicBezTo>
                          <a:pt x="5713" y="29172"/>
                          <a:pt x="4927" y="30286"/>
                          <a:pt x="3813" y="30679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37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76" name="Google Shape;3876;p49">
                    <a:extLst>
                      <a:ext uri="{FF2B5EF4-FFF2-40B4-BE49-F238E27FC236}">
                        <a16:creationId xmlns:a16="http://schemas.microsoft.com/office/drawing/2014/main" id="{07EE1DA4-E6F9-E460-638E-335C6E7E43A1}"/>
                      </a:ext>
                    </a:extLst>
                  </p:cNvPr>
                  <p:cNvSpPr/>
                  <p:nvPr/>
                </p:nvSpPr>
                <p:spPr>
                  <a:xfrm>
                    <a:off x="1377253" y="3337021"/>
                    <a:ext cx="84772" cy="343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772" h="34393" extrusionOk="0">
                        <a:moveTo>
                          <a:pt x="917" y="31446"/>
                        </a:moveTo>
                        <a:cubicBezTo>
                          <a:pt x="1245" y="32428"/>
                          <a:pt x="1638" y="33411"/>
                          <a:pt x="2031" y="34394"/>
                        </a:cubicBezTo>
                        <a:lnTo>
                          <a:pt x="84772" y="5962"/>
                        </a:lnTo>
                        <a:cubicBezTo>
                          <a:pt x="84510" y="4979"/>
                          <a:pt x="84183" y="3931"/>
                          <a:pt x="83855" y="2948"/>
                        </a:cubicBezTo>
                        <a:cubicBezTo>
                          <a:pt x="83527" y="1965"/>
                          <a:pt x="83134" y="983"/>
                          <a:pt x="82741" y="0"/>
                        </a:cubicBezTo>
                        <a:lnTo>
                          <a:pt x="0" y="28432"/>
                        </a:lnTo>
                        <a:cubicBezTo>
                          <a:pt x="262" y="29415"/>
                          <a:pt x="590" y="30463"/>
                          <a:pt x="917" y="31446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877" name="Google Shape;3877;p49">
              <a:extLst>
                <a:ext uri="{FF2B5EF4-FFF2-40B4-BE49-F238E27FC236}">
                  <a16:creationId xmlns:a16="http://schemas.microsoft.com/office/drawing/2014/main" id="{610B8328-5172-0254-BC28-AF719545FEF1}"/>
                </a:ext>
              </a:extLst>
            </p:cNvPr>
            <p:cNvGrpSpPr/>
            <p:nvPr/>
          </p:nvGrpSpPr>
          <p:grpSpPr>
            <a:xfrm flipH="1">
              <a:off x="7375550" y="1568616"/>
              <a:ext cx="1347861" cy="3575014"/>
              <a:chOff x="2726230" y="182237"/>
              <a:chExt cx="827061" cy="2193529"/>
            </a:xfrm>
          </p:grpSpPr>
          <p:sp>
            <p:nvSpPr>
              <p:cNvPr id="3878" name="Google Shape;3878;p49">
                <a:extLst>
                  <a:ext uri="{FF2B5EF4-FFF2-40B4-BE49-F238E27FC236}">
                    <a16:creationId xmlns:a16="http://schemas.microsoft.com/office/drawing/2014/main" id="{B9197C54-D526-8A7B-3E67-A00D9018A314}"/>
                  </a:ext>
                </a:extLst>
              </p:cNvPr>
              <p:cNvSpPr/>
              <p:nvPr/>
            </p:nvSpPr>
            <p:spPr>
              <a:xfrm>
                <a:off x="2954448" y="182237"/>
                <a:ext cx="246062" cy="242720"/>
              </a:xfrm>
              <a:custGeom>
                <a:avLst/>
                <a:gdLst/>
                <a:ahLst/>
                <a:cxnLst/>
                <a:rect l="l" t="t" r="r" b="b"/>
                <a:pathLst>
                  <a:path w="246062" h="242720" extrusionOk="0">
                    <a:moveTo>
                      <a:pt x="246062" y="242655"/>
                    </a:moveTo>
                    <a:cubicBezTo>
                      <a:pt x="246062" y="235122"/>
                      <a:pt x="238397" y="222085"/>
                      <a:pt x="238397" y="222085"/>
                    </a:cubicBezTo>
                    <a:cubicBezTo>
                      <a:pt x="238397" y="222085"/>
                      <a:pt x="221888" y="200990"/>
                      <a:pt x="214617" y="164827"/>
                    </a:cubicBezTo>
                    <a:cubicBezTo>
                      <a:pt x="208589" y="134758"/>
                      <a:pt x="232632" y="72063"/>
                      <a:pt x="212586" y="40421"/>
                    </a:cubicBezTo>
                    <a:cubicBezTo>
                      <a:pt x="189329" y="3537"/>
                      <a:pt x="158801" y="11595"/>
                      <a:pt x="158801" y="11595"/>
                    </a:cubicBezTo>
                    <a:cubicBezTo>
                      <a:pt x="86869" y="-21029"/>
                      <a:pt x="45269" y="23650"/>
                      <a:pt x="34066" y="42058"/>
                    </a:cubicBezTo>
                    <a:cubicBezTo>
                      <a:pt x="15657" y="72390"/>
                      <a:pt x="13954" y="97809"/>
                      <a:pt x="11858" y="137181"/>
                    </a:cubicBezTo>
                    <a:cubicBezTo>
                      <a:pt x="9892" y="175178"/>
                      <a:pt x="5241" y="211341"/>
                      <a:pt x="0" y="242721"/>
                    </a:cubicBezTo>
                    <a:lnTo>
                      <a:pt x="245997" y="242721"/>
                    </a:lnTo>
                    <a:close/>
                  </a:path>
                </a:pathLst>
              </a:custGeom>
              <a:solidFill>
                <a:srgbClr val="C540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9" name="Google Shape;3879;p49">
                <a:extLst>
                  <a:ext uri="{FF2B5EF4-FFF2-40B4-BE49-F238E27FC236}">
                    <a16:creationId xmlns:a16="http://schemas.microsoft.com/office/drawing/2014/main" id="{5177FD9D-92DA-3783-338B-83FEA1E197BD}"/>
                  </a:ext>
                </a:extLst>
              </p:cNvPr>
              <p:cNvSpPr/>
              <p:nvPr/>
            </p:nvSpPr>
            <p:spPr>
              <a:xfrm>
                <a:off x="3204310" y="641868"/>
                <a:ext cx="158538" cy="436963"/>
              </a:xfrm>
              <a:custGeom>
                <a:avLst/>
                <a:gdLst/>
                <a:ahLst/>
                <a:cxnLst/>
                <a:rect l="l" t="t" r="r" b="b"/>
                <a:pathLst>
                  <a:path w="158538" h="436963" extrusionOk="0">
                    <a:moveTo>
                      <a:pt x="86279" y="7337"/>
                    </a:moveTo>
                    <a:cubicBezTo>
                      <a:pt x="86279" y="7337"/>
                      <a:pt x="83527" y="87982"/>
                      <a:pt x="93485" y="171510"/>
                    </a:cubicBezTo>
                    <a:lnTo>
                      <a:pt x="158538" y="436963"/>
                    </a:lnTo>
                    <a:lnTo>
                      <a:pt x="118511" y="436963"/>
                    </a:lnTo>
                    <a:cubicBezTo>
                      <a:pt x="118511" y="436963"/>
                      <a:pt x="26532" y="246979"/>
                      <a:pt x="12840" y="174130"/>
                    </a:cubicBezTo>
                    <a:cubicBezTo>
                      <a:pt x="6223" y="138819"/>
                      <a:pt x="0" y="0"/>
                      <a:pt x="0" y="0"/>
                    </a:cubicBezTo>
                    <a:lnTo>
                      <a:pt x="86213" y="7272"/>
                    </a:lnTo>
                    <a:close/>
                  </a:path>
                </a:pathLst>
              </a:custGeom>
              <a:solidFill>
                <a:srgbClr val="CB966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0" name="Google Shape;3880;p49">
                <a:extLst>
                  <a:ext uri="{FF2B5EF4-FFF2-40B4-BE49-F238E27FC236}">
                    <a16:creationId xmlns:a16="http://schemas.microsoft.com/office/drawing/2014/main" id="{9783B6B3-20EC-774F-EAD1-BC7F9D700A56}"/>
                  </a:ext>
                </a:extLst>
              </p:cNvPr>
              <p:cNvSpPr/>
              <p:nvPr/>
            </p:nvSpPr>
            <p:spPr>
              <a:xfrm>
                <a:off x="3266194" y="811353"/>
                <a:ext cx="29989" cy="9486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9486" extrusionOk="0">
                    <a:moveTo>
                      <a:pt x="2580" y="9427"/>
                    </a:moveTo>
                    <a:cubicBezTo>
                      <a:pt x="11228" y="7593"/>
                      <a:pt x="19875" y="5824"/>
                      <a:pt x="28523" y="3990"/>
                    </a:cubicBezTo>
                    <a:cubicBezTo>
                      <a:pt x="31078" y="3466"/>
                      <a:pt x="30030" y="-530"/>
                      <a:pt x="27409" y="59"/>
                    </a:cubicBezTo>
                    <a:cubicBezTo>
                      <a:pt x="18762" y="1894"/>
                      <a:pt x="10114" y="3662"/>
                      <a:pt x="1466" y="5497"/>
                    </a:cubicBezTo>
                    <a:cubicBezTo>
                      <a:pt x="-1089" y="6021"/>
                      <a:pt x="-40" y="10017"/>
                      <a:pt x="2580" y="9427"/>
                    </a:cubicBezTo>
                    <a:lnTo>
                      <a:pt x="2580" y="9427"/>
                    </a:lnTo>
                    <a:close/>
                  </a:path>
                </a:pathLst>
              </a:custGeom>
              <a:solidFill>
                <a:srgbClr val="76441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881" name="Google Shape;3881;p49">
                <a:extLst>
                  <a:ext uri="{FF2B5EF4-FFF2-40B4-BE49-F238E27FC236}">
                    <a16:creationId xmlns:a16="http://schemas.microsoft.com/office/drawing/2014/main" id="{1A05EE8C-E6D3-64D2-D4BE-9CBF19D2877E}"/>
                  </a:ext>
                </a:extLst>
              </p:cNvPr>
              <p:cNvGrpSpPr/>
              <p:nvPr/>
            </p:nvGrpSpPr>
            <p:grpSpPr>
              <a:xfrm>
                <a:off x="3292686" y="1034611"/>
                <a:ext cx="113151" cy="239833"/>
                <a:chOff x="3292686" y="1034611"/>
                <a:chExt cx="113151" cy="239833"/>
              </a:xfrm>
            </p:grpSpPr>
            <p:sp>
              <p:nvSpPr>
                <p:cNvPr id="3882" name="Google Shape;3882;p49">
                  <a:extLst>
                    <a:ext uri="{FF2B5EF4-FFF2-40B4-BE49-F238E27FC236}">
                      <a16:creationId xmlns:a16="http://schemas.microsoft.com/office/drawing/2014/main" id="{D244BB5C-7BBE-EC6F-F758-57F7E3373B5B}"/>
                    </a:ext>
                  </a:extLst>
                </p:cNvPr>
                <p:cNvSpPr/>
                <p:nvPr/>
              </p:nvSpPr>
              <p:spPr>
                <a:xfrm>
                  <a:off x="3389709" y="1185288"/>
                  <a:ext cx="16128" cy="75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8" h="75061" extrusionOk="0">
                      <a:moveTo>
                        <a:pt x="10089" y="0"/>
                      </a:moveTo>
                      <a:cubicBezTo>
                        <a:pt x="10089" y="0"/>
                        <a:pt x="17819" y="28432"/>
                        <a:pt x="15788" y="38783"/>
                      </a:cubicBezTo>
                      <a:cubicBezTo>
                        <a:pt x="13692" y="49134"/>
                        <a:pt x="13234" y="71932"/>
                        <a:pt x="7796" y="74945"/>
                      </a:cubicBezTo>
                      <a:cubicBezTo>
                        <a:pt x="2359" y="77893"/>
                        <a:pt x="0" y="23715"/>
                        <a:pt x="0" y="23715"/>
                      </a:cubicBezTo>
                      <a:lnTo>
                        <a:pt x="1015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3" name="Google Shape;3883;p49">
                  <a:extLst>
                    <a:ext uri="{FF2B5EF4-FFF2-40B4-BE49-F238E27FC236}">
                      <a16:creationId xmlns:a16="http://schemas.microsoft.com/office/drawing/2014/main" id="{89CA23C2-59F4-749D-FA44-AB2B7768BE0F}"/>
                    </a:ext>
                  </a:extLst>
                </p:cNvPr>
                <p:cNvSpPr/>
                <p:nvPr/>
              </p:nvSpPr>
              <p:spPr>
                <a:xfrm>
                  <a:off x="3330841" y="1107553"/>
                  <a:ext cx="70647" cy="166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47" h="166891" extrusionOk="0">
                      <a:moveTo>
                        <a:pt x="3576" y="9995"/>
                      </a:moveTo>
                      <a:cubicBezTo>
                        <a:pt x="3576" y="9995"/>
                        <a:pt x="-2386" y="34038"/>
                        <a:pt x="1086" y="51923"/>
                      </a:cubicBezTo>
                      <a:cubicBezTo>
                        <a:pt x="4493" y="69808"/>
                        <a:pt x="38" y="101646"/>
                        <a:pt x="11765" y="112259"/>
                      </a:cubicBezTo>
                      <a:cubicBezTo>
                        <a:pt x="23491" y="122872"/>
                        <a:pt x="20216" y="100795"/>
                        <a:pt x="20543" y="92540"/>
                      </a:cubicBezTo>
                      <a:cubicBezTo>
                        <a:pt x="20871" y="84286"/>
                        <a:pt x="24802" y="72494"/>
                        <a:pt x="29060" y="73411"/>
                      </a:cubicBezTo>
                      <a:cubicBezTo>
                        <a:pt x="33318" y="74328"/>
                        <a:pt x="39476" y="86382"/>
                        <a:pt x="43997" y="103546"/>
                      </a:cubicBezTo>
                      <a:cubicBezTo>
                        <a:pt x="48517" y="120710"/>
                        <a:pt x="50875" y="158314"/>
                        <a:pt x="57820" y="165586"/>
                      </a:cubicBezTo>
                      <a:cubicBezTo>
                        <a:pt x="64764" y="172923"/>
                        <a:pt x="64109" y="147570"/>
                        <a:pt x="66008" y="133813"/>
                      </a:cubicBezTo>
                      <a:cubicBezTo>
                        <a:pt x="67908" y="120055"/>
                        <a:pt x="67843" y="110621"/>
                        <a:pt x="70529" y="85661"/>
                      </a:cubicBezTo>
                      <a:cubicBezTo>
                        <a:pt x="72494" y="67187"/>
                        <a:pt x="49631" y="24604"/>
                        <a:pt x="37708" y="4427"/>
                      </a:cubicBezTo>
                      <a:cubicBezTo>
                        <a:pt x="37708" y="4427"/>
                        <a:pt x="27815" y="-8610"/>
                        <a:pt x="3576" y="1006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4" name="Google Shape;3884;p49">
                  <a:extLst>
                    <a:ext uri="{FF2B5EF4-FFF2-40B4-BE49-F238E27FC236}">
                      <a16:creationId xmlns:a16="http://schemas.microsoft.com/office/drawing/2014/main" id="{D2308048-D1E6-8733-1522-8C193E368833}"/>
                    </a:ext>
                  </a:extLst>
                </p:cNvPr>
                <p:cNvSpPr/>
                <p:nvPr/>
              </p:nvSpPr>
              <p:spPr>
                <a:xfrm>
                  <a:off x="3292686" y="1034611"/>
                  <a:ext cx="85230" cy="103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30" h="103312" extrusionOk="0">
                      <a:moveTo>
                        <a:pt x="38521" y="103312"/>
                      </a:moveTo>
                      <a:lnTo>
                        <a:pt x="0" y="16509"/>
                      </a:lnTo>
                      <a:lnTo>
                        <a:pt x="73439" y="0"/>
                      </a:lnTo>
                      <a:lnTo>
                        <a:pt x="85231" y="94075"/>
                      </a:lnTo>
                      <a:lnTo>
                        <a:pt x="38521" y="10331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85" name="Google Shape;3885;p49">
                <a:extLst>
                  <a:ext uri="{FF2B5EF4-FFF2-40B4-BE49-F238E27FC236}">
                    <a16:creationId xmlns:a16="http://schemas.microsoft.com/office/drawing/2014/main" id="{F84E44EE-BB57-303E-C73D-635A5712AC40}"/>
                  </a:ext>
                </a:extLst>
              </p:cNvPr>
              <p:cNvGrpSpPr/>
              <p:nvPr/>
            </p:nvGrpSpPr>
            <p:grpSpPr>
              <a:xfrm>
                <a:off x="2887303" y="857008"/>
                <a:ext cx="665988" cy="1518758"/>
                <a:chOff x="2887303" y="857008"/>
                <a:chExt cx="665988" cy="1518758"/>
              </a:xfrm>
            </p:grpSpPr>
            <p:grpSp>
              <p:nvGrpSpPr>
                <p:cNvPr id="3886" name="Google Shape;3886;p49">
                  <a:extLst>
                    <a:ext uri="{FF2B5EF4-FFF2-40B4-BE49-F238E27FC236}">
                      <a16:creationId xmlns:a16="http://schemas.microsoft.com/office/drawing/2014/main" id="{D2847BFB-38F7-595B-A327-93AFAC14B5BE}"/>
                    </a:ext>
                  </a:extLst>
                </p:cNvPr>
                <p:cNvGrpSpPr/>
                <p:nvPr/>
              </p:nvGrpSpPr>
              <p:grpSpPr>
                <a:xfrm>
                  <a:off x="3329307" y="2147524"/>
                  <a:ext cx="223984" cy="227588"/>
                  <a:chOff x="3329307" y="2147524"/>
                  <a:chExt cx="223984" cy="227588"/>
                </a:xfrm>
              </p:grpSpPr>
              <p:sp>
                <p:nvSpPr>
                  <p:cNvPr id="3887" name="Google Shape;3887;p49">
                    <a:extLst>
                      <a:ext uri="{FF2B5EF4-FFF2-40B4-BE49-F238E27FC236}">
                        <a16:creationId xmlns:a16="http://schemas.microsoft.com/office/drawing/2014/main" id="{D71BC89E-393B-5E4A-BA62-E391BE6360BA}"/>
                      </a:ext>
                    </a:extLst>
                  </p:cNvPr>
                  <p:cNvSpPr/>
                  <p:nvPr/>
                </p:nvSpPr>
                <p:spPr>
                  <a:xfrm>
                    <a:off x="3329307" y="2147524"/>
                    <a:ext cx="88178" cy="1482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178" h="148252" extrusionOk="0">
                        <a:moveTo>
                          <a:pt x="88179" y="0"/>
                        </a:moveTo>
                        <a:lnTo>
                          <a:pt x="84510" y="147401"/>
                        </a:lnTo>
                        <a:lnTo>
                          <a:pt x="33280" y="148253"/>
                        </a:lnTo>
                        <a:lnTo>
                          <a:pt x="0" y="0"/>
                        </a:lnTo>
                        <a:lnTo>
                          <a:pt x="88179" y="0"/>
                        </a:lnTo>
                        <a:close/>
                      </a:path>
                    </a:pathLst>
                  </a:custGeom>
                  <a:solidFill>
                    <a:srgbClr val="CB966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888" name="Google Shape;3888;p49">
                    <a:extLst>
                      <a:ext uri="{FF2B5EF4-FFF2-40B4-BE49-F238E27FC236}">
                        <a16:creationId xmlns:a16="http://schemas.microsoft.com/office/drawing/2014/main" id="{98464DB8-845F-1D6B-C58E-5C29DDED9822}"/>
                      </a:ext>
                    </a:extLst>
                  </p:cNvPr>
                  <p:cNvGrpSpPr/>
                  <p:nvPr/>
                </p:nvGrpSpPr>
                <p:grpSpPr>
                  <a:xfrm>
                    <a:off x="3350229" y="2264561"/>
                    <a:ext cx="203062" cy="110551"/>
                    <a:chOff x="3350229" y="2264561"/>
                    <a:chExt cx="203062" cy="110551"/>
                  </a:xfrm>
                </p:grpSpPr>
                <p:sp>
                  <p:nvSpPr>
                    <p:cNvPr id="3889" name="Google Shape;3889;p49">
                      <a:extLst>
                        <a:ext uri="{FF2B5EF4-FFF2-40B4-BE49-F238E27FC236}">
                          <a16:creationId xmlns:a16="http://schemas.microsoft.com/office/drawing/2014/main" id="{E4615A46-38BC-6FC2-EB0D-7984CD89D0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50229" y="2264561"/>
                      <a:ext cx="198607" cy="1105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8607" h="110551" extrusionOk="0">
                          <a:moveTo>
                            <a:pt x="15240" y="110552"/>
                          </a:moveTo>
                          <a:lnTo>
                            <a:pt x="198608" y="110552"/>
                          </a:lnTo>
                          <a:cubicBezTo>
                            <a:pt x="196511" y="99677"/>
                            <a:pt x="193694" y="92339"/>
                            <a:pt x="190288" y="86836"/>
                          </a:cubicBezTo>
                          <a:cubicBezTo>
                            <a:pt x="183540" y="75961"/>
                            <a:pt x="174368" y="72096"/>
                            <a:pt x="164410" y="71507"/>
                          </a:cubicBezTo>
                          <a:cubicBezTo>
                            <a:pt x="149277" y="70655"/>
                            <a:pt x="101388" y="39078"/>
                            <a:pt x="101388" y="39078"/>
                          </a:cubicBezTo>
                          <a:cubicBezTo>
                            <a:pt x="101388" y="39078"/>
                            <a:pt x="87500" y="27221"/>
                            <a:pt x="86451" y="8812"/>
                          </a:cubicBezTo>
                          <a:cubicBezTo>
                            <a:pt x="86058" y="1933"/>
                            <a:pt x="80424" y="885"/>
                            <a:pt x="75576" y="230"/>
                          </a:cubicBezTo>
                          <a:cubicBezTo>
                            <a:pt x="65684" y="-1146"/>
                            <a:pt x="57823" y="3702"/>
                            <a:pt x="56447" y="13594"/>
                          </a:cubicBezTo>
                          <a:lnTo>
                            <a:pt x="43476" y="21783"/>
                          </a:lnTo>
                          <a:lnTo>
                            <a:pt x="23233" y="11563"/>
                          </a:lnTo>
                          <a:cubicBezTo>
                            <a:pt x="23233" y="11563"/>
                            <a:pt x="-1138" y="6060"/>
                            <a:pt x="41" y="17394"/>
                          </a:cubicBezTo>
                          <a:cubicBezTo>
                            <a:pt x="697" y="23879"/>
                            <a:pt x="8951" y="56897"/>
                            <a:pt x="11506" y="79761"/>
                          </a:cubicBezTo>
                          <a:cubicBezTo>
                            <a:pt x="13471" y="96925"/>
                            <a:pt x="15240" y="110486"/>
                            <a:pt x="15240" y="110486"/>
                          </a:cubicBezTo>
                          <a:lnTo>
                            <a:pt x="15240" y="110486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90" name="Google Shape;3890;p49">
                      <a:extLst>
                        <a:ext uri="{FF2B5EF4-FFF2-40B4-BE49-F238E27FC236}">
                          <a16:creationId xmlns:a16="http://schemas.microsoft.com/office/drawing/2014/main" id="{C7215E79-99F7-7C20-2151-6ED4956AB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59560" y="2337510"/>
                      <a:ext cx="193731" cy="3760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3731" h="37601" extrusionOk="0">
                          <a:moveTo>
                            <a:pt x="3223" y="37602"/>
                          </a:moveTo>
                          <a:lnTo>
                            <a:pt x="193731" y="37602"/>
                          </a:lnTo>
                          <a:cubicBezTo>
                            <a:pt x="190390" y="27906"/>
                            <a:pt x="188359" y="19652"/>
                            <a:pt x="180956" y="13887"/>
                          </a:cubicBezTo>
                          <a:lnTo>
                            <a:pt x="180956" y="13887"/>
                          </a:lnTo>
                          <a:cubicBezTo>
                            <a:pt x="169557" y="10545"/>
                            <a:pt x="157110" y="14345"/>
                            <a:pt x="157110" y="14345"/>
                          </a:cubicBezTo>
                          <a:cubicBezTo>
                            <a:pt x="157110" y="14345"/>
                            <a:pt x="129071" y="27382"/>
                            <a:pt x="111383" y="23910"/>
                          </a:cubicBezTo>
                          <a:cubicBezTo>
                            <a:pt x="96839" y="21093"/>
                            <a:pt x="88781" y="4191"/>
                            <a:pt x="74303" y="1243"/>
                          </a:cubicBezTo>
                          <a:cubicBezTo>
                            <a:pt x="59825" y="-1705"/>
                            <a:pt x="44299" y="653"/>
                            <a:pt x="31327" y="7663"/>
                          </a:cubicBezTo>
                          <a:lnTo>
                            <a:pt x="2109" y="6811"/>
                          </a:lnTo>
                          <a:cubicBezTo>
                            <a:pt x="2109" y="6811"/>
                            <a:pt x="-1363" y="10283"/>
                            <a:pt x="603" y="25613"/>
                          </a:cubicBezTo>
                          <a:cubicBezTo>
                            <a:pt x="1061" y="29151"/>
                            <a:pt x="1847" y="31771"/>
                            <a:pt x="3223" y="37536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grpSp>
              <p:nvGrpSpPr>
                <p:cNvPr id="3891" name="Google Shape;3891;p49">
                  <a:extLst>
                    <a:ext uri="{FF2B5EF4-FFF2-40B4-BE49-F238E27FC236}">
                      <a16:creationId xmlns:a16="http://schemas.microsoft.com/office/drawing/2014/main" id="{B851AB72-E779-2BA6-84FB-4B2FEF778B61}"/>
                    </a:ext>
                  </a:extLst>
                </p:cNvPr>
                <p:cNvGrpSpPr/>
                <p:nvPr/>
              </p:nvGrpSpPr>
              <p:grpSpPr>
                <a:xfrm>
                  <a:off x="2989511" y="2147524"/>
                  <a:ext cx="117285" cy="228242"/>
                  <a:chOff x="2989511" y="2147524"/>
                  <a:chExt cx="117285" cy="228242"/>
                </a:xfrm>
              </p:grpSpPr>
              <p:sp>
                <p:nvSpPr>
                  <p:cNvPr id="3892" name="Google Shape;3892;p49">
                    <a:extLst>
                      <a:ext uri="{FF2B5EF4-FFF2-40B4-BE49-F238E27FC236}">
                        <a16:creationId xmlns:a16="http://schemas.microsoft.com/office/drawing/2014/main" id="{9BE7CC6D-C83D-9CA0-B56C-0060341DC63A}"/>
                      </a:ext>
                    </a:extLst>
                  </p:cNvPr>
                  <p:cNvSpPr/>
                  <p:nvPr/>
                </p:nvSpPr>
                <p:spPr>
                  <a:xfrm>
                    <a:off x="2995786" y="2147524"/>
                    <a:ext cx="89816" cy="157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816" h="157490" extrusionOk="0">
                        <a:moveTo>
                          <a:pt x="88637" y="0"/>
                        </a:moveTo>
                        <a:lnTo>
                          <a:pt x="89817" y="154935"/>
                        </a:lnTo>
                        <a:lnTo>
                          <a:pt x="38652" y="157490"/>
                        </a:lnTo>
                        <a:lnTo>
                          <a:pt x="0" y="8123"/>
                        </a:lnTo>
                        <a:lnTo>
                          <a:pt x="88637" y="0"/>
                        </a:lnTo>
                        <a:close/>
                      </a:path>
                    </a:pathLst>
                  </a:custGeom>
                  <a:solidFill>
                    <a:srgbClr val="CB966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93" name="Google Shape;3893;p49">
                    <a:extLst>
                      <a:ext uri="{FF2B5EF4-FFF2-40B4-BE49-F238E27FC236}">
                        <a16:creationId xmlns:a16="http://schemas.microsoft.com/office/drawing/2014/main" id="{FC940441-D63D-738F-7865-F601555BD7BE}"/>
                      </a:ext>
                    </a:extLst>
                  </p:cNvPr>
                  <p:cNvSpPr/>
                  <p:nvPr/>
                </p:nvSpPr>
                <p:spPr>
                  <a:xfrm>
                    <a:off x="2989511" y="2264777"/>
                    <a:ext cx="117285" cy="1109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285" h="110989" extrusionOk="0">
                        <a:moveTo>
                          <a:pt x="1034" y="110990"/>
                        </a:moveTo>
                        <a:lnTo>
                          <a:pt x="116270" y="110990"/>
                        </a:lnTo>
                        <a:cubicBezTo>
                          <a:pt x="116270" y="110990"/>
                          <a:pt x="119611" y="104504"/>
                          <a:pt x="114173" y="86619"/>
                        </a:cubicBezTo>
                        <a:cubicBezTo>
                          <a:pt x="113060" y="83016"/>
                          <a:pt x="111815" y="78496"/>
                          <a:pt x="110439" y="73582"/>
                        </a:cubicBezTo>
                        <a:cubicBezTo>
                          <a:pt x="105132" y="54257"/>
                          <a:pt x="98975" y="29100"/>
                          <a:pt x="98975" y="29100"/>
                        </a:cubicBezTo>
                        <a:cubicBezTo>
                          <a:pt x="98975" y="29100"/>
                          <a:pt x="79779" y="-8504"/>
                          <a:pt x="57375" y="1782"/>
                        </a:cubicBezTo>
                        <a:cubicBezTo>
                          <a:pt x="37721" y="10757"/>
                          <a:pt x="42372" y="33031"/>
                          <a:pt x="42372" y="33031"/>
                        </a:cubicBezTo>
                        <a:cubicBezTo>
                          <a:pt x="42372" y="33031"/>
                          <a:pt x="40472" y="48164"/>
                          <a:pt x="25536" y="61463"/>
                        </a:cubicBezTo>
                        <a:cubicBezTo>
                          <a:pt x="14595" y="71224"/>
                          <a:pt x="3720" y="78365"/>
                          <a:pt x="772" y="92450"/>
                        </a:cubicBezTo>
                        <a:cubicBezTo>
                          <a:pt x="-276" y="97560"/>
                          <a:pt x="-341" y="103587"/>
                          <a:pt x="1100" y="11099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94" name="Google Shape;3894;p49">
                    <a:extLst>
                      <a:ext uri="{FF2B5EF4-FFF2-40B4-BE49-F238E27FC236}">
                        <a16:creationId xmlns:a16="http://schemas.microsoft.com/office/drawing/2014/main" id="{1FD39002-41E9-DDC7-587A-90194F45386B}"/>
                      </a:ext>
                    </a:extLst>
                  </p:cNvPr>
                  <p:cNvSpPr/>
                  <p:nvPr/>
                </p:nvSpPr>
                <p:spPr>
                  <a:xfrm>
                    <a:off x="3015641" y="2269822"/>
                    <a:ext cx="82453" cy="50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453" h="50718" extrusionOk="0">
                        <a:moveTo>
                          <a:pt x="69962" y="13"/>
                        </a:moveTo>
                        <a:cubicBezTo>
                          <a:pt x="69962" y="13"/>
                          <a:pt x="79330" y="79"/>
                          <a:pt x="81754" y="13508"/>
                        </a:cubicBezTo>
                        <a:cubicBezTo>
                          <a:pt x="84178" y="26938"/>
                          <a:pt x="79526" y="50719"/>
                          <a:pt x="79526" y="50719"/>
                        </a:cubicBezTo>
                        <a:lnTo>
                          <a:pt x="20697" y="50719"/>
                        </a:lnTo>
                        <a:cubicBezTo>
                          <a:pt x="20697" y="50719"/>
                          <a:pt x="-3019" y="17898"/>
                          <a:pt x="323" y="8595"/>
                        </a:cubicBezTo>
                        <a:cubicBezTo>
                          <a:pt x="3729" y="-708"/>
                          <a:pt x="9625" y="13"/>
                          <a:pt x="9625" y="13"/>
                        </a:cubicBezTo>
                        <a:cubicBezTo>
                          <a:pt x="9625" y="13"/>
                          <a:pt x="54239" y="23466"/>
                          <a:pt x="69896" y="1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95" name="Google Shape;3895;p49">
                    <a:extLst>
                      <a:ext uri="{FF2B5EF4-FFF2-40B4-BE49-F238E27FC236}">
                        <a16:creationId xmlns:a16="http://schemas.microsoft.com/office/drawing/2014/main" id="{1EC629C0-0D7E-897C-9486-5A238CCE3457}"/>
                      </a:ext>
                    </a:extLst>
                  </p:cNvPr>
                  <p:cNvSpPr/>
                  <p:nvPr/>
                </p:nvSpPr>
                <p:spPr>
                  <a:xfrm>
                    <a:off x="2989511" y="2337887"/>
                    <a:ext cx="117285" cy="37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285" h="37604" extrusionOk="0">
                        <a:moveTo>
                          <a:pt x="1034" y="37604"/>
                        </a:moveTo>
                        <a:lnTo>
                          <a:pt x="116270" y="37604"/>
                        </a:lnTo>
                        <a:cubicBezTo>
                          <a:pt x="116270" y="37604"/>
                          <a:pt x="119611" y="31118"/>
                          <a:pt x="114173" y="13234"/>
                        </a:cubicBezTo>
                        <a:cubicBezTo>
                          <a:pt x="113060" y="9630"/>
                          <a:pt x="111815" y="5110"/>
                          <a:pt x="110439" y="197"/>
                        </a:cubicBezTo>
                        <a:cubicBezTo>
                          <a:pt x="106574" y="-458"/>
                          <a:pt x="101333" y="197"/>
                          <a:pt x="98647" y="7272"/>
                        </a:cubicBezTo>
                        <a:cubicBezTo>
                          <a:pt x="94061" y="19195"/>
                          <a:pt x="84627" y="20767"/>
                          <a:pt x="76504" y="20374"/>
                        </a:cubicBezTo>
                        <a:cubicBezTo>
                          <a:pt x="68380" y="19981"/>
                          <a:pt x="54754" y="5241"/>
                          <a:pt x="32808" y="6879"/>
                        </a:cubicBezTo>
                        <a:cubicBezTo>
                          <a:pt x="13940" y="8255"/>
                          <a:pt x="14137" y="22536"/>
                          <a:pt x="772" y="19064"/>
                        </a:cubicBezTo>
                        <a:cubicBezTo>
                          <a:pt x="-276" y="24174"/>
                          <a:pt x="-341" y="30201"/>
                          <a:pt x="1100" y="376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96" name="Google Shape;3896;p49">
                  <a:extLst>
                    <a:ext uri="{FF2B5EF4-FFF2-40B4-BE49-F238E27FC236}">
                      <a16:creationId xmlns:a16="http://schemas.microsoft.com/office/drawing/2014/main" id="{477AA0BA-4DAE-C060-7432-F004968DB8EC}"/>
                    </a:ext>
                  </a:extLst>
                </p:cNvPr>
                <p:cNvGrpSpPr/>
                <p:nvPr/>
              </p:nvGrpSpPr>
              <p:grpSpPr>
                <a:xfrm>
                  <a:off x="2887303" y="857008"/>
                  <a:ext cx="553832" cy="1371785"/>
                  <a:chOff x="2887303" y="857008"/>
                  <a:chExt cx="553832" cy="1371785"/>
                </a:xfrm>
              </p:grpSpPr>
              <p:sp>
                <p:nvSpPr>
                  <p:cNvPr id="3897" name="Google Shape;3897;p49">
                    <a:extLst>
                      <a:ext uri="{FF2B5EF4-FFF2-40B4-BE49-F238E27FC236}">
                        <a16:creationId xmlns:a16="http://schemas.microsoft.com/office/drawing/2014/main" id="{48AFFD06-097E-6A99-0F53-505DF430E07E}"/>
                      </a:ext>
                    </a:extLst>
                  </p:cNvPr>
                  <p:cNvSpPr/>
                  <p:nvPr/>
                </p:nvSpPr>
                <p:spPr>
                  <a:xfrm>
                    <a:off x="2887303" y="863625"/>
                    <a:ext cx="232431" cy="13651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431" h="1365168" extrusionOk="0">
                        <a:moveTo>
                          <a:pt x="85620" y="1362644"/>
                        </a:moveTo>
                        <a:cubicBezTo>
                          <a:pt x="145301" y="1362907"/>
                          <a:pt x="172947" y="1368147"/>
                          <a:pt x="232431" y="1362710"/>
                        </a:cubicBezTo>
                        <a:cubicBezTo>
                          <a:pt x="220443" y="1125492"/>
                          <a:pt x="217626" y="309215"/>
                          <a:pt x="219919" y="247569"/>
                        </a:cubicBezTo>
                        <a:cubicBezTo>
                          <a:pt x="222605" y="173737"/>
                          <a:pt x="202230" y="35180"/>
                          <a:pt x="202230" y="35180"/>
                        </a:cubicBezTo>
                        <a:lnTo>
                          <a:pt x="118900" y="0"/>
                        </a:lnTo>
                        <a:cubicBezTo>
                          <a:pt x="118900" y="0"/>
                          <a:pt x="5302" y="41862"/>
                          <a:pt x="389" y="168103"/>
                        </a:cubicBezTo>
                        <a:cubicBezTo>
                          <a:pt x="-4525" y="294279"/>
                          <a:pt x="38648" y="771663"/>
                          <a:pt x="44544" y="863707"/>
                        </a:cubicBezTo>
                        <a:cubicBezTo>
                          <a:pt x="49719" y="945007"/>
                          <a:pt x="77562" y="1259594"/>
                          <a:pt x="85685" y="136257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98" name="Google Shape;3898;p49">
                    <a:extLst>
                      <a:ext uri="{FF2B5EF4-FFF2-40B4-BE49-F238E27FC236}">
                        <a16:creationId xmlns:a16="http://schemas.microsoft.com/office/drawing/2014/main" id="{24D76074-23D8-945D-BE7A-F97181F62F7D}"/>
                      </a:ext>
                    </a:extLst>
                  </p:cNvPr>
                  <p:cNvSpPr/>
                  <p:nvPr/>
                </p:nvSpPr>
                <p:spPr>
                  <a:xfrm>
                    <a:off x="2890568" y="915525"/>
                    <a:ext cx="112687" cy="2099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87" h="209958" extrusionOk="0">
                        <a:moveTo>
                          <a:pt x="92837" y="3065"/>
                        </a:moveTo>
                        <a:cubicBezTo>
                          <a:pt x="113538" y="43486"/>
                          <a:pt x="114194" y="93340"/>
                          <a:pt x="93033" y="133761"/>
                        </a:cubicBezTo>
                        <a:cubicBezTo>
                          <a:pt x="74362" y="169465"/>
                          <a:pt x="40427" y="195931"/>
                          <a:pt x="1448" y="205955"/>
                        </a:cubicBezTo>
                        <a:cubicBezTo>
                          <a:pt x="-1107" y="206610"/>
                          <a:pt x="6" y="210541"/>
                          <a:pt x="2561" y="209885"/>
                        </a:cubicBezTo>
                        <a:cubicBezTo>
                          <a:pt x="43113" y="199534"/>
                          <a:pt x="78620" y="171495"/>
                          <a:pt x="97488" y="134023"/>
                        </a:cubicBezTo>
                        <a:cubicBezTo>
                          <a:pt x="118386" y="92554"/>
                          <a:pt x="117469" y="42175"/>
                          <a:pt x="96374" y="1034"/>
                        </a:cubicBezTo>
                        <a:cubicBezTo>
                          <a:pt x="95195" y="-1325"/>
                          <a:pt x="91657" y="772"/>
                          <a:pt x="92837" y="3130"/>
                        </a:cubicBezTo>
                        <a:lnTo>
                          <a:pt x="92837" y="313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99" name="Google Shape;3899;p49">
                    <a:extLst>
                      <a:ext uri="{FF2B5EF4-FFF2-40B4-BE49-F238E27FC236}">
                        <a16:creationId xmlns:a16="http://schemas.microsoft.com/office/drawing/2014/main" id="{4AB82B5A-1BA6-239D-05EC-BB2BDC3205A2}"/>
                      </a:ext>
                    </a:extLst>
                  </p:cNvPr>
                  <p:cNvSpPr/>
                  <p:nvPr/>
                </p:nvSpPr>
                <p:spPr>
                  <a:xfrm>
                    <a:off x="2988054" y="1549814"/>
                    <a:ext cx="89678" cy="137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678" h="13707" extrusionOk="0">
                        <a:moveTo>
                          <a:pt x="1115" y="5681"/>
                        </a:moveTo>
                        <a:cubicBezTo>
                          <a:pt x="29285" y="17276"/>
                          <a:pt x="61386" y="16228"/>
                          <a:pt x="88836" y="3060"/>
                        </a:cubicBezTo>
                        <a:cubicBezTo>
                          <a:pt x="90735" y="2143"/>
                          <a:pt x="89098" y="-739"/>
                          <a:pt x="87132" y="178"/>
                        </a:cubicBezTo>
                        <a:cubicBezTo>
                          <a:pt x="60469" y="13018"/>
                          <a:pt x="29351" y="13739"/>
                          <a:pt x="1967" y="2471"/>
                        </a:cubicBezTo>
                        <a:cubicBezTo>
                          <a:pt x="2" y="1685"/>
                          <a:pt x="-850" y="4895"/>
                          <a:pt x="1115" y="5681"/>
                        </a:cubicBezTo>
                        <a:lnTo>
                          <a:pt x="1115" y="568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00" name="Google Shape;3900;p49">
                    <a:extLst>
                      <a:ext uri="{FF2B5EF4-FFF2-40B4-BE49-F238E27FC236}">
                        <a16:creationId xmlns:a16="http://schemas.microsoft.com/office/drawing/2014/main" id="{FE7DDF76-6C97-9568-2EA9-369BA4DC167B}"/>
                      </a:ext>
                    </a:extLst>
                  </p:cNvPr>
                  <p:cNvSpPr/>
                  <p:nvPr/>
                </p:nvSpPr>
                <p:spPr>
                  <a:xfrm>
                    <a:off x="3061288" y="857008"/>
                    <a:ext cx="379847" cy="1349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9847" h="1349666" extrusionOk="0">
                        <a:moveTo>
                          <a:pt x="379847" y="1340305"/>
                        </a:moveTo>
                        <a:cubicBezTo>
                          <a:pt x="354232" y="1161589"/>
                          <a:pt x="279221" y="447380"/>
                          <a:pt x="251837" y="342233"/>
                        </a:cubicBezTo>
                        <a:cubicBezTo>
                          <a:pt x="233625" y="272267"/>
                          <a:pt x="231267" y="237611"/>
                          <a:pt x="217051" y="186119"/>
                        </a:cubicBezTo>
                        <a:cubicBezTo>
                          <a:pt x="204996" y="181271"/>
                          <a:pt x="178071" y="110191"/>
                          <a:pt x="166672" y="103836"/>
                        </a:cubicBezTo>
                        <a:cubicBezTo>
                          <a:pt x="150687" y="94992"/>
                          <a:pt x="135161" y="85296"/>
                          <a:pt x="119176" y="76518"/>
                        </a:cubicBezTo>
                        <a:cubicBezTo>
                          <a:pt x="107187" y="69901"/>
                          <a:pt x="95264" y="63022"/>
                          <a:pt x="83669" y="55685"/>
                        </a:cubicBezTo>
                        <a:cubicBezTo>
                          <a:pt x="60150" y="40814"/>
                          <a:pt x="35649" y="23453"/>
                          <a:pt x="19664" y="0"/>
                        </a:cubicBezTo>
                        <a:cubicBezTo>
                          <a:pt x="7348" y="18671"/>
                          <a:pt x="-317" y="52213"/>
                          <a:pt x="10" y="107636"/>
                        </a:cubicBezTo>
                        <a:lnTo>
                          <a:pt x="237556" y="1349608"/>
                        </a:lnTo>
                        <a:cubicBezTo>
                          <a:pt x="294289" y="1350066"/>
                          <a:pt x="319183" y="1347904"/>
                          <a:pt x="379847" y="134037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01" name="Google Shape;3901;p49">
                    <a:extLst>
                      <a:ext uri="{FF2B5EF4-FFF2-40B4-BE49-F238E27FC236}">
                        <a16:creationId xmlns:a16="http://schemas.microsoft.com/office/drawing/2014/main" id="{38E5F146-386A-8C0E-94AD-7B8C5E2BBD0C}"/>
                      </a:ext>
                    </a:extLst>
                  </p:cNvPr>
                  <p:cNvSpPr/>
                  <p:nvPr/>
                </p:nvSpPr>
                <p:spPr>
                  <a:xfrm>
                    <a:off x="3121668" y="1162195"/>
                    <a:ext cx="310926" cy="10062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926" h="1006237" extrusionOk="0">
                        <a:moveTo>
                          <a:pt x="174294" y="999872"/>
                        </a:moveTo>
                        <a:cubicBezTo>
                          <a:pt x="178290" y="999938"/>
                          <a:pt x="182352" y="999872"/>
                          <a:pt x="186348" y="999872"/>
                        </a:cubicBezTo>
                        <a:cubicBezTo>
                          <a:pt x="139834" y="708280"/>
                          <a:pt x="1474" y="9531"/>
                          <a:pt x="32" y="2456"/>
                        </a:cubicBezTo>
                        <a:cubicBezTo>
                          <a:pt x="-164" y="1342"/>
                          <a:pt x="556" y="294"/>
                          <a:pt x="1670" y="32"/>
                        </a:cubicBezTo>
                        <a:cubicBezTo>
                          <a:pt x="2784" y="-164"/>
                          <a:pt x="3832" y="556"/>
                          <a:pt x="4094" y="1670"/>
                        </a:cubicBezTo>
                        <a:cubicBezTo>
                          <a:pt x="5470" y="8745"/>
                          <a:pt x="144093" y="708542"/>
                          <a:pt x="190541" y="999872"/>
                        </a:cubicBezTo>
                        <a:cubicBezTo>
                          <a:pt x="229848" y="999872"/>
                          <a:pt x="269024" y="997449"/>
                          <a:pt x="308003" y="992339"/>
                        </a:cubicBezTo>
                        <a:cubicBezTo>
                          <a:pt x="311934" y="991815"/>
                          <a:pt x="311868" y="997973"/>
                          <a:pt x="308003" y="998497"/>
                        </a:cubicBezTo>
                        <a:cubicBezTo>
                          <a:pt x="263717" y="1004393"/>
                          <a:pt x="219038" y="1006882"/>
                          <a:pt x="174359" y="1006096"/>
                        </a:cubicBezTo>
                        <a:cubicBezTo>
                          <a:pt x="170428" y="1006031"/>
                          <a:pt x="170428" y="999872"/>
                          <a:pt x="174359" y="999938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02" name="Google Shape;3902;p49">
                    <a:extLst>
                      <a:ext uri="{FF2B5EF4-FFF2-40B4-BE49-F238E27FC236}">
                        <a16:creationId xmlns:a16="http://schemas.microsoft.com/office/drawing/2014/main" id="{F7AFFD43-3896-6126-A2BA-AA82AB06D9E1}"/>
                      </a:ext>
                    </a:extLst>
                  </p:cNvPr>
                  <p:cNvSpPr/>
                  <p:nvPr/>
                </p:nvSpPr>
                <p:spPr>
                  <a:xfrm>
                    <a:off x="3282745" y="1533362"/>
                    <a:ext cx="80076" cy="170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076" h="17006" extrusionOk="0">
                        <a:moveTo>
                          <a:pt x="1162" y="11454"/>
                        </a:moveTo>
                        <a:cubicBezTo>
                          <a:pt x="27105" y="21150"/>
                          <a:pt x="55996" y="18005"/>
                          <a:pt x="79318" y="3134"/>
                        </a:cubicBezTo>
                        <a:cubicBezTo>
                          <a:pt x="81087" y="2020"/>
                          <a:pt x="79449" y="-862"/>
                          <a:pt x="77615" y="251"/>
                        </a:cubicBezTo>
                        <a:cubicBezTo>
                          <a:pt x="54948" y="14664"/>
                          <a:pt x="27171" y="17612"/>
                          <a:pt x="2014" y="8244"/>
                        </a:cubicBezTo>
                        <a:cubicBezTo>
                          <a:pt x="-17" y="7523"/>
                          <a:pt x="-868" y="10668"/>
                          <a:pt x="1162" y="11454"/>
                        </a:cubicBezTo>
                        <a:lnTo>
                          <a:pt x="1162" y="11454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03" name="Google Shape;3903;p49">
                    <a:extLst>
                      <a:ext uri="{FF2B5EF4-FFF2-40B4-BE49-F238E27FC236}">
                        <a16:creationId xmlns:a16="http://schemas.microsoft.com/office/drawing/2014/main" id="{EA153CF6-E719-9D2B-0278-A36E94E75A5A}"/>
                      </a:ext>
                    </a:extLst>
                  </p:cNvPr>
                  <p:cNvSpPr/>
                  <p:nvPr/>
                </p:nvSpPr>
                <p:spPr>
                  <a:xfrm>
                    <a:off x="3172796" y="933395"/>
                    <a:ext cx="121134" cy="1816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134" h="181601" extrusionOk="0">
                        <a:moveTo>
                          <a:pt x="3" y="2031"/>
                        </a:moveTo>
                        <a:cubicBezTo>
                          <a:pt x="-259" y="42845"/>
                          <a:pt x="15071" y="82479"/>
                          <a:pt x="34855" y="117594"/>
                        </a:cubicBezTo>
                        <a:cubicBezTo>
                          <a:pt x="52806" y="149432"/>
                          <a:pt x="80452" y="179306"/>
                          <a:pt x="119169" y="181599"/>
                        </a:cubicBezTo>
                        <a:cubicBezTo>
                          <a:pt x="121790" y="181730"/>
                          <a:pt x="121790" y="177668"/>
                          <a:pt x="119169" y="177471"/>
                        </a:cubicBezTo>
                        <a:cubicBezTo>
                          <a:pt x="80190" y="175113"/>
                          <a:pt x="53461" y="143471"/>
                          <a:pt x="36166" y="111436"/>
                        </a:cubicBezTo>
                        <a:cubicBezTo>
                          <a:pt x="18019" y="77828"/>
                          <a:pt x="3868" y="40617"/>
                          <a:pt x="4131" y="1965"/>
                        </a:cubicBezTo>
                        <a:cubicBezTo>
                          <a:pt x="4131" y="-655"/>
                          <a:pt x="69" y="-655"/>
                          <a:pt x="3" y="1965"/>
                        </a:cubicBezTo>
                        <a:lnTo>
                          <a:pt x="3" y="1965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904" name="Google Shape;3904;p49">
                    <a:extLst>
                      <a:ext uri="{FF2B5EF4-FFF2-40B4-BE49-F238E27FC236}">
                        <a16:creationId xmlns:a16="http://schemas.microsoft.com/office/drawing/2014/main" id="{BCF63455-69B3-21F5-8394-439503A891F5}"/>
                      </a:ext>
                    </a:extLst>
                  </p:cNvPr>
                  <p:cNvGrpSpPr/>
                  <p:nvPr/>
                </p:nvGrpSpPr>
                <p:grpSpPr>
                  <a:xfrm>
                    <a:off x="3079306" y="970950"/>
                    <a:ext cx="33352" cy="176848"/>
                    <a:chOff x="3079306" y="970950"/>
                    <a:chExt cx="33352" cy="176848"/>
                  </a:xfrm>
                </p:grpSpPr>
                <p:sp>
                  <p:nvSpPr>
                    <p:cNvPr id="3905" name="Google Shape;3905;p49">
                      <a:extLst>
                        <a:ext uri="{FF2B5EF4-FFF2-40B4-BE49-F238E27FC236}">
                          <a16:creationId xmlns:a16="http://schemas.microsoft.com/office/drawing/2014/main" id="{AB3585F6-5414-D19E-B37E-026189DA68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306" y="970950"/>
                      <a:ext cx="19537" cy="17684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537" h="176848" extrusionOk="0">
                          <a:moveTo>
                            <a:pt x="7" y="1818"/>
                          </a:moveTo>
                          <a:cubicBezTo>
                            <a:pt x="4724" y="59599"/>
                            <a:pt x="11013" y="117250"/>
                            <a:pt x="15730" y="175031"/>
                          </a:cubicBezTo>
                          <a:cubicBezTo>
                            <a:pt x="15927" y="177455"/>
                            <a:pt x="19726" y="177455"/>
                            <a:pt x="19530" y="175031"/>
                          </a:cubicBezTo>
                          <a:cubicBezTo>
                            <a:pt x="14813" y="117250"/>
                            <a:pt x="8524" y="59599"/>
                            <a:pt x="3807" y="1818"/>
                          </a:cubicBezTo>
                          <a:cubicBezTo>
                            <a:pt x="3611" y="-606"/>
                            <a:pt x="-189" y="-606"/>
                            <a:pt x="7" y="1818"/>
                          </a:cubicBezTo>
                          <a:lnTo>
                            <a:pt x="7" y="1818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906" name="Google Shape;3906;p49">
                      <a:extLst>
                        <a:ext uri="{FF2B5EF4-FFF2-40B4-BE49-F238E27FC236}">
                          <a16:creationId xmlns:a16="http://schemas.microsoft.com/office/drawing/2014/main" id="{CCE150B4-0184-0F1E-1110-FAC4DE741C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88355" y="974663"/>
                      <a:ext cx="24303" cy="972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303" h="97237" extrusionOk="0">
                          <a:moveTo>
                            <a:pt x="14019" y="2429"/>
                          </a:moveTo>
                          <a:cubicBezTo>
                            <a:pt x="16836" y="19462"/>
                            <a:pt x="18801" y="36691"/>
                            <a:pt x="19784" y="53921"/>
                          </a:cubicBezTo>
                          <a:cubicBezTo>
                            <a:pt x="20177" y="61193"/>
                            <a:pt x="20766" y="68661"/>
                            <a:pt x="20308" y="75933"/>
                          </a:cubicBezTo>
                          <a:cubicBezTo>
                            <a:pt x="19784" y="84318"/>
                            <a:pt x="13757" y="98010"/>
                            <a:pt x="2882" y="92442"/>
                          </a:cubicBezTo>
                          <a:cubicBezTo>
                            <a:pt x="720" y="91328"/>
                            <a:pt x="-1246" y="94604"/>
                            <a:pt x="982" y="95717"/>
                          </a:cubicBezTo>
                          <a:cubicBezTo>
                            <a:pt x="6943" y="98731"/>
                            <a:pt x="13626" y="97093"/>
                            <a:pt x="18277" y="92311"/>
                          </a:cubicBezTo>
                          <a:cubicBezTo>
                            <a:pt x="23714" y="86677"/>
                            <a:pt x="24304" y="78226"/>
                            <a:pt x="24304" y="70823"/>
                          </a:cubicBezTo>
                          <a:cubicBezTo>
                            <a:pt x="24173" y="47566"/>
                            <a:pt x="21618" y="24244"/>
                            <a:pt x="17818" y="1380"/>
                          </a:cubicBezTo>
                          <a:cubicBezTo>
                            <a:pt x="17425" y="-1043"/>
                            <a:pt x="13757" y="5"/>
                            <a:pt x="14150" y="2363"/>
                          </a:cubicBezTo>
                          <a:lnTo>
                            <a:pt x="14150" y="2363"/>
                          </a:ln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907" name="Google Shape;3907;p49">
                    <a:extLst>
                      <a:ext uri="{FF2B5EF4-FFF2-40B4-BE49-F238E27FC236}">
                        <a16:creationId xmlns:a16="http://schemas.microsoft.com/office/drawing/2014/main" id="{4285E153-0B20-C457-8D04-3ED9D073716B}"/>
                      </a:ext>
                    </a:extLst>
                  </p:cNvPr>
                  <p:cNvSpPr/>
                  <p:nvPr/>
                </p:nvSpPr>
                <p:spPr>
                  <a:xfrm>
                    <a:off x="2964316" y="868120"/>
                    <a:ext cx="240014" cy="292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014" h="29258" extrusionOk="0">
                        <a:moveTo>
                          <a:pt x="484" y="2842"/>
                        </a:moveTo>
                        <a:cubicBezTo>
                          <a:pt x="13258" y="15814"/>
                          <a:pt x="35401" y="17517"/>
                          <a:pt x="52369" y="20530"/>
                        </a:cubicBezTo>
                        <a:cubicBezTo>
                          <a:pt x="74053" y="24461"/>
                          <a:pt x="95934" y="27475"/>
                          <a:pt x="117946" y="28654"/>
                        </a:cubicBezTo>
                        <a:cubicBezTo>
                          <a:pt x="158891" y="30947"/>
                          <a:pt x="201146" y="27082"/>
                          <a:pt x="239143" y="10769"/>
                        </a:cubicBezTo>
                        <a:cubicBezTo>
                          <a:pt x="241108" y="9917"/>
                          <a:pt x="239405" y="7100"/>
                          <a:pt x="237440" y="7887"/>
                        </a:cubicBezTo>
                        <a:cubicBezTo>
                          <a:pt x="200688" y="23675"/>
                          <a:pt x="159677" y="27409"/>
                          <a:pt x="120108" y="25444"/>
                        </a:cubicBezTo>
                        <a:cubicBezTo>
                          <a:pt x="98751" y="24396"/>
                          <a:pt x="77460" y="21579"/>
                          <a:pt x="56365" y="17910"/>
                        </a:cubicBezTo>
                        <a:cubicBezTo>
                          <a:pt x="46735" y="16207"/>
                          <a:pt x="37039" y="14503"/>
                          <a:pt x="27540" y="12210"/>
                        </a:cubicBezTo>
                        <a:cubicBezTo>
                          <a:pt x="18630" y="10048"/>
                          <a:pt x="9393" y="7166"/>
                          <a:pt x="2842" y="484"/>
                        </a:cubicBezTo>
                        <a:cubicBezTo>
                          <a:pt x="1335" y="-1023"/>
                          <a:pt x="-1023" y="1335"/>
                          <a:pt x="484" y="2842"/>
                        </a:cubicBezTo>
                        <a:lnTo>
                          <a:pt x="484" y="2842"/>
                        </a:lnTo>
                        <a:close/>
                      </a:path>
                    </a:pathLst>
                  </a:custGeom>
                  <a:solidFill>
                    <a:srgbClr val="27293E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3908" name="Google Shape;3908;p49">
                <a:extLst>
                  <a:ext uri="{FF2B5EF4-FFF2-40B4-BE49-F238E27FC236}">
                    <a16:creationId xmlns:a16="http://schemas.microsoft.com/office/drawing/2014/main" id="{9496D4EC-2C3C-1005-0A98-62BACDAB3A84}"/>
                  </a:ext>
                </a:extLst>
              </p:cNvPr>
              <p:cNvSpPr/>
              <p:nvPr/>
            </p:nvSpPr>
            <p:spPr>
              <a:xfrm>
                <a:off x="2969975" y="2176206"/>
                <a:ext cx="143339" cy="8984"/>
              </a:xfrm>
              <a:custGeom>
                <a:avLst/>
                <a:gdLst/>
                <a:ahLst/>
                <a:cxnLst/>
                <a:rect l="l" t="t" r="r" b="b"/>
                <a:pathLst>
                  <a:path w="143339" h="8984" extrusionOk="0">
                    <a:moveTo>
                      <a:pt x="2948" y="6629"/>
                    </a:moveTo>
                    <a:cubicBezTo>
                      <a:pt x="48741" y="9905"/>
                      <a:pt x="94599" y="9774"/>
                      <a:pt x="140392" y="6171"/>
                    </a:cubicBezTo>
                    <a:cubicBezTo>
                      <a:pt x="144322" y="5843"/>
                      <a:pt x="144322" y="-315"/>
                      <a:pt x="140392" y="13"/>
                    </a:cubicBezTo>
                    <a:cubicBezTo>
                      <a:pt x="94665" y="3616"/>
                      <a:pt x="48741" y="3747"/>
                      <a:pt x="2948" y="471"/>
                    </a:cubicBezTo>
                    <a:cubicBezTo>
                      <a:pt x="-983" y="209"/>
                      <a:pt x="-983" y="6302"/>
                      <a:pt x="2948" y="6629"/>
                    </a:cubicBezTo>
                    <a:lnTo>
                      <a:pt x="2948" y="662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9" name="Google Shape;3909;p49">
                <a:extLst>
                  <a:ext uri="{FF2B5EF4-FFF2-40B4-BE49-F238E27FC236}">
                    <a16:creationId xmlns:a16="http://schemas.microsoft.com/office/drawing/2014/main" id="{6FB776BF-DCC5-115A-CAF6-51BF5A196F28}"/>
                  </a:ext>
                </a:extLst>
              </p:cNvPr>
              <p:cNvSpPr/>
              <p:nvPr/>
            </p:nvSpPr>
            <p:spPr>
              <a:xfrm>
                <a:off x="3185050" y="477630"/>
                <a:ext cx="133512" cy="214354"/>
              </a:xfrm>
              <a:custGeom>
                <a:avLst/>
                <a:gdLst/>
                <a:ahLst/>
                <a:cxnLst/>
                <a:rect l="l" t="t" r="r" b="b"/>
                <a:pathLst>
                  <a:path w="133512" h="214354" extrusionOk="0">
                    <a:moveTo>
                      <a:pt x="0" y="0"/>
                    </a:moveTo>
                    <a:cubicBezTo>
                      <a:pt x="0" y="0"/>
                      <a:pt x="57061" y="26401"/>
                      <a:pt x="75469" y="69377"/>
                    </a:cubicBezTo>
                    <a:cubicBezTo>
                      <a:pt x="93878" y="112353"/>
                      <a:pt x="133513" y="202955"/>
                      <a:pt x="133513" y="202955"/>
                    </a:cubicBezTo>
                    <a:lnTo>
                      <a:pt x="32690" y="214354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0" name="Google Shape;3910;p49">
                <a:extLst>
                  <a:ext uri="{FF2B5EF4-FFF2-40B4-BE49-F238E27FC236}">
                    <a16:creationId xmlns:a16="http://schemas.microsoft.com/office/drawing/2014/main" id="{08DE28B2-5476-46A5-3EFD-2574D97F8553}"/>
                  </a:ext>
                </a:extLst>
              </p:cNvPr>
              <p:cNvSpPr/>
              <p:nvPr/>
            </p:nvSpPr>
            <p:spPr>
              <a:xfrm>
                <a:off x="2890592" y="431437"/>
                <a:ext cx="381263" cy="555292"/>
              </a:xfrm>
              <a:custGeom>
                <a:avLst/>
                <a:gdLst/>
                <a:ahLst/>
                <a:cxnLst/>
                <a:rect l="l" t="t" r="r" b="b"/>
                <a:pathLst>
                  <a:path w="381263" h="555292" extrusionOk="0">
                    <a:moveTo>
                      <a:pt x="376872" y="525542"/>
                    </a:moveTo>
                    <a:cubicBezTo>
                      <a:pt x="385650" y="559346"/>
                      <a:pt x="-35918" y="579982"/>
                      <a:pt x="2472" y="498551"/>
                    </a:cubicBezTo>
                    <a:cubicBezTo>
                      <a:pt x="13740" y="474639"/>
                      <a:pt x="48592" y="347874"/>
                      <a:pt x="40469" y="281249"/>
                    </a:cubicBezTo>
                    <a:cubicBezTo>
                      <a:pt x="32345" y="214623"/>
                      <a:pt x="-16068" y="113473"/>
                      <a:pt x="28480" y="73380"/>
                    </a:cubicBezTo>
                    <a:cubicBezTo>
                      <a:pt x="60516" y="44489"/>
                      <a:pt x="112008" y="30666"/>
                      <a:pt x="132840" y="16909"/>
                    </a:cubicBezTo>
                    <a:cubicBezTo>
                      <a:pt x="142078" y="10816"/>
                      <a:pt x="147450" y="6558"/>
                      <a:pt x="147450" y="6558"/>
                    </a:cubicBezTo>
                    <a:cubicBezTo>
                      <a:pt x="147450" y="6558"/>
                      <a:pt x="193308" y="-12309"/>
                      <a:pt x="239297" y="13961"/>
                    </a:cubicBezTo>
                    <a:cubicBezTo>
                      <a:pt x="243621" y="16450"/>
                      <a:pt x="247814" y="18809"/>
                      <a:pt x="251875" y="21102"/>
                    </a:cubicBezTo>
                    <a:cubicBezTo>
                      <a:pt x="308216" y="52940"/>
                      <a:pt x="333241" y="66501"/>
                      <a:pt x="337172" y="115045"/>
                    </a:cubicBezTo>
                    <a:cubicBezTo>
                      <a:pt x="341364" y="167062"/>
                      <a:pt x="375758" y="191105"/>
                      <a:pt x="380868" y="227988"/>
                    </a:cubicBezTo>
                    <a:cubicBezTo>
                      <a:pt x="385978" y="264871"/>
                      <a:pt x="339923" y="308895"/>
                      <a:pt x="339923" y="308895"/>
                    </a:cubicBezTo>
                    <a:cubicBezTo>
                      <a:pt x="340185" y="361959"/>
                      <a:pt x="365014" y="480011"/>
                      <a:pt x="376872" y="5256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1" name="Google Shape;3911;p49">
                <a:extLst>
                  <a:ext uri="{FF2B5EF4-FFF2-40B4-BE49-F238E27FC236}">
                    <a16:creationId xmlns:a16="http://schemas.microsoft.com/office/drawing/2014/main" id="{340187A4-E4B9-5F04-59CD-B6C2402C90C4}"/>
                  </a:ext>
                </a:extLst>
              </p:cNvPr>
              <p:cNvSpPr/>
              <p:nvPr/>
            </p:nvSpPr>
            <p:spPr>
              <a:xfrm>
                <a:off x="3024481" y="823175"/>
                <a:ext cx="176425" cy="74058"/>
              </a:xfrm>
              <a:custGeom>
                <a:avLst/>
                <a:gdLst/>
                <a:ahLst/>
                <a:cxnLst/>
                <a:rect l="l" t="t" r="r" b="b"/>
                <a:pathLst>
                  <a:path w="176425" h="74058" extrusionOk="0">
                    <a:moveTo>
                      <a:pt x="172820" y="488"/>
                    </a:moveTo>
                    <a:cubicBezTo>
                      <a:pt x="125783" y="42415"/>
                      <a:pt x="64922" y="67179"/>
                      <a:pt x="1965" y="69930"/>
                    </a:cubicBezTo>
                    <a:cubicBezTo>
                      <a:pt x="-655" y="70061"/>
                      <a:pt x="-655" y="74123"/>
                      <a:pt x="1965" y="74058"/>
                    </a:cubicBezTo>
                    <a:cubicBezTo>
                      <a:pt x="66036" y="71241"/>
                      <a:pt x="127879" y="46150"/>
                      <a:pt x="175768" y="3436"/>
                    </a:cubicBezTo>
                    <a:cubicBezTo>
                      <a:pt x="177733" y="1667"/>
                      <a:pt x="174851" y="-1215"/>
                      <a:pt x="172886" y="553"/>
                    </a:cubicBezTo>
                    <a:lnTo>
                      <a:pt x="172886" y="55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2" name="Google Shape;3912;p49">
                <a:extLst>
                  <a:ext uri="{FF2B5EF4-FFF2-40B4-BE49-F238E27FC236}">
                    <a16:creationId xmlns:a16="http://schemas.microsoft.com/office/drawing/2014/main" id="{8F387F00-8F72-EF07-EA1C-2CB9C82A9F01}"/>
                  </a:ext>
                </a:extLst>
              </p:cNvPr>
              <p:cNvSpPr/>
              <p:nvPr/>
            </p:nvSpPr>
            <p:spPr>
              <a:xfrm>
                <a:off x="3224139" y="530236"/>
                <a:ext cx="47717" cy="156448"/>
              </a:xfrm>
              <a:custGeom>
                <a:avLst/>
                <a:gdLst/>
                <a:ahLst/>
                <a:cxnLst/>
                <a:rect l="l" t="t" r="r" b="b"/>
                <a:pathLst>
                  <a:path w="47717" h="156448" extrusionOk="0">
                    <a:moveTo>
                      <a:pt x="481" y="1900"/>
                    </a:moveTo>
                    <a:cubicBezTo>
                      <a:pt x="-2599" y="27974"/>
                      <a:pt x="9652" y="51885"/>
                      <a:pt x="22034" y="73897"/>
                    </a:cubicBezTo>
                    <a:cubicBezTo>
                      <a:pt x="35791" y="98464"/>
                      <a:pt x="48107" y="125127"/>
                      <a:pt x="42146" y="153887"/>
                    </a:cubicBezTo>
                    <a:cubicBezTo>
                      <a:pt x="41622" y="156442"/>
                      <a:pt x="45552" y="157556"/>
                      <a:pt x="46077" y="155001"/>
                    </a:cubicBezTo>
                    <a:cubicBezTo>
                      <a:pt x="51383" y="129320"/>
                      <a:pt x="43129" y="104557"/>
                      <a:pt x="31206" y="82021"/>
                    </a:cubicBezTo>
                    <a:cubicBezTo>
                      <a:pt x="17906" y="56930"/>
                      <a:pt x="1070" y="31708"/>
                      <a:pt x="4542" y="1965"/>
                    </a:cubicBezTo>
                    <a:cubicBezTo>
                      <a:pt x="4870" y="-655"/>
                      <a:pt x="742" y="-655"/>
                      <a:pt x="415" y="1965"/>
                    </a:cubicBezTo>
                    <a:lnTo>
                      <a:pt x="415" y="19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3" name="Google Shape;3913;p49">
                <a:extLst>
                  <a:ext uri="{FF2B5EF4-FFF2-40B4-BE49-F238E27FC236}">
                    <a16:creationId xmlns:a16="http://schemas.microsoft.com/office/drawing/2014/main" id="{31D11EA0-63C6-FAE0-B1D0-8FC238271DBC}"/>
                  </a:ext>
                </a:extLst>
              </p:cNvPr>
              <p:cNvSpPr/>
              <p:nvPr/>
            </p:nvSpPr>
            <p:spPr>
              <a:xfrm>
                <a:off x="3157207" y="574587"/>
                <a:ext cx="55684" cy="23715"/>
              </a:xfrm>
              <a:custGeom>
                <a:avLst/>
                <a:gdLst/>
                <a:ahLst/>
                <a:cxnLst/>
                <a:rect l="l" t="t" r="r" b="b"/>
                <a:pathLst>
                  <a:path w="55684" h="23715" extrusionOk="0">
                    <a:moveTo>
                      <a:pt x="55685" y="23715"/>
                    </a:moveTo>
                    <a:lnTo>
                      <a:pt x="5503" y="23715"/>
                    </a:lnTo>
                    <a:lnTo>
                      <a:pt x="0" y="0"/>
                    </a:lnTo>
                    <a:lnTo>
                      <a:pt x="50247" y="0"/>
                    </a:lnTo>
                    <a:lnTo>
                      <a:pt x="55685" y="2371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4" name="Google Shape;3914;p49">
                <a:extLst>
                  <a:ext uri="{FF2B5EF4-FFF2-40B4-BE49-F238E27FC236}">
                    <a16:creationId xmlns:a16="http://schemas.microsoft.com/office/drawing/2014/main" id="{37190B9D-DBDF-A352-A1F9-4F0D5222BA3C}"/>
                  </a:ext>
                </a:extLst>
              </p:cNvPr>
              <p:cNvSpPr/>
              <p:nvPr/>
            </p:nvSpPr>
            <p:spPr>
              <a:xfrm>
                <a:off x="3010463" y="452441"/>
                <a:ext cx="100552" cy="91870"/>
              </a:xfrm>
              <a:custGeom>
                <a:avLst/>
                <a:gdLst/>
                <a:ahLst/>
                <a:cxnLst/>
                <a:rect l="l" t="t" r="r" b="b"/>
                <a:pathLst>
                  <a:path w="100552" h="91870" extrusionOk="0">
                    <a:moveTo>
                      <a:pt x="587" y="3505"/>
                    </a:moveTo>
                    <a:cubicBezTo>
                      <a:pt x="30526" y="35147"/>
                      <a:pt x="65378" y="61482"/>
                      <a:pt x="97021" y="91290"/>
                    </a:cubicBezTo>
                    <a:cubicBezTo>
                      <a:pt x="98920" y="93125"/>
                      <a:pt x="101869" y="90177"/>
                      <a:pt x="99903" y="88408"/>
                    </a:cubicBezTo>
                    <a:cubicBezTo>
                      <a:pt x="68261" y="58600"/>
                      <a:pt x="33409" y="32264"/>
                      <a:pt x="3470" y="622"/>
                    </a:cubicBezTo>
                    <a:cubicBezTo>
                      <a:pt x="1636" y="-1278"/>
                      <a:pt x="-1247" y="1605"/>
                      <a:pt x="587" y="3505"/>
                    </a:cubicBezTo>
                    <a:lnTo>
                      <a:pt x="587" y="350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5" name="Google Shape;3915;p49">
                <a:extLst>
                  <a:ext uri="{FF2B5EF4-FFF2-40B4-BE49-F238E27FC236}">
                    <a16:creationId xmlns:a16="http://schemas.microsoft.com/office/drawing/2014/main" id="{5A587987-D1D8-4552-F6B0-21C11D03A1FA}"/>
                  </a:ext>
                </a:extLst>
              </p:cNvPr>
              <p:cNvSpPr/>
              <p:nvPr/>
            </p:nvSpPr>
            <p:spPr>
              <a:xfrm>
                <a:off x="3106942" y="456866"/>
                <a:ext cx="45620" cy="87506"/>
              </a:xfrm>
              <a:custGeom>
                <a:avLst/>
                <a:gdLst/>
                <a:ahLst/>
                <a:cxnLst/>
                <a:rect l="l" t="t" r="r" b="b"/>
                <a:pathLst>
                  <a:path w="45620" h="87506" extrusionOk="0">
                    <a:moveTo>
                      <a:pt x="41552" y="1372"/>
                    </a:moveTo>
                    <a:cubicBezTo>
                      <a:pt x="30415" y="30197"/>
                      <a:pt x="13055" y="56271"/>
                      <a:pt x="214" y="84376"/>
                    </a:cubicBezTo>
                    <a:cubicBezTo>
                      <a:pt x="-899" y="86734"/>
                      <a:pt x="2638" y="88831"/>
                      <a:pt x="3752" y="86472"/>
                    </a:cubicBezTo>
                    <a:cubicBezTo>
                      <a:pt x="16723" y="58040"/>
                      <a:pt x="34215" y="31704"/>
                      <a:pt x="45483" y="2486"/>
                    </a:cubicBezTo>
                    <a:cubicBezTo>
                      <a:pt x="46400" y="-3"/>
                      <a:pt x="42469" y="-1052"/>
                      <a:pt x="41552" y="1372"/>
                    </a:cubicBezTo>
                    <a:lnTo>
                      <a:pt x="41552" y="137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6" name="Google Shape;3916;p49">
                <a:extLst>
                  <a:ext uri="{FF2B5EF4-FFF2-40B4-BE49-F238E27FC236}">
                    <a16:creationId xmlns:a16="http://schemas.microsoft.com/office/drawing/2014/main" id="{7C4EFA94-2E3E-A51F-1A76-D16A757ED687}"/>
                  </a:ext>
                </a:extLst>
              </p:cNvPr>
              <p:cNvSpPr/>
              <p:nvPr/>
            </p:nvSpPr>
            <p:spPr>
              <a:xfrm>
                <a:off x="3023498" y="431437"/>
                <a:ext cx="119034" cy="86285"/>
              </a:xfrm>
              <a:custGeom>
                <a:avLst/>
                <a:gdLst/>
                <a:ahLst/>
                <a:cxnLst/>
                <a:rect l="l" t="t" r="r" b="b"/>
                <a:pathLst>
                  <a:path w="119034" h="86285" extrusionOk="0">
                    <a:moveTo>
                      <a:pt x="119035" y="21036"/>
                    </a:moveTo>
                    <a:lnTo>
                      <a:pt x="83658" y="86286"/>
                    </a:lnTo>
                    <a:lnTo>
                      <a:pt x="0" y="16909"/>
                    </a:lnTo>
                    <a:cubicBezTo>
                      <a:pt x="9237" y="10816"/>
                      <a:pt x="14609" y="6558"/>
                      <a:pt x="14609" y="6558"/>
                    </a:cubicBezTo>
                    <a:cubicBezTo>
                      <a:pt x="14609" y="6558"/>
                      <a:pt x="60467" y="-12309"/>
                      <a:pt x="106457" y="13961"/>
                    </a:cubicBezTo>
                    <a:cubicBezTo>
                      <a:pt x="110780" y="16450"/>
                      <a:pt x="114973" y="18809"/>
                      <a:pt x="119035" y="21102"/>
                    </a:cubicBezTo>
                    <a:close/>
                  </a:path>
                </a:pathLst>
              </a:custGeom>
              <a:solidFill>
                <a:srgbClr val="CB966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17" name="Google Shape;3917;p49">
                <a:extLst>
                  <a:ext uri="{FF2B5EF4-FFF2-40B4-BE49-F238E27FC236}">
                    <a16:creationId xmlns:a16="http://schemas.microsoft.com/office/drawing/2014/main" id="{31FB7F5C-4E93-71A9-3870-C7BC163B7521}"/>
                  </a:ext>
                </a:extLst>
              </p:cNvPr>
              <p:cNvGrpSpPr/>
              <p:nvPr/>
            </p:nvGrpSpPr>
            <p:grpSpPr>
              <a:xfrm>
                <a:off x="3003058" y="215747"/>
                <a:ext cx="164664" cy="258175"/>
                <a:chOff x="3003058" y="215747"/>
                <a:chExt cx="164664" cy="258175"/>
              </a:xfrm>
            </p:grpSpPr>
            <p:grpSp>
              <p:nvGrpSpPr>
                <p:cNvPr id="3918" name="Google Shape;3918;p49">
                  <a:extLst>
                    <a:ext uri="{FF2B5EF4-FFF2-40B4-BE49-F238E27FC236}">
                      <a16:creationId xmlns:a16="http://schemas.microsoft.com/office/drawing/2014/main" id="{251B2FFC-8924-55B2-791E-04FB5E21131B}"/>
                    </a:ext>
                  </a:extLst>
                </p:cNvPr>
                <p:cNvGrpSpPr/>
                <p:nvPr/>
              </p:nvGrpSpPr>
              <p:grpSpPr>
                <a:xfrm>
                  <a:off x="3036535" y="341431"/>
                  <a:ext cx="96040" cy="132491"/>
                  <a:chOff x="3036535" y="341431"/>
                  <a:chExt cx="96040" cy="132491"/>
                </a:xfrm>
              </p:grpSpPr>
              <p:sp>
                <p:nvSpPr>
                  <p:cNvPr id="3919" name="Google Shape;3919;p49">
                    <a:extLst>
                      <a:ext uri="{FF2B5EF4-FFF2-40B4-BE49-F238E27FC236}">
                        <a16:creationId xmlns:a16="http://schemas.microsoft.com/office/drawing/2014/main" id="{BEE361D7-0256-841A-D61A-C5FC53950A51}"/>
                      </a:ext>
                    </a:extLst>
                  </p:cNvPr>
                  <p:cNvSpPr/>
                  <p:nvPr/>
                </p:nvSpPr>
                <p:spPr>
                  <a:xfrm>
                    <a:off x="3036535" y="341431"/>
                    <a:ext cx="96040" cy="1324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040" h="132491" extrusionOk="0">
                        <a:moveTo>
                          <a:pt x="0" y="112615"/>
                        </a:moveTo>
                        <a:cubicBezTo>
                          <a:pt x="0" y="112615"/>
                          <a:pt x="50575" y="155066"/>
                          <a:pt x="96040" y="115890"/>
                        </a:cubicBezTo>
                        <a:lnTo>
                          <a:pt x="89817" y="87655"/>
                        </a:lnTo>
                        <a:lnTo>
                          <a:pt x="83003" y="56864"/>
                        </a:lnTo>
                        <a:lnTo>
                          <a:pt x="78287" y="35311"/>
                        </a:lnTo>
                        <a:lnTo>
                          <a:pt x="10744" y="0"/>
                        </a:lnTo>
                        <a:lnTo>
                          <a:pt x="0" y="112615"/>
                        </a:lnTo>
                        <a:close/>
                      </a:path>
                    </a:pathLst>
                  </a:custGeom>
                  <a:solidFill>
                    <a:srgbClr val="CB966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20" name="Google Shape;3920;p49">
                    <a:extLst>
                      <a:ext uri="{FF2B5EF4-FFF2-40B4-BE49-F238E27FC236}">
                        <a16:creationId xmlns:a16="http://schemas.microsoft.com/office/drawing/2014/main" id="{8B10CFE7-24F5-DB6A-1786-D9CC8C32023B}"/>
                      </a:ext>
                    </a:extLst>
                  </p:cNvPr>
                  <p:cNvSpPr/>
                  <p:nvPr/>
                </p:nvSpPr>
                <p:spPr>
                  <a:xfrm>
                    <a:off x="3063198" y="376480"/>
                    <a:ext cx="66756" cy="689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756" h="68947" extrusionOk="0">
                        <a:moveTo>
                          <a:pt x="0" y="0"/>
                        </a:moveTo>
                        <a:cubicBezTo>
                          <a:pt x="30135" y="52540"/>
                          <a:pt x="57978" y="70425"/>
                          <a:pt x="66756" y="68853"/>
                        </a:cubicBezTo>
                        <a:lnTo>
                          <a:pt x="56275" y="2122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AB8B6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921" name="Google Shape;3921;p49">
                  <a:extLst>
                    <a:ext uri="{FF2B5EF4-FFF2-40B4-BE49-F238E27FC236}">
                      <a16:creationId xmlns:a16="http://schemas.microsoft.com/office/drawing/2014/main" id="{E38BA360-C55D-E38C-7E3F-69E707966518}"/>
                    </a:ext>
                  </a:extLst>
                </p:cNvPr>
                <p:cNvGrpSpPr/>
                <p:nvPr/>
              </p:nvGrpSpPr>
              <p:grpSpPr>
                <a:xfrm>
                  <a:off x="3003058" y="215747"/>
                  <a:ext cx="164664" cy="182355"/>
                  <a:chOff x="3003058" y="215747"/>
                  <a:chExt cx="164664" cy="182355"/>
                </a:xfrm>
              </p:grpSpPr>
              <p:sp>
                <p:nvSpPr>
                  <p:cNvPr id="3922" name="Google Shape;3922;p49">
                    <a:extLst>
                      <a:ext uri="{FF2B5EF4-FFF2-40B4-BE49-F238E27FC236}">
                        <a16:creationId xmlns:a16="http://schemas.microsoft.com/office/drawing/2014/main" id="{1CF5880B-FF37-BF03-0FB5-0022739A7D6C}"/>
                      </a:ext>
                    </a:extLst>
                  </p:cNvPr>
                  <p:cNvSpPr/>
                  <p:nvPr/>
                </p:nvSpPr>
                <p:spPr>
                  <a:xfrm>
                    <a:off x="3011003" y="222479"/>
                    <a:ext cx="156719" cy="1756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719" h="175623" extrusionOk="0">
                        <a:moveTo>
                          <a:pt x="13609" y="105064"/>
                        </a:moveTo>
                        <a:cubicBezTo>
                          <a:pt x="21994" y="125896"/>
                          <a:pt x="28808" y="132382"/>
                          <a:pt x="46758" y="151642"/>
                        </a:cubicBezTo>
                        <a:cubicBezTo>
                          <a:pt x="62743" y="168872"/>
                          <a:pt x="87965" y="175816"/>
                          <a:pt x="100477" y="175620"/>
                        </a:cubicBezTo>
                        <a:cubicBezTo>
                          <a:pt x="145943" y="174703"/>
                          <a:pt x="165072" y="154328"/>
                          <a:pt x="153345" y="93796"/>
                        </a:cubicBezTo>
                        <a:cubicBezTo>
                          <a:pt x="146074" y="56192"/>
                          <a:pt x="154459" y="33918"/>
                          <a:pt x="143322" y="20226"/>
                        </a:cubicBezTo>
                        <a:lnTo>
                          <a:pt x="143322" y="20226"/>
                        </a:lnTo>
                        <a:cubicBezTo>
                          <a:pt x="142601" y="19636"/>
                          <a:pt x="141881" y="19047"/>
                          <a:pt x="141160" y="18457"/>
                        </a:cubicBezTo>
                        <a:cubicBezTo>
                          <a:pt x="123865" y="4569"/>
                          <a:pt x="101657" y="-1655"/>
                          <a:pt x="79645" y="376"/>
                        </a:cubicBezTo>
                        <a:cubicBezTo>
                          <a:pt x="-30022" y="10268"/>
                          <a:pt x="1555" y="75190"/>
                          <a:pt x="13609" y="105129"/>
                        </a:cubicBezTo>
                        <a:close/>
                      </a:path>
                    </a:pathLst>
                  </a:custGeom>
                  <a:solidFill>
                    <a:srgbClr val="CB966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23" name="Google Shape;3923;p49">
                    <a:extLst>
                      <a:ext uri="{FF2B5EF4-FFF2-40B4-BE49-F238E27FC236}">
                        <a16:creationId xmlns:a16="http://schemas.microsoft.com/office/drawing/2014/main" id="{DF91505B-B630-990D-645B-AC65F381B0E3}"/>
                      </a:ext>
                    </a:extLst>
                  </p:cNvPr>
                  <p:cNvSpPr/>
                  <p:nvPr/>
                </p:nvSpPr>
                <p:spPr>
                  <a:xfrm>
                    <a:off x="3003058" y="215747"/>
                    <a:ext cx="161902" cy="1152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902" h="115267" extrusionOk="0">
                        <a:moveTo>
                          <a:pt x="150546" y="9793"/>
                        </a:moveTo>
                        <a:cubicBezTo>
                          <a:pt x="150546" y="9793"/>
                          <a:pt x="167972" y="42287"/>
                          <a:pt x="159652" y="53489"/>
                        </a:cubicBezTo>
                        <a:cubicBezTo>
                          <a:pt x="151267" y="64692"/>
                          <a:pt x="109470" y="35605"/>
                          <a:pt x="100888" y="21192"/>
                        </a:cubicBezTo>
                        <a:cubicBezTo>
                          <a:pt x="100888" y="21192"/>
                          <a:pt x="106653" y="58534"/>
                          <a:pt x="60140" y="61678"/>
                        </a:cubicBezTo>
                        <a:cubicBezTo>
                          <a:pt x="60140" y="61678"/>
                          <a:pt x="63219" y="78318"/>
                          <a:pt x="55947" y="87294"/>
                        </a:cubicBezTo>
                        <a:cubicBezTo>
                          <a:pt x="48675" y="96269"/>
                          <a:pt x="53654" y="115267"/>
                          <a:pt x="53654" y="115267"/>
                        </a:cubicBezTo>
                        <a:lnTo>
                          <a:pt x="9499" y="111664"/>
                        </a:lnTo>
                        <a:lnTo>
                          <a:pt x="0" y="50279"/>
                        </a:lnTo>
                        <a:cubicBezTo>
                          <a:pt x="0" y="50279"/>
                          <a:pt x="917" y="-26631"/>
                          <a:pt x="150611" y="9793"/>
                        </a:cubicBezTo>
                        <a:close/>
                      </a:path>
                    </a:pathLst>
                  </a:custGeom>
                  <a:solidFill>
                    <a:srgbClr val="C5402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24" name="Google Shape;3924;p49">
                    <a:extLst>
                      <a:ext uri="{FF2B5EF4-FFF2-40B4-BE49-F238E27FC236}">
                        <a16:creationId xmlns:a16="http://schemas.microsoft.com/office/drawing/2014/main" id="{6DD76B24-9480-12CC-E2A5-B3CB2366B89F}"/>
                      </a:ext>
                    </a:extLst>
                  </p:cNvPr>
                  <p:cNvSpPr/>
                  <p:nvPr/>
                </p:nvSpPr>
                <p:spPr>
                  <a:xfrm>
                    <a:off x="3136063" y="297276"/>
                    <a:ext cx="15142" cy="116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42" h="11628" extrusionOk="0">
                        <a:moveTo>
                          <a:pt x="12563" y="0"/>
                        </a:moveTo>
                        <a:cubicBezTo>
                          <a:pt x="7387" y="1048"/>
                          <a:pt x="3063" y="4127"/>
                          <a:pt x="312" y="8582"/>
                        </a:cubicBezTo>
                        <a:cubicBezTo>
                          <a:pt x="-1064" y="10809"/>
                          <a:pt x="2474" y="12906"/>
                          <a:pt x="3850" y="10678"/>
                        </a:cubicBezTo>
                        <a:cubicBezTo>
                          <a:pt x="6077" y="7075"/>
                          <a:pt x="9549" y="4782"/>
                          <a:pt x="13676" y="3996"/>
                        </a:cubicBezTo>
                        <a:cubicBezTo>
                          <a:pt x="16231" y="3472"/>
                          <a:pt x="15183" y="-459"/>
                          <a:pt x="12563" y="66"/>
                        </a:cubicBezTo>
                        <a:lnTo>
                          <a:pt x="12563" y="66"/>
                        </a:lnTo>
                        <a:close/>
                      </a:path>
                    </a:pathLst>
                  </a:custGeom>
                  <a:solidFill>
                    <a:srgbClr val="27293E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25" name="Google Shape;3925;p49">
                    <a:extLst>
                      <a:ext uri="{FF2B5EF4-FFF2-40B4-BE49-F238E27FC236}">
                        <a16:creationId xmlns:a16="http://schemas.microsoft.com/office/drawing/2014/main" id="{AF60AE59-32B2-DAA7-5EB0-CB4E57748971}"/>
                      </a:ext>
                    </a:extLst>
                  </p:cNvPr>
                  <p:cNvSpPr/>
                  <p:nvPr/>
                </p:nvSpPr>
                <p:spPr>
                  <a:xfrm>
                    <a:off x="3098771" y="301038"/>
                    <a:ext cx="16773" cy="85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73" h="8517" extrusionOk="0">
                        <a:moveTo>
                          <a:pt x="2031" y="4099"/>
                        </a:moveTo>
                        <a:cubicBezTo>
                          <a:pt x="6224" y="3837"/>
                          <a:pt x="10154" y="5082"/>
                          <a:pt x="13233" y="7964"/>
                        </a:cubicBezTo>
                        <a:cubicBezTo>
                          <a:pt x="15199" y="9733"/>
                          <a:pt x="18081" y="6851"/>
                          <a:pt x="16116" y="5082"/>
                        </a:cubicBezTo>
                        <a:cubicBezTo>
                          <a:pt x="12251" y="1544"/>
                          <a:pt x="7272" y="-290"/>
                          <a:pt x="1965" y="37"/>
                        </a:cubicBezTo>
                        <a:cubicBezTo>
                          <a:pt x="-655" y="234"/>
                          <a:pt x="-655" y="4296"/>
                          <a:pt x="1965" y="4165"/>
                        </a:cubicBezTo>
                        <a:lnTo>
                          <a:pt x="1965" y="4165"/>
                        </a:lnTo>
                        <a:close/>
                      </a:path>
                    </a:pathLst>
                  </a:custGeom>
                  <a:solidFill>
                    <a:srgbClr val="27293E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26" name="Google Shape;3926;p49">
                    <a:extLst>
                      <a:ext uri="{FF2B5EF4-FFF2-40B4-BE49-F238E27FC236}">
                        <a16:creationId xmlns:a16="http://schemas.microsoft.com/office/drawing/2014/main" id="{660342AB-49A0-BE9D-A0E4-404D759D1C19}"/>
                      </a:ext>
                    </a:extLst>
                  </p:cNvPr>
                  <p:cNvSpPr/>
                  <p:nvPr/>
                </p:nvSpPr>
                <p:spPr>
                  <a:xfrm>
                    <a:off x="3123740" y="363824"/>
                    <a:ext cx="15019" cy="5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19" h="5550" extrusionOk="0">
                        <a:moveTo>
                          <a:pt x="13879" y="3811"/>
                        </a:moveTo>
                        <a:cubicBezTo>
                          <a:pt x="9621" y="5842"/>
                          <a:pt x="4838" y="6497"/>
                          <a:pt x="777" y="3549"/>
                        </a:cubicBezTo>
                        <a:cubicBezTo>
                          <a:pt x="-1254" y="2042"/>
                          <a:pt x="1104" y="-1037"/>
                          <a:pt x="3201" y="470"/>
                        </a:cubicBezTo>
                        <a:cubicBezTo>
                          <a:pt x="6083" y="2567"/>
                          <a:pt x="9424" y="1649"/>
                          <a:pt x="12372" y="208"/>
                        </a:cubicBezTo>
                        <a:cubicBezTo>
                          <a:pt x="14665" y="-906"/>
                          <a:pt x="16172" y="2763"/>
                          <a:pt x="13879" y="3811"/>
                        </a:cubicBezTo>
                        <a:lnTo>
                          <a:pt x="13879" y="3811"/>
                        </a:lnTo>
                        <a:close/>
                      </a:path>
                    </a:pathLst>
                  </a:custGeom>
                  <a:solidFill>
                    <a:srgbClr val="CA687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27" name="Google Shape;3927;p49">
                    <a:extLst>
                      <a:ext uri="{FF2B5EF4-FFF2-40B4-BE49-F238E27FC236}">
                        <a16:creationId xmlns:a16="http://schemas.microsoft.com/office/drawing/2014/main" id="{BE5DCA9B-BB29-57BD-D64E-852C3950D3DD}"/>
                      </a:ext>
                    </a:extLst>
                  </p:cNvPr>
                  <p:cNvSpPr/>
                  <p:nvPr/>
                </p:nvSpPr>
                <p:spPr>
                  <a:xfrm>
                    <a:off x="3081322" y="320229"/>
                    <a:ext cx="22647" cy="121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47" h="12137" extrusionOk="0">
                        <a:moveTo>
                          <a:pt x="23" y="7510"/>
                        </a:moveTo>
                        <a:cubicBezTo>
                          <a:pt x="416" y="10786"/>
                          <a:pt x="5854" y="12751"/>
                          <a:pt x="12077" y="11965"/>
                        </a:cubicBezTo>
                        <a:cubicBezTo>
                          <a:pt x="18301" y="11179"/>
                          <a:pt x="23018" y="7903"/>
                          <a:pt x="22625" y="4628"/>
                        </a:cubicBezTo>
                        <a:cubicBezTo>
                          <a:pt x="22231" y="1352"/>
                          <a:pt x="16794" y="-613"/>
                          <a:pt x="10570" y="173"/>
                        </a:cubicBezTo>
                        <a:cubicBezTo>
                          <a:pt x="4347" y="959"/>
                          <a:pt x="-370" y="4235"/>
                          <a:pt x="23" y="7510"/>
                        </a:cubicBezTo>
                        <a:close/>
                      </a:path>
                    </a:pathLst>
                  </a:custGeom>
                  <a:solidFill>
                    <a:srgbClr val="CA687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28" name="Google Shape;3928;p49">
                    <a:extLst>
                      <a:ext uri="{FF2B5EF4-FFF2-40B4-BE49-F238E27FC236}">
                        <a16:creationId xmlns:a16="http://schemas.microsoft.com/office/drawing/2014/main" id="{E32257CE-75FE-68B7-8F45-96315F8825CF}"/>
                      </a:ext>
                    </a:extLst>
                  </p:cNvPr>
                  <p:cNvSpPr/>
                  <p:nvPr/>
                </p:nvSpPr>
                <p:spPr>
                  <a:xfrm>
                    <a:off x="3146310" y="315284"/>
                    <a:ext cx="19479" cy="12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79" h="12104" extrusionOk="0">
                        <a:moveTo>
                          <a:pt x="23" y="7476"/>
                        </a:moveTo>
                        <a:cubicBezTo>
                          <a:pt x="416" y="10752"/>
                          <a:pt x="5854" y="12717"/>
                          <a:pt x="12077" y="11931"/>
                        </a:cubicBezTo>
                        <a:cubicBezTo>
                          <a:pt x="15025" y="11538"/>
                          <a:pt x="17646" y="10621"/>
                          <a:pt x="19480" y="9442"/>
                        </a:cubicBezTo>
                        <a:cubicBezTo>
                          <a:pt x="19021" y="6690"/>
                          <a:pt x="18563" y="3873"/>
                          <a:pt x="17973" y="925"/>
                        </a:cubicBezTo>
                        <a:cubicBezTo>
                          <a:pt x="17973" y="794"/>
                          <a:pt x="17973" y="663"/>
                          <a:pt x="17973" y="598"/>
                        </a:cubicBezTo>
                        <a:cubicBezTo>
                          <a:pt x="15942" y="8"/>
                          <a:pt x="13322" y="-189"/>
                          <a:pt x="10570" y="204"/>
                        </a:cubicBezTo>
                        <a:cubicBezTo>
                          <a:pt x="4347" y="991"/>
                          <a:pt x="-370" y="4266"/>
                          <a:pt x="23" y="7542"/>
                        </a:cubicBezTo>
                        <a:close/>
                      </a:path>
                    </a:pathLst>
                  </a:custGeom>
                  <a:solidFill>
                    <a:srgbClr val="CA687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29" name="Google Shape;3929;p49">
                    <a:extLst>
                      <a:ext uri="{FF2B5EF4-FFF2-40B4-BE49-F238E27FC236}">
                        <a16:creationId xmlns:a16="http://schemas.microsoft.com/office/drawing/2014/main" id="{63E22C8E-D5BD-3E3B-80F8-28AA280CF58C}"/>
                      </a:ext>
                    </a:extLst>
                  </p:cNvPr>
                  <p:cNvSpPr/>
                  <p:nvPr/>
                </p:nvSpPr>
                <p:spPr>
                  <a:xfrm>
                    <a:off x="3087238" y="279409"/>
                    <a:ext cx="2385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53" h="17019" extrusionOk="0">
                        <a:moveTo>
                          <a:pt x="19526" y="8302"/>
                        </a:moveTo>
                        <a:cubicBezTo>
                          <a:pt x="14874" y="7189"/>
                          <a:pt x="9109" y="8695"/>
                          <a:pt x="7865" y="13871"/>
                        </a:cubicBezTo>
                        <a:cubicBezTo>
                          <a:pt x="6685" y="18719"/>
                          <a:pt x="-1111" y="17671"/>
                          <a:pt x="134" y="12757"/>
                        </a:cubicBezTo>
                        <a:cubicBezTo>
                          <a:pt x="2427" y="3586"/>
                          <a:pt x="11468" y="-1721"/>
                          <a:pt x="20705" y="506"/>
                        </a:cubicBezTo>
                        <a:cubicBezTo>
                          <a:pt x="25553" y="1686"/>
                          <a:pt x="24505" y="9482"/>
                          <a:pt x="19591" y="8237"/>
                        </a:cubicBezTo>
                        <a:lnTo>
                          <a:pt x="19591" y="8237"/>
                        </a:lnTo>
                        <a:close/>
                      </a:path>
                    </a:pathLst>
                  </a:custGeom>
                  <a:solidFill>
                    <a:srgbClr val="5F3F2A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30" name="Google Shape;3930;p49">
                    <a:extLst>
                      <a:ext uri="{FF2B5EF4-FFF2-40B4-BE49-F238E27FC236}">
                        <a16:creationId xmlns:a16="http://schemas.microsoft.com/office/drawing/2014/main" id="{78E10AB4-DD63-2AE8-F0AF-1E607D32BBD9}"/>
                      </a:ext>
                    </a:extLst>
                  </p:cNvPr>
                  <p:cNvSpPr/>
                  <p:nvPr/>
                </p:nvSpPr>
                <p:spPr>
                  <a:xfrm>
                    <a:off x="3133283" y="274294"/>
                    <a:ext cx="24623" cy="154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23" h="15419" extrusionOk="0">
                        <a:moveTo>
                          <a:pt x="18552" y="14399"/>
                        </a:moveTo>
                        <a:cubicBezTo>
                          <a:pt x="15080" y="11124"/>
                          <a:pt x="10691" y="6276"/>
                          <a:pt x="5384" y="8241"/>
                        </a:cubicBezTo>
                        <a:cubicBezTo>
                          <a:pt x="667" y="10076"/>
                          <a:pt x="-2346" y="2804"/>
                          <a:pt x="2370" y="1035"/>
                        </a:cubicBezTo>
                        <a:cubicBezTo>
                          <a:pt x="10756" y="-2175"/>
                          <a:pt x="17504" y="2607"/>
                          <a:pt x="23334" y="8176"/>
                        </a:cubicBezTo>
                        <a:cubicBezTo>
                          <a:pt x="26937" y="11648"/>
                          <a:pt x="22221" y="17872"/>
                          <a:pt x="18552" y="14399"/>
                        </a:cubicBezTo>
                        <a:lnTo>
                          <a:pt x="18552" y="14399"/>
                        </a:lnTo>
                        <a:close/>
                      </a:path>
                    </a:pathLst>
                  </a:custGeom>
                  <a:solidFill>
                    <a:srgbClr val="5F3F2A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31" name="Google Shape;3931;p49">
                    <a:extLst>
                      <a:ext uri="{FF2B5EF4-FFF2-40B4-BE49-F238E27FC236}">
                        <a16:creationId xmlns:a16="http://schemas.microsoft.com/office/drawing/2014/main" id="{36485E62-61A8-7F30-7955-D75B64960F0D}"/>
                      </a:ext>
                    </a:extLst>
                  </p:cNvPr>
                  <p:cNvSpPr/>
                  <p:nvPr/>
                </p:nvSpPr>
                <p:spPr>
                  <a:xfrm>
                    <a:off x="3123858" y="309160"/>
                    <a:ext cx="14874" cy="21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74" h="21857" extrusionOk="0">
                        <a:moveTo>
                          <a:pt x="8127" y="20609"/>
                        </a:moveTo>
                        <a:cubicBezTo>
                          <a:pt x="6424" y="21199"/>
                          <a:pt x="4459" y="21658"/>
                          <a:pt x="2100" y="21854"/>
                        </a:cubicBezTo>
                        <a:cubicBezTo>
                          <a:pt x="1052" y="21920"/>
                          <a:pt x="135" y="21133"/>
                          <a:pt x="4" y="20085"/>
                        </a:cubicBezTo>
                        <a:cubicBezTo>
                          <a:pt x="-62" y="19037"/>
                          <a:pt x="724" y="18120"/>
                          <a:pt x="1773" y="17989"/>
                        </a:cubicBezTo>
                        <a:cubicBezTo>
                          <a:pt x="5441" y="17727"/>
                          <a:pt x="8127" y="16548"/>
                          <a:pt x="9699" y="15630"/>
                        </a:cubicBezTo>
                        <a:cubicBezTo>
                          <a:pt x="3738" y="10586"/>
                          <a:pt x="856" y="2921"/>
                          <a:pt x="724" y="2594"/>
                        </a:cubicBezTo>
                        <a:cubicBezTo>
                          <a:pt x="331" y="1611"/>
                          <a:pt x="856" y="497"/>
                          <a:pt x="1904" y="104"/>
                        </a:cubicBezTo>
                        <a:cubicBezTo>
                          <a:pt x="2821" y="-223"/>
                          <a:pt x="4000" y="235"/>
                          <a:pt x="4393" y="1283"/>
                        </a:cubicBezTo>
                        <a:cubicBezTo>
                          <a:pt x="4393" y="1349"/>
                          <a:pt x="7603" y="9931"/>
                          <a:pt x="14023" y="14058"/>
                        </a:cubicBezTo>
                        <a:cubicBezTo>
                          <a:pt x="14482" y="14386"/>
                          <a:pt x="14809" y="14910"/>
                          <a:pt x="14875" y="15434"/>
                        </a:cubicBezTo>
                        <a:cubicBezTo>
                          <a:pt x="14875" y="16024"/>
                          <a:pt x="14744" y="16613"/>
                          <a:pt x="14351" y="17006"/>
                        </a:cubicBezTo>
                        <a:cubicBezTo>
                          <a:pt x="14220" y="17137"/>
                          <a:pt x="12124" y="19234"/>
                          <a:pt x="8127" y="20609"/>
                        </a:cubicBezTo>
                        <a:close/>
                      </a:path>
                    </a:pathLst>
                  </a:custGeom>
                  <a:solidFill>
                    <a:srgbClr val="27293E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32" name="Google Shape;3932;p49">
                    <a:extLst>
                      <a:ext uri="{FF2B5EF4-FFF2-40B4-BE49-F238E27FC236}">
                        <a16:creationId xmlns:a16="http://schemas.microsoft.com/office/drawing/2014/main" id="{3F8D9325-543B-4D12-C6F5-3165DBD195E9}"/>
                      </a:ext>
                    </a:extLst>
                  </p:cNvPr>
                  <p:cNvSpPr/>
                  <p:nvPr/>
                </p:nvSpPr>
                <p:spPr>
                  <a:xfrm>
                    <a:off x="3107222" y="336976"/>
                    <a:ext cx="41731" cy="22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31" h="22734" extrusionOk="0">
                        <a:moveTo>
                          <a:pt x="41666" y="0"/>
                        </a:moveTo>
                        <a:cubicBezTo>
                          <a:pt x="41666" y="0"/>
                          <a:pt x="27187" y="4520"/>
                          <a:pt x="0" y="983"/>
                        </a:cubicBezTo>
                        <a:cubicBezTo>
                          <a:pt x="0" y="983"/>
                          <a:pt x="5306" y="25157"/>
                          <a:pt x="25156" y="22536"/>
                        </a:cubicBezTo>
                        <a:cubicBezTo>
                          <a:pt x="41993" y="20309"/>
                          <a:pt x="41731" y="66"/>
                          <a:pt x="41731" y="6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933" name="Google Shape;3933;p49">
                  <a:extLst>
                    <a:ext uri="{FF2B5EF4-FFF2-40B4-BE49-F238E27FC236}">
                      <a16:creationId xmlns:a16="http://schemas.microsoft.com/office/drawing/2014/main" id="{B910C5AD-8F2A-B353-1D8B-1F76EEB24C02}"/>
                    </a:ext>
                  </a:extLst>
                </p:cNvPr>
                <p:cNvGrpSpPr/>
                <p:nvPr/>
              </p:nvGrpSpPr>
              <p:grpSpPr>
                <a:xfrm>
                  <a:off x="3019471" y="297919"/>
                  <a:ext cx="50506" cy="58590"/>
                  <a:chOff x="3019471" y="297919"/>
                  <a:chExt cx="50506" cy="58590"/>
                </a:xfrm>
              </p:grpSpPr>
              <p:sp>
                <p:nvSpPr>
                  <p:cNvPr id="3934" name="Google Shape;3934;p49">
                    <a:extLst>
                      <a:ext uri="{FF2B5EF4-FFF2-40B4-BE49-F238E27FC236}">
                        <a16:creationId xmlns:a16="http://schemas.microsoft.com/office/drawing/2014/main" id="{FDF23922-53CB-A470-A228-735A07CCAEB0}"/>
                      </a:ext>
                    </a:extLst>
                  </p:cNvPr>
                  <p:cNvSpPr/>
                  <p:nvPr/>
                </p:nvSpPr>
                <p:spPr>
                  <a:xfrm>
                    <a:off x="3019471" y="297919"/>
                    <a:ext cx="50506" cy="585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506" h="58590" extrusionOk="0">
                        <a:moveTo>
                          <a:pt x="50016" y="41415"/>
                        </a:moveTo>
                        <a:cubicBezTo>
                          <a:pt x="51654" y="33226"/>
                          <a:pt x="49099" y="24710"/>
                          <a:pt x="43662" y="18355"/>
                        </a:cubicBezTo>
                        <a:cubicBezTo>
                          <a:pt x="36587" y="10101"/>
                          <a:pt x="23943" y="-2412"/>
                          <a:pt x="13658" y="405"/>
                        </a:cubicBezTo>
                        <a:cubicBezTo>
                          <a:pt x="-1476" y="4467"/>
                          <a:pt x="-1541" y="18355"/>
                          <a:pt x="1734" y="32113"/>
                        </a:cubicBezTo>
                        <a:cubicBezTo>
                          <a:pt x="5010" y="45870"/>
                          <a:pt x="16409" y="62903"/>
                          <a:pt x="35276" y="57597"/>
                        </a:cubicBezTo>
                        <a:cubicBezTo>
                          <a:pt x="44710" y="54911"/>
                          <a:pt x="48641" y="48229"/>
                          <a:pt x="50016" y="41481"/>
                        </a:cubicBezTo>
                        <a:close/>
                      </a:path>
                    </a:pathLst>
                  </a:custGeom>
                  <a:solidFill>
                    <a:srgbClr val="CB966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35" name="Google Shape;3935;p49">
                    <a:extLst>
                      <a:ext uri="{FF2B5EF4-FFF2-40B4-BE49-F238E27FC236}">
                        <a16:creationId xmlns:a16="http://schemas.microsoft.com/office/drawing/2014/main" id="{7C8238E1-DF45-FC9D-FFA4-8A323C4B5AC2}"/>
                      </a:ext>
                    </a:extLst>
                  </p:cNvPr>
                  <p:cNvSpPr/>
                  <p:nvPr/>
                </p:nvSpPr>
                <p:spPr>
                  <a:xfrm>
                    <a:off x="3028233" y="310518"/>
                    <a:ext cx="23603" cy="31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03" h="31338" extrusionOk="0">
                        <a:moveTo>
                          <a:pt x="20094" y="29537"/>
                        </a:moveTo>
                        <a:cubicBezTo>
                          <a:pt x="20225" y="23772"/>
                          <a:pt x="20028" y="17745"/>
                          <a:pt x="17342" y="12504"/>
                        </a:cubicBezTo>
                        <a:cubicBezTo>
                          <a:pt x="14918" y="7787"/>
                          <a:pt x="8760" y="1236"/>
                          <a:pt x="2668" y="3988"/>
                        </a:cubicBezTo>
                        <a:cubicBezTo>
                          <a:pt x="637" y="4905"/>
                          <a:pt x="-1132" y="1891"/>
                          <a:pt x="899" y="974"/>
                        </a:cubicBezTo>
                        <a:cubicBezTo>
                          <a:pt x="6729" y="-1646"/>
                          <a:pt x="12887" y="1367"/>
                          <a:pt x="16949" y="5887"/>
                        </a:cubicBezTo>
                        <a:cubicBezTo>
                          <a:pt x="22845" y="12373"/>
                          <a:pt x="23828" y="21283"/>
                          <a:pt x="23566" y="29668"/>
                        </a:cubicBezTo>
                        <a:cubicBezTo>
                          <a:pt x="23566" y="31896"/>
                          <a:pt x="20028" y="31896"/>
                          <a:pt x="20094" y="29668"/>
                        </a:cubicBezTo>
                        <a:lnTo>
                          <a:pt x="20094" y="29668"/>
                        </a:lnTo>
                        <a:close/>
                      </a:path>
                    </a:pathLst>
                  </a:custGeom>
                  <a:solidFill>
                    <a:srgbClr val="27293E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3936" name="Google Shape;3936;p49">
                <a:extLst>
                  <a:ext uri="{FF2B5EF4-FFF2-40B4-BE49-F238E27FC236}">
                    <a16:creationId xmlns:a16="http://schemas.microsoft.com/office/drawing/2014/main" id="{0EB53CE6-D816-6F23-7467-46E48643FFFE}"/>
                  </a:ext>
                </a:extLst>
              </p:cNvPr>
              <p:cNvSpPr/>
              <p:nvPr/>
            </p:nvSpPr>
            <p:spPr>
              <a:xfrm>
                <a:off x="3053830" y="739349"/>
                <a:ext cx="177037" cy="15186"/>
              </a:xfrm>
              <a:custGeom>
                <a:avLst/>
                <a:gdLst/>
                <a:ahLst/>
                <a:cxnLst/>
                <a:rect l="l" t="t" r="r" b="b"/>
                <a:pathLst>
                  <a:path w="177037" h="15186" extrusionOk="0">
                    <a:moveTo>
                      <a:pt x="174458" y="0"/>
                    </a:moveTo>
                    <a:cubicBezTo>
                      <a:pt x="117659" y="11071"/>
                      <a:pt x="59550" y="13823"/>
                      <a:pt x="1965" y="8254"/>
                    </a:cubicBezTo>
                    <a:cubicBezTo>
                      <a:pt x="-655" y="7992"/>
                      <a:pt x="-655" y="12120"/>
                      <a:pt x="1965" y="12382"/>
                    </a:cubicBezTo>
                    <a:cubicBezTo>
                      <a:pt x="59943" y="18016"/>
                      <a:pt x="118380" y="15133"/>
                      <a:pt x="175571" y="3996"/>
                    </a:cubicBezTo>
                    <a:cubicBezTo>
                      <a:pt x="178127" y="3472"/>
                      <a:pt x="177078" y="-459"/>
                      <a:pt x="174458" y="65"/>
                    </a:cubicBezTo>
                    <a:lnTo>
                      <a:pt x="174458" y="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37" name="Google Shape;3937;p49">
                <a:extLst>
                  <a:ext uri="{FF2B5EF4-FFF2-40B4-BE49-F238E27FC236}">
                    <a16:creationId xmlns:a16="http://schemas.microsoft.com/office/drawing/2014/main" id="{CCD99D11-645F-D784-850E-362F9114D765}"/>
                  </a:ext>
                </a:extLst>
              </p:cNvPr>
              <p:cNvGrpSpPr/>
              <p:nvPr/>
            </p:nvGrpSpPr>
            <p:grpSpPr>
              <a:xfrm>
                <a:off x="2726230" y="489689"/>
                <a:ext cx="280591" cy="558717"/>
                <a:chOff x="2726230" y="489689"/>
                <a:chExt cx="280591" cy="558717"/>
              </a:xfrm>
            </p:grpSpPr>
            <p:sp>
              <p:nvSpPr>
                <p:cNvPr id="3938" name="Google Shape;3938;p49">
                  <a:extLst>
                    <a:ext uri="{FF2B5EF4-FFF2-40B4-BE49-F238E27FC236}">
                      <a16:creationId xmlns:a16="http://schemas.microsoft.com/office/drawing/2014/main" id="{3AC6EA83-262F-4964-4884-12F9813EAA3D}"/>
                    </a:ext>
                  </a:extLst>
                </p:cNvPr>
                <p:cNvSpPr/>
                <p:nvPr/>
              </p:nvSpPr>
              <p:spPr>
                <a:xfrm>
                  <a:off x="2858734" y="680651"/>
                  <a:ext cx="45031" cy="6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31" h="60955" extrusionOk="0">
                      <a:moveTo>
                        <a:pt x="34330" y="59616"/>
                      </a:moveTo>
                      <a:cubicBezTo>
                        <a:pt x="34330" y="59616"/>
                        <a:pt x="19066" y="67805"/>
                        <a:pt x="3147" y="43696"/>
                      </a:cubicBezTo>
                      <a:cubicBezTo>
                        <a:pt x="-12773" y="19588"/>
                        <a:pt x="36820" y="0"/>
                        <a:pt x="38195" y="0"/>
                      </a:cubicBezTo>
                      <a:cubicBezTo>
                        <a:pt x="39571" y="0"/>
                        <a:pt x="55032" y="30922"/>
                        <a:pt x="34330" y="596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9" name="Google Shape;3939;p49">
                  <a:extLst>
                    <a:ext uri="{FF2B5EF4-FFF2-40B4-BE49-F238E27FC236}">
                      <a16:creationId xmlns:a16="http://schemas.microsoft.com/office/drawing/2014/main" id="{54352F81-3FE8-C6CF-FC09-92B1BB853BD5}"/>
                    </a:ext>
                  </a:extLst>
                </p:cNvPr>
                <p:cNvSpPr/>
                <p:nvPr/>
              </p:nvSpPr>
              <p:spPr>
                <a:xfrm>
                  <a:off x="2726230" y="587558"/>
                  <a:ext cx="187793" cy="401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793" h="401587" extrusionOk="0">
                      <a:moveTo>
                        <a:pt x="113835" y="66"/>
                      </a:moveTo>
                      <a:cubicBezTo>
                        <a:pt x="113835" y="66"/>
                        <a:pt x="24739" y="102002"/>
                        <a:pt x="2006" y="172165"/>
                      </a:cubicBezTo>
                      <a:cubicBezTo>
                        <a:pt x="-20726" y="242328"/>
                        <a:pt x="157204" y="401587"/>
                        <a:pt x="157204" y="401587"/>
                      </a:cubicBezTo>
                      <a:lnTo>
                        <a:pt x="179412" y="376300"/>
                      </a:lnTo>
                      <a:cubicBezTo>
                        <a:pt x="179412" y="376300"/>
                        <a:pt x="127003" y="244686"/>
                        <a:pt x="104663" y="200794"/>
                      </a:cubicBezTo>
                      <a:lnTo>
                        <a:pt x="181116" y="104950"/>
                      </a:lnTo>
                      <a:cubicBezTo>
                        <a:pt x="202735" y="37669"/>
                        <a:pt x="169651" y="10547"/>
                        <a:pt x="113770" y="0"/>
                      </a:cubicBezTo>
                      <a:close/>
                    </a:path>
                  </a:pathLst>
                </a:custGeom>
                <a:solidFill>
                  <a:srgbClr val="CB966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0" name="Google Shape;3940;p49">
                  <a:extLst>
                    <a:ext uri="{FF2B5EF4-FFF2-40B4-BE49-F238E27FC236}">
                      <a16:creationId xmlns:a16="http://schemas.microsoft.com/office/drawing/2014/main" id="{333B026F-5A8B-F935-D876-C94E735C3B52}"/>
                    </a:ext>
                  </a:extLst>
                </p:cNvPr>
                <p:cNvSpPr/>
                <p:nvPr/>
              </p:nvSpPr>
              <p:spPr>
                <a:xfrm>
                  <a:off x="2802461" y="783099"/>
                  <a:ext cx="29218" cy="6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8" h="6837" extrusionOk="0">
                      <a:moveTo>
                        <a:pt x="27253" y="2698"/>
                      </a:moveTo>
                      <a:cubicBezTo>
                        <a:pt x="18802" y="1781"/>
                        <a:pt x="10416" y="929"/>
                        <a:pt x="1965" y="12"/>
                      </a:cubicBezTo>
                      <a:cubicBezTo>
                        <a:pt x="-655" y="-250"/>
                        <a:pt x="-655" y="3812"/>
                        <a:pt x="1965" y="4139"/>
                      </a:cubicBezTo>
                      <a:cubicBezTo>
                        <a:pt x="10416" y="5057"/>
                        <a:pt x="18802" y="5908"/>
                        <a:pt x="27253" y="6825"/>
                      </a:cubicBezTo>
                      <a:cubicBezTo>
                        <a:pt x="29873" y="7087"/>
                        <a:pt x="29873" y="3026"/>
                        <a:pt x="27253" y="2698"/>
                      </a:cubicBezTo>
                      <a:lnTo>
                        <a:pt x="27253" y="2698"/>
                      </a:lnTo>
                      <a:close/>
                    </a:path>
                  </a:pathLst>
                </a:custGeom>
                <a:solidFill>
                  <a:srgbClr val="76441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1" name="Google Shape;3941;p49">
                  <a:extLst>
                    <a:ext uri="{FF2B5EF4-FFF2-40B4-BE49-F238E27FC236}">
                      <a16:creationId xmlns:a16="http://schemas.microsoft.com/office/drawing/2014/main" id="{B4F2730B-8961-4512-EAF5-83CDCA047D55}"/>
                    </a:ext>
                  </a:extLst>
                </p:cNvPr>
                <p:cNvSpPr/>
                <p:nvPr/>
              </p:nvSpPr>
              <p:spPr>
                <a:xfrm>
                  <a:off x="2857984" y="948096"/>
                  <a:ext cx="133898" cy="100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98" h="100310" extrusionOk="0">
                      <a:moveTo>
                        <a:pt x="3700" y="21986"/>
                      </a:moveTo>
                      <a:cubicBezTo>
                        <a:pt x="8679" y="10521"/>
                        <a:pt x="14902" y="8622"/>
                        <a:pt x="26825" y="4756"/>
                      </a:cubicBezTo>
                      <a:cubicBezTo>
                        <a:pt x="38618" y="957"/>
                        <a:pt x="49099" y="-2253"/>
                        <a:pt x="66460" y="2070"/>
                      </a:cubicBezTo>
                      <a:cubicBezTo>
                        <a:pt x="76156" y="4494"/>
                        <a:pt x="129155" y="33254"/>
                        <a:pt x="133610" y="43867"/>
                      </a:cubicBezTo>
                      <a:cubicBezTo>
                        <a:pt x="138130" y="54414"/>
                        <a:pt x="88144" y="37054"/>
                        <a:pt x="88144" y="37054"/>
                      </a:cubicBezTo>
                      <a:cubicBezTo>
                        <a:pt x="88144" y="37054"/>
                        <a:pt x="130334" y="64831"/>
                        <a:pt x="123848" y="71120"/>
                      </a:cubicBezTo>
                      <a:cubicBezTo>
                        <a:pt x="117363" y="77409"/>
                        <a:pt x="70587" y="53301"/>
                        <a:pt x="70587" y="53301"/>
                      </a:cubicBezTo>
                      <a:cubicBezTo>
                        <a:pt x="70587" y="53301"/>
                        <a:pt x="97054" y="75902"/>
                        <a:pt x="98168" y="83043"/>
                      </a:cubicBezTo>
                      <a:cubicBezTo>
                        <a:pt x="100002" y="94704"/>
                        <a:pt x="53096" y="66141"/>
                        <a:pt x="53096" y="66141"/>
                      </a:cubicBezTo>
                      <a:cubicBezTo>
                        <a:pt x="53096" y="66141"/>
                        <a:pt x="67967" y="93721"/>
                        <a:pt x="64036" y="98635"/>
                      </a:cubicBezTo>
                      <a:cubicBezTo>
                        <a:pt x="60105" y="103548"/>
                        <a:pt x="25843" y="96735"/>
                        <a:pt x="27415" y="90118"/>
                      </a:cubicBezTo>
                      <a:cubicBezTo>
                        <a:pt x="29249" y="82453"/>
                        <a:pt x="40255" y="87563"/>
                        <a:pt x="41762" y="86450"/>
                      </a:cubicBezTo>
                      <a:cubicBezTo>
                        <a:pt x="43400" y="85270"/>
                        <a:pt x="22895" y="70596"/>
                        <a:pt x="13919" y="64241"/>
                      </a:cubicBezTo>
                      <a:cubicBezTo>
                        <a:pt x="-4031" y="51401"/>
                        <a:pt x="-1214" y="33320"/>
                        <a:pt x="3700" y="2192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2" name="Google Shape;3942;p49">
                  <a:extLst>
                    <a:ext uri="{FF2B5EF4-FFF2-40B4-BE49-F238E27FC236}">
                      <a16:creationId xmlns:a16="http://schemas.microsoft.com/office/drawing/2014/main" id="{9E784CE7-EBBB-6B41-842A-5D1F5FE4EA3A}"/>
                    </a:ext>
                  </a:extLst>
                </p:cNvPr>
                <p:cNvSpPr/>
                <p:nvPr/>
              </p:nvSpPr>
              <p:spPr>
                <a:xfrm>
                  <a:off x="2811829" y="894743"/>
                  <a:ext cx="94664" cy="90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64" h="90346" extrusionOk="0">
                      <a:moveTo>
                        <a:pt x="50510" y="90341"/>
                      </a:moveTo>
                      <a:lnTo>
                        <a:pt x="0" y="39373"/>
                      </a:lnTo>
                      <a:lnTo>
                        <a:pt x="71932" y="0"/>
                      </a:lnTo>
                      <a:lnTo>
                        <a:pt x="94665" y="57126"/>
                      </a:lnTo>
                      <a:cubicBezTo>
                        <a:pt x="94665" y="57126"/>
                        <a:pt x="77828" y="90865"/>
                        <a:pt x="50510" y="9034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3" name="Google Shape;3943;p49">
                  <a:extLst>
                    <a:ext uri="{FF2B5EF4-FFF2-40B4-BE49-F238E27FC236}">
                      <a16:creationId xmlns:a16="http://schemas.microsoft.com/office/drawing/2014/main" id="{0B74BED8-2C71-17C4-A6F6-179636DEFCC0}"/>
                    </a:ext>
                  </a:extLst>
                </p:cNvPr>
                <p:cNvSpPr/>
                <p:nvPr/>
              </p:nvSpPr>
              <p:spPr>
                <a:xfrm>
                  <a:off x="2802265" y="504817"/>
                  <a:ext cx="166944" cy="23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944" h="235449" extrusionOk="0">
                      <a:moveTo>
                        <a:pt x="116807" y="0"/>
                      </a:moveTo>
                      <a:cubicBezTo>
                        <a:pt x="116807" y="0"/>
                        <a:pt x="72783" y="31118"/>
                        <a:pt x="0" y="125324"/>
                      </a:cubicBezTo>
                      <a:cubicBezTo>
                        <a:pt x="0" y="125324"/>
                        <a:pt x="26074" y="120673"/>
                        <a:pt x="56012" y="145960"/>
                      </a:cubicBezTo>
                      <a:cubicBezTo>
                        <a:pt x="111828" y="193129"/>
                        <a:pt x="90799" y="235449"/>
                        <a:pt x="90799" y="235449"/>
                      </a:cubicBezTo>
                      <a:lnTo>
                        <a:pt x="154608" y="167186"/>
                      </a:lnTo>
                      <a:cubicBezTo>
                        <a:pt x="154608" y="167186"/>
                        <a:pt x="199942" y="41731"/>
                        <a:pt x="1168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4" name="Google Shape;3944;p49">
                  <a:extLst>
                    <a:ext uri="{FF2B5EF4-FFF2-40B4-BE49-F238E27FC236}">
                      <a16:creationId xmlns:a16="http://schemas.microsoft.com/office/drawing/2014/main" id="{49FD97E7-364A-4F8F-E06A-44F73F6D28D5}"/>
                    </a:ext>
                  </a:extLst>
                </p:cNvPr>
                <p:cNvSpPr/>
                <p:nvPr/>
              </p:nvSpPr>
              <p:spPr>
                <a:xfrm>
                  <a:off x="2952739" y="489689"/>
                  <a:ext cx="48980" cy="51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80" h="51278" extrusionOk="0">
                      <a:moveTo>
                        <a:pt x="1448" y="3991"/>
                      </a:moveTo>
                      <a:cubicBezTo>
                        <a:pt x="23722" y="9166"/>
                        <a:pt x="40886" y="27247"/>
                        <a:pt x="45013" y="49783"/>
                      </a:cubicBezTo>
                      <a:cubicBezTo>
                        <a:pt x="45472" y="52404"/>
                        <a:pt x="49402" y="51290"/>
                        <a:pt x="48944" y="48670"/>
                      </a:cubicBezTo>
                      <a:cubicBezTo>
                        <a:pt x="44620" y="24889"/>
                        <a:pt x="26080" y="5498"/>
                        <a:pt x="2561" y="60"/>
                      </a:cubicBezTo>
                      <a:cubicBezTo>
                        <a:pt x="6" y="-530"/>
                        <a:pt x="-1107" y="3401"/>
                        <a:pt x="1448" y="3991"/>
                      </a:cubicBezTo>
                      <a:lnTo>
                        <a:pt x="1448" y="399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5" name="Google Shape;3945;p49">
                  <a:extLst>
                    <a:ext uri="{FF2B5EF4-FFF2-40B4-BE49-F238E27FC236}">
                      <a16:creationId xmlns:a16="http://schemas.microsoft.com/office/drawing/2014/main" id="{E521CC15-D2FD-F1EC-5ED8-F1F3082B8165}"/>
                    </a:ext>
                  </a:extLst>
                </p:cNvPr>
                <p:cNvSpPr/>
                <p:nvPr/>
              </p:nvSpPr>
              <p:spPr>
                <a:xfrm>
                  <a:off x="2830064" y="593629"/>
                  <a:ext cx="95512" cy="110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12" h="110974" extrusionOk="0">
                      <a:moveTo>
                        <a:pt x="1419" y="4019"/>
                      </a:moveTo>
                      <a:cubicBezTo>
                        <a:pt x="48522" y="17973"/>
                        <a:pt x="84881" y="60293"/>
                        <a:pt x="91367" y="109034"/>
                      </a:cubicBezTo>
                      <a:cubicBezTo>
                        <a:pt x="91695" y="111589"/>
                        <a:pt x="95822" y="111654"/>
                        <a:pt x="95494" y="109034"/>
                      </a:cubicBezTo>
                      <a:cubicBezTo>
                        <a:pt x="88746" y="58393"/>
                        <a:pt x="51536" y="14631"/>
                        <a:pt x="2533" y="88"/>
                      </a:cubicBezTo>
                      <a:cubicBezTo>
                        <a:pt x="-22" y="-633"/>
                        <a:pt x="-1070" y="3298"/>
                        <a:pt x="1419" y="4019"/>
                      </a:cubicBezTo>
                      <a:lnTo>
                        <a:pt x="1419" y="4019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6" name="Google Shape;3946;p49">
                  <a:extLst>
                    <a:ext uri="{FF2B5EF4-FFF2-40B4-BE49-F238E27FC236}">
                      <a16:creationId xmlns:a16="http://schemas.microsoft.com/office/drawing/2014/main" id="{9674A14B-BAC5-8A42-F844-A3DA0B3A817D}"/>
                    </a:ext>
                  </a:extLst>
                </p:cNvPr>
                <p:cNvSpPr/>
                <p:nvPr/>
              </p:nvSpPr>
              <p:spPr>
                <a:xfrm>
                  <a:off x="2921151" y="616709"/>
                  <a:ext cx="85670" cy="339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70" h="339118" extrusionOk="0">
                      <a:moveTo>
                        <a:pt x="214" y="336077"/>
                      </a:moveTo>
                      <a:cubicBezTo>
                        <a:pt x="38473" y="252026"/>
                        <a:pt x="48365" y="156248"/>
                        <a:pt x="28384" y="66103"/>
                      </a:cubicBezTo>
                      <a:lnTo>
                        <a:pt x="9713" y="86674"/>
                      </a:lnTo>
                      <a:cubicBezTo>
                        <a:pt x="7945" y="88640"/>
                        <a:pt x="5062" y="85757"/>
                        <a:pt x="6831" y="83792"/>
                      </a:cubicBezTo>
                      <a:cubicBezTo>
                        <a:pt x="13841" y="76061"/>
                        <a:pt x="20785" y="68396"/>
                        <a:pt x="27795" y="60666"/>
                      </a:cubicBezTo>
                      <a:cubicBezTo>
                        <a:pt x="27926" y="60404"/>
                        <a:pt x="28122" y="60207"/>
                        <a:pt x="28384" y="60011"/>
                      </a:cubicBezTo>
                      <a:cubicBezTo>
                        <a:pt x="46335" y="40226"/>
                        <a:pt x="64285" y="20442"/>
                        <a:pt x="82235" y="657"/>
                      </a:cubicBezTo>
                      <a:cubicBezTo>
                        <a:pt x="84004" y="-1308"/>
                        <a:pt x="86886" y="1574"/>
                        <a:pt x="85117" y="3540"/>
                      </a:cubicBezTo>
                      <a:cubicBezTo>
                        <a:pt x="67364" y="23128"/>
                        <a:pt x="49610" y="42716"/>
                        <a:pt x="31791" y="62304"/>
                      </a:cubicBezTo>
                      <a:cubicBezTo>
                        <a:pt x="52820" y="154348"/>
                        <a:pt x="42862" y="252091"/>
                        <a:pt x="3752" y="338043"/>
                      </a:cubicBezTo>
                      <a:cubicBezTo>
                        <a:pt x="2638" y="340467"/>
                        <a:pt x="-900" y="338370"/>
                        <a:pt x="214" y="33594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947" name="Google Shape;3947;p49">
                <a:extLst>
                  <a:ext uri="{FF2B5EF4-FFF2-40B4-BE49-F238E27FC236}">
                    <a16:creationId xmlns:a16="http://schemas.microsoft.com/office/drawing/2014/main" id="{D5B9D04A-56E9-EE4A-414D-2ADF2B99B019}"/>
                  </a:ext>
                </a:extLst>
              </p:cNvPr>
              <p:cNvSpPr/>
              <p:nvPr/>
            </p:nvSpPr>
            <p:spPr>
              <a:xfrm>
                <a:off x="3031949" y="286090"/>
                <a:ext cx="146756" cy="61425"/>
              </a:xfrm>
              <a:custGeom>
                <a:avLst/>
                <a:gdLst/>
                <a:ahLst/>
                <a:cxnLst/>
                <a:rect l="l" t="t" r="r" b="b"/>
                <a:pathLst>
                  <a:path w="146756" h="61425" extrusionOk="0">
                    <a:moveTo>
                      <a:pt x="21291" y="3521"/>
                    </a:moveTo>
                    <a:cubicBezTo>
                      <a:pt x="46317" y="1621"/>
                      <a:pt x="112418" y="-2703"/>
                      <a:pt x="145174" y="2407"/>
                    </a:cubicBezTo>
                    <a:cubicBezTo>
                      <a:pt x="145174" y="2407"/>
                      <a:pt x="148646" y="40928"/>
                      <a:pt x="145305" y="53768"/>
                    </a:cubicBezTo>
                    <a:cubicBezTo>
                      <a:pt x="142029" y="66609"/>
                      <a:pt x="112156" y="59599"/>
                      <a:pt x="108291" y="52589"/>
                    </a:cubicBezTo>
                    <a:cubicBezTo>
                      <a:pt x="99905" y="37456"/>
                      <a:pt x="95385" y="56782"/>
                      <a:pt x="86279" y="59140"/>
                    </a:cubicBezTo>
                    <a:cubicBezTo>
                      <a:pt x="77173" y="61499"/>
                      <a:pt x="41731" y="65495"/>
                      <a:pt x="35769" y="50165"/>
                    </a:cubicBezTo>
                    <a:cubicBezTo>
                      <a:pt x="29873" y="34835"/>
                      <a:pt x="26270" y="14330"/>
                      <a:pt x="26270" y="14330"/>
                    </a:cubicBezTo>
                    <a:lnTo>
                      <a:pt x="11661" y="13741"/>
                    </a:lnTo>
                    <a:cubicBezTo>
                      <a:pt x="9303" y="12365"/>
                      <a:pt x="4258" y="11120"/>
                      <a:pt x="0" y="12561"/>
                    </a:cubicBezTo>
                    <a:lnTo>
                      <a:pt x="3341" y="9941"/>
                    </a:lnTo>
                    <a:cubicBezTo>
                      <a:pt x="8647" y="6207"/>
                      <a:pt x="14806" y="3979"/>
                      <a:pt x="21291" y="3521"/>
                    </a:cubicBezTo>
                    <a:close/>
                  </a:path>
                </a:pathLst>
              </a:custGeom>
              <a:solidFill>
                <a:srgbClr val="FFFFFF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48" name="Google Shape;3948;p49">
                <a:extLst>
                  <a:ext uri="{FF2B5EF4-FFF2-40B4-BE49-F238E27FC236}">
                    <a16:creationId xmlns:a16="http://schemas.microsoft.com/office/drawing/2014/main" id="{78D1F90F-6A73-C9C1-65D7-68A81D1CEF14}"/>
                  </a:ext>
                </a:extLst>
              </p:cNvPr>
              <p:cNvGrpSpPr/>
              <p:nvPr/>
            </p:nvGrpSpPr>
            <p:grpSpPr>
              <a:xfrm>
                <a:off x="3021467" y="297828"/>
                <a:ext cx="150253" cy="107915"/>
                <a:chOff x="3021467" y="297828"/>
                <a:chExt cx="150253" cy="107915"/>
              </a:xfrm>
            </p:grpSpPr>
            <p:sp>
              <p:nvSpPr>
                <p:cNvPr id="3949" name="Google Shape;3949;p49">
                  <a:extLst>
                    <a:ext uri="{FF2B5EF4-FFF2-40B4-BE49-F238E27FC236}">
                      <a16:creationId xmlns:a16="http://schemas.microsoft.com/office/drawing/2014/main" id="{5ECF81AC-9C63-B2BB-852A-255CB2E04552}"/>
                    </a:ext>
                  </a:extLst>
                </p:cNvPr>
                <p:cNvSpPr/>
                <p:nvPr/>
              </p:nvSpPr>
              <p:spPr>
                <a:xfrm>
                  <a:off x="3041972" y="297828"/>
                  <a:ext cx="49854" cy="42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54" h="42881" extrusionOk="0">
                      <a:moveTo>
                        <a:pt x="1900" y="692"/>
                      </a:moveTo>
                      <a:cubicBezTo>
                        <a:pt x="1900" y="692"/>
                        <a:pt x="197" y="1151"/>
                        <a:pt x="0" y="1216"/>
                      </a:cubicBezTo>
                      <a:cubicBezTo>
                        <a:pt x="2162" y="2134"/>
                        <a:pt x="4717" y="3444"/>
                        <a:pt x="6879" y="4951"/>
                      </a:cubicBezTo>
                      <a:cubicBezTo>
                        <a:pt x="6879" y="4951"/>
                        <a:pt x="7403" y="5278"/>
                        <a:pt x="7468" y="5344"/>
                      </a:cubicBezTo>
                      <a:cubicBezTo>
                        <a:pt x="27384" y="3706"/>
                        <a:pt x="44679" y="42489"/>
                        <a:pt x="44876" y="42882"/>
                      </a:cubicBezTo>
                      <a:lnTo>
                        <a:pt x="49854" y="40720"/>
                      </a:lnTo>
                      <a:cubicBezTo>
                        <a:pt x="49003" y="38689"/>
                        <a:pt x="28825" y="-6055"/>
                        <a:pt x="1834" y="692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0" name="Google Shape;3950;p49">
                  <a:extLst>
                    <a:ext uri="{FF2B5EF4-FFF2-40B4-BE49-F238E27FC236}">
                      <a16:creationId xmlns:a16="http://schemas.microsoft.com/office/drawing/2014/main" id="{51A32D7B-F2F8-34C6-8174-076D4D8826E2}"/>
                    </a:ext>
                  </a:extLst>
                </p:cNvPr>
                <p:cNvSpPr/>
                <p:nvPr/>
              </p:nvSpPr>
              <p:spPr>
                <a:xfrm>
                  <a:off x="3021467" y="330818"/>
                  <a:ext cx="70687" cy="66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87" h="66756" extrusionOk="0">
                      <a:moveTo>
                        <a:pt x="70687" y="62040"/>
                      </a:moveTo>
                      <a:lnTo>
                        <a:pt x="67936" y="66756"/>
                      </a:lnTo>
                      <a:cubicBezTo>
                        <a:pt x="66494" y="65905"/>
                        <a:pt x="32625" y="45924"/>
                        <a:pt x="15002" y="30987"/>
                      </a:cubicBezTo>
                      <a:cubicBezTo>
                        <a:pt x="5437" y="22929"/>
                        <a:pt x="66" y="11465"/>
                        <a:pt x="0" y="0"/>
                      </a:cubicBezTo>
                      <a:cubicBezTo>
                        <a:pt x="1965" y="7534"/>
                        <a:pt x="6289" y="15854"/>
                        <a:pt x="12906" y="20898"/>
                      </a:cubicBezTo>
                      <a:cubicBezTo>
                        <a:pt x="14544" y="22995"/>
                        <a:pt x="16378" y="25025"/>
                        <a:pt x="18540" y="26794"/>
                      </a:cubicBezTo>
                      <a:cubicBezTo>
                        <a:pt x="35835" y="41469"/>
                        <a:pt x="70360" y="61843"/>
                        <a:pt x="70687" y="6204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1" name="Google Shape;3951;p49">
                  <a:extLst>
                    <a:ext uri="{FF2B5EF4-FFF2-40B4-BE49-F238E27FC236}">
                      <a16:creationId xmlns:a16="http://schemas.microsoft.com/office/drawing/2014/main" id="{F2D383E8-E0E8-A60B-FFDC-86263F900578}"/>
                    </a:ext>
                  </a:extLst>
                </p:cNvPr>
                <p:cNvSpPr/>
                <p:nvPr/>
              </p:nvSpPr>
              <p:spPr>
                <a:xfrm>
                  <a:off x="3076187" y="315292"/>
                  <a:ext cx="95533" cy="90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33" h="90451" extrusionOk="0">
                      <a:moveTo>
                        <a:pt x="57108" y="0"/>
                      </a:moveTo>
                      <a:cubicBezTo>
                        <a:pt x="57108" y="0"/>
                        <a:pt x="12888" y="12251"/>
                        <a:pt x="5026" y="28498"/>
                      </a:cubicBezTo>
                      <a:cubicBezTo>
                        <a:pt x="-2835" y="44745"/>
                        <a:pt x="-3163" y="78483"/>
                        <a:pt x="16425" y="85362"/>
                      </a:cubicBezTo>
                      <a:cubicBezTo>
                        <a:pt x="36079" y="92175"/>
                        <a:pt x="78007" y="95254"/>
                        <a:pt x="88750" y="74094"/>
                      </a:cubicBezTo>
                      <a:cubicBezTo>
                        <a:pt x="99494" y="52934"/>
                        <a:pt x="97594" y="22864"/>
                        <a:pt x="82199" y="11923"/>
                      </a:cubicBezTo>
                      <a:cubicBezTo>
                        <a:pt x="66804" y="983"/>
                        <a:pt x="57043" y="0"/>
                        <a:pt x="5704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2" name="Google Shape;3952;p49">
                  <a:extLst>
                    <a:ext uri="{FF2B5EF4-FFF2-40B4-BE49-F238E27FC236}">
                      <a16:creationId xmlns:a16="http://schemas.microsoft.com/office/drawing/2014/main" id="{88489CCF-623B-A25E-958B-41F82A2832A7}"/>
                    </a:ext>
                  </a:extLst>
                </p:cNvPr>
                <p:cNvSpPr/>
                <p:nvPr/>
              </p:nvSpPr>
              <p:spPr>
                <a:xfrm>
                  <a:off x="3123396" y="336091"/>
                  <a:ext cx="21770" cy="4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70" h="4451" extrusionOk="0">
                      <a:moveTo>
                        <a:pt x="1448" y="3833"/>
                      </a:moveTo>
                      <a:cubicBezTo>
                        <a:pt x="8065" y="4816"/>
                        <a:pt x="14485" y="4619"/>
                        <a:pt x="20709" y="3309"/>
                      </a:cubicBezTo>
                      <a:cubicBezTo>
                        <a:pt x="22805" y="2850"/>
                        <a:pt x="21495" y="-360"/>
                        <a:pt x="19399" y="33"/>
                      </a:cubicBezTo>
                      <a:cubicBezTo>
                        <a:pt x="13699" y="1212"/>
                        <a:pt x="7934" y="1409"/>
                        <a:pt x="1907" y="557"/>
                      </a:cubicBezTo>
                      <a:cubicBezTo>
                        <a:pt x="-255" y="230"/>
                        <a:pt x="-779" y="3505"/>
                        <a:pt x="1383" y="3833"/>
                      </a:cubicBezTo>
                      <a:lnTo>
                        <a:pt x="1383" y="3833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3" name="Google Shape;3953;p49">
                  <a:extLst>
                    <a:ext uri="{FF2B5EF4-FFF2-40B4-BE49-F238E27FC236}">
                      <a16:creationId xmlns:a16="http://schemas.microsoft.com/office/drawing/2014/main" id="{68D27504-A5A3-7509-87EC-61BC0855550C}"/>
                    </a:ext>
                  </a:extLst>
                </p:cNvPr>
                <p:cNvSpPr/>
                <p:nvPr/>
              </p:nvSpPr>
              <p:spPr>
                <a:xfrm>
                  <a:off x="3108787" y="346569"/>
                  <a:ext cx="48213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3" h="8275" extrusionOk="0">
                      <a:moveTo>
                        <a:pt x="1448" y="6458"/>
                      </a:moveTo>
                      <a:cubicBezTo>
                        <a:pt x="17499" y="9668"/>
                        <a:pt x="32829" y="8619"/>
                        <a:pt x="47241" y="3378"/>
                      </a:cubicBezTo>
                      <a:cubicBezTo>
                        <a:pt x="49207" y="2658"/>
                        <a:pt x="47896" y="-618"/>
                        <a:pt x="45931" y="103"/>
                      </a:cubicBezTo>
                      <a:cubicBezTo>
                        <a:pt x="32042" y="5147"/>
                        <a:pt x="17433" y="6261"/>
                        <a:pt x="1907" y="3182"/>
                      </a:cubicBezTo>
                      <a:cubicBezTo>
                        <a:pt x="-255" y="2723"/>
                        <a:pt x="-779" y="5999"/>
                        <a:pt x="1383" y="6458"/>
                      </a:cubicBezTo>
                      <a:lnTo>
                        <a:pt x="1383" y="6458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4" name="Google Shape;3954;p49">
                  <a:extLst>
                    <a:ext uri="{FF2B5EF4-FFF2-40B4-BE49-F238E27FC236}">
                      <a16:creationId xmlns:a16="http://schemas.microsoft.com/office/drawing/2014/main" id="{4022C44C-95D6-A6A6-5E5B-5513C1EFDC41}"/>
                    </a:ext>
                  </a:extLst>
                </p:cNvPr>
                <p:cNvSpPr/>
                <p:nvPr/>
              </p:nvSpPr>
              <p:spPr>
                <a:xfrm>
                  <a:off x="3107477" y="362030"/>
                  <a:ext cx="49523" cy="8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23" h="8446" extrusionOk="0">
                      <a:moveTo>
                        <a:pt x="1383" y="6589"/>
                      </a:moveTo>
                      <a:cubicBezTo>
                        <a:pt x="17957" y="9864"/>
                        <a:pt x="33680" y="8816"/>
                        <a:pt x="48551" y="3378"/>
                      </a:cubicBezTo>
                      <a:cubicBezTo>
                        <a:pt x="50517" y="2658"/>
                        <a:pt x="49206" y="-618"/>
                        <a:pt x="47241" y="103"/>
                      </a:cubicBezTo>
                      <a:cubicBezTo>
                        <a:pt x="32894" y="5344"/>
                        <a:pt x="17826" y="6523"/>
                        <a:pt x="1907" y="3313"/>
                      </a:cubicBezTo>
                      <a:cubicBezTo>
                        <a:pt x="-255" y="2854"/>
                        <a:pt x="-779" y="6130"/>
                        <a:pt x="1383" y="6589"/>
                      </a:cubicBezTo>
                      <a:lnTo>
                        <a:pt x="1383" y="6589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5" name="Google Shape;3955;p49">
                  <a:extLst>
                    <a:ext uri="{FF2B5EF4-FFF2-40B4-BE49-F238E27FC236}">
                      <a16:creationId xmlns:a16="http://schemas.microsoft.com/office/drawing/2014/main" id="{EE7AFA65-147B-3071-E1FC-39AF4EF96DEB}"/>
                    </a:ext>
                  </a:extLst>
                </p:cNvPr>
                <p:cNvSpPr/>
                <p:nvPr/>
              </p:nvSpPr>
              <p:spPr>
                <a:xfrm>
                  <a:off x="3108132" y="377811"/>
                  <a:ext cx="49627" cy="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27" h="9608" extrusionOk="0">
                      <a:moveTo>
                        <a:pt x="1449" y="7250"/>
                      </a:moveTo>
                      <a:cubicBezTo>
                        <a:pt x="18416" y="11508"/>
                        <a:pt x="34204" y="9936"/>
                        <a:pt x="48879" y="3057"/>
                      </a:cubicBezTo>
                      <a:cubicBezTo>
                        <a:pt x="50779" y="2206"/>
                        <a:pt x="48683" y="-742"/>
                        <a:pt x="46783" y="175"/>
                      </a:cubicBezTo>
                      <a:cubicBezTo>
                        <a:pt x="32960" y="6595"/>
                        <a:pt x="17957" y="7971"/>
                        <a:pt x="1907" y="4040"/>
                      </a:cubicBezTo>
                      <a:cubicBezTo>
                        <a:pt x="-255" y="3516"/>
                        <a:pt x="-779" y="6726"/>
                        <a:pt x="1383" y="7316"/>
                      </a:cubicBezTo>
                      <a:lnTo>
                        <a:pt x="1383" y="731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956" name="Google Shape;3956;p49">
              <a:extLst>
                <a:ext uri="{FF2B5EF4-FFF2-40B4-BE49-F238E27FC236}">
                  <a16:creationId xmlns:a16="http://schemas.microsoft.com/office/drawing/2014/main" id="{96A5E5A0-586C-6757-7E5B-18640182AA5F}"/>
                </a:ext>
              </a:extLst>
            </p:cNvPr>
            <p:cNvGrpSpPr/>
            <p:nvPr/>
          </p:nvGrpSpPr>
          <p:grpSpPr>
            <a:xfrm>
              <a:off x="8553051" y="3237975"/>
              <a:ext cx="331589" cy="428852"/>
              <a:chOff x="8820951" y="3935800"/>
              <a:chExt cx="331589" cy="428852"/>
            </a:xfrm>
          </p:grpSpPr>
          <p:sp>
            <p:nvSpPr>
              <p:cNvPr id="3957" name="Google Shape;3957;p49">
                <a:extLst>
                  <a:ext uri="{FF2B5EF4-FFF2-40B4-BE49-F238E27FC236}">
                    <a16:creationId xmlns:a16="http://schemas.microsoft.com/office/drawing/2014/main" id="{A60A550C-FE49-0475-275D-0F35AD617000}"/>
                  </a:ext>
                </a:extLst>
              </p:cNvPr>
              <p:cNvSpPr/>
              <p:nvPr/>
            </p:nvSpPr>
            <p:spPr>
              <a:xfrm rot="10800000" flipH="1">
                <a:off x="8820951" y="4173403"/>
                <a:ext cx="191248" cy="191248"/>
              </a:xfrm>
              <a:custGeom>
                <a:avLst/>
                <a:gdLst/>
                <a:ahLst/>
                <a:cxnLst/>
                <a:rect l="l" t="t" r="r" b="b"/>
                <a:pathLst>
                  <a:path w="145436" h="145436" extrusionOk="0">
                    <a:moveTo>
                      <a:pt x="145436" y="51427"/>
                    </a:moveTo>
                    <a:lnTo>
                      <a:pt x="94009" y="51427"/>
                    </a:lnTo>
                    <a:lnTo>
                      <a:pt x="94009" y="0"/>
                    </a:lnTo>
                    <a:lnTo>
                      <a:pt x="51427" y="0"/>
                    </a:lnTo>
                    <a:lnTo>
                      <a:pt x="51427" y="51427"/>
                    </a:lnTo>
                    <a:lnTo>
                      <a:pt x="0" y="51427"/>
                    </a:lnTo>
                    <a:lnTo>
                      <a:pt x="0" y="94010"/>
                    </a:lnTo>
                    <a:lnTo>
                      <a:pt x="51427" y="94010"/>
                    </a:lnTo>
                    <a:lnTo>
                      <a:pt x="51427" y="145436"/>
                    </a:lnTo>
                    <a:lnTo>
                      <a:pt x="94009" y="145436"/>
                    </a:lnTo>
                    <a:lnTo>
                      <a:pt x="94009" y="94010"/>
                    </a:lnTo>
                    <a:lnTo>
                      <a:pt x="145436" y="94010"/>
                    </a:lnTo>
                    <a:lnTo>
                      <a:pt x="145436" y="5142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8" name="Google Shape;3958;p49">
                <a:extLst>
                  <a:ext uri="{FF2B5EF4-FFF2-40B4-BE49-F238E27FC236}">
                    <a16:creationId xmlns:a16="http://schemas.microsoft.com/office/drawing/2014/main" id="{584F583F-75AA-8FEF-9332-A36B70D87AA2}"/>
                  </a:ext>
                </a:extLst>
              </p:cNvPr>
              <p:cNvSpPr/>
              <p:nvPr/>
            </p:nvSpPr>
            <p:spPr>
              <a:xfrm rot="10800000" flipH="1">
                <a:off x="9012205" y="3935800"/>
                <a:ext cx="140334" cy="140421"/>
              </a:xfrm>
              <a:custGeom>
                <a:avLst/>
                <a:gdLst/>
                <a:ahLst/>
                <a:cxnLst/>
                <a:rect l="l" t="t" r="r" b="b"/>
                <a:pathLst>
                  <a:path w="106718" h="106784" extrusionOk="0">
                    <a:moveTo>
                      <a:pt x="70818" y="106784"/>
                    </a:moveTo>
                    <a:lnTo>
                      <a:pt x="35901" y="106784"/>
                    </a:lnTo>
                    <a:lnTo>
                      <a:pt x="35901" y="70883"/>
                    </a:lnTo>
                    <a:lnTo>
                      <a:pt x="0" y="70883"/>
                    </a:lnTo>
                    <a:lnTo>
                      <a:pt x="0" y="35900"/>
                    </a:lnTo>
                    <a:lnTo>
                      <a:pt x="35901" y="35900"/>
                    </a:lnTo>
                    <a:lnTo>
                      <a:pt x="35901" y="0"/>
                    </a:lnTo>
                    <a:lnTo>
                      <a:pt x="70818" y="0"/>
                    </a:lnTo>
                    <a:lnTo>
                      <a:pt x="70818" y="35900"/>
                    </a:lnTo>
                    <a:lnTo>
                      <a:pt x="106719" y="35900"/>
                    </a:lnTo>
                    <a:lnTo>
                      <a:pt x="106719" y="70883"/>
                    </a:lnTo>
                    <a:lnTo>
                      <a:pt x="70818" y="70883"/>
                    </a:lnTo>
                    <a:lnTo>
                      <a:pt x="70818" y="106784"/>
                    </a:lnTo>
                    <a:close/>
                    <a:moveTo>
                      <a:pt x="41076" y="101608"/>
                    </a:moveTo>
                    <a:lnTo>
                      <a:pt x="65643" y="101608"/>
                    </a:lnTo>
                    <a:lnTo>
                      <a:pt x="65643" y="65708"/>
                    </a:lnTo>
                    <a:lnTo>
                      <a:pt x="101543" y="65708"/>
                    </a:lnTo>
                    <a:lnTo>
                      <a:pt x="101543" y="41141"/>
                    </a:lnTo>
                    <a:lnTo>
                      <a:pt x="65643" y="41141"/>
                    </a:lnTo>
                    <a:lnTo>
                      <a:pt x="65643" y="5241"/>
                    </a:lnTo>
                    <a:lnTo>
                      <a:pt x="41076" y="5241"/>
                    </a:lnTo>
                    <a:lnTo>
                      <a:pt x="41076" y="41141"/>
                    </a:lnTo>
                    <a:lnTo>
                      <a:pt x="5175" y="41141"/>
                    </a:lnTo>
                    <a:lnTo>
                      <a:pt x="5175" y="65708"/>
                    </a:lnTo>
                    <a:lnTo>
                      <a:pt x="41076" y="65708"/>
                    </a:lnTo>
                    <a:lnTo>
                      <a:pt x="41076" y="1016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59" name="Google Shape;3959;p49">
              <a:extLst>
                <a:ext uri="{FF2B5EF4-FFF2-40B4-BE49-F238E27FC236}">
                  <a16:creationId xmlns:a16="http://schemas.microsoft.com/office/drawing/2014/main" id="{D33D7E3C-A45D-CE1E-F4ED-C44C95503665}"/>
                </a:ext>
              </a:extLst>
            </p:cNvPr>
            <p:cNvGrpSpPr/>
            <p:nvPr/>
          </p:nvGrpSpPr>
          <p:grpSpPr>
            <a:xfrm>
              <a:off x="6626880" y="3046728"/>
              <a:ext cx="840269" cy="541718"/>
              <a:chOff x="8258130" y="3869603"/>
              <a:chExt cx="840269" cy="541718"/>
            </a:xfrm>
          </p:grpSpPr>
          <p:sp>
            <p:nvSpPr>
              <p:cNvPr id="3960" name="Google Shape;3960;p49">
                <a:extLst>
                  <a:ext uri="{FF2B5EF4-FFF2-40B4-BE49-F238E27FC236}">
                    <a16:creationId xmlns:a16="http://schemas.microsoft.com/office/drawing/2014/main" id="{7E0E1C87-FC4F-27C2-E181-8ADF40EC57D5}"/>
                  </a:ext>
                </a:extLst>
              </p:cNvPr>
              <p:cNvSpPr/>
              <p:nvPr/>
            </p:nvSpPr>
            <p:spPr>
              <a:xfrm rot="10800000" flipH="1">
                <a:off x="8907151" y="3869603"/>
                <a:ext cx="191248" cy="191248"/>
              </a:xfrm>
              <a:custGeom>
                <a:avLst/>
                <a:gdLst/>
                <a:ahLst/>
                <a:cxnLst/>
                <a:rect l="l" t="t" r="r" b="b"/>
                <a:pathLst>
                  <a:path w="145436" h="145436" extrusionOk="0">
                    <a:moveTo>
                      <a:pt x="145436" y="51427"/>
                    </a:moveTo>
                    <a:lnTo>
                      <a:pt x="94009" y="51427"/>
                    </a:lnTo>
                    <a:lnTo>
                      <a:pt x="94009" y="0"/>
                    </a:lnTo>
                    <a:lnTo>
                      <a:pt x="51427" y="0"/>
                    </a:lnTo>
                    <a:lnTo>
                      <a:pt x="51427" y="51427"/>
                    </a:lnTo>
                    <a:lnTo>
                      <a:pt x="0" y="51427"/>
                    </a:lnTo>
                    <a:lnTo>
                      <a:pt x="0" y="94010"/>
                    </a:lnTo>
                    <a:lnTo>
                      <a:pt x="51427" y="94010"/>
                    </a:lnTo>
                    <a:lnTo>
                      <a:pt x="51427" y="145436"/>
                    </a:lnTo>
                    <a:lnTo>
                      <a:pt x="94009" y="145436"/>
                    </a:lnTo>
                    <a:lnTo>
                      <a:pt x="94009" y="94010"/>
                    </a:lnTo>
                    <a:lnTo>
                      <a:pt x="145436" y="94010"/>
                    </a:lnTo>
                    <a:lnTo>
                      <a:pt x="145436" y="5142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1" name="Google Shape;3961;p49">
                <a:extLst>
                  <a:ext uri="{FF2B5EF4-FFF2-40B4-BE49-F238E27FC236}">
                    <a16:creationId xmlns:a16="http://schemas.microsoft.com/office/drawing/2014/main" id="{42728A4D-78D0-06AF-D4F9-D0F3B1AE7A7E}"/>
                  </a:ext>
                </a:extLst>
              </p:cNvPr>
              <p:cNvSpPr/>
              <p:nvPr/>
            </p:nvSpPr>
            <p:spPr>
              <a:xfrm rot="10800000" flipH="1">
                <a:off x="8258130" y="4270900"/>
                <a:ext cx="140334" cy="140421"/>
              </a:xfrm>
              <a:custGeom>
                <a:avLst/>
                <a:gdLst/>
                <a:ahLst/>
                <a:cxnLst/>
                <a:rect l="l" t="t" r="r" b="b"/>
                <a:pathLst>
                  <a:path w="106718" h="106784" extrusionOk="0">
                    <a:moveTo>
                      <a:pt x="70818" y="106784"/>
                    </a:moveTo>
                    <a:lnTo>
                      <a:pt x="35901" y="106784"/>
                    </a:lnTo>
                    <a:lnTo>
                      <a:pt x="35901" y="70883"/>
                    </a:lnTo>
                    <a:lnTo>
                      <a:pt x="0" y="70883"/>
                    </a:lnTo>
                    <a:lnTo>
                      <a:pt x="0" y="35900"/>
                    </a:lnTo>
                    <a:lnTo>
                      <a:pt x="35901" y="35900"/>
                    </a:lnTo>
                    <a:lnTo>
                      <a:pt x="35901" y="0"/>
                    </a:lnTo>
                    <a:lnTo>
                      <a:pt x="70818" y="0"/>
                    </a:lnTo>
                    <a:lnTo>
                      <a:pt x="70818" y="35900"/>
                    </a:lnTo>
                    <a:lnTo>
                      <a:pt x="106719" y="35900"/>
                    </a:lnTo>
                    <a:lnTo>
                      <a:pt x="106719" y="70883"/>
                    </a:lnTo>
                    <a:lnTo>
                      <a:pt x="70818" y="70883"/>
                    </a:lnTo>
                    <a:lnTo>
                      <a:pt x="70818" y="106784"/>
                    </a:lnTo>
                    <a:close/>
                    <a:moveTo>
                      <a:pt x="41076" y="101608"/>
                    </a:moveTo>
                    <a:lnTo>
                      <a:pt x="65643" y="101608"/>
                    </a:lnTo>
                    <a:lnTo>
                      <a:pt x="65643" y="65708"/>
                    </a:lnTo>
                    <a:lnTo>
                      <a:pt x="101543" y="65708"/>
                    </a:lnTo>
                    <a:lnTo>
                      <a:pt x="101543" y="41141"/>
                    </a:lnTo>
                    <a:lnTo>
                      <a:pt x="65643" y="41141"/>
                    </a:lnTo>
                    <a:lnTo>
                      <a:pt x="65643" y="5241"/>
                    </a:lnTo>
                    <a:lnTo>
                      <a:pt x="41076" y="5241"/>
                    </a:lnTo>
                    <a:lnTo>
                      <a:pt x="41076" y="41141"/>
                    </a:lnTo>
                    <a:lnTo>
                      <a:pt x="5175" y="41141"/>
                    </a:lnTo>
                    <a:lnTo>
                      <a:pt x="5175" y="65708"/>
                    </a:lnTo>
                    <a:lnTo>
                      <a:pt x="41076" y="65708"/>
                    </a:lnTo>
                    <a:lnTo>
                      <a:pt x="41076" y="1016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62" name="Google Shape;3962;p49">
            <a:extLst>
              <a:ext uri="{FF2B5EF4-FFF2-40B4-BE49-F238E27FC236}">
                <a16:creationId xmlns:a16="http://schemas.microsoft.com/office/drawing/2014/main" id="{B2739407-8896-FAB9-4F5E-0A668857657D}"/>
              </a:ext>
            </a:extLst>
          </p:cNvPr>
          <p:cNvGrpSpPr/>
          <p:nvPr/>
        </p:nvGrpSpPr>
        <p:grpSpPr>
          <a:xfrm>
            <a:off x="-367363" y="1506046"/>
            <a:ext cx="3377428" cy="3756094"/>
            <a:chOff x="-367363" y="1506046"/>
            <a:chExt cx="3377428" cy="3756094"/>
          </a:xfrm>
        </p:grpSpPr>
        <p:grpSp>
          <p:nvGrpSpPr>
            <p:cNvPr id="3963" name="Google Shape;3963;p49">
              <a:extLst>
                <a:ext uri="{FF2B5EF4-FFF2-40B4-BE49-F238E27FC236}">
                  <a16:creationId xmlns:a16="http://schemas.microsoft.com/office/drawing/2014/main" id="{5EF7BBA2-090C-27C3-F92B-6732556580B9}"/>
                </a:ext>
              </a:extLst>
            </p:cNvPr>
            <p:cNvGrpSpPr/>
            <p:nvPr/>
          </p:nvGrpSpPr>
          <p:grpSpPr>
            <a:xfrm flipH="1">
              <a:off x="-4" y="3543711"/>
              <a:ext cx="3010069" cy="1600329"/>
              <a:chOff x="975662" y="5109572"/>
              <a:chExt cx="2855040" cy="1517907"/>
            </a:xfrm>
          </p:grpSpPr>
          <p:sp>
            <p:nvSpPr>
              <p:cNvPr id="3964" name="Google Shape;3964;p49">
                <a:extLst>
                  <a:ext uri="{FF2B5EF4-FFF2-40B4-BE49-F238E27FC236}">
                    <a16:creationId xmlns:a16="http://schemas.microsoft.com/office/drawing/2014/main" id="{32AD4172-0456-CCAC-D744-AD5297175305}"/>
                  </a:ext>
                </a:extLst>
              </p:cNvPr>
              <p:cNvSpPr/>
              <p:nvPr/>
            </p:nvSpPr>
            <p:spPr>
              <a:xfrm>
                <a:off x="975662" y="5202004"/>
                <a:ext cx="2855040" cy="1425475"/>
              </a:xfrm>
              <a:custGeom>
                <a:avLst/>
                <a:gdLst/>
                <a:ahLst/>
                <a:cxnLst/>
                <a:rect l="l" t="t" r="r" b="b"/>
                <a:pathLst>
                  <a:path w="2855040" h="1425475" extrusionOk="0">
                    <a:moveTo>
                      <a:pt x="85366" y="1425475"/>
                    </a:moveTo>
                    <a:lnTo>
                      <a:pt x="2854809" y="1425475"/>
                    </a:lnTo>
                    <a:cubicBezTo>
                      <a:pt x="2856185" y="1393834"/>
                      <a:pt x="2851534" y="1362650"/>
                      <a:pt x="2837973" y="1333038"/>
                    </a:cubicBezTo>
                    <a:cubicBezTo>
                      <a:pt x="2784843" y="1216886"/>
                      <a:pt x="2616740" y="1177252"/>
                      <a:pt x="2585491" y="1053369"/>
                    </a:cubicBezTo>
                    <a:cubicBezTo>
                      <a:pt x="2567213" y="980913"/>
                      <a:pt x="2604162" y="907343"/>
                      <a:pt x="2615626" y="833511"/>
                    </a:cubicBezTo>
                    <a:cubicBezTo>
                      <a:pt x="2642224" y="662329"/>
                      <a:pt x="2506614" y="483024"/>
                      <a:pt x="2334646" y="461929"/>
                    </a:cubicBezTo>
                    <a:cubicBezTo>
                      <a:pt x="2186000" y="443716"/>
                      <a:pt x="2036699" y="528751"/>
                      <a:pt x="1889821" y="499663"/>
                    </a:cubicBezTo>
                    <a:cubicBezTo>
                      <a:pt x="1619389" y="446075"/>
                      <a:pt x="1522235" y="51366"/>
                      <a:pt x="1250492" y="4526"/>
                    </a:cubicBezTo>
                    <a:cubicBezTo>
                      <a:pt x="1196248" y="-4842"/>
                      <a:pt x="1140432" y="1578"/>
                      <a:pt x="1086451" y="12452"/>
                    </a:cubicBezTo>
                    <a:cubicBezTo>
                      <a:pt x="960799" y="37871"/>
                      <a:pt x="838489" y="89232"/>
                      <a:pt x="742252" y="173874"/>
                    </a:cubicBezTo>
                    <a:cubicBezTo>
                      <a:pt x="646015" y="258515"/>
                      <a:pt x="577752" y="378532"/>
                      <a:pt x="569563" y="506411"/>
                    </a:cubicBezTo>
                    <a:cubicBezTo>
                      <a:pt x="565305" y="572971"/>
                      <a:pt x="576704" y="641758"/>
                      <a:pt x="556133" y="705109"/>
                    </a:cubicBezTo>
                    <a:cubicBezTo>
                      <a:pt x="519643" y="817461"/>
                      <a:pt x="398250" y="875111"/>
                      <a:pt x="288452" y="918742"/>
                    </a:cubicBezTo>
                    <a:cubicBezTo>
                      <a:pt x="178654" y="962373"/>
                      <a:pt x="56606" y="1015896"/>
                      <a:pt x="14416" y="1126283"/>
                    </a:cubicBezTo>
                    <a:cubicBezTo>
                      <a:pt x="-13688" y="1199853"/>
                      <a:pt x="1904" y="1284560"/>
                      <a:pt x="38721" y="1354264"/>
                    </a:cubicBezTo>
                    <a:cubicBezTo>
                      <a:pt x="52020" y="1379486"/>
                      <a:pt x="67939" y="1403071"/>
                      <a:pt x="85366" y="1425475"/>
                    </a:cubicBezTo>
                    <a:close/>
                  </a:path>
                </a:pathLst>
              </a:custGeom>
              <a:solidFill>
                <a:srgbClr val="C1E0F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5" name="Google Shape;3965;p49">
                <a:extLst>
                  <a:ext uri="{FF2B5EF4-FFF2-40B4-BE49-F238E27FC236}">
                    <a16:creationId xmlns:a16="http://schemas.microsoft.com/office/drawing/2014/main" id="{B0D72F84-54CF-AF63-49F9-F9C1EFCDC76C}"/>
                  </a:ext>
                </a:extLst>
              </p:cNvPr>
              <p:cNvSpPr/>
              <p:nvPr/>
            </p:nvSpPr>
            <p:spPr>
              <a:xfrm>
                <a:off x="3161054" y="5385706"/>
                <a:ext cx="217892" cy="217892"/>
              </a:xfrm>
              <a:custGeom>
                <a:avLst/>
                <a:gdLst/>
                <a:ahLst/>
                <a:cxnLst/>
                <a:rect l="l" t="t" r="r" b="b"/>
                <a:pathLst>
                  <a:path w="217892" h="217892" extrusionOk="0">
                    <a:moveTo>
                      <a:pt x="217892" y="108946"/>
                    </a:moveTo>
                    <a:cubicBezTo>
                      <a:pt x="217892" y="169115"/>
                      <a:pt x="169115" y="217892"/>
                      <a:pt x="108946" y="217892"/>
                    </a:cubicBezTo>
                    <a:cubicBezTo>
                      <a:pt x="48777" y="217892"/>
                      <a:pt x="0" y="169115"/>
                      <a:pt x="0" y="108946"/>
                    </a:cubicBezTo>
                    <a:cubicBezTo>
                      <a:pt x="0" y="48777"/>
                      <a:pt x="48777" y="0"/>
                      <a:pt x="108946" y="0"/>
                    </a:cubicBezTo>
                    <a:cubicBezTo>
                      <a:pt x="169115" y="0"/>
                      <a:pt x="217892" y="48777"/>
                      <a:pt x="217892" y="108946"/>
                    </a:cubicBezTo>
                    <a:close/>
                  </a:path>
                </a:pathLst>
              </a:custGeom>
              <a:solidFill>
                <a:srgbClr val="C1E0F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6" name="Google Shape;3966;p49">
                <a:extLst>
                  <a:ext uri="{FF2B5EF4-FFF2-40B4-BE49-F238E27FC236}">
                    <a16:creationId xmlns:a16="http://schemas.microsoft.com/office/drawing/2014/main" id="{671CB240-AFF0-0017-1EDC-85F941DCA2CA}"/>
                  </a:ext>
                </a:extLst>
              </p:cNvPr>
              <p:cNvSpPr/>
              <p:nvPr/>
            </p:nvSpPr>
            <p:spPr>
              <a:xfrm rot="-1801764">
                <a:off x="1176098" y="5800740"/>
                <a:ext cx="283413" cy="200418"/>
              </a:xfrm>
              <a:custGeom>
                <a:avLst/>
                <a:gdLst/>
                <a:ahLst/>
                <a:cxnLst/>
                <a:rect l="l" t="t" r="r" b="b"/>
                <a:pathLst>
                  <a:path w="283665" h="200596" extrusionOk="0">
                    <a:moveTo>
                      <a:pt x="283666" y="100298"/>
                    </a:moveTo>
                    <a:cubicBezTo>
                      <a:pt x="283666" y="155692"/>
                      <a:pt x="220165" y="200597"/>
                      <a:pt x="141833" y="200597"/>
                    </a:cubicBezTo>
                    <a:cubicBezTo>
                      <a:pt x="63501" y="200597"/>
                      <a:pt x="0" y="155692"/>
                      <a:pt x="0" y="100298"/>
                    </a:cubicBezTo>
                    <a:cubicBezTo>
                      <a:pt x="0" y="44905"/>
                      <a:pt x="63501" y="0"/>
                      <a:pt x="141833" y="0"/>
                    </a:cubicBezTo>
                    <a:cubicBezTo>
                      <a:pt x="220165" y="0"/>
                      <a:pt x="283666" y="44905"/>
                      <a:pt x="283666" y="100298"/>
                    </a:cubicBezTo>
                    <a:close/>
                  </a:path>
                </a:pathLst>
              </a:custGeom>
              <a:solidFill>
                <a:srgbClr val="C1E0F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7" name="Google Shape;3967;p49">
                <a:extLst>
                  <a:ext uri="{FF2B5EF4-FFF2-40B4-BE49-F238E27FC236}">
                    <a16:creationId xmlns:a16="http://schemas.microsoft.com/office/drawing/2014/main" id="{FD5180E6-07A5-2AD8-86C9-5FF63B3E40FD}"/>
                  </a:ext>
                </a:extLst>
              </p:cNvPr>
              <p:cNvSpPr/>
              <p:nvPr/>
            </p:nvSpPr>
            <p:spPr>
              <a:xfrm>
                <a:off x="2736098" y="5280886"/>
                <a:ext cx="322710" cy="322710"/>
              </a:xfrm>
              <a:custGeom>
                <a:avLst/>
                <a:gdLst/>
                <a:ahLst/>
                <a:cxnLst/>
                <a:rect l="l" t="t" r="r" b="b"/>
                <a:pathLst>
                  <a:path w="322710" h="322710" extrusionOk="0">
                    <a:moveTo>
                      <a:pt x="322711" y="161355"/>
                    </a:moveTo>
                    <a:cubicBezTo>
                      <a:pt x="322711" y="250470"/>
                      <a:pt x="250470" y="322711"/>
                      <a:pt x="161356" y="322711"/>
                    </a:cubicBezTo>
                    <a:cubicBezTo>
                      <a:pt x="72241" y="322711"/>
                      <a:pt x="0" y="250470"/>
                      <a:pt x="0" y="161355"/>
                    </a:cubicBezTo>
                    <a:cubicBezTo>
                      <a:pt x="0" y="72241"/>
                      <a:pt x="72241" y="0"/>
                      <a:pt x="161356" y="0"/>
                    </a:cubicBezTo>
                    <a:cubicBezTo>
                      <a:pt x="250470" y="0"/>
                      <a:pt x="322711" y="72241"/>
                      <a:pt x="322711" y="161355"/>
                    </a:cubicBezTo>
                    <a:close/>
                  </a:path>
                </a:pathLst>
              </a:custGeom>
              <a:solidFill>
                <a:srgbClr val="C1E0F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8" name="Google Shape;3968;p49">
                <a:extLst>
                  <a:ext uri="{FF2B5EF4-FFF2-40B4-BE49-F238E27FC236}">
                    <a16:creationId xmlns:a16="http://schemas.microsoft.com/office/drawing/2014/main" id="{BB0598B0-8596-B0AC-A214-0997FCA490D3}"/>
                  </a:ext>
                </a:extLst>
              </p:cNvPr>
              <p:cNvSpPr/>
              <p:nvPr/>
            </p:nvSpPr>
            <p:spPr>
              <a:xfrm>
                <a:off x="1733244" y="5109572"/>
                <a:ext cx="146615" cy="146615"/>
              </a:xfrm>
              <a:custGeom>
                <a:avLst/>
                <a:gdLst/>
                <a:ahLst/>
                <a:cxnLst/>
                <a:rect l="l" t="t" r="r" b="b"/>
                <a:pathLst>
                  <a:path w="146615" h="146615" extrusionOk="0">
                    <a:moveTo>
                      <a:pt x="146615" y="73307"/>
                    </a:moveTo>
                    <a:cubicBezTo>
                      <a:pt x="146615" y="113794"/>
                      <a:pt x="113794" y="146615"/>
                      <a:pt x="73308" y="146615"/>
                    </a:cubicBezTo>
                    <a:cubicBezTo>
                      <a:pt x="32821" y="146615"/>
                      <a:pt x="0" y="113794"/>
                      <a:pt x="0" y="73307"/>
                    </a:cubicBezTo>
                    <a:cubicBezTo>
                      <a:pt x="0" y="32821"/>
                      <a:pt x="32821" y="0"/>
                      <a:pt x="73308" y="0"/>
                    </a:cubicBezTo>
                    <a:cubicBezTo>
                      <a:pt x="113794" y="0"/>
                      <a:pt x="146615" y="32821"/>
                      <a:pt x="146615" y="73307"/>
                    </a:cubicBezTo>
                    <a:close/>
                  </a:path>
                </a:pathLst>
              </a:custGeom>
              <a:solidFill>
                <a:srgbClr val="C1E0F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9" name="Google Shape;3969;p49">
              <a:extLst>
                <a:ext uri="{FF2B5EF4-FFF2-40B4-BE49-F238E27FC236}">
                  <a16:creationId xmlns:a16="http://schemas.microsoft.com/office/drawing/2014/main" id="{F889CD6E-CBBB-FE20-0D0E-F9D9DD2BD669}"/>
                </a:ext>
              </a:extLst>
            </p:cNvPr>
            <p:cNvGrpSpPr/>
            <p:nvPr/>
          </p:nvGrpSpPr>
          <p:grpSpPr>
            <a:xfrm rot="-5400000" flipH="1">
              <a:off x="1065156" y="4380444"/>
              <a:ext cx="769333" cy="778586"/>
              <a:chOff x="1798693" y="1800541"/>
              <a:chExt cx="1044296" cy="1056856"/>
            </a:xfrm>
          </p:grpSpPr>
          <p:sp>
            <p:nvSpPr>
              <p:cNvPr id="3970" name="Google Shape;3970;p49">
                <a:extLst>
                  <a:ext uri="{FF2B5EF4-FFF2-40B4-BE49-F238E27FC236}">
                    <a16:creationId xmlns:a16="http://schemas.microsoft.com/office/drawing/2014/main" id="{473B2A66-52C9-AE3B-8F67-FD2646D5EDBD}"/>
                  </a:ext>
                </a:extLst>
              </p:cNvPr>
              <p:cNvSpPr/>
              <p:nvPr/>
            </p:nvSpPr>
            <p:spPr>
              <a:xfrm>
                <a:off x="1798693" y="1800541"/>
                <a:ext cx="1044296" cy="1056856"/>
              </a:xfrm>
              <a:custGeom>
                <a:avLst/>
                <a:gdLst/>
                <a:ahLst/>
                <a:cxnLst/>
                <a:rect l="l" t="t" r="r" b="b"/>
                <a:pathLst>
                  <a:path w="1044296" h="1056856" extrusionOk="0">
                    <a:moveTo>
                      <a:pt x="482979" y="70059"/>
                    </a:moveTo>
                    <a:cubicBezTo>
                      <a:pt x="479931" y="102920"/>
                      <a:pt x="498600" y="134829"/>
                      <a:pt x="508602" y="165118"/>
                    </a:cubicBezTo>
                    <a:cubicBezTo>
                      <a:pt x="514888" y="184263"/>
                      <a:pt x="520412" y="203790"/>
                      <a:pt x="524794" y="223506"/>
                    </a:cubicBezTo>
                    <a:cubicBezTo>
                      <a:pt x="527461" y="235413"/>
                      <a:pt x="530795" y="247986"/>
                      <a:pt x="531461" y="260273"/>
                    </a:cubicBezTo>
                    <a:cubicBezTo>
                      <a:pt x="531271" y="266655"/>
                      <a:pt x="530890" y="272941"/>
                      <a:pt x="530604" y="279228"/>
                    </a:cubicBezTo>
                    <a:cubicBezTo>
                      <a:pt x="525270" y="305231"/>
                      <a:pt x="509078" y="309327"/>
                      <a:pt x="482122" y="291610"/>
                    </a:cubicBezTo>
                    <a:cubicBezTo>
                      <a:pt x="481741" y="290658"/>
                      <a:pt x="480884" y="290086"/>
                      <a:pt x="480122" y="289991"/>
                    </a:cubicBezTo>
                    <a:cubicBezTo>
                      <a:pt x="479550" y="288848"/>
                      <a:pt x="479074" y="287705"/>
                      <a:pt x="478503" y="286562"/>
                    </a:cubicBezTo>
                    <a:cubicBezTo>
                      <a:pt x="474883" y="277132"/>
                      <a:pt x="472311" y="267321"/>
                      <a:pt x="469930" y="257511"/>
                    </a:cubicBezTo>
                    <a:cubicBezTo>
                      <a:pt x="465644" y="239699"/>
                      <a:pt x="463072" y="221601"/>
                      <a:pt x="459262" y="203790"/>
                    </a:cubicBezTo>
                    <a:cubicBezTo>
                      <a:pt x="452785" y="173119"/>
                      <a:pt x="443355" y="143877"/>
                      <a:pt x="424686" y="118255"/>
                    </a:cubicBezTo>
                    <a:cubicBezTo>
                      <a:pt x="410780" y="99110"/>
                      <a:pt x="377442" y="60915"/>
                      <a:pt x="348867" y="64534"/>
                    </a:cubicBezTo>
                    <a:cubicBezTo>
                      <a:pt x="348010" y="63867"/>
                      <a:pt x="346962" y="63486"/>
                      <a:pt x="345724" y="63677"/>
                    </a:cubicBezTo>
                    <a:cubicBezTo>
                      <a:pt x="270381" y="73011"/>
                      <a:pt x="169797" y="153783"/>
                      <a:pt x="198182" y="239889"/>
                    </a:cubicBezTo>
                    <a:cubicBezTo>
                      <a:pt x="211231" y="279513"/>
                      <a:pt x="251617" y="299325"/>
                      <a:pt x="286288" y="316470"/>
                    </a:cubicBezTo>
                    <a:cubicBezTo>
                      <a:pt x="315149" y="330853"/>
                      <a:pt x="343152" y="345903"/>
                      <a:pt x="368489" y="366191"/>
                    </a:cubicBezTo>
                    <a:cubicBezTo>
                      <a:pt x="380109" y="375525"/>
                      <a:pt x="391063" y="385527"/>
                      <a:pt x="401064" y="396385"/>
                    </a:cubicBezTo>
                    <a:cubicBezTo>
                      <a:pt x="412113" y="408386"/>
                      <a:pt x="437545" y="436295"/>
                      <a:pt x="434211" y="458583"/>
                    </a:cubicBezTo>
                    <a:cubicBezTo>
                      <a:pt x="431640" y="458869"/>
                      <a:pt x="429449" y="460584"/>
                      <a:pt x="429353" y="463917"/>
                    </a:cubicBezTo>
                    <a:cubicBezTo>
                      <a:pt x="423639" y="468299"/>
                      <a:pt x="418019" y="472680"/>
                      <a:pt x="412399" y="476967"/>
                    </a:cubicBezTo>
                    <a:cubicBezTo>
                      <a:pt x="403827" y="477062"/>
                      <a:pt x="395826" y="475252"/>
                      <a:pt x="388301" y="471442"/>
                    </a:cubicBezTo>
                    <a:cubicBezTo>
                      <a:pt x="379633" y="468108"/>
                      <a:pt x="373251" y="463917"/>
                      <a:pt x="366012" y="458298"/>
                    </a:cubicBezTo>
                    <a:cubicBezTo>
                      <a:pt x="353344" y="448868"/>
                      <a:pt x="342581" y="437533"/>
                      <a:pt x="331818" y="426103"/>
                    </a:cubicBezTo>
                    <a:cubicBezTo>
                      <a:pt x="311053" y="403910"/>
                      <a:pt x="289907" y="382193"/>
                      <a:pt x="265143" y="364381"/>
                    </a:cubicBezTo>
                    <a:cubicBezTo>
                      <a:pt x="234186" y="342093"/>
                      <a:pt x="170845" y="306183"/>
                      <a:pt x="133793" y="332949"/>
                    </a:cubicBezTo>
                    <a:cubicBezTo>
                      <a:pt x="133602" y="333044"/>
                      <a:pt x="133507" y="333234"/>
                      <a:pt x="133316" y="333330"/>
                    </a:cubicBezTo>
                    <a:cubicBezTo>
                      <a:pt x="131602" y="331139"/>
                      <a:pt x="128649" y="329996"/>
                      <a:pt x="126077" y="331996"/>
                    </a:cubicBezTo>
                    <a:cubicBezTo>
                      <a:pt x="87596" y="363238"/>
                      <a:pt x="57498" y="404100"/>
                      <a:pt x="38733" y="450011"/>
                    </a:cubicBezTo>
                    <a:cubicBezTo>
                      <a:pt x="24541" y="484586"/>
                      <a:pt x="9206" y="534783"/>
                      <a:pt x="38257" y="566406"/>
                    </a:cubicBezTo>
                    <a:cubicBezTo>
                      <a:pt x="65594" y="596220"/>
                      <a:pt x="112838" y="586790"/>
                      <a:pt x="148271" y="584885"/>
                    </a:cubicBezTo>
                    <a:cubicBezTo>
                      <a:pt x="190276" y="582599"/>
                      <a:pt x="321340" y="575360"/>
                      <a:pt x="338771" y="631748"/>
                    </a:cubicBezTo>
                    <a:cubicBezTo>
                      <a:pt x="328960" y="700709"/>
                      <a:pt x="192372" y="662133"/>
                      <a:pt x="151223" y="655275"/>
                    </a:cubicBezTo>
                    <a:cubicBezTo>
                      <a:pt x="109694" y="648321"/>
                      <a:pt x="44925" y="637272"/>
                      <a:pt x="13587" y="673944"/>
                    </a:cubicBezTo>
                    <a:cubicBezTo>
                      <a:pt x="-17083" y="709853"/>
                      <a:pt x="12158" y="768717"/>
                      <a:pt x="23588" y="806151"/>
                    </a:cubicBezTo>
                    <a:cubicBezTo>
                      <a:pt x="44925" y="876064"/>
                      <a:pt x="56354" y="947216"/>
                      <a:pt x="14540" y="1011986"/>
                    </a:cubicBezTo>
                    <a:cubicBezTo>
                      <a:pt x="13968" y="1012843"/>
                      <a:pt x="14540" y="1013605"/>
                      <a:pt x="15397" y="1013796"/>
                    </a:cubicBezTo>
                    <a:cubicBezTo>
                      <a:pt x="14730" y="1016558"/>
                      <a:pt x="18159" y="1019320"/>
                      <a:pt x="20636" y="1016844"/>
                    </a:cubicBezTo>
                    <a:cubicBezTo>
                      <a:pt x="71690" y="964837"/>
                      <a:pt x="142365" y="1005509"/>
                      <a:pt x="197324" y="1026654"/>
                    </a:cubicBezTo>
                    <a:cubicBezTo>
                      <a:pt x="243330" y="1044371"/>
                      <a:pt x="301528" y="1062087"/>
                      <a:pt x="351534" y="1055420"/>
                    </a:cubicBezTo>
                    <a:cubicBezTo>
                      <a:pt x="390396" y="1050276"/>
                      <a:pt x="403636" y="1022178"/>
                      <a:pt x="406874" y="986078"/>
                    </a:cubicBezTo>
                    <a:cubicBezTo>
                      <a:pt x="411923" y="929690"/>
                      <a:pt x="401445" y="873778"/>
                      <a:pt x="397445" y="817676"/>
                    </a:cubicBezTo>
                    <a:cubicBezTo>
                      <a:pt x="397921" y="816057"/>
                      <a:pt x="398493" y="814437"/>
                      <a:pt x="399159" y="812913"/>
                    </a:cubicBezTo>
                    <a:cubicBezTo>
                      <a:pt x="400207" y="811961"/>
                      <a:pt x="400969" y="810723"/>
                      <a:pt x="401160" y="809008"/>
                    </a:cubicBezTo>
                    <a:cubicBezTo>
                      <a:pt x="401160" y="808532"/>
                      <a:pt x="401350" y="808151"/>
                      <a:pt x="401445" y="807675"/>
                    </a:cubicBezTo>
                    <a:cubicBezTo>
                      <a:pt x="404207" y="801674"/>
                      <a:pt x="407636" y="795959"/>
                      <a:pt x="412494" y="791196"/>
                    </a:cubicBezTo>
                    <a:cubicBezTo>
                      <a:pt x="420972" y="782910"/>
                      <a:pt x="434021" y="779195"/>
                      <a:pt x="444022" y="785481"/>
                    </a:cubicBezTo>
                    <a:cubicBezTo>
                      <a:pt x="445070" y="786339"/>
                      <a:pt x="446213" y="787291"/>
                      <a:pt x="447261" y="788148"/>
                    </a:cubicBezTo>
                    <a:cubicBezTo>
                      <a:pt x="449832" y="796435"/>
                      <a:pt x="450404" y="811866"/>
                      <a:pt x="451642" y="820724"/>
                    </a:cubicBezTo>
                    <a:cubicBezTo>
                      <a:pt x="456786" y="855395"/>
                      <a:pt x="461834" y="890161"/>
                      <a:pt x="466977" y="924832"/>
                    </a:cubicBezTo>
                    <a:cubicBezTo>
                      <a:pt x="471644" y="957027"/>
                      <a:pt x="466691" y="1007223"/>
                      <a:pt x="508125" y="1012081"/>
                    </a:cubicBezTo>
                    <a:cubicBezTo>
                      <a:pt x="560322" y="1018082"/>
                      <a:pt x="617472" y="992364"/>
                      <a:pt x="663478" y="970933"/>
                    </a:cubicBezTo>
                    <a:cubicBezTo>
                      <a:pt x="701483" y="953217"/>
                      <a:pt x="725010" y="925308"/>
                      <a:pt x="723676" y="881874"/>
                    </a:cubicBezTo>
                    <a:cubicBezTo>
                      <a:pt x="722152" y="829582"/>
                      <a:pt x="685766" y="789958"/>
                      <a:pt x="655286" y="751001"/>
                    </a:cubicBezTo>
                    <a:cubicBezTo>
                      <a:pt x="648810" y="742714"/>
                      <a:pt x="642332" y="734332"/>
                      <a:pt x="636332" y="725474"/>
                    </a:cubicBezTo>
                    <a:cubicBezTo>
                      <a:pt x="628998" y="712901"/>
                      <a:pt x="623282" y="700137"/>
                      <a:pt x="619377" y="686802"/>
                    </a:cubicBezTo>
                    <a:cubicBezTo>
                      <a:pt x="621092" y="686326"/>
                      <a:pt x="622520" y="684326"/>
                      <a:pt x="621282" y="682516"/>
                    </a:cubicBezTo>
                    <a:cubicBezTo>
                      <a:pt x="612995" y="670800"/>
                      <a:pt x="612900" y="653274"/>
                      <a:pt x="624330" y="643368"/>
                    </a:cubicBezTo>
                    <a:cubicBezTo>
                      <a:pt x="636332" y="632986"/>
                      <a:pt x="651191" y="637558"/>
                      <a:pt x="662335" y="646226"/>
                    </a:cubicBezTo>
                    <a:cubicBezTo>
                      <a:pt x="663002" y="646702"/>
                      <a:pt x="663764" y="646988"/>
                      <a:pt x="664431" y="647178"/>
                    </a:cubicBezTo>
                    <a:cubicBezTo>
                      <a:pt x="664431" y="647178"/>
                      <a:pt x="664621" y="647178"/>
                      <a:pt x="664621" y="647369"/>
                    </a:cubicBezTo>
                    <a:cubicBezTo>
                      <a:pt x="677099" y="658037"/>
                      <a:pt x="687957" y="670705"/>
                      <a:pt x="697673" y="683850"/>
                    </a:cubicBezTo>
                    <a:cubicBezTo>
                      <a:pt x="727010" y="723093"/>
                      <a:pt x="747393" y="772623"/>
                      <a:pt x="785303" y="804817"/>
                    </a:cubicBezTo>
                    <a:cubicBezTo>
                      <a:pt x="815307" y="830344"/>
                      <a:pt x="847977" y="817962"/>
                      <a:pt x="876171" y="795768"/>
                    </a:cubicBezTo>
                    <a:cubicBezTo>
                      <a:pt x="910080" y="769098"/>
                      <a:pt x="945132" y="732808"/>
                      <a:pt x="950085" y="687850"/>
                    </a:cubicBezTo>
                    <a:cubicBezTo>
                      <a:pt x="954657" y="647464"/>
                      <a:pt x="933702" y="617079"/>
                      <a:pt x="897412" y="601554"/>
                    </a:cubicBezTo>
                    <a:cubicBezTo>
                      <a:pt x="876933" y="592791"/>
                      <a:pt x="855026" y="587361"/>
                      <a:pt x="834261" y="579456"/>
                    </a:cubicBezTo>
                    <a:cubicBezTo>
                      <a:pt x="816164" y="572598"/>
                      <a:pt x="798352" y="564978"/>
                      <a:pt x="780731" y="556691"/>
                    </a:cubicBezTo>
                    <a:cubicBezTo>
                      <a:pt x="776540" y="554691"/>
                      <a:pt x="772444" y="552595"/>
                      <a:pt x="768348" y="550595"/>
                    </a:cubicBezTo>
                    <a:cubicBezTo>
                      <a:pt x="762633" y="543832"/>
                      <a:pt x="754728" y="534117"/>
                      <a:pt x="752727" y="524401"/>
                    </a:cubicBezTo>
                    <a:cubicBezTo>
                      <a:pt x="753965" y="519067"/>
                      <a:pt x="755299" y="513828"/>
                      <a:pt x="756537" y="508494"/>
                    </a:cubicBezTo>
                    <a:cubicBezTo>
                      <a:pt x="756918" y="508018"/>
                      <a:pt x="757204" y="507637"/>
                      <a:pt x="757680" y="507161"/>
                    </a:cubicBezTo>
                    <a:cubicBezTo>
                      <a:pt x="769872" y="495064"/>
                      <a:pt x="786255" y="505637"/>
                      <a:pt x="800162" y="507447"/>
                    </a:cubicBezTo>
                    <a:cubicBezTo>
                      <a:pt x="802257" y="507732"/>
                      <a:pt x="803877" y="506780"/>
                      <a:pt x="804734" y="505542"/>
                    </a:cubicBezTo>
                    <a:cubicBezTo>
                      <a:pt x="815592" y="508875"/>
                      <a:pt x="825498" y="512590"/>
                      <a:pt x="831880" y="514590"/>
                    </a:cubicBezTo>
                    <a:cubicBezTo>
                      <a:pt x="855121" y="521925"/>
                      <a:pt x="878076" y="530497"/>
                      <a:pt x="902270" y="534307"/>
                    </a:cubicBezTo>
                    <a:cubicBezTo>
                      <a:pt x="995043" y="548785"/>
                      <a:pt x="1068576" y="457917"/>
                      <a:pt x="1036763" y="369334"/>
                    </a:cubicBezTo>
                    <a:cubicBezTo>
                      <a:pt x="1001520" y="270941"/>
                      <a:pt x="887601" y="247890"/>
                      <a:pt x="799971" y="286943"/>
                    </a:cubicBezTo>
                    <a:cubicBezTo>
                      <a:pt x="797114" y="288181"/>
                      <a:pt x="796542" y="290562"/>
                      <a:pt x="797209" y="292753"/>
                    </a:cubicBezTo>
                    <a:lnTo>
                      <a:pt x="794828" y="290372"/>
                    </a:lnTo>
                    <a:cubicBezTo>
                      <a:pt x="795495" y="289515"/>
                      <a:pt x="795971" y="288276"/>
                      <a:pt x="795971" y="286848"/>
                    </a:cubicBezTo>
                    <a:cubicBezTo>
                      <a:pt x="794637" y="218363"/>
                      <a:pt x="791018" y="142353"/>
                      <a:pt x="746345" y="86442"/>
                    </a:cubicBezTo>
                    <a:cubicBezTo>
                      <a:pt x="709865" y="40817"/>
                      <a:pt x="643285" y="5479"/>
                      <a:pt x="585087" y="431"/>
                    </a:cubicBezTo>
                    <a:cubicBezTo>
                      <a:pt x="540224" y="-3570"/>
                      <a:pt x="487551" y="20338"/>
                      <a:pt x="482884" y="701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1" name="Google Shape;3971;p49">
                <a:extLst>
                  <a:ext uri="{FF2B5EF4-FFF2-40B4-BE49-F238E27FC236}">
                    <a16:creationId xmlns:a16="http://schemas.microsoft.com/office/drawing/2014/main" id="{C6468897-3A79-EDC8-7A52-35B736611E17}"/>
                  </a:ext>
                </a:extLst>
              </p:cNvPr>
              <p:cNvSpPr/>
              <p:nvPr/>
            </p:nvSpPr>
            <p:spPr>
              <a:xfrm>
                <a:off x="1844433" y="1844821"/>
                <a:ext cx="915504" cy="963202"/>
              </a:xfrm>
              <a:custGeom>
                <a:avLst/>
                <a:gdLst/>
                <a:ahLst/>
                <a:cxnLst/>
                <a:rect l="l" t="t" r="r" b="b"/>
                <a:pathLst>
                  <a:path w="915504" h="963202" extrusionOk="0">
                    <a:moveTo>
                      <a:pt x="495151" y="1966"/>
                    </a:moveTo>
                    <a:cubicBezTo>
                      <a:pt x="484959" y="125315"/>
                      <a:pt x="558588" y="269428"/>
                      <a:pt x="659743" y="339056"/>
                    </a:cubicBezTo>
                    <a:cubicBezTo>
                      <a:pt x="661267" y="340104"/>
                      <a:pt x="662791" y="340675"/>
                      <a:pt x="664315" y="340866"/>
                    </a:cubicBezTo>
                    <a:cubicBezTo>
                      <a:pt x="644408" y="362773"/>
                      <a:pt x="624120" y="384204"/>
                      <a:pt x="603450" y="405350"/>
                    </a:cubicBezTo>
                    <a:cubicBezTo>
                      <a:pt x="602879" y="405159"/>
                      <a:pt x="602307" y="405064"/>
                      <a:pt x="601736" y="404969"/>
                    </a:cubicBezTo>
                    <a:cubicBezTo>
                      <a:pt x="599926" y="400968"/>
                      <a:pt x="597640" y="397063"/>
                      <a:pt x="595068" y="393444"/>
                    </a:cubicBezTo>
                    <a:cubicBezTo>
                      <a:pt x="591925" y="388776"/>
                      <a:pt x="588211" y="384395"/>
                      <a:pt x="584305" y="380204"/>
                    </a:cubicBezTo>
                    <a:cubicBezTo>
                      <a:pt x="574209" y="369250"/>
                      <a:pt x="562207" y="360297"/>
                      <a:pt x="549729" y="352200"/>
                    </a:cubicBezTo>
                    <a:cubicBezTo>
                      <a:pt x="517535" y="331436"/>
                      <a:pt x="481626" y="317625"/>
                      <a:pt x="451146" y="294003"/>
                    </a:cubicBezTo>
                    <a:cubicBezTo>
                      <a:pt x="384280" y="242091"/>
                      <a:pt x="349419" y="171035"/>
                      <a:pt x="329511" y="90739"/>
                    </a:cubicBezTo>
                    <a:cubicBezTo>
                      <a:pt x="328749" y="87501"/>
                      <a:pt x="323606" y="88263"/>
                      <a:pt x="323701" y="91596"/>
                    </a:cubicBezTo>
                    <a:cubicBezTo>
                      <a:pt x="326368" y="167225"/>
                      <a:pt x="367135" y="244187"/>
                      <a:pt x="421523" y="295336"/>
                    </a:cubicBezTo>
                    <a:cubicBezTo>
                      <a:pt x="449241" y="321339"/>
                      <a:pt x="480864" y="339723"/>
                      <a:pt x="513249" y="359154"/>
                    </a:cubicBezTo>
                    <a:cubicBezTo>
                      <a:pt x="530870" y="369726"/>
                      <a:pt x="549063" y="380775"/>
                      <a:pt x="562874" y="396206"/>
                    </a:cubicBezTo>
                    <a:cubicBezTo>
                      <a:pt x="571065" y="405350"/>
                      <a:pt x="575161" y="417161"/>
                      <a:pt x="582210" y="426495"/>
                    </a:cubicBezTo>
                    <a:cubicBezTo>
                      <a:pt x="554111" y="454404"/>
                      <a:pt x="525441" y="481645"/>
                      <a:pt x="496104" y="508410"/>
                    </a:cubicBezTo>
                    <a:cubicBezTo>
                      <a:pt x="497151" y="506886"/>
                      <a:pt x="497818" y="505172"/>
                      <a:pt x="497723" y="503172"/>
                    </a:cubicBezTo>
                    <a:cubicBezTo>
                      <a:pt x="494865" y="430972"/>
                      <a:pt x="440001" y="353058"/>
                      <a:pt x="391710" y="303051"/>
                    </a:cubicBezTo>
                    <a:cubicBezTo>
                      <a:pt x="338941" y="248378"/>
                      <a:pt x="266646" y="202372"/>
                      <a:pt x="191113" y="189418"/>
                    </a:cubicBezTo>
                    <a:cubicBezTo>
                      <a:pt x="190637" y="189418"/>
                      <a:pt x="190256" y="190085"/>
                      <a:pt x="190732" y="190275"/>
                    </a:cubicBezTo>
                    <a:cubicBezTo>
                      <a:pt x="261122" y="220089"/>
                      <a:pt x="323225" y="256188"/>
                      <a:pt x="374946" y="313529"/>
                    </a:cubicBezTo>
                    <a:cubicBezTo>
                      <a:pt x="400758" y="342104"/>
                      <a:pt x="422761" y="373917"/>
                      <a:pt x="440382" y="408207"/>
                    </a:cubicBezTo>
                    <a:cubicBezTo>
                      <a:pt x="457051" y="440592"/>
                      <a:pt x="464195" y="475740"/>
                      <a:pt x="478863" y="508696"/>
                    </a:cubicBezTo>
                    <a:cubicBezTo>
                      <a:pt x="479435" y="509934"/>
                      <a:pt x="480197" y="510982"/>
                      <a:pt x="481149" y="511744"/>
                    </a:cubicBezTo>
                    <a:cubicBezTo>
                      <a:pt x="481340" y="514983"/>
                      <a:pt x="481626" y="518126"/>
                      <a:pt x="482102" y="521174"/>
                    </a:cubicBezTo>
                    <a:cubicBezTo>
                      <a:pt x="462957" y="538414"/>
                      <a:pt x="443621" y="555559"/>
                      <a:pt x="424095" y="572514"/>
                    </a:cubicBezTo>
                    <a:cubicBezTo>
                      <a:pt x="424095" y="570323"/>
                      <a:pt x="423618" y="568037"/>
                      <a:pt x="422094" y="565846"/>
                    </a:cubicBezTo>
                    <a:cubicBezTo>
                      <a:pt x="382851" y="506982"/>
                      <a:pt x="314271" y="462786"/>
                      <a:pt x="250835" y="434115"/>
                    </a:cubicBezTo>
                    <a:cubicBezTo>
                      <a:pt x="192637" y="407731"/>
                      <a:pt x="107769" y="379251"/>
                      <a:pt x="44428" y="400492"/>
                    </a:cubicBezTo>
                    <a:cubicBezTo>
                      <a:pt x="42618" y="401064"/>
                      <a:pt x="43380" y="403635"/>
                      <a:pt x="45285" y="403254"/>
                    </a:cubicBezTo>
                    <a:cubicBezTo>
                      <a:pt x="113294" y="388491"/>
                      <a:pt x="197400" y="422971"/>
                      <a:pt x="256169" y="455070"/>
                    </a:cubicBezTo>
                    <a:cubicBezTo>
                      <a:pt x="315510" y="487455"/>
                      <a:pt x="356753" y="533556"/>
                      <a:pt x="402759" y="581467"/>
                    </a:cubicBezTo>
                    <a:cubicBezTo>
                      <a:pt x="404854" y="583658"/>
                      <a:pt x="407235" y="584610"/>
                      <a:pt x="409712" y="584896"/>
                    </a:cubicBezTo>
                    <a:cubicBezTo>
                      <a:pt x="405045" y="588897"/>
                      <a:pt x="400473" y="592802"/>
                      <a:pt x="395805" y="596802"/>
                    </a:cubicBezTo>
                    <a:cubicBezTo>
                      <a:pt x="334274" y="649285"/>
                      <a:pt x="271885" y="700720"/>
                      <a:pt x="209973" y="752822"/>
                    </a:cubicBezTo>
                    <a:cubicBezTo>
                      <a:pt x="209306" y="751774"/>
                      <a:pt x="208544" y="750726"/>
                      <a:pt x="207401" y="749774"/>
                    </a:cubicBezTo>
                    <a:cubicBezTo>
                      <a:pt x="152727" y="702816"/>
                      <a:pt x="70527" y="692624"/>
                      <a:pt x="3947" y="718341"/>
                    </a:cubicBezTo>
                    <a:cubicBezTo>
                      <a:pt x="1566" y="719294"/>
                      <a:pt x="2518" y="722723"/>
                      <a:pt x="5090" y="722151"/>
                    </a:cubicBezTo>
                    <a:cubicBezTo>
                      <a:pt x="74241" y="706626"/>
                      <a:pt x="135678" y="724247"/>
                      <a:pt x="191399" y="766633"/>
                    </a:cubicBezTo>
                    <a:cubicBezTo>
                      <a:pt x="191875" y="767014"/>
                      <a:pt x="192256" y="767205"/>
                      <a:pt x="192732" y="767490"/>
                    </a:cubicBezTo>
                    <a:cubicBezTo>
                      <a:pt x="176349" y="781397"/>
                      <a:pt x="159871" y="795399"/>
                      <a:pt x="143488" y="809305"/>
                    </a:cubicBezTo>
                    <a:cubicBezTo>
                      <a:pt x="142155" y="809781"/>
                      <a:pt x="141107" y="810639"/>
                      <a:pt x="140345" y="811972"/>
                    </a:cubicBezTo>
                    <a:cubicBezTo>
                      <a:pt x="129010" y="821592"/>
                      <a:pt x="117771" y="831213"/>
                      <a:pt x="106341" y="840738"/>
                    </a:cubicBezTo>
                    <a:cubicBezTo>
                      <a:pt x="70527" y="870551"/>
                      <a:pt x="30807" y="898364"/>
                      <a:pt x="137" y="933606"/>
                    </a:cubicBezTo>
                    <a:cubicBezTo>
                      <a:pt x="-244" y="934083"/>
                      <a:pt x="232" y="934749"/>
                      <a:pt x="804" y="934368"/>
                    </a:cubicBezTo>
                    <a:cubicBezTo>
                      <a:pt x="39856" y="912937"/>
                      <a:pt x="74051" y="881695"/>
                      <a:pt x="109008" y="854263"/>
                    </a:cubicBezTo>
                    <a:cubicBezTo>
                      <a:pt x="119771" y="845786"/>
                      <a:pt x="130725" y="837404"/>
                      <a:pt x="141583" y="829022"/>
                    </a:cubicBezTo>
                    <a:cubicBezTo>
                      <a:pt x="144345" y="847881"/>
                      <a:pt x="146441" y="866169"/>
                      <a:pt x="143298" y="885505"/>
                    </a:cubicBezTo>
                    <a:cubicBezTo>
                      <a:pt x="139297" y="909603"/>
                      <a:pt x="127962" y="929511"/>
                      <a:pt x="115770" y="950180"/>
                    </a:cubicBezTo>
                    <a:cubicBezTo>
                      <a:pt x="115199" y="951132"/>
                      <a:pt x="116532" y="952085"/>
                      <a:pt x="117390" y="951323"/>
                    </a:cubicBezTo>
                    <a:cubicBezTo>
                      <a:pt x="149489" y="920843"/>
                      <a:pt x="167110" y="862455"/>
                      <a:pt x="155109" y="818830"/>
                    </a:cubicBezTo>
                    <a:cubicBezTo>
                      <a:pt x="175492" y="803304"/>
                      <a:pt x="195876" y="787874"/>
                      <a:pt x="216164" y="772158"/>
                    </a:cubicBezTo>
                    <a:cubicBezTo>
                      <a:pt x="230166" y="761394"/>
                      <a:pt x="244072" y="750631"/>
                      <a:pt x="257979" y="739773"/>
                    </a:cubicBezTo>
                    <a:cubicBezTo>
                      <a:pt x="272457" y="815782"/>
                      <a:pt x="276362" y="884934"/>
                      <a:pt x="256264" y="961419"/>
                    </a:cubicBezTo>
                    <a:cubicBezTo>
                      <a:pt x="255788" y="963324"/>
                      <a:pt x="258550" y="963896"/>
                      <a:pt x="259217" y="962181"/>
                    </a:cubicBezTo>
                    <a:cubicBezTo>
                      <a:pt x="287506" y="889601"/>
                      <a:pt x="298365" y="801685"/>
                      <a:pt x="275790" y="725961"/>
                    </a:cubicBezTo>
                    <a:cubicBezTo>
                      <a:pt x="311700" y="698053"/>
                      <a:pt x="347418" y="669954"/>
                      <a:pt x="382851" y="641379"/>
                    </a:cubicBezTo>
                    <a:cubicBezTo>
                      <a:pt x="465719" y="707483"/>
                      <a:pt x="506391" y="809591"/>
                      <a:pt x="492579" y="914747"/>
                    </a:cubicBezTo>
                    <a:cubicBezTo>
                      <a:pt x="492294" y="917033"/>
                      <a:pt x="495532" y="917985"/>
                      <a:pt x="496104" y="915604"/>
                    </a:cubicBezTo>
                    <a:cubicBezTo>
                      <a:pt x="521821" y="810543"/>
                      <a:pt x="483054" y="696434"/>
                      <a:pt x="400092" y="627378"/>
                    </a:cubicBezTo>
                    <a:cubicBezTo>
                      <a:pt x="403616" y="624520"/>
                      <a:pt x="407045" y="621758"/>
                      <a:pt x="410569" y="618900"/>
                    </a:cubicBezTo>
                    <a:cubicBezTo>
                      <a:pt x="430857" y="602327"/>
                      <a:pt x="450955" y="585563"/>
                      <a:pt x="470958" y="568513"/>
                    </a:cubicBezTo>
                    <a:cubicBezTo>
                      <a:pt x="479530" y="670145"/>
                      <a:pt x="543062" y="777968"/>
                      <a:pt x="620500" y="840642"/>
                    </a:cubicBezTo>
                    <a:cubicBezTo>
                      <a:pt x="622500" y="842262"/>
                      <a:pt x="624882" y="839690"/>
                      <a:pt x="623262" y="837785"/>
                    </a:cubicBezTo>
                    <a:cubicBezTo>
                      <a:pt x="586115" y="795494"/>
                      <a:pt x="553540" y="752631"/>
                      <a:pt x="530584" y="701006"/>
                    </a:cubicBezTo>
                    <a:cubicBezTo>
                      <a:pt x="509058" y="652714"/>
                      <a:pt x="500199" y="603851"/>
                      <a:pt x="489627" y="552606"/>
                    </a:cubicBezTo>
                    <a:cubicBezTo>
                      <a:pt x="513153" y="532318"/>
                      <a:pt x="536299" y="511649"/>
                      <a:pt x="559159" y="490599"/>
                    </a:cubicBezTo>
                    <a:cubicBezTo>
                      <a:pt x="607832" y="514316"/>
                      <a:pt x="652885" y="541748"/>
                      <a:pt x="691747" y="580038"/>
                    </a:cubicBezTo>
                    <a:cubicBezTo>
                      <a:pt x="731371" y="619186"/>
                      <a:pt x="758232" y="663573"/>
                      <a:pt x="786140" y="711007"/>
                    </a:cubicBezTo>
                    <a:cubicBezTo>
                      <a:pt x="786807" y="712150"/>
                      <a:pt x="788807" y="711388"/>
                      <a:pt x="788331" y="710055"/>
                    </a:cubicBezTo>
                    <a:cubicBezTo>
                      <a:pt x="755755" y="611566"/>
                      <a:pt x="667744" y="521936"/>
                      <a:pt x="575923" y="474978"/>
                    </a:cubicBezTo>
                    <a:cubicBezTo>
                      <a:pt x="616500" y="436782"/>
                      <a:pt x="655743" y="397063"/>
                      <a:pt x="692795" y="355534"/>
                    </a:cubicBezTo>
                    <a:cubicBezTo>
                      <a:pt x="694224" y="356582"/>
                      <a:pt x="696033" y="357344"/>
                      <a:pt x="698224" y="357439"/>
                    </a:cubicBezTo>
                    <a:cubicBezTo>
                      <a:pt x="778901" y="361821"/>
                      <a:pt x="844242" y="380394"/>
                      <a:pt x="913775" y="422304"/>
                    </a:cubicBezTo>
                    <a:cubicBezTo>
                      <a:pt x="914918" y="422971"/>
                      <a:pt x="916156" y="421352"/>
                      <a:pt x="915108" y="420399"/>
                    </a:cubicBezTo>
                    <a:cubicBezTo>
                      <a:pt x="861007" y="371822"/>
                      <a:pt x="781568" y="339627"/>
                      <a:pt x="707940" y="338103"/>
                    </a:cubicBezTo>
                    <a:cubicBezTo>
                      <a:pt x="720132" y="324006"/>
                      <a:pt x="732038" y="309719"/>
                      <a:pt x="743658" y="295146"/>
                    </a:cubicBezTo>
                    <a:cubicBezTo>
                      <a:pt x="785378" y="291240"/>
                      <a:pt x="825764" y="290669"/>
                      <a:pt x="867483" y="297432"/>
                    </a:cubicBezTo>
                    <a:cubicBezTo>
                      <a:pt x="869388" y="297717"/>
                      <a:pt x="870150" y="294955"/>
                      <a:pt x="868245" y="294479"/>
                    </a:cubicBezTo>
                    <a:cubicBezTo>
                      <a:pt x="831003" y="284668"/>
                      <a:pt x="792331" y="279620"/>
                      <a:pt x="753850" y="282192"/>
                    </a:cubicBezTo>
                    <a:cubicBezTo>
                      <a:pt x="758232" y="276572"/>
                      <a:pt x="762804" y="271047"/>
                      <a:pt x="767090" y="265428"/>
                    </a:cubicBezTo>
                    <a:cubicBezTo>
                      <a:pt x="778329" y="250569"/>
                      <a:pt x="757565" y="230185"/>
                      <a:pt x="745754" y="245139"/>
                    </a:cubicBezTo>
                    <a:cubicBezTo>
                      <a:pt x="733562" y="260570"/>
                      <a:pt x="721179" y="275619"/>
                      <a:pt x="708511" y="290574"/>
                    </a:cubicBezTo>
                    <a:cubicBezTo>
                      <a:pt x="678412" y="228185"/>
                      <a:pt x="664696" y="168749"/>
                      <a:pt x="650599" y="101217"/>
                    </a:cubicBezTo>
                    <a:cubicBezTo>
                      <a:pt x="650218" y="99407"/>
                      <a:pt x="647551" y="99978"/>
                      <a:pt x="647551" y="101693"/>
                    </a:cubicBezTo>
                    <a:cubicBezTo>
                      <a:pt x="648027" y="167606"/>
                      <a:pt x="652695" y="247902"/>
                      <a:pt x="692319" y="303432"/>
                    </a:cubicBezTo>
                    <a:cubicBezTo>
                      <a:pt x="693176" y="304575"/>
                      <a:pt x="694128" y="305528"/>
                      <a:pt x="695081" y="306195"/>
                    </a:cubicBezTo>
                    <a:cubicBezTo>
                      <a:pt x="689080" y="313148"/>
                      <a:pt x="683175" y="320101"/>
                      <a:pt x="677079" y="326959"/>
                    </a:cubicBezTo>
                    <a:cubicBezTo>
                      <a:pt x="676888" y="324483"/>
                      <a:pt x="675840" y="322101"/>
                      <a:pt x="673840" y="320101"/>
                    </a:cubicBezTo>
                    <a:cubicBezTo>
                      <a:pt x="628692" y="275905"/>
                      <a:pt x="587639" y="232947"/>
                      <a:pt x="557349" y="176750"/>
                    </a:cubicBezTo>
                    <a:cubicBezTo>
                      <a:pt x="527346" y="121029"/>
                      <a:pt x="512963" y="62545"/>
                      <a:pt x="499152" y="1395"/>
                    </a:cubicBezTo>
                    <a:cubicBezTo>
                      <a:pt x="498675" y="-891"/>
                      <a:pt x="495437" y="-129"/>
                      <a:pt x="495246" y="19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72" name="Google Shape;3972;p49">
              <a:extLst>
                <a:ext uri="{FF2B5EF4-FFF2-40B4-BE49-F238E27FC236}">
                  <a16:creationId xmlns:a16="http://schemas.microsoft.com/office/drawing/2014/main" id="{9A8A0F11-EB04-7B63-3183-38BC632434CF}"/>
                </a:ext>
              </a:extLst>
            </p:cNvPr>
            <p:cNvGrpSpPr/>
            <p:nvPr/>
          </p:nvGrpSpPr>
          <p:grpSpPr>
            <a:xfrm rot="-8755486">
              <a:off x="-249836" y="4255152"/>
              <a:ext cx="1112793" cy="760542"/>
              <a:chOff x="-98491" y="4156616"/>
              <a:chExt cx="1568101" cy="1071724"/>
            </a:xfrm>
          </p:grpSpPr>
          <p:sp>
            <p:nvSpPr>
              <p:cNvPr id="3973" name="Google Shape;3973;p49">
                <a:extLst>
                  <a:ext uri="{FF2B5EF4-FFF2-40B4-BE49-F238E27FC236}">
                    <a16:creationId xmlns:a16="http://schemas.microsoft.com/office/drawing/2014/main" id="{EFCC6FC8-510E-5623-18F4-B99E45FB0656}"/>
                  </a:ext>
                </a:extLst>
              </p:cNvPr>
              <p:cNvSpPr/>
              <p:nvPr/>
            </p:nvSpPr>
            <p:spPr>
              <a:xfrm rot="-5227826">
                <a:off x="187123" y="3932428"/>
                <a:ext cx="996874" cy="1520101"/>
              </a:xfrm>
              <a:custGeom>
                <a:avLst/>
                <a:gdLst/>
                <a:ahLst/>
                <a:cxnLst/>
                <a:rect l="l" t="t" r="r" b="b"/>
                <a:pathLst>
                  <a:path w="998119" h="1522000" extrusionOk="0">
                    <a:moveTo>
                      <a:pt x="668977" y="83697"/>
                    </a:moveTo>
                    <a:cubicBezTo>
                      <a:pt x="634116" y="95603"/>
                      <a:pt x="596016" y="101127"/>
                      <a:pt x="564488" y="121130"/>
                    </a:cubicBezTo>
                    <a:cubicBezTo>
                      <a:pt x="507909" y="156944"/>
                      <a:pt x="519149" y="218380"/>
                      <a:pt x="508100" y="275626"/>
                    </a:cubicBezTo>
                    <a:cubicBezTo>
                      <a:pt x="491717" y="360208"/>
                      <a:pt x="401325" y="356874"/>
                      <a:pt x="341698" y="395450"/>
                    </a:cubicBezTo>
                    <a:cubicBezTo>
                      <a:pt x="298836" y="423168"/>
                      <a:pt x="288453" y="468316"/>
                      <a:pt x="295788" y="516322"/>
                    </a:cubicBezTo>
                    <a:cubicBezTo>
                      <a:pt x="304265" y="571377"/>
                      <a:pt x="338079" y="636052"/>
                      <a:pt x="315123" y="691297"/>
                    </a:cubicBezTo>
                    <a:cubicBezTo>
                      <a:pt x="297312" y="734350"/>
                      <a:pt x="250353" y="749209"/>
                      <a:pt x="212349" y="769306"/>
                    </a:cubicBezTo>
                    <a:cubicBezTo>
                      <a:pt x="183583" y="784546"/>
                      <a:pt x="158342" y="804168"/>
                      <a:pt x="139101" y="830647"/>
                    </a:cubicBezTo>
                    <a:cubicBezTo>
                      <a:pt x="99763" y="884559"/>
                      <a:pt x="97191" y="943328"/>
                      <a:pt x="107478" y="1006764"/>
                    </a:cubicBezTo>
                    <a:cubicBezTo>
                      <a:pt x="114908" y="1052675"/>
                      <a:pt x="112717" y="1090585"/>
                      <a:pt x="89952" y="1131733"/>
                    </a:cubicBezTo>
                    <a:cubicBezTo>
                      <a:pt x="72903" y="1162594"/>
                      <a:pt x="50424" y="1189835"/>
                      <a:pt x="32326" y="1220029"/>
                    </a:cubicBezTo>
                    <a:cubicBezTo>
                      <a:pt x="-27300" y="1319470"/>
                      <a:pt x="-7679" y="1479205"/>
                      <a:pt x="118337" y="1516828"/>
                    </a:cubicBezTo>
                    <a:cubicBezTo>
                      <a:pt x="176630" y="1534259"/>
                      <a:pt x="233589" y="1505589"/>
                      <a:pt x="271404" y="1461488"/>
                    </a:cubicBezTo>
                    <a:cubicBezTo>
                      <a:pt x="296645" y="1431960"/>
                      <a:pt x="312266" y="1393765"/>
                      <a:pt x="343032" y="1369000"/>
                    </a:cubicBezTo>
                    <a:cubicBezTo>
                      <a:pt x="379512" y="1339568"/>
                      <a:pt x="429042" y="1341664"/>
                      <a:pt x="472286" y="1330138"/>
                    </a:cubicBezTo>
                    <a:cubicBezTo>
                      <a:pt x="522006" y="1316899"/>
                      <a:pt x="552963" y="1284895"/>
                      <a:pt x="561059" y="1234031"/>
                    </a:cubicBezTo>
                    <a:cubicBezTo>
                      <a:pt x="569631" y="1179739"/>
                      <a:pt x="553248" y="1119350"/>
                      <a:pt x="577442" y="1067820"/>
                    </a:cubicBezTo>
                    <a:cubicBezTo>
                      <a:pt x="611065" y="996097"/>
                      <a:pt x="707458" y="995906"/>
                      <a:pt x="764703" y="952282"/>
                    </a:cubicBezTo>
                    <a:cubicBezTo>
                      <a:pt x="808137" y="919134"/>
                      <a:pt x="818520" y="867604"/>
                      <a:pt x="818996" y="815693"/>
                    </a:cubicBezTo>
                    <a:cubicBezTo>
                      <a:pt x="819758" y="748828"/>
                      <a:pt x="804518" y="667579"/>
                      <a:pt x="859382" y="616525"/>
                    </a:cubicBezTo>
                    <a:cubicBezTo>
                      <a:pt x="910531" y="568805"/>
                      <a:pt x="987969" y="552613"/>
                      <a:pt x="997113" y="472222"/>
                    </a:cubicBezTo>
                    <a:cubicBezTo>
                      <a:pt x="1005114" y="402689"/>
                      <a:pt x="963871" y="337729"/>
                      <a:pt x="927200" y="282769"/>
                    </a:cubicBezTo>
                    <a:cubicBezTo>
                      <a:pt x="869859" y="196854"/>
                      <a:pt x="800613" y="113129"/>
                      <a:pt x="794802" y="5497"/>
                    </a:cubicBezTo>
                    <a:cubicBezTo>
                      <a:pt x="794517" y="1115"/>
                      <a:pt x="790707" y="-218"/>
                      <a:pt x="787373" y="829"/>
                    </a:cubicBezTo>
                    <a:cubicBezTo>
                      <a:pt x="784896" y="-504"/>
                      <a:pt x="781658" y="-409"/>
                      <a:pt x="779467" y="2449"/>
                    </a:cubicBezTo>
                    <a:cubicBezTo>
                      <a:pt x="750892" y="40739"/>
                      <a:pt x="714316" y="68076"/>
                      <a:pt x="668977" y="835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4" name="Google Shape;3974;p49">
                <a:extLst>
                  <a:ext uri="{FF2B5EF4-FFF2-40B4-BE49-F238E27FC236}">
                    <a16:creationId xmlns:a16="http://schemas.microsoft.com/office/drawing/2014/main" id="{180EF47E-3CEB-EA93-F56C-ECDA66FAF16D}"/>
                  </a:ext>
                </a:extLst>
              </p:cNvPr>
              <p:cNvSpPr/>
              <p:nvPr/>
            </p:nvSpPr>
            <p:spPr>
              <a:xfrm rot="-5227826">
                <a:off x="302179" y="4043064"/>
                <a:ext cx="720566" cy="1430564"/>
              </a:xfrm>
              <a:custGeom>
                <a:avLst/>
                <a:gdLst/>
                <a:ahLst/>
                <a:cxnLst/>
                <a:rect l="l" t="t" r="r" b="b"/>
                <a:pathLst>
                  <a:path w="721466" h="1432351" extrusionOk="0">
                    <a:moveTo>
                      <a:pt x="697764" y="7677"/>
                    </a:moveTo>
                    <a:cubicBezTo>
                      <a:pt x="666332" y="71590"/>
                      <a:pt x="646615" y="143218"/>
                      <a:pt x="622422" y="210274"/>
                    </a:cubicBezTo>
                    <a:cubicBezTo>
                      <a:pt x="599466" y="273806"/>
                      <a:pt x="576702" y="337433"/>
                      <a:pt x="554127" y="401060"/>
                    </a:cubicBezTo>
                    <a:cubicBezTo>
                      <a:pt x="509741" y="525837"/>
                      <a:pt x="468117" y="651377"/>
                      <a:pt x="411443" y="771296"/>
                    </a:cubicBezTo>
                    <a:cubicBezTo>
                      <a:pt x="355912" y="888835"/>
                      <a:pt x="290475" y="1001420"/>
                      <a:pt x="219895" y="1110482"/>
                    </a:cubicBezTo>
                    <a:cubicBezTo>
                      <a:pt x="185986" y="1162869"/>
                      <a:pt x="150648" y="1214495"/>
                      <a:pt x="115215" y="1265930"/>
                    </a:cubicBezTo>
                    <a:cubicBezTo>
                      <a:pt x="77592" y="1320508"/>
                      <a:pt x="35205" y="1372991"/>
                      <a:pt x="344" y="1429379"/>
                    </a:cubicBezTo>
                    <a:cubicBezTo>
                      <a:pt x="-990" y="1431569"/>
                      <a:pt x="1868" y="1433474"/>
                      <a:pt x="3582" y="1431569"/>
                    </a:cubicBezTo>
                    <a:cubicBezTo>
                      <a:pt x="47969" y="1382611"/>
                      <a:pt x="86355" y="1326318"/>
                      <a:pt x="125788" y="1273264"/>
                    </a:cubicBezTo>
                    <a:cubicBezTo>
                      <a:pt x="163031" y="1223067"/>
                      <a:pt x="198845" y="1172013"/>
                      <a:pt x="233611" y="1120007"/>
                    </a:cubicBezTo>
                    <a:cubicBezTo>
                      <a:pt x="304477" y="1014088"/>
                      <a:pt x="370104" y="904456"/>
                      <a:pt x="426397" y="789965"/>
                    </a:cubicBezTo>
                    <a:cubicBezTo>
                      <a:pt x="485643" y="669379"/>
                      <a:pt x="531934" y="543077"/>
                      <a:pt x="578035" y="417062"/>
                    </a:cubicBezTo>
                    <a:cubicBezTo>
                      <a:pt x="602038" y="351530"/>
                      <a:pt x="625851" y="285902"/>
                      <a:pt x="649568" y="220275"/>
                    </a:cubicBezTo>
                    <a:cubicBezTo>
                      <a:pt x="673761" y="153314"/>
                      <a:pt x="704337" y="85496"/>
                      <a:pt x="721005" y="16250"/>
                    </a:cubicBezTo>
                    <a:cubicBezTo>
                      <a:pt x="724720" y="819"/>
                      <a:pt x="705003" y="-6706"/>
                      <a:pt x="697955" y="76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5" name="Google Shape;3975;p49">
                <a:extLst>
                  <a:ext uri="{FF2B5EF4-FFF2-40B4-BE49-F238E27FC236}">
                    <a16:creationId xmlns:a16="http://schemas.microsoft.com/office/drawing/2014/main" id="{24095F75-08A1-1DAD-582E-CCD7F6D44522}"/>
                  </a:ext>
                </a:extLst>
              </p:cNvPr>
              <p:cNvSpPr/>
              <p:nvPr/>
            </p:nvSpPr>
            <p:spPr>
              <a:xfrm rot="-5227826">
                <a:off x="1320320" y="4987787"/>
                <a:ext cx="41960" cy="105924"/>
              </a:xfrm>
              <a:custGeom>
                <a:avLst/>
                <a:gdLst/>
                <a:ahLst/>
                <a:cxnLst/>
                <a:rect l="l" t="t" r="r" b="b"/>
                <a:pathLst>
                  <a:path w="42012" h="106056" extrusionOk="0">
                    <a:moveTo>
                      <a:pt x="1091" y="7981"/>
                    </a:moveTo>
                    <a:cubicBezTo>
                      <a:pt x="11092" y="21792"/>
                      <a:pt x="18427" y="34841"/>
                      <a:pt x="20808" y="51891"/>
                    </a:cubicBezTo>
                    <a:cubicBezTo>
                      <a:pt x="22903" y="66750"/>
                      <a:pt x="19951" y="80847"/>
                      <a:pt x="20141" y="95611"/>
                    </a:cubicBezTo>
                    <a:cubicBezTo>
                      <a:pt x="20236" y="105803"/>
                      <a:pt x="34714" y="110851"/>
                      <a:pt x="38620" y="99897"/>
                    </a:cubicBezTo>
                    <a:cubicBezTo>
                      <a:pt x="50050" y="67798"/>
                      <a:pt x="30714" y="25031"/>
                      <a:pt x="8711" y="1694"/>
                    </a:cubicBezTo>
                    <a:cubicBezTo>
                      <a:pt x="4330" y="-2973"/>
                      <a:pt x="-2719" y="2933"/>
                      <a:pt x="1091" y="81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6" name="Google Shape;3976;p49">
                <a:extLst>
                  <a:ext uri="{FF2B5EF4-FFF2-40B4-BE49-F238E27FC236}">
                    <a16:creationId xmlns:a16="http://schemas.microsoft.com/office/drawing/2014/main" id="{E4F75978-43AB-1D26-BBB1-0F43FC50CB56}"/>
                  </a:ext>
                </a:extLst>
              </p:cNvPr>
              <p:cNvSpPr/>
              <p:nvPr/>
            </p:nvSpPr>
            <p:spPr>
              <a:xfrm rot="-5227826">
                <a:off x="1243092" y="4913812"/>
                <a:ext cx="53470" cy="114674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114817" extrusionOk="0">
                    <a:moveTo>
                      <a:pt x="1334" y="11147"/>
                    </a:moveTo>
                    <a:cubicBezTo>
                      <a:pt x="21432" y="41627"/>
                      <a:pt x="30481" y="71059"/>
                      <a:pt x="34672" y="107064"/>
                    </a:cubicBezTo>
                    <a:cubicBezTo>
                      <a:pt x="35910" y="117636"/>
                      <a:pt x="53436" y="117351"/>
                      <a:pt x="53531" y="106492"/>
                    </a:cubicBezTo>
                    <a:cubicBezTo>
                      <a:pt x="53912" y="68678"/>
                      <a:pt x="37815" y="29721"/>
                      <a:pt x="11812" y="2384"/>
                    </a:cubicBezTo>
                    <a:cubicBezTo>
                      <a:pt x="5620" y="-4093"/>
                      <a:pt x="-3428" y="3908"/>
                      <a:pt x="1334" y="111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7" name="Google Shape;3977;p49">
                <a:extLst>
                  <a:ext uri="{FF2B5EF4-FFF2-40B4-BE49-F238E27FC236}">
                    <a16:creationId xmlns:a16="http://schemas.microsoft.com/office/drawing/2014/main" id="{F4AC7729-7EDD-C0CB-A37C-155D3119FEBF}"/>
                  </a:ext>
                </a:extLst>
              </p:cNvPr>
              <p:cNvSpPr/>
              <p:nvPr/>
            </p:nvSpPr>
            <p:spPr>
              <a:xfrm rot="-5227826">
                <a:off x="1158762" y="4826576"/>
                <a:ext cx="66087" cy="122006"/>
              </a:xfrm>
              <a:custGeom>
                <a:avLst/>
                <a:gdLst/>
                <a:ahLst/>
                <a:cxnLst/>
                <a:rect l="l" t="t" r="r" b="b"/>
                <a:pathLst>
                  <a:path w="66170" h="122158" extrusionOk="0">
                    <a:moveTo>
                      <a:pt x="699" y="4752"/>
                    </a:moveTo>
                    <a:cubicBezTo>
                      <a:pt x="27655" y="35137"/>
                      <a:pt x="41657" y="74285"/>
                      <a:pt x="46419" y="114004"/>
                    </a:cubicBezTo>
                    <a:cubicBezTo>
                      <a:pt x="47943" y="126958"/>
                      <a:pt x="67088" y="123434"/>
                      <a:pt x="66136" y="110765"/>
                    </a:cubicBezTo>
                    <a:cubicBezTo>
                      <a:pt x="62707" y="64664"/>
                      <a:pt x="39847" y="28755"/>
                      <a:pt x="4509" y="561"/>
                    </a:cubicBezTo>
                    <a:cubicBezTo>
                      <a:pt x="1937" y="-1439"/>
                      <a:pt x="-1492" y="2371"/>
                      <a:pt x="699" y="475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8" name="Google Shape;3978;p49">
                <a:extLst>
                  <a:ext uri="{FF2B5EF4-FFF2-40B4-BE49-F238E27FC236}">
                    <a16:creationId xmlns:a16="http://schemas.microsoft.com/office/drawing/2014/main" id="{2B387509-AEFE-6B48-15E6-0D4711C6D818}"/>
                  </a:ext>
                </a:extLst>
              </p:cNvPr>
              <p:cNvSpPr/>
              <p:nvPr/>
            </p:nvSpPr>
            <p:spPr>
              <a:xfrm rot="-5227826">
                <a:off x="1070123" y="4696200"/>
                <a:ext cx="106922" cy="180402"/>
              </a:xfrm>
              <a:custGeom>
                <a:avLst/>
                <a:gdLst/>
                <a:ahLst/>
                <a:cxnLst/>
                <a:rect l="l" t="t" r="r" b="b"/>
                <a:pathLst>
                  <a:path w="107056" h="180627" extrusionOk="0">
                    <a:moveTo>
                      <a:pt x="2296" y="10414"/>
                    </a:moveTo>
                    <a:cubicBezTo>
                      <a:pt x="28299" y="31559"/>
                      <a:pt x="48492" y="55848"/>
                      <a:pt x="62780" y="86328"/>
                    </a:cubicBezTo>
                    <a:cubicBezTo>
                      <a:pt x="75924" y="114522"/>
                      <a:pt x="78401" y="141764"/>
                      <a:pt x="84402" y="171577"/>
                    </a:cubicBezTo>
                    <a:cubicBezTo>
                      <a:pt x="86878" y="183769"/>
                      <a:pt x="105261" y="183769"/>
                      <a:pt x="106500" y="170815"/>
                    </a:cubicBezTo>
                    <a:cubicBezTo>
                      <a:pt x="112881" y="103282"/>
                      <a:pt x="63447" y="35274"/>
                      <a:pt x="8868" y="984"/>
                    </a:cubicBezTo>
                    <a:cubicBezTo>
                      <a:pt x="2582" y="-2921"/>
                      <a:pt x="-3419" y="5746"/>
                      <a:pt x="2296" y="104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9" name="Google Shape;3979;p49">
                <a:extLst>
                  <a:ext uri="{FF2B5EF4-FFF2-40B4-BE49-F238E27FC236}">
                    <a16:creationId xmlns:a16="http://schemas.microsoft.com/office/drawing/2014/main" id="{37F2B9A6-C273-B373-EEF6-67C03220A220}"/>
                  </a:ext>
                </a:extLst>
              </p:cNvPr>
              <p:cNvSpPr/>
              <p:nvPr/>
            </p:nvSpPr>
            <p:spPr>
              <a:xfrm rot="-5227826">
                <a:off x="955315" y="4676146"/>
                <a:ext cx="74044" cy="123038"/>
              </a:xfrm>
              <a:custGeom>
                <a:avLst/>
                <a:gdLst/>
                <a:ahLst/>
                <a:cxnLst/>
                <a:rect l="l" t="t" r="r" b="b"/>
                <a:pathLst>
                  <a:path w="74136" h="123192" extrusionOk="0">
                    <a:moveTo>
                      <a:pt x="1709" y="11365"/>
                    </a:moveTo>
                    <a:cubicBezTo>
                      <a:pt x="16377" y="27748"/>
                      <a:pt x="29903" y="42703"/>
                      <a:pt x="39523" y="62801"/>
                    </a:cubicBezTo>
                    <a:cubicBezTo>
                      <a:pt x="48000" y="80517"/>
                      <a:pt x="51334" y="99472"/>
                      <a:pt x="57049" y="118046"/>
                    </a:cubicBezTo>
                    <a:cubicBezTo>
                      <a:pt x="59716" y="126618"/>
                      <a:pt x="73813" y="123665"/>
                      <a:pt x="74099" y="115188"/>
                    </a:cubicBezTo>
                    <a:cubicBezTo>
                      <a:pt x="75337" y="72421"/>
                      <a:pt x="46095" y="24510"/>
                      <a:pt x="11043" y="1174"/>
                    </a:cubicBezTo>
                    <a:cubicBezTo>
                      <a:pt x="4661" y="-3112"/>
                      <a:pt x="-3625" y="5269"/>
                      <a:pt x="1709" y="113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0" name="Google Shape;3980;p49">
                <a:extLst>
                  <a:ext uri="{FF2B5EF4-FFF2-40B4-BE49-F238E27FC236}">
                    <a16:creationId xmlns:a16="http://schemas.microsoft.com/office/drawing/2014/main" id="{552475A7-4D9C-4953-6FCF-50B1A32921C3}"/>
                  </a:ext>
                </a:extLst>
              </p:cNvPr>
              <p:cNvSpPr/>
              <p:nvPr/>
            </p:nvSpPr>
            <p:spPr>
              <a:xfrm rot="-5227826">
                <a:off x="835654" y="4599325"/>
                <a:ext cx="100781" cy="128240"/>
              </a:xfrm>
              <a:custGeom>
                <a:avLst/>
                <a:gdLst/>
                <a:ahLst/>
                <a:cxnLst/>
                <a:rect l="l" t="t" r="r" b="b"/>
                <a:pathLst>
                  <a:path w="100907" h="128400" extrusionOk="0">
                    <a:moveTo>
                      <a:pt x="2423" y="10234"/>
                    </a:moveTo>
                    <a:cubicBezTo>
                      <a:pt x="22616" y="22998"/>
                      <a:pt x="40523" y="38714"/>
                      <a:pt x="54143" y="58431"/>
                    </a:cubicBezTo>
                    <a:cubicBezTo>
                      <a:pt x="68145" y="78624"/>
                      <a:pt x="72717" y="100627"/>
                      <a:pt x="81861" y="122820"/>
                    </a:cubicBezTo>
                    <a:cubicBezTo>
                      <a:pt x="85576" y="131773"/>
                      <a:pt x="100340" y="129392"/>
                      <a:pt x="100816" y="119677"/>
                    </a:cubicBezTo>
                    <a:cubicBezTo>
                      <a:pt x="103292" y="66146"/>
                      <a:pt x="55096" y="16902"/>
                      <a:pt x="7661" y="328"/>
                    </a:cubicBezTo>
                    <a:cubicBezTo>
                      <a:pt x="1756" y="-1767"/>
                      <a:pt x="-3102" y="6710"/>
                      <a:pt x="2423" y="103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1" name="Google Shape;3981;p49">
                <a:extLst>
                  <a:ext uri="{FF2B5EF4-FFF2-40B4-BE49-F238E27FC236}">
                    <a16:creationId xmlns:a16="http://schemas.microsoft.com/office/drawing/2014/main" id="{3BD1B13A-554C-736C-05AD-D0EE8BDFAE91}"/>
                  </a:ext>
                </a:extLst>
              </p:cNvPr>
              <p:cNvSpPr/>
              <p:nvPr/>
            </p:nvSpPr>
            <p:spPr>
              <a:xfrm rot="-5227826">
                <a:off x="721000" y="4483180"/>
                <a:ext cx="134074" cy="169437"/>
              </a:xfrm>
              <a:custGeom>
                <a:avLst/>
                <a:gdLst/>
                <a:ahLst/>
                <a:cxnLst/>
                <a:rect l="l" t="t" r="r" b="b"/>
                <a:pathLst>
                  <a:path w="134241" h="169649" extrusionOk="0">
                    <a:moveTo>
                      <a:pt x="1944" y="9903"/>
                    </a:moveTo>
                    <a:cubicBezTo>
                      <a:pt x="53665" y="52003"/>
                      <a:pt x="86240" y="100771"/>
                      <a:pt x="110053" y="162588"/>
                    </a:cubicBezTo>
                    <a:cubicBezTo>
                      <a:pt x="115101" y="175638"/>
                      <a:pt x="137390" y="169065"/>
                      <a:pt x="133865" y="155349"/>
                    </a:cubicBezTo>
                    <a:cubicBezTo>
                      <a:pt x="116720" y="87912"/>
                      <a:pt x="68905" y="31143"/>
                      <a:pt x="6897" y="568"/>
                    </a:cubicBezTo>
                    <a:cubicBezTo>
                      <a:pt x="1182" y="-2289"/>
                      <a:pt x="-2437" y="6378"/>
                      <a:pt x="1944" y="99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2" name="Google Shape;3982;p49">
                <a:extLst>
                  <a:ext uri="{FF2B5EF4-FFF2-40B4-BE49-F238E27FC236}">
                    <a16:creationId xmlns:a16="http://schemas.microsoft.com/office/drawing/2014/main" id="{FDC7F2A9-33EE-82C5-3484-8B2078CE46B4}"/>
                  </a:ext>
                </a:extLst>
              </p:cNvPr>
              <p:cNvSpPr/>
              <p:nvPr/>
            </p:nvSpPr>
            <p:spPr>
              <a:xfrm rot="-5227826">
                <a:off x="596816" y="4426497"/>
                <a:ext cx="145035" cy="158456"/>
              </a:xfrm>
              <a:custGeom>
                <a:avLst/>
                <a:gdLst/>
                <a:ahLst/>
                <a:cxnLst/>
                <a:rect l="l" t="t" r="r" b="b"/>
                <a:pathLst>
                  <a:path w="145216" h="158654" extrusionOk="0">
                    <a:moveTo>
                      <a:pt x="2756" y="10661"/>
                    </a:moveTo>
                    <a:cubicBezTo>
                      <a:pt x="62097" y="44379"/>
                      <a:pt x="98768" y="87908"/>
                      <a:pt x="122295" y="151821"/>
                    </a:cubicBezTo>
                    <a:cubicBezTo>
                      <a:pt x="126962" y="164489"/>
                      <a:pt x="147727" y="158012"/>
                      <a:pt x="144964" y="144868"/>
                    </a:cubicBezTo>
                    <a:cubicBezTo>
                      <a:pt x="130867" y="77717"/>
                      <a:pt x="74860" y="17423"/>
                      <a:pt x="8281" y="183"/>
                    </a:cubicBezTo>
                    <a:cubicBezTo>
                      <a:pt x="2280" y="-1341"/>
                      <a:pt x="-3626" y="7041"/>
                      <a:pt x="2756" y="10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3" name="Google Shape;3983;p49">
                <a:extLst>
                  <a:ext uri="{FF2B5EF4-FFF2-40B4-BE49-F238E27FC236}">
                    <a16:creationId xmlns:a16="http://schemas.microsoft.com/office/drawing/2014/main" id="{CAF84221-492E-3554-F2DF-EA53CE3E7578}"/>
                  </a:ext>
                </a:extLst>
              </p:cNvPr>
              <p:cNvSpPr/>
              <p:nvPr/>
            </p:nvSpPr>
            <p:spPr>
              <a:xfrm rot="-5227826">
                <a:off x="462399" y="4395747"/>
                <a:ext cx="114143" cy="125524"/>
              </a:xfrm>
              <a:custGeom>
                <a:avLst/>
                <a:gdLst/>
                <a:ahLst/>
                <a:cxnLst/>
                <a:rect l="l" t="t" r="r" b="b"/>
                <a:pathLst>
                  <a:path w="114286" h="125681" extrusionOk="0">
                    <a:moveTo>
                      <a:pt x="3151" y="12244"/>
                    </a:moveTo>
                    <a:cubicBezTo>
                      <a:pt x="24296" y="24341"/>
                      <a:pt x="43537" y="37676"/>
                      <a:pt x="59348" y="56535"/>
                    </a:cubicBezTo>
                    <a:cubicBezTo>
                      <a:pt x="75445" y="75776"/>
                      <a:pt x="82399" y="97398"/>
                      <a:pt x="93067" y="119400"/>
                    </a:cubicBezTo>
                    <a:cubicBezTo>
                      <a:pt x="98686" y="130926"/>
                      <a:pt x="115546" y="125306"/>
                      <a:pt x="114212" y="112923"/>
                    </a:cubicBezTo>
                    <a:cubicBezTo>
                      <a:pt x="108783" y="61012"/>
                      <a:pt x="57634" y="13673"/>
                      <a:pt x="9437" y="243"/>
                    </a:cubicBezTo>
                    <a:cubicBezTo>
                      <a:pt x="2484" y="-1662"/>
                      <a:pt x="-4088" y="8148"/>
                      <a:pt x="3151" y="1224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4" name="Google Shape;3984;p49">
                <a:extLst>
                  <a:ext uri="{FF2B5EF4-FFF2-40B4-BE49-F238E27FC236}">
                    <a16:creationId xmlns:a16="http://schemas.microsoft.com/office/drawing/2014/main" id="{EF4445AF-D1A0-84AD-44F2-B3A14D216483}"/>
                  </a:ext>
                </a:extLst>
              </p:cNvPr>
              <p:cNvSpPr/>
              <p:nvPr/>
            </p:nvSpPr>
            <p:spPr>
              <a:xfrm rot="-5227826">
                <a:off x="295286" y="4282297"/>
                <a:ext cx="178150" cy="178042"/>
              </a:xfrm>
              <a:custGeom>
                <a:avLst/>
                <a:gdLst/>
                <a:ahLst/>
                <a:cxnLst/>
                <a:rect l="l" t="t" r="r" b="b"/>
                <a:pathLst>
                  <a:path w="178373" h="178264" extrusionOk="0">
                    <a:moveTo>
                      <a:pt x="3294" y="13241"/>
                    </a:moveTo>
                    <a:cubicBezTo>
                      <a:pt x="74827" y="51436"/>
                      <a:pt x="119309" y="99823"/>
                      <a:pt x="156075" y="171451"/>
                    </a:cubicBezTo>
                    <a:cubicBezTo>
                      <a:pt x="163219" y="185453"/>
                      <a:pt x="182174" y="175737"/>
                      <a:pt x="177697" y="161545"/>
                    </a:cubicBezTo>
                    <a:cubicBezTo>
                      <a:pt x="154266" y="87250"/>
                      <a:pt x="84162" y="22289"/>
                      <a:pt x="10152" y="287"/>
                    </a:cubicBezTo>
                    <a:cubicBezTo>
                      <a:pt x="2723" y="-1904"/>
                      <a:pt x="-4421" y="9050"/>
                      <a:pt x="3390" y="132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5" name="Google Shape;3985;p49">
                <a:extLst>
                  <a:ext uri="{FF2B5EF4-FFF2-40B4-BE49-F238E27FC236}">
                    <a16:creationId xmlns:a16="http://schemas.microsoft.com/office/drawing/2014/main" id="{DD34D25C-E104-D5A8-3812-1FD474C61A7E}"/>
                  </a:ext>
                </a:extLst>
              </p:cNvPr>
              <p:cNvSpPr/>
              <p:nvPr/>
            </p:nvSpPr>
            <p:spPr>
              <a:xfrm rot="-5227826">
                <a:off x="164155" y="4275911"/>
                <a:ext cx="113752" cy="110365"/>
              </a:xfrm>
              <a:custGeom>
                <a:avLst/>
                <a:gdLst/>
                <a:ahLst/>
                <a:cxnLst/>
                <a:rect l="l" t="t" r="r" b="b"/>
                <a:pathLst>
                  <a:path w="113894" h="110503" extrusionOk="0">
                    <a:moveTo>
                      <a:pt x="4495" y="14461"/>
                    </a:moveTo>
                    <a:cubicBezTo>
                      <a:pt x="44309" y="32463"/>
                      <a:pt x="74885" y="61991"/>
                      <a:pt x="90220" y="103139"/>
                    </a:cubicBezTo>
                    <a:cubicBezTo>
                      <a:pt x="95840" y="118284"/>
                      <a:pt x="118700" y="107711"/>
                      <a:pt x="112985" y="92661"/>
                    </a:cubicBezTo>
                    <a:cubicBezTo>
                      <a:pt x="95173" y="45608"/>
                      <a:pt x="57263" y="10365"/>
                      <a:pt x="7733" y="174"/>
                    </a:cubicBezTo>
                    <a:cubicBezTo>
                      <a:pt x="-934" y="-1636"/>
                      <a:pt x="-2744" y="11223"/>
                      <a:pt x="4495" y="144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6" name="Google Shape;3986;p49">
                <a:extLst>
                  <a:ext uri="{FF2B5EF4-FFF2-40B4-BE49-F238E27FC236}">
                    <a16:creationId xmlns:a16="http://schemas.microsoft.com/office/drawing/2014/main" id="{DCD5B674-BE68-D027-DA28-A35756113012}"/>
                  </a:ext>
                </a:extLst>
              </p:cNvPr>
              <p:cNvSpPr/>
              <p:nvPr/>
            </p:nvSpPr>
            <p:spPr>
              <a:xfrm rot="-5227826">
                <a:off x="1202345" y="5138720"/>
                <a:ext cx="76108" cy="22856"/>
              </a:xfrm>
              <a:custGeom>
                <a:avLst/>
                <a:gdLst/>
                <a:ahLst/>
                <a:cxnLst/>
                <a:rect l="l" t="t" r="r" b="b"/>
                <a:pathLst>
                  <a:path w="76203" h="22885" extrusionOk="0">
                    <a:moveTo>
                      <a:pt x="12205" y="22064"/>
                    </a:moveTo>
                    <a:cubicBezTo>
                      <a:pt x="33160" y="12349"/>
                      <a:pt x="51448" y="14063"/>
                      <a:pt x="73831" y="14063"/>
                    </a:cubicBezTo>
                    <a:cubicBezTo>
                      <a:pt x="75927" y="14063"/>
                      <a:pt x="77165" y="11491"/>
                      <a:pt x="75260" y="10063"/>
                    </a:cubicBezTo>
                    <a:cubicBezTo>
                      <a:pt x="55829" y="-4225"/>
                      <a:pt x="26397" y="-1272"/>
                      <a:pt x="4966" y="6443"/>
                    </a:cubicBezTo>
                    <a:cubicBezTo>
                      <a:pt x="-5321" y="10158"/>
                      <a:pt x="2013" y="26731"/>
                      <a:pt x="12109" y="2206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7" name="Google Shape;3987;p49">
                <a:extLst>
                  <a:ext uri="{FF2B5EF4-FFF2-40B4-BE49-F238E27FC236}">
                    <a16:creationId xmlns:a16="http://schemas.microsoft.com/office/drawing/2014/main" id="{80CE58E2-781A-EBB0-CDEF-CDD8F98F6E7F}"/>
                  </a:ext>
                </a:extLst>
              </p:cNvPr>
              <p:cNvSpPr/>
              <p:nvPr/>
            </p:nvSpPr>
            <p:spPr>
              <a:xfrm rot="-5227826">
                <a:off x="1093772" y="5090322"/>
                <a:ext cx="114901" cy="39805"/>
              </a:xfrm>
              <a:custGeom>
                <a:avLst/>
                <a:gdLst/>
                <a:ahLst/>
                <a:cxnLst/>
                <a:rect l="l" t="t" r="r" b="b"/>
                <a:pathLst>
                  <a:path w="115045" h="39855" extrusionOk="0">
                    <a:moveTo>
                      <a:pt x="10047" y="21312"/>
                    </a:moveTo>
                    <a:cubicBezTo>
                      <a:pt x="43670" y="14168"/>
                      <a:pt x="76150" y="19598"/>
                      <a:pt x="105106" y="38648"/>
                    </a:cubicBezTo>
                    <a:cubicBezTo>
                      <a:pt x="112155" y="43315"/>
                      <a:pt x="118822" y="33314"/>
                      <a:pt x="112536" y="28075"/>
                    </a:cubicBezTo>
                    <a:cubicBezTo>
                      <a:pt x="83770" y="3881"/>
                      <a:pt x="43861" y="-5739"/>
                      <a:pt x="7189" y="3405"/>
                    </a:cubicBezTo>
                    <a:cubicBezTo>
                      <a:pt x="-4050" y="6263"/>
                      <a:pt x="-1383" y="23789"/>
                      <a:pt x="10142" y="213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8" name="Google Shape;3988;p49">
                <a:extLst>
                  <a:ext uri="{FF2B5EF4-FFF2-40B4-BE49-F238E27FC236}">
                    <a16:creationId xmlns:a16="http://schemas.microsoft.com/office/drawing/2014/main" id="{8EBDA6D5-C20B-2C47-1807-0344B9C75F17}"/>
                  </a:ext>
                </a:extLst>
              </p:cNvPr>
              <p:cNvSpPr/>
              <p:nvPr/>
            </p:nvSpPr>
            <p:spPr>
              <a:xfrm rot="-5227826">
                <a:off x="1002049" y="5004658"/>
                <a:ext cx="110101" cy="31346"/>
              </a:xfrm>
              <a:custGeom>
                <a:avLst/>
                <a:gdLst/>
                <a:ahLst/>
                <a:cxnLst/>
                <a:rect l="l" t="t" r="r" b="b"/>
                <a:pathLst>
                  <a:path w="110239" h="31385" extrusionOk="0">
                    <a:moveTo>
                      <a:pt x="4057" y="12568"/>
                    </a:moveTo>
                    <a:cubicBezTo>
                      <a:pt x="-6135" y="19331"/>
                      <a:pt x="4914" y="32951"/>
                      <a:pt x="14820" y="29522"/>
                    </a:cubicBezTo>
                    <a:cubicBezTo>
                      <a:pt x="30060" y="24189"/>
                      <a:pt x="42824" y="18569"/>
                      <a:pt x="59492" y="19140"/>
                    </a:cubicBezTo>
                    <a:cubicBezTo>
                      <a:pt x="74637" y="19616"/>
                      <a:pt x="88162" y="24569"/>
                      <a:pt x="101878" y="30761"/>
                    </a:cubicBezTo>
                    <a:cubicBezTo>
                      <a:pt x="108927" y="33999"/>
                      <a:pt x="113213" y="23807"/>
                      <a:pt x="107784" y="19426"/>
                    </a:cubicBezTo>
                    <a:cubicBezTo>
                      <a:pt x="80828" y="-2767"/>
                      <a:pt x="33489" y="-7149"/>
                      <a:pt x="4057" y="125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9" name="Google Shape;3989;p49">
                <a:extLst>
                  <a:ext uri="{FF2B5EF4-FFF2-40B4-BE49-F238E27FC236}">
                    <a16:creationId xmlns:a16="http://schemas.microsoft.com/office/drawing/2014/main" id="{B9AA1BF0-5387-359E-C4A8-A4C2A09AAABC}"/>
                  </a:ext>
                </a:extLst>
              </p:cNvPr>
              <p:cNvSpPr/>
              <p:nvPr/>
            </p:nvSpPr>
            <p:spPr>
              <a:xfrm rot="-5227826">
                <a:off x="870365" y="4960665"/>
                <a:ext cx="176074" cy="54021"/>
              </a:xfrm>
              <a:custGeom>
                <a:avLst/>
                <a:gdLst/>
                <a:ahLst/>
                <a:cxnLst/>
                <a:rect l="l" t="t" r="r" b="b"/>
                <a:pathLst>
                  <a:path w="176294" h="54088" extrusionOk="0">
                    <a:moveTo>
                      <a:pt x="13323" y="27913"/>
                    </a:moveTo>
                    <a:cubicBezTo>
                      <a:pt x="66949" y="18578"/>
                      <a:pt x="119527" y="25531"/>
                      <a:pt x="167056" y="53154"/>
                    </a:cubicBezTo>
                    <a:cubicBezTo>
                      <a:pt x="173629" y="56964"/>
                      <a:pt x="179915" y="48201"/>
                      <a:pt x="173819" y="43438"/>
                    </a:cubicBezTo>
                    <a:cubicBezTo>
                      <a:pt x="127432" y="7339"/>
                      <a:pt x="67330" y="-8378"/>
                      <a:pt x="9513" y="4386"/>
                    </a:cubicBezTo>
                    <a:cubicBezTo>
                      <a:pt x="-5346" y="7720"/>
                      <a:pt x="-1822" y="30484"/>
                      <a:pt x="13323" y="278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0" name="Google Shape;3990;p49">
                <a:extLst>
                  <a:ext uri="{FF2B5EF4-FFF2-40B4-BE49-F238E27FC236}">
                    <a16:creationId xmlns:a16="http://schemas.microsoft.com/office/drawing/2014/main" id="{1B2F300A-43F1-D613-FF0E-2BE64476BF6D}"/>
                  </a:ext>
                </a:extLst>
              </p:cNvPr>
              <p:cNvSpPr/>
              <p:nvPr/>
            </p:nvSpPr>
            <p:spPr>
              <a:xfrm rot="-5227826">
                <a:off x="723269" y="4911124"/>
                <a:ext cx="224118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224398" h="72115" extrusionOk="0">
                    <a:moveTo>
                      <a:pt x="13269" y="36999"/>
                    </a:moveTo>
                    <a:cubicBezTo>
                      <a:pt x="80802" y="18901"/>
                      <a:pt x="161955" y="6328"/>
                      <a:pt x="210627" y="69098"/>
                    </a:cubicBezTo>
                    <a:cubicBezTo>
                      <a:pt x="217009" y="77290"/>
                      <a:pt x="228630" y="67098"/>
                      <a:pt x="222819" y="58811"/>
                    </a:cubicBezTo>
                    <a:cubicBezTo>
                      <a:pt x="173766" y="-11674"/>
                      <a:pt x="83373" y="-7483"/>
                      <a:pt x="9364" y="13377"/>
                    </a:cubicBezTo>
                    <a:cubicBezTo>
                      <a:pt x="-5304" y="17473"/>
                      <a:pt x="-1780" y="41095"/>
                      <a:pt x="13269" y="370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1" name="Google Shape;3991;p49">
                <a:extLst>
                  <a:ext uri="{FF2B5EF4-FFF2-40B4-BE49-F238E27FC236}">
                    <a16:creationId xmlns:a16="http://schemas.microsoft.com/office/drawing/2014/main" id="{A6129A2C-CE3A-357B-A5F1-71B7333B6D80}"/>
                  </a:ext>
                </a:extLst>
              </p:cNvPr>
              <p:cNvSpPr/>
              <p:nvPr/>
            </p:nvSpPr>
            <p:spPr>
              <a:xfrm rot="-5227826">
                <a:off x="660069" y="4816853"/>
                <a:ext cx="168852" cy="65303"/>
              </a:xfrm>
              <a:custGeom>
                <a:avLst/>
                <a:gdLst/>
                <a:ahLst/>
                <a:cxnLst/>
                <a:rect l="l" t="t" r="r" b="b"/>
                <a:pathLst>
                  <a:path w="169063" h="65385" extrusionOk="0">
                    <a:moveTo>
                      <a:pt x="11393" y="22143"/>
                    </a:moveTo>
                    <a:cubicBezTo>
                      <a:pt x="65495" y="18333"/>
                      <a:pt x="115215" y="29287"/>
                      <a:pt x="158173" y="63767"/>
                    </a:cubicBezTo>
                    <a:cubicBezTo>
                      <a:pt x="165507" y="69673"/>
                      <a:pt x="173223" y="57957"/>
                      <a:pt x="166460" y="51956"/>
                    </a:cubicBezTo>
                    <a:cubicBezTo>
                      <a:pt x="124074" y="14428"/>
                      <a:pt x="64828" y="-7289"/>
                      <a:pt x="8154" y="2236"/>
                    </a:cubicBezTo>
                    <a:cubicBezTo>
                      <a:pt x="-4800" y="4427"/>
                      <a:pt x="-1275" y="23000"/>
                      <a:pt x="11393" y="22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2" name="Google Shape;3992;p49">
                <a:extLst>
                  <a:ext uri="{FF2B5EF4-FFF2-40B4-BE49-F238E27FC236}">
                    <a16:creationId xmlns:a16="http://schemas.microsoft.com/office/drawing/2014/main" id="{7452C6B4-E1C9-591E-7297-584BAAB10E22}"/>
                  </a:ext>
                </a:extLst>
              </p:cNvPr>
              <p:cNvSpPr/>
              <p:nvPr/>
            </p:nvSpPr>
            <p:spPr>
              <a:xfrm rot="-5227826">
                <a:off x="586963" y="4754686"/>
                <a:ext cx="115583" cy="27634"/>
              </a:xfrm>
              <a:custGeom>
                <a:avLst/>
                <a:gdLst/>
                <a:ahLst/>
                <a:cxnLst/>
                <a:rect l="l" t="t" r="r" b="b"/>
                <a:pathLst>
                  <a:path w="115727" h="27669" extrusionOk="0">
                    <a:moveTo>
                      <a:pt x="8995" y="21111"/>
                    </a:moveTo>
                    <a:cubicBezTo>
                      <a:pt x="43951" y="14158"/>
                      <a:pt x="74527" y="13967"/>
                      <a:pt x="108245" y="27207"/>
                    </a:cubicBezTo>
                    <a:cubicBezTo>
                      <a:pt x="115294" y="29969"/>
                      <a:pt x="118818" y="19587"/>
                      <a:pt x="112246" y="16348"/>
                    </a:cubicBezTo>
                    <a:cubicBezTo>
                      <a:pt x="80908" y="1013"/>
                      <a:pt x="40237" y="-5273"/>
                      <a:pt x="6328" y="5109"/>
                    </a:cubicBezTo>
                    <a:cubicBezTo>
                      <a:pt x="-3293" y="8062"/>
                      <a:pt x="-1578" y="23206"/>
                      <a:pt x="8995" y="21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3" name="Google Shape;3993;p49">
                <a:extLst>
                  <a:ext uri="{FF2B5EF4-FFF2-40B4-BE49-F238E27FC236}">
                    <a16:creationId xmlns:a16="http://schemas.microsoft.com/office/drawing/2014/main" id="{5168EC6A-8BD4-16F7-0BC8-A636FED3DD11}"/>
                  </a:ext>
                </a:extLst>
              </p:cNvPr>
              <p:cNvSpPr/>
              <p:nvPr/>
            </p:nvSpPr>
            <p:spPr>
              <a:xfrm rot="-5227826">
                <a:off x="411600" y="4715817"/>
                <a:ext cx="187071" cy="66495"/>
              </a:xfrm>
              <a:custGeom>
                <a:avLst/>
                <a:gdLst/>
                <a:ahLst/>
                <a:cxnLst/>
                <a:rect l="l" t="t" r="r" b="b"/>
                <a:pathLst>
                  <a:path w="187305" h="66578" extrusionOk="0">
                    <a:moveTo>
                      <a:pt x="12287" y="22932"/>
                    </a:moveTo>
                    <a:cubicBezTo>
                      <a:pt x="71247" y="15312"/>
                      <a:pt x="130397" y="30838"/>
                      <a:pt x="178594" y="65413"/>
                    </a:cubicBezTo>
                    <a:cubicBezTo>
                      <a:pt x="184690" y="69795"/>
                      <a:pt x="190595" y="60746"/>
                      <a:pt x="185166" y="55984"/>
                    </a:cubicBezTo>
                    <a:cubicBezTo>
                      <a:pt x="136017" y="12740"/>
                      <a:pt x="73724" y="-5834"/>
                      <a:pt x="8763" y="1596"/>
                    </a:cubicBezTo>
                    <a:cubicBezTo>
                      <a:pt x="-5048" y="3120"/>
                      <a:pt x="-1524" y="24646"/>
                      <a:pt x="12287" y="229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4" name="Google Shape;3994;p49">
                <a:extLst>
                  <a:ext uri="{FF2B5EF4-FFF2-40B4-BE49-F238E27FC236}">
                    <a16:creationId xmlns:a16="http://schemas.microsoft.com/office/drawing/2014/main" id="{2B5970C8-32EC-B349-C502-5479E4920B2F}"/>
                  </a:ext>
                </a:extLst>
              </p:cNvPr>
              <p:cNvSpPr/>
              <p:nvPr/>
            </p:nvSpPr>
            <p:spPr>
              <a:xfrm rot="-5227826">
                <a:off x="272625" y="4665800"/>
                <a:ext cx="194473" cy="63060"/>
              </a:xfrm>
              <a:custGeom>
                <a:avLst/>
                <a:gdLst/>
                <a:ahLst/>
                <a:cxnLst/>
                <a:rect l="l" t="t" r="r" b="b"/>
                <a:pathLst>
                  <a:path w="194716" h="63139" extrusionOk="0">
                    <a:moveTo>
                      <a:pt x="12011" y="25391"/>
                    </a:moveTo>
                    <a:cubicBezTo>
                      <a:pt x="74590" y="16342"/>
                      <a:pt x="132693" y="28439"/>
                      <a:pt x="186319" y="62158"/>
                    </a:cubicBezTo>
                    <a:cubicBezTo>
                      <a:pt x="192415" y="65968"/>
                      <a:pt x="197844" y="57776"/>
                      <a:pt x="192605" y="53204"/>
                    </a:cubicBezTo>
                    <a:cubicBezTo>
                      <a:pt x="143266" y="9389"/>
                      <a:pt x="73257" y="-9185"/>
                      <a:pt x="8582" y="4341"/>
                    </a:cubicBezTo>
                    <a:cubicBezTo>
                      <a:pt x="-4848" y="7198"/>
                      <a:pt x="-1610" y="27391"/>
                      <a:pt x="12011" y="2539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5" name="Google Shape;3995;p49">
                <a:extLst>
                  <a:ext uri="{FF2B5EF4-FFF2-40B4-BE49-F238E27FC236}">
                    <a16:creationId xmlns:a16="http://schemas.microsoft.com/office/drawing/2014/main" id="{66570D4F-DA14-78F8-9285-0AACAE12E80E}"/>
                  </a:ext>
                </a:extLst>
              </p:cNvPr>
              <p:cNvSpPr/>
              <p:nvPr/>
            </p:nvSpPr>
            <p:spPr>
              <a:xfrm rot="-5227826">
                <a:off x="199814" y="4565947"/>
                <a:ext cx="89232" cy="32257"/>
              </a:xfrm>
              <a:custGeom>
                <a:avLst/>
                <a:gdLst/>
                <a:ahLst/>
                <a:cxnLst/>
                <a:rect l="l" t="t" r="r" b="b"/>
                <a:pathLst>
                  <a:path w="89343" h="32297" extrusionOk="0">
                    <a:moveTo>
                      <a:pt x="9389" y="18711"/>
                    </a:moveTo>
                    <a:cubicBezTo>
                      <a:pt x="36535" y="13758"/>
                      <a:pt x="58347" y="16139"/>
                      <a:pt x="81874" y="31569"/>
                    </a:cubicBezTo>
                    <a:cubicBezTo>
                      <a:pt x="86065" y="34332"/>
                      <a:pt x="91971" y="28617"/>
                      <a:pt x="88065" y="24807"/>
                    </a:cubicBezTo>
                    <a:cubicBezTo>
                      <a:pt x="67206" y="4137"/>
                      <a:pt x="33011" y="-5483"/>
                      <a:pt x="4722" y="3185"/>
                    </a:cubicBezTo>
                    <a:cubicBezTo>
                      <a:pt x="-4137" y="5947"/>
                      <a:pt x="626" y="20235"/>
                      <a:pt x="9484" y="186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6" name="Google Shape;3996;p49">
                <a:extLst>
                  <a:ext uri="{FF2B5EF4-FFF2-40B4-BE49-F238E27FC236}">
                    <a16:creationId xmlns:a16="http://schemas.microsoft.com/office/drawing/2014/main" id="{4DD1C165-42DB-0DC7-03BD-1767B2E74639}"/>
                  </a:ext>
                </a:extLst>
              </p:cNvPr>
              <p:cNvSpPr/>
              <p:nvPr/>
            </p:nvSpPr>
            <p:spPr>
              <a:xfrm rot="-5227826">
                <a:off x="38029" y="4530392"/>
                <a:ext cx="115514" cy="33096"/>
              </a:xfrm>
              <a:custGeom>
                <a:avLst/>
                <a:gdLst/>
                <a:ahLst/>
                <a:cxnLst/>
                <a:rect l="l" t="t" r="r" b="b"/>
                <a:pathLst>
                  <a:path w="115658" h="33137" extrusionOk="0">
                    <a:moveTo>
                      <a:pt x="10567" y="19433"/>
                    </a:moveTo>
                    <a:cubicBezTo>
                      <a:pt x="44285" y="13813"/>
                      <a:pt x="76861" y="18671"/>
                      <a:pt x="107912" y="32673"/>
                    </a:cubicBezTo>
                    <a:cubicBezTo>
                      <a:pt x="113818" y="35340"/>
                      <a:pt x="118866" y="25815"/>
                      <a:pt x="113151" y="22576"/>
                    </a:cubicBezTo>
                    <a:cubicBezTo>
                      <a:pt x="80861" y="4098"/>
                      <a:pt x="44381" y="-2856"/>
                      <a:pt x="7519" y="1050"/>
                    </a:cubicBezTo>
                    <a:cubicBezTo>
                      <a:pt x="-4292" y="2288"/>
                      <a:pt x="-1339" y="21338"/>
                      <a:pt x="10472" y="193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97" name="Google Shape;3997;p49">
              <a:extLst>
                <a:ext uri="{FF2B5EF4-FFF2-40B4-BE49-F238E27FC236}">
                  <a16:creationId xmlns:a16="http://schemas.microsoft.com/office/drawing/2014/main" id="{232F7F3E-AA45-2F8B-D6AC-1DB14DF63C59}"/>
                </a:ext>
              </a:extLst>
            </p:cNvPr>
            <p:cNvGrpSpPr/>
            <p:nvPr/>
          </p:nvGrpSpPr>
          <p:grpSpPr>
            <a:xfrm flipH="1">
              <a:off x="123784" y="1506046"/>
              <a:ext cx="1644767" cy="3642616"/>
              <a:chOff x="7001674" y="1506046"/>
              <a:chExt cx="1644767" cy="3642616"/>
            </a:xfrm>
          </p:grpSpPr>
          <p:sp>
            <p:nvSpPr>
              <p:cNvPr id="3998" name="Google Shape;3998;p49">
                <a:extLst>
                  <a:ext uri="{FF2B5EF4-FFF2-40B4-BE49-F238E27FC236}">
                    <a16:creationId xmlns:a16="http://schemas.microsoft.com/office/drawing/2014/main" id="{75919BD1-3626-958E-E46B-06278DB2F46C}"/>
                  </a:ext>
                </a:extLst>
              </p:cNvPr>
              <p:cNvSpPr/>
              <p:nvPr/>
            </p:nvSpPr>
            <p:spPr>
              <a:xfrm>
                <a:off x="7190104" y="2198647"/>
                <a:ext cx="355369" cy="832663"/>
              </a:xfrm>
              <a:custGeom>
                <a:avLst/>
                <a:gdLst/>
                <a:ahLst/>
                <a:cxnLst/>
                <a:rect l="l" t="t" r="r" b="b"/>
                <a:pathLst>
                  <a:path w="216030" h="506178" extrusionOk="0">
                    <a:moveTo>
                      <a:pt x="186515" y="0"/>
                    </a:moveTo>
                    <a:cubicBezTo>
                      <a:pt x="186515" y="0"/>
                      <a:pt x="74621" y="295392"/>
                      <a:pt x="18477" y="365228"/>
                    </a:cubicBezTo>
                    <a:cubicBezTo>
                      <a:pt x="-37666" y="435064"/>
                      <a:pt x="43110" y="573293"/>
                      <a:pt x="140329" y="467885"/>
                    </a:cubicBezTo>
                    <a:cubicBezTo>
                      <a:pt x="237549" y="362476"/>
                      <a:pt x="227198" y="26270"/>
                      <a:pt x="1865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9" name="Google Shape;3999;p49">
                <a:extLst>
                  <a:ext uri="{FF2B5EF4-FFF2-40B4-BE49-F238E27FC236}">
                    <a16:creationId xmlns:a16="http://schemas.microsoft.com/office/drawing/2014/main" id="{3EAC97A6-3C63-5F30-E5C6-C1EF6B9200C2}"/>
                  </a:ext>
                </a:extLst>
              </p:cNvPr>
              <p:cNvSpPr/>
              <p:nvPr/>
            </p:nvSpPr>
            <p:spPr>
              <a:xfrm>
                <a:off x="7295085" y="2667240"/>
                <a:ext cx="107920" cy="118836"/>
              </a:xfrm>
              <a:custGeom>
                <a:avLst/>
                <a:gdLst/>
                <a:ahLst/>
                <a:cxnLst/>
                <a:rect l="l" t="t" r="r" b="b"/>
                <a:pathLst>
                  <a:path w="65605" h="72241" extrusionOk="0">
                    <a:moveTo>
                      <a:pt x="3018" y="366"/>
                    </a:moveTo>
                    <a:cubicBezTo>
                      <a:pt x="28764" y="18316"/>
                      <a:pt x="50055" y="41704"/>
                      <a:pt x="65320" y="69153"/>
                    </a:cubicBezTo>
                    <a:cubicBezTo>
                      <a:pt x="66630" y="71446"/>
                      <a:pt x="63092" y="73542"/>
                      <a:pt x="61782" y="71250"/>
                    </a:cubicBezTo>
                    <a:cubicBezTo>
                      <a:pt x="46845" y="44455"/>
                      <a:pt x="26144" y="21461"/>
                      <a:pt x="922" y="3904"/>
                    </a:cubicBezTo>
                    <a:cubicBezTo>
                      <a:pt x="-1240" y="2397"/>
                      <a:pt x="791" y="-1141"/>
                      <a:pt x="3018" y="366"/>
                    </a:cubicBezTo>
                    <a:lnTo>
                      <a:pt x="3018" y="36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0" name="Google Shape;4000;p49">
                <a:extLst>
                  <a:ext uri="{FF2B5EF4-FFF2-40B4-BE49-F238E27FC236}">
                    <a16:creationId xmlns:a16="http://schemas.microsoft.com/office/drawing/2014/main" id="{086642BC-C088-7F44-1E1C-E12856AC9F9F}"/>
                  </a:ext>
                </a:extLst>
              </p:cNvPr>
              <p:cNvSpPr/>
              <p:nvPr/>
            </p:nvSpPr>
            <p:spPr>
              <a:xfrm>
                <a:off x="7338961" y="2701579"/>
                <a:ext cx="54528" cy="6789"/>
              </a:xfrm>
              <a:custGeom>
                <a:avLst/>
                <a:gdLst/>
                <a:ahLst/>
                <a:cxnLst/>
                <a:rect l="l" t="t" r="r" b="b"/>
                <a:pathLst>
                  <a:path w="33148" h="4127" extrusionOk="0">
                    <a:moveTo>
                      <a:pt x="1965" y="0"/>
                    </a:moveTo>
                    <a:lnTo>
                      <a:pt x="31184" y="0"/>
                    </a:lnTo>
                    <a:cubicBezTo>
                      <a:pt x="33804" y="0"/>
                      <a:pt x="33804" y="4127"/>
                      <a:pt x="31184" y="4127"/>
                    </a:cubicBezTo>
                    <a:lnTo>
                      <a:pt x="1965" y="4127"/>
                    </a:lnTo>
                    <a:cubicBezTo>
                      <a:pt x="-655" y="4127"/>
                      <a:pt x="-655" y="0"/>
                      <a:pt x="1965" y="0"/>
                    </a:cubicBezTo>
                    <a:lnTo>
                      <a:pt x="19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01" name="Google Shape;4001;p49">
                <a:extLst>
                  <a:ext uri="{FF2B5EF4-FFF2-40B4-BE49-F238E27FC236}">
                    <a16:creationId xmlns:a16="http://schemas.microsoft.com/office/drawing/2014/main" id="{2A32B0A2-5881-2F56-02C6-297E0B739D65}"/>
                  </a:ext>
                </a:extLst>
              </p:cNvPr>
              <p:cNvGrpSpPr/>
              <p:nvPr/>
            </p:nvGrpSpPr>
            <p:grpSpPr>
              <a:xfrm>
                <a:off x="7001674" y="2272264"/>
                <a:ext cx="458030" cy="403335"/>
                <a:chOff x="1510359" y="615859"/>
                <a:chExt cx="278387" cy="245144"/>
              </a:xfrm>
            </p:grpSpPr>
            <p:sp>
              <p:nvSpPr>
                <p:cNvPr id="4002" name="Google Shape;4002;p49">
                  <a:extLst>
                    <a:ext uri="{FF2B5EF4-FFF2-40B4-BE49-F238E27FC236}">
                      <a16:creationId xmlns:a16="http://schemas.microsoft.com/office/drawing/2014/main" id="{1F796EE5-5B73-D742-6E96-192F9D9A94DE}"/>
                    </a:ext>
                  </a:extLst>
                </p:cNvPr>
                <p:cNvSpPr/>
                <p:nvPr/>
              </p:nvSpPr>
              <p:spPr>
                <a:xfrm>
                  <a:off x="1525819" y="615859"/>
                  <a:ext cx="262927" cy="245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27" h="245144" extrusionOk="0">
                      <a:moveTo>
                        <a:pt x="98806" y="245145"/>
                      </a:moveTo>
                      <a:lnTo>
                        <a:pt x="253676" y="245145"/>
                      </a:lnTo>
                      <a:cubicBezTo>
                        <a:pt x="260227" y="245145"/>
                        <a:pt x="264682" y="238594"/>
                        <a:pt x="262258" y="232501"/>
                      </a:cubicBezTo>
                      <a:lnTo>
                        <a:pt x="172703" y="5831"/>
                      </a:lnTo>
                      <a:cubicBezTo>
                        <a:pt x="171328" y="2293"/>
                        <a:pt x="167921" y="0"/>
                        <a:pt x="164121" y="0"/>
                      </a:cubicBezTo>
                      <a:lnTo>
                        <a:pt x="9252" y="0"/>
                      </a:lnTo>
                      <a:cubicBezTo>
                        <a:pt x="2700" y="0"/>
                        <a:pt x="-1754" y="6551"/>
                        <a:pt x="670" y="12644"/>
                      </a:cubicBezTo>
                      <a:lnTo>
                        <a:pt x="90224" y="239314"/>
                      </a:lnTo>
                      <a:cubicBezTo>
                        <a:pt x="91600" y="242852"/>
                        <a:pt x="95006" y="245145"/>
                        <a:pt x="98806" y="24514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3" name="Google Shape;4003;p49">
                  <a:extLst>
                    <a:ext uri="{FF2B5EF4-FFF2-40B4-BE49-F238E27FC236}">
                      <a16:creationId xmlns:a16="http://schemas.microsoft.com/office/drawing/2014/main" id="{BF96AD36-A969-F46E-AB61-FF6F2F0ADB44}"/>
                    </a:ext>
                  </a:extLst>
                </p:cNvPr>
                <p:cNvSpPr/>
                <p:nvPr/>
              </p:nvSpPr>
              <p:spPr>
                <a:xfrm>
                  <a:off x="1510359" y="615859"/>
                  <a:ext cx="262927" cy="245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27" h="245144" extrusionOk="0">
                      <a:moveTo>
                        <a:pt x="98806" y="245145"/>
                      </a:moveTo>
                      <a:lnTo>
                        <a:pt x="253676" y="245145"/>
                      </a:lnTo>
                      <a:cubicBezTo>
                        <a:pt x="260227" y="245145"/>
                        <a:pt x="264682" y="238594"/>
                        <a:pt x="262258" y="232501"/>
                      </a:cubicBezTo>
                      <a:lnTo>
                        <a:pt x="172703" y="5831"/>
                      </a:lnTo>
                      <a:cubicBezTo>
                        <a:pt x="171328" y="2293"/>
                        <a:pt x="167921" y="0"/>
                        <a:pt x="164121" y="0"/>
                      </a:cubicBezTo>
                      <a:lnTo>
                        <a:pt x="9252" y="0"/>
                      </a:lnTo>
                      <a:cubicBezTo>
                        <a:pt x="2700" y="0"/>
                        <a:pt x="-1754" y="6551"/>
                        <a:pt x="670" y="12644"/>
                      </a:cubicBezTo>
                      <a:lnTo>
                        <a:pt x="90224" y="239314"/>
                      </a:lnTo>
                      <a:cubicBezTo>
                        <a:pt x="91600" y="242852"/>
                        <a:pt x="95006" y="245145"/>
                        <a:pt x="98806" y="24514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4" name="Google Shape;4004;p49">
                  <a:extLst>
                    <a:ext uri="{FF2B5EF4-FFF2-40B4-BE49-F238E27FC236}">
                      <a16:creationId xmlns:a16="http://schemas.microsoft.com/office/drawing/2014/main" id="{42031BE2-CEB1-BEAE-7C17-B683D1F6512F}"/>
                    </a:ext>
                  </a:extLst>
                </p:cNvPr>
                <p:cNvSpPr/>
                <p:nvPr/>
              </p:nvSpPr>
              <p:spPr>
                <a:xfrm>
                  <a:off x="1683652" y="626145"/>
                  <a:ext cx="83395" cy="204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395" h="204789" extrusionOk="0">
                      <a:moveTo>
                        <a:pt x="81300" y="204789"/>
                      </a:moveTo>
                      <a:cubicBezTo>
                        <a:pt x="80513" y="204789"/>
                        <a:pt x="79727" y="204265"/>
                        <a:pt x="79400" y="203479"/>
                      </a:cubicBezTo>
                      <a:lnTo>
                        <a:pt x="130" y="2816"/>
                      </a:lnTo>
                      <a:cubicBezTo>
                        <a:pt x="-263" y="1768"/>
                        <a:pt x="262" y="589"/>
                        <a:pt x="1310" y="131"/>
                      </a:cubicBezTo>
                      <a:cubicBezTo>
                        <a:pt x="2358" y="-263"/>
                        <a:pt x="3537" y="262"/>
                        <a:pt x="3996" y="1310"/>
                      </a:cubicBezTo>
                      <a:lnTo>
                        <a:pt x="83265" y="201972"/>
                      </a:lnTo>
                      <a:cubicBezTo>
                        <a:pt x="83658" y="203020"/>
                        <a:pt x="83134" y="204200"/>
                        <a:pt x="82086" y="204658"/>
                      </a:cubicBezTo>
                      <a:cubicBezTo>
                        <a:pt x="81824" y="204724"/>
                        <a:pt x="81562" y="204789"/>
                        <a:pt x="81300" y="204789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05" name="Google Shape;4005;p49">
                <a:extLst>
                  <a:ext uri="{FF2B5EF4-FFF2-40B4-BE49-F238E27FC236}">
                    <a16:creationId xmlns:a16="http://schemas.microsoft.com/office/drawing/2014/main" id="{248730F9-2F52-5524-593B-DEDD834D167E}"/>
                  </a:ext>
                </a:extLst>
              </p:cNvPr>
              <p:cNvSpPr/>
              <p:nvPr/>
            </p:nvSpPr>
            <p:spPr>
              <a:xfrm>
                <a:off x="7056022" y="2530845"/>
                <a:ext cx="365123" cy="505324"/>
              </a:xfrm>
              <a:custGeom>
                <a:avLst/>
                <a:gdLst/>
                <a:ahLst/>
                <a:cxnLst/>
                <a:rect l="l" t="t" r="r" b="b"/>
                <a:pathLst>
                  <a:path w="221959" h="307188" extrusionOk="0">
                    <a:moveTo>
                      <a:pt x="66" y="22339"/>
                    </a:moveTo>
                    <a:cubicBezTo>
                      <a:pt x="66" y="22339"/>
                      <a:pt x="27777" y="167514"/>
                      <a:pt x="60598" y="246324"/>
                    </a:cubicBezTo>
                    <a:cubicBezTo>
                      <a:pt x="70294" y="269646"/>
                      <a:pt x="80448" y="287138"/>
                      <a:pt x="90406" y="293362"/>
                    </a:cubicBezTo>
                    <a:cubicBezTo>
                      <a:pt x="107308" y="303974"/>
                      <a:pt x="131417" y="309215"/>
                      <a:pt x="154411" y="306464"/>
                    </a:cubicBezTo>
                    <a:cubicBezTo>
                      <a:pt x="190836" y="302140"/>
                      <a:pt x="224378" y="277573"/>
                      <a:pt x="221823" y="222150"/>
                    </a:cubicBezTo>
                    <a:cubicBezTo>
                      <a:pt x="217696" y="131810"/>
                      <a:pt x="54440" y="0"/>
                      <a:pt x="54440" y="0"/>
                    </a:cubicBezTo>
                    <a:lnTo>
                      <a:pt x="0" y="2227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6" name="Google Shape;4006;p49">
                <a:extLst>
                  <a:ext uri="{FF2B5EF4-FFF2-40B4-BE49-F238E27FC236}">
                    <a16:creationId xmlns:a16="http://schemas.microsoft.com/office/drawing/2014/main" id="{648ABE90-E9BA-0483-2068-BD7C3413E096}"/>
                  </a:ext>
                </a:extLst>
              </p:cNvPr>
              <p:cNvSpPr/>
              <p:nvPr/>
            </p:nvSpPr>
            <p:spPr>
              <a:xfrm>
                <a:off x="7155723" y="2936121"/>
                <a:ext cx="154321" cy="100121"/>
              </a:xfrm>
              <a:custGeom>
                <a:avLst/>
                <a:gdLst/>
                <a:ahLst/>
                <a:cxnLst/>
                <a:rect l="l" t="t" r="r" b="b"/>
                <a:pathLst>
                  <a:path w="93812" h="60864" extrusionOk="0">
                    <a:moveTo>
                      <a:pt x="0" y="0"/>
                    </a:moveTo>
                    <a:cubicBezTo>
                      <a:pt x="9696" y="23322"/>
                      <a:pt x="19850" y="40814"/>
                      <a:pt x="29808" y="47037"/>
                    </a:cubicBezTo>
                    <a:cubicBezTo>
                      <a:pt x="46710" y="57650"/>
                      <a:pt x="70818" y="62891"/>
                      <a:pt x="93813" y="60140"/>
                    </a:cubicBezTo>
                    <a:cubicBezTo>
                      <a:pt x="77959" y="12709"/>
                      <a:pt x="31511" y="1703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7" name="Google Shape;4007;p49">
                <a:extLst>
                  <a:ext uri="{FF2B5EF4-FFF2-40B4-BE49-F238E27FC236}">
                    <a16:creationId xmlns:a16="http://schemas.microsoft.com/office/drawing/2014/main" id="{EF4A639F-86EF-9352-5B68-2AA6C0FB44A7}"/>
                  </a:ext>
                </a:extLst>
              </p:cNvPr>
              <p:cNvSpPr/>
              <p:nvPr/>
            </p:nvSpPr>
            <p:spPr>
              <a:xfrm>
                <a:off x="7127449" y="2631399"/>
                <a:ext cx="31178" cy="69927"/>
              </a:xfrm>
              <a:custGeom>
                <a:avLst/>
                <a:gdLst/>
                <a:ahLst/>
                <a:cxnLst/>
                <a:rect l="l" t="t" r="r" b="b"/>
                <a:pathLst>
                  <a:path w="18953" h="42509" extrusionOk="0">
                    <a:moveTo>
                      <a:pt x="21" y="2561"/>
                    </a:moveTo>
                    <a:cubicBezTo>
                      <a:pt x="3559" y="16122"/>
                      <a:pt x="8603" y="29094"/>
                      <a:pt x="15154" y="41475"/>
                    </a:cubicBezTo>
                    <a:cubicBezTo>
                      <a:pt x="16399" y="43834"/>
                      <a:pt x="19937" y="41737"/>
                      <a:pt x="18692" y="39379"/>
                    </a:cubicBezTo>
                    <a:cubicBezTo>
                      <a:pt x="12337" y="27325"/>
                      <a:pt x="7424" y="14681"/>
                      <a:pt x="4017" y="1448"/>
                    </a:cubicBezTo>
                    <a:cubicBezTo>
                      <a:pt x="3362" y="-1107"/>
                      <a:pt x="-634" y="6"/>
                      <a:pt x="87" y="2561"/>
                    </a:cubicBezTo>
                    <a:lnTo>
                      <a:pt x="87" y="25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8" name="Google Shape;4008;p49">
                <a:extLst>
                  <a:ext uri="{FF2B5EF4-FFF2-40B4-BE49-F238E27FC236}">
                    <a16:creationId xmlns:a16="http://schemas.microsoft.com/office/drawing/2014/main" id="{53CE689A-9B1E-B732-1D16-34F8216B4BDF}"/>
                  </a:ext>
                </a:extLst>
              </p:cNvPr>
              <p:cNvSpPr/>
              <p:nvPr/>
            </p:nvSpPr>
            <p:spPr>
              <a:xfrm>
                <a:off x="7081172" y="2605808"/>
                <a:ext cx="152809" cy="102411"/>
              </a:xfrm>
              <a:custGeom>
                <a:avLst/>
                <a:gdLst/>
                <a:ahLst/>
                <a:cxnLst/>
                <a:rect l="l" t="t" r="r" b="b"/>
                <a:pathLst>
                  <a:path w="92893" h="62256" extrusionOk="0">
                    <a:moveTo>
                      <a:pt x="88878" y="1542"/>
                    </a:moveTo>
                    <a:cubicBezTo>
                      <a:pt x="83440" y="41962"/>
                      <a:pt x="40857" y="66791"/>
                      <a:pt x="2533" y="55458"/>
                    </a:cubicBezTo>
                    <a:cubicBezTo>
                      <a:pt x="-22" y="54737"/>
                      <a:pt x="-1070" y="58668"/>
                      <a:pt x="1419" y="59388"/>
                    </a:cubicBezTo>
                    <a:cubicBezTo>
                      <a:pt x="41644" y="71246"/>
                      <a:pt x="87109" y="45172"/>
                      <a:pt x="92874" y="2590"/>
                    </a:cubicBezTo>
                    <a:cubicBezTo>
                      <a:pt x="93201" y="35"/>
                      <a:pt x="89271" y="-1144"/>
                      <a:pt x="88943" y="1476"/>
                    </a:cubicBezTo>
                    <a:lnTo>
                      <a:pt x="88943" y="147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9" name="Google Shape;4009;p49">
                <a:extLst>
                  <a:ext uri="{FF2B5EF4-FFF2-40B4-BE49-F238E27FC236}">
                    <a16:creationId xmlns:a16="http://schemas.microsoft.com/office/drawing/2014/main" id="{26C09776-85C8-9C98-C247-D3BD667F1A06}"/>
                  </a:ext>
                </a:extLst>
              </p:cNvPr>
              <p:cNvSpPr/>
              <p:nvPr/>
            </p:nvSpPr>
            <p:spPr>
              <a:xfrm>
                <a:off x="7024840" y="2274614"/>
                <a:ext cx="142097" cy="331137"/>
              </a:xfrm>
              <a:custGeom>
                <a:avLst/>
                <a:gdLst/>
                <a:ahLst/>
                <a:cxnLst/>
                <a:rect l="l" t="t" r="r" b="b"/>
                <a:pathLst>
                  <a:path w="86381" h="201299" extrusionOk="0">
                    <a:moveTo>
                      <a:pt x="74196" y="181105"/>
                    </a:moveTo>
                    <a:cubicBezTo>
                      <a:pt x="74196" y="181105"/>
                      <a:pt x="75768" y="147432"/>
                      <a:pt x="68824" y="111859"/>
                    </a:cubicBezTo>
                    <a:cubicBezTo>
                      <a:pt x="68824" y="111859"/>
                      <a:pt x="82909" y="81593"/>
                      <a:pt x="85988" y="58205"/>
                    </a:cubicBezTo>
                    <a:cubicBezTo>
                      <a:pt x="90443" y="24139"/>
                      <a:pt x="55590" y="87751"/>
                      <a:pt x="55590" y="87751"/>
                    </a:cubicBezTo>
                    <a:cubicBezTo>
                      <a:pt x="55590" y="87751"/>
                      <a:pt x="85660" y="32328"/>
                      <a:pt x="79044" y="21060"/>
                    </a:cubicBezTo>
                    <a:cubicBezTo>
                      <a:pt x="72427" y="9792"/>
                      <a:pt x="37640" y="76614"/>
                      <a:pt x="37640" y="76614"/>
                    </a:cubicBezTo>
                    <a:cubicBezTo>
                      <a:pt x="37640" y="76614"/>
                      <a:pt x="69282" y="19553"/>
                      <a:pt x="62666" y="8285"/>
                    </a:cubicBezTo>
                    <a:cubicBezTo>
                      <a:pt x="56049" y="-2983"/>
                      <a:pt x="22900" y="65477"/>
                      <a:pt x="22900" y="65477"/>
                    </a:cubicBezTo>
                    <a:cubicBezTo>
                      <a:pt x="22900" y="65477"/>
                      <a:pt x="43209" y="6909"/>
                      <a:pt x="38295" y="489"/>
                    </a:cubicBezTo>
                    <a:cubicBezTo>
                      <a:pt x="33382" y="-5931"/>
                      <a:pt x="8160" y="52702"/>
                      <a:pt x="1871" y="67311"/>
                    </a:cubicBezTo>
                    <a:cubicBezTo>
                      <a:pt x="-4418" y="81986"/>
                      <a:pt x="5736" y="164596"/>
                      <a:pt x="23555" y="193356"/>
                    </a:cubicBezTo>
                    <a:cubicBezTo>
                      <a:pt x="38033" y="216743"/>
                      <a:pt x="74196" y="181040"/>
                      <a:pt x="74196" y="181040"/>
                    </a:cubicBezTo>
                    <a:close/>
                  </a:path>
                </a:pathLst>
              </a:custGeom>
              <a:solidFill>
                <a:srgbClr val="B269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0" name="Google Shape;4010;p49">
                <a:extLst>
                  <a:ext uri="{FF2B5EF4-FFF2-40B4-BE49-F238E27FC236}">
                    <a16:creationId xmlns:a16="http://schemas.microsoft.com/office/drawing/2014/main" id="{29160F69-6E0A-3809-C827-D8E750F2A86A}"/>
                  </a:ext>
                </a:extLst>
              </p:cNvPr>
              <p:cNvSpPr/>
              <p:nvPr/>
            </p:nvSpPr>
            <p:spPr>
              <a:xfrm>
                <a:off x="7630244" y="2969320"/>
                <a:ext cx="570688" cy="833452"/>
              </a:xfrm>
              <a:custGeom>
                <a:avLst/>
                <a:gdLst/>
                <a:ahLst/>
                <a:cxnLst/>
                <a:rect l="l" t="t" r="r" b="b"/>
                <a:pathLst>
                  <a:path w="346923" h="506658" extrusionOk="0">
                    <a:moveTo>
                      <a:pt x="7573" y="0"/>
                    </a:moveTo>
                    <a:lnTo>
                      <a:pt x="254552" y="0"/>
                    </a:lnTo>
                    <a:cubicBezTo>
                      <a:pt x="259727" y="41731"/>
                      <a:pt x="264575" y="79073"/>
                      <a:pt x="267654" y="104753"/>
                    </a:cubicBezTo>
                    <a:cubicBezTo>
                      <a:pt x="278988" y="198173"/>
                      <a:pt x="311547" y="363721"/>
                      <a:pt x="346924" y="438732"/>
                    </a:cubicBezTo>
                    <a:cubicBezTo>
                      <a:pt x="346924" y="438732"/>
                      <a:pt x="331332" y="485442"/>
                      <a:pt x="161525" y="505227"/>
                    </a:cubicBezTo>
                    <a:cubicBezTo>
                      <a:pt x="117043" y="510402"/>
                      <a:pt x="38625" y="500248"/>
                      <a:pt x="7245" y="495334"/>
                    </a:cubicBezTo>
                    <a:cubicBezTo>
                      <a:pt x="-289" y="398443"/>
                      <a:pt x="-1533" y="247634"/>
                      <a:pt x="1611" y="107570"/>
                    </a:cubicBezTo>
                    <a:cubicBezTo>
                      <a:pt x="2266" y="79138"/>
                      <a:pt x="4363" y="42255"/>
                      <a:pt x="7573" y="0"/>
                    </a:cubicBezTo>
                    <a:close/>
                  </a:path>
                </a:pathLst>
              </a:custGeom>
              <a:solidFill>
                <a:srgbClr val="BFCDD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11" name="Google Shape;4011;p49">
                <a:extLst>
                  <a:ext uri="{FF2B5EF4-FFF2-40B4-BE49-F238E27FC236}">
                    <a16:creationId xmlns:a16="http://schemas.microsoft.com/office/drawing/2014/main" id="{B183CAD9-8156-EBE1-5B89-1F6E19E564D5}"/>
                  </a:ext>
                </a:extLst>
              </p:cNvPr>
              <p:cNvGrpSpPr/>
              <p:nvPr/>
            </p:nvGrpSpPr>
            <p:grpSpPr>
              <a:xfrm>
                <a:off x="7359621" y="3062448"/>
                <a:ext cx="938425" cy="2086207"/>
                <a:chOff x="1727916" y="1096126"/>
                <a:chExt cx="570367" cy="1267980"/>
              </a:xfrm>
            </p:grpSpPr>
            <p:sp>
              <p:nvSpPr>
                <p:cNvPr id="4012" name="Google Shape;4012;p49">
                  <a:extLst>
                    <a:ext uri="{FF2B5EF4-FFF2-40B4-BE49-F238E27FC236}">
                      <a16:creationId xmlns:a16="http://schemas.microsoft.com/office/drawing/2014/main" id="{8A8B99BA-2116-1D75-38BD-62F1C15AACC5}"/>
                    </a:ext>
                  </a:extLst>
                </p:cNvPr>
                <p:cNvSpPr/>
                <p:nvPr/>
              </p:nvSpPr>
              <p:spPr>
                <a:xfrm>
                  <a:off x="2145640" y="2144249"/>
                  <a:ext cx="94533" cy="150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33" h="150414" extrusionOk="0">
                      <a:moveTo>
                        <a:pt x="94533" y="0"/>
                      </a:moveTo>
                      <a:lnTo>
                        <a:pt x="85951" y="145502"/>
                      </a:lnTo>
                      <a:lnTo>
                        <a:pt x="23977" y="150415"/>
                      </a:lnTo>
                      <a:lnTo>
                        <a:pt x="0" y="7403"/>
                      </a:lnTo>
                      <a:lnTo>
                        <a:pt x="94533" y="0"/>
                      </a:lnTo>
                      <a:close/>
                    </a:path>
                  </a:pathLst>
                </a:custGeom>
                <a:solidFill>
                  <a:srgbClr val="B2694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3" name="Google Shape;4013;p49">
                  <a:extLst>
                    <a:ext uri="{FF2B5EF4-FFF2-40B4-BE49-F238E27FC236}">
                      <a16:creationId xmlns:a16="http://schemas.microsoft.com/office/drawing/2014/main" id="{412707A0-9C64-1BF9-7321-3B5BBFBB50CE}"/>
                    </a:ext>
                  </a:extLst>
                </p:cNvPr>
                <p:cNvSpPr/>
                <p:nvPr/>
              </p:nvSpPr>
              <p:spPr>
                <a:xfrm>
                  <a:off x="1988347" y="1197800"/>
                  <a:ext cx="297095" cy="996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95" h="996564" extrusionOk="0">
                      <a:moveTo>
                        <a:pt x="245079" y="0"/>
                      </a:moveTo>
                      <a:lnTo>
                        <a:pt x="297096" y="996565"/>
                      </a:lnTo>
                      <a:lnTo>
                        <a:pt x="127355" y="996565"/>
                      </a:lnTo>
                      <a:lnTo>
                        <a:pt x="0" y="35573"/>
                      </a:lnTo>
                      <a:lnTo>
                        <a:pt x="24507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014" name="Google Shape;4014;p49">
                  <a:extLst>
                    <a:ext uri="{FF2B5EF4-FFF2-40B4-BE49-F238E27FC236}">
                      <a16:creationId xmlns:a16="http://schemas.microsoft.com/office/drawing/2014/main" id="{50501BFB-D2E8-79CF-5CFF-A90AD7ABE66E}"/>
                    </a:ext>
                  </a:extLst>
                </p:cNvPr>
                <p:cNvGrpSpPr/>
                <p:nvPr/>
              </p:nvGrpSpPr>
              <p:grpSpPr>
                <a:xfrm>
                  <a:off x="2091528" y="2143637"/>
                  <a:ext cx="206755" cy="54986"/>
                  <a:chOff x="2091528" y="2143637"/>
                  <a:chExt cx="206755" cy="54986"/>
                </a:xfrm>
              </p:grpSpPr>
              <p:sp>
                <p:nvSpPr>
                  <p:cNvPr id="4015" name="Google Shape;4015;p49">
                    <a:extLst>
                      <a:ext uri="{FF2B5EF4-FFF2-40B4-BE49-F238E27FC236}">
                        <a16:creationId xmlns:a16="http://schemas.microsoft.com/office/drawing/2014/main" id="{9B7D64AE-F3D9-3993-84F7-1D9982D7B39B}"/>
                      </a:ext>
                    </a:extLst>
                  </p:cNvPr>
                  <p:cNvSpPr/>
                  <p:nvPr/>
                </p:nvSpPr>
                <p:spPr>
                  <a:xfrm>
                    <a:off x="2091528" y="2148572"/>
                    <a:ext cx="206755" cy="500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6755" h="50051" extrusionOk="0">
                        <a:moveTo>
                          <a:pt x="205707" y="0"/>
                        </a:moveTo>
                        <a:lnTo>
                          <a:pt x="0" y="655"/>
                        </a:lnTo>
                        <a:lnTo>
                          <a:pt x="2358" y="50051"/>
                        </a:lnTo>
                        <a:lnTo>
                          <a:pt x="206755" y="48479"/>
                        </a:lnTo>
                        <a:lnTo>
                          <a:pt x="205707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16" name="Google Shape;4016;p49">
                    <a:extLst>
                      <a:ext uri="{FF2B5EF4-FFF2-40B4-BE49-F238E27FC236}">
                        <a16:creationId xmlns:a16="http://schemas.microsoft.com/office/drawing/2014/main" id="{EC3E4400-B92C-0D91-E274-10209FA80850}"/>
                      </a:ext>
                    </a:extLst>
                  </p:cNvPr>
                  <p:cNvSpPr/>
                  <p:nvPr/>
                </p:nvSpPr>
                <p:spPr>
                  <a:xfrm>
                    <a:off x="2108954" y="2143637"/>
                    <a:ext cx="173671" cy="42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671" h="4214" extrusionOk="0">
                        <a:moveTo>
                          <a:pt x="171706" y="87"/>
                        </a:moveTo>
                        <a:cubicBezTo>
                          <a:pt x="115104" y="-109"/>
                          <a:pt x="58567" y="87"/>
                          <a:pt x="1965" y="87"/>
                        </a:cubicBezTo>
                        <a:cubicBezTo>
                          <a:pt x="-655" y="87"/>
                          <a:pt x="-655" y="4215"/>
                          <a:pt x="1965" y="4215"/>
                        </a:cubicBezTo>
                        <a:cubicBezTo>
                          <a:pt x="58567" y="4215"/>
                          <a:pt x="115104" y="4018"/>
                          <a:pt x="171706" y="4215"/>
                        </a:cubicBezTo>
                        <a:cubicBezTo>
                          <a:pt x="174327" y="4215"/>
                          <a:pt x="174327" y="87"/>
                          <a:pt x="171706" y="87"/>
                        </a:cubicBezTo>
                        <a:lnTo>
                          <a:pt x="171706" y="8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017" name="Google Shape;4017;p49">
                  <a:extLst>
                    <a:ext uri="{FF2B5EF4-FFF2-40B4-BE49-F238E27FC236}">
                      <a16:creationId xmlns:a16="http://schemas.microsoft.com/office/drawing/2014/main" id="{38E4C922-39AC-1C7F-2D3D-61EEC504DDDE}"/>
                    </a:ext>
                  </a:extLst>
                </p:cNvPr>
                <p:cNvSpPr/>
                <p:nvPr/>
              </p:nvSpPr>
              <p:spPr>
                <a:xfrm>
                  <a:off x="1758466" y="1096126"/>
                  <a:ext cx="282028" cy="1088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028" h="1088215" extrusionOk="0">
                      <a:moveTo>
                        <a:pt x="65446" y="0"/>
                      </a:moveTo>
                      <a:lnTo>
                        <a:pt x="0" y="516822"/>
                      </a:lnTo>
                      <a:lnTo>
                        <a:pt x="53589" y="1088216"/>
                      </a:lnTo>
                      <a:lnTo>
                        <a:pt x="248159" y="1088216"/>
                      </a:lnTo>
                      <a:lnTo>
                        <a:pt x="218613" y="537590"/>
                      </a:lnTo>
                      <a:lnTo>
                        <a:pt x="282028" y="62302"/>
                      </a:lnTo>
                      <a:lnTo>
                        <a:pt x="6544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8" name="Google Shape;4018;p49">
                  <a:extLst>
                    <a:ext uri="{FF2B5EF4-FFF2-40B4-BE49-F238E27FC236}">
                      <a16:creationId xmlns:a16="http://schemas.microsoft.com/office/drawing/2014/main" id="{531117FB-4A00-8969-A309-A00969538173}"/>
                    </a:ext>
                  </a:extLst>
                </p:cNvPr>
                <p:cNvSpPr/>
                <p:nvPr/>
              </p:nvSpPr>
              <p:spPr>
                <a:xfrm>
                  <a:off x="1983568" y="1215413"/>
                  <a:ext cx="51695" cy="9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95" h="96050" extrusionOk="0">
                      <a:moveTo>
                        <a:pt x="22205" y="96050"/>
                      </a:moveTo>
                      <a:cubicBezTo>
                        <a:pt x="11264" y="96050"/>
                        <a:pt x="1372" y="87337"/>
                        <a:pt x="914" y="86944"/>
                      </a:cubicBezTo>
                      <a:cubicBezTo>
                        <a:pt x="-200" y="85961"/>
                        <a:pt x="-331" y="84193"/>
                        <a:pt x="717" y="83079"/>
                      </a:cubicBezTo>
                      <a:cubicBezTo>
                        <a:pt x="1700" y="81965"/>
                        <a:pt x="3469" y="81834"/>
                        <a:pt x="4582" y="82882"/>
                      </a:cubicBezTo>
                      <a:cubicBezTo>
                        <a:pt x="4713" y="82948"/>
                        <a:pt x="15064" y="92119"/>
                        <a:pt x="24694" y="90351"/>
                      </a:cubicBezTo>
                      <a:cubicBezTo>
                        <a:pt x="29215" y="89565"/>
                        <a:pt x="33014" y="86289"/>
                        <a:pt x="35962" y="80786"/>
                      </a:cubicBezTo>
                      <a:cubicBezTo>
                        <a:pt x="41072" y="71090"/>
                        <a:pt x="45134" y="21039"/>
                        <a:pt x="46248" y="2565"/>
                      </a:cubicBezTo>
                      <a:cubicBezTo>
                        <a:pt x="46313" y="1058"/>
                        <a:pt x="47623" y="-121"/>
                        <a:pt x="49130" y="10"/>
                      </a:cubicBezTo>
                      <a:cubicBezTo>
                        <a:pt x="50637" y="75"/>
                        <a:pt x="51816" y="1386"/>
                        <a:pt x="51685" y="2892"/>
                      </a:cubicBezTo>
                      <a:cubicBezTo>
                        <a:pt x="51489" y="5644"/>
                        <a:pt x="47492" y="70697"/>
                        <a:pt x="40810" y="83341"/>
                      </a:cubicBezTo>
                      <a:cubicBezTo>
                        <a:pt x="37011" y="90482"/>
                        <a:pt x="31966" y="94609"/>
                        <a:pt x="25677" y="95723"/>
                      </a:cubicBezTo>
                      <a:cubicBezTo>
                        <a:pt x="24498" y="95919"/>
                        <a:pt x="23384" y="96050"/>
                        <a:pt x="22205" y="9605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9" name="Google Shape;4019;p49">
                  <a:extLst>
                    <a:ext uri="{FF2B5EF4-FFF2-40B4-BE49-F238E27FC236}">
                      <a16:creationId xmlns:a16="http://schemas.microsoft.com/office/drawing/2014/main" id="{AD99C45A-9760-7830-EC25-745DC97B76AC}"/>
                    </a:ext>
                  </a:extLst>
                </p:cNvPr>
                <p:cNvSpPr/>
                <p:nvPr/>
              </p:nvSpPr>
              <p:spPr>
                <a:xfrm>
                  <a:off x="1946156" y="1208795"/>
                  <a:ext cx="53404" cy="938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04" h="938204" extrusionOk="0">
                      <a:moveTo>
                        <a:pt x="31774" y="938205"/>
                      </a:moveTo>
                      <a:cubicBezTo>
                        <a:pt x="30333" y="938205"/>
                        <a:pt x="29154" y="937091"/>
                        <a:pt x="29023" y="935650"/>
                      </a:cubicBezTo>
                      <a:cubicBezTo>
                        <a:pt x="27844" y="916062"/>
                        <a:pt x="263" y="455711"/>
                        <a:pt x="1" y="430947"/>
                      </a:cubicBezTo>
                      <a:cubicBezTo>
                        <a:pt x="-261" y="406053"/>
                        <a:pt x="45990" y="18878"/>
                        <a:pt x="47956" y="2435"/>
                      </a:cubicBezTo>
                      <a:cubicBezTo>
                        <a:pt x="48152" y="928"/>
                        <a:pt x="49463" y="-120"/>
                        <a:pt x="50969" y="11"/>
                      </a:cubicBezTo>
                      <a:cubicBezTo>
                        <a:pt x="52476" y="208"/>
                        <a:pt x="53524" y="1583"/>
                        <a:pt x="53393" y="3025"/>
                      </a:cubicBezTo>
                      <a:cubicBezTo>
                        <a:pt x="52935" y="7086"/>
                        <a:pt x="5176" y="406315"/>
                        <a:pt x="5439" y="430882"/>
                      </a:cubicBezTo>
                      <a:cubicBezTo>
                        <a:pt x="5701" y="455580"/>
                        <a:pt x="34198" y="930540"/>
                        <a:pt x="34460" y="935322"/>
                      </a:cubicBezTo>
                      <a:cubicBezTo>
                        <a:pt x="34526" y="936829"/>
                        <a:pt x="33412" y="938139"/>
                        <a:pt x="31905" y="938205"/>
                      </a:cubicBezTo>
                      <a:cubicBezTo>
                        <a:pt x="31905" y="938205"/>
                        <a:pt x="31774" y="938205"/>
                        <a:pt x="31709" y="93820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0" name="Google Shape;4020;p49">
                  <a:extLst>
                    <a:ext uri="{FF2B5EF4-FFF2-40B4-BE49-F238E27FC236}">
                      <a16:creationId xmlns:a16="http://schemas.microsoft.com/office/drawing/2014/main" id="{A4C8DC87-2BCC-9342-4044-5214936F2AB9}"/>
                    </a:ext>
                  </a:extLst>
                </p:cNvPr>
                <p:cNvSpPr/>
                <p:nvPr/>
              </p:nvSpPr>
              <p:spPr>
                <a:xfrm>
                  <a:off x="1762577" y="1614232"/>
                  <a:ext cx="78290" cy="13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90" h="13172" extrusionOk="0">
                      <a:moveTo>
                        <a:pt x="74568" y="223"/>
                      </a:moveTo>
                      <a:cubicBezTo>
                        <a:pt x="51770" y="9067"/>
                        <a:pt x="26745" y="9198"/>
                        <a:pt x="3750" y="878"/>
                      </a:cubicBezTo>
                      <a:cubicBezTo>
                        <a:pt x="16" y="-498"/>
                        <a:pt x="-1622" y="5464"/>
                        <a:pt x="2112" y="6840"/>
                      </a:cubicBezTo>
                      <a:cubicBezTo>
                        <a:pt x="26024" y="15422"/>
                        <a:pt x="52491" y="15356"/>
                        <a:pt x="76206" y="6184"/>
                      </a:cubicBezTo>
                      <a:cubicBezTo>
                        <a:pt x="79875" y="4743"/>
                        <a:pt x="78303" y="-1218"/>
                        <a:pt x="74568" y="223"/>
                      </a:cubicBezTo>
                      <a:lnTo>
                        <a:pt x="74568" y="22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021" name="Google Shape;4021;p49">
                  <a:extLst>
                    <a:ext uri="{FF2B5EF4-FFF2-40B4-BE49-F238E27FC236}">
                      <a16:creationId xmlns:a16="http://schemas.microsoft.com/office/drawing/2014/main" id="{E4394D77-45FD-0D57-D91A-0E77C9A0C224}"/>
                    </a:ext>
                  </a:extLst>
                </p:cNvPr>
                <p:cNvGrpSpPr/>
                <p:nvPr/>
              </p:nvGrpSpPr>
              <p:grpSpPr>
                <a:xfrm>
                  <a:off x="1727916" y="2144249"/>
                  <a:ext cx="238822" cy="219857"/>
                  <a:chOff x="1727916" y="2144249"/>
                  <a:chExt cx="238822" cy="219857"/>
                </a:xfrm>
              </p:grpSpPr>
              <p:sp>
                <p:nvSpPr>
                  <p:cNvPr id="4022" name="Google Shape;4022;p49">
                    <a:extLst>
                      <a:ext uri="{FF2B5EF4-FFF2-40B4-BE49-F238E27FC236}">
                        <a16:creationId xmlns:a16="http://schemas.microsoft.com/office/drawing/2014/main" id="{CBB57DD4-479C-B933-74A7-B968F487CD49}"/>
                      </a:ext>
                    </a:extLst>
                  </p:cNvPr>
                  <p:cNvSpPr/>
                  <p:nvPr/>
                </p:nvSpPr>
                <p:spPr>
                  <a:xfrm>
                    <a:off x="1855423" y="2144249"/>
                    <a:ext cx="94533" cy="1504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33" h="150414" extrusionOk="0">
                        <a:moveTo>
                          <a:pt x="94534" y="0"/>
                        </a:moveTo>
                        <a:lnTo>
                          <a:pt x="85951" y="145502"/>
                        </a:lnTo>
                        <a:lnTo>
                          <a:pt x="23977" y="150415"/>
                        </a:lnTo>
                        <a:lnTo>
                          <a:pt x="0" y="7403"/>
                        </a:lnTo>
                        <a:lnTo>
                          <a:pt x="94534" y="0"/>
                        </a:lnTo>
                        <a:close/>
                      </a:path>
                    </a:pathLst>
                  </a:custGeom>
                  <a:solidFill>
                    <a:srgbClr val="B2694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4023" name="Google Shape;4023;p49">
                    <a:extLst>
                      <a:ext uri="{FF2B5EF4-FFF2-40B4-BE49-F238E27FC236}">
                        <a16:creationId xmlns:a16="http://schemas.microsoft.com/office/drawing/2014/main" id="{A2B4EA78-A4E9-421A-CFAD-C7775848D10D}"/>
                      </a:ext>
                    </a:extLst>
                  </p:cNvPr>
                  <p:cNvGrpSpPr/>
                  <p:nvPr/>
                </p:nvGrpSpPr>
                <p:grpSpPr>
                  <a:xfrm>
                    <a:off x="1727916" y="2248537"/>
                    <a:ext cx="238822" cy="115569"/>
                    <a:chOff x="1727916" y="2248537"/>
                    <a:chExt cx="238822" cy="115569"/>
                  </a:xfrm>
                </p:grpSpPr>
                <p:sp>
                  <p:nvSpPr>
                    <p:cNvPr id="4024" name="Google Shape;4024;p49">
                      <a:extLst>
                        <a:ext uri="{FF2B5EF4-FFF2-40B4-BE49-F238E27FC236}">
                          <a16:creationId xmlns:a16="http://schemas.microsoft.com/office/drawing/2014/main" id="{F0F06E3A-BE61-33DC-0125-48BCFB7762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8047" y="2248537"/>
                      <a:ext cx="238691" cy="115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8691" h="115568" extrusionOk="0">
                          <a:moveTo>
                            <a:pt x="21" y="115569"/>
                          </a:moveTo>
                          <a:lnTo>
                            <a:pt x="238091" y="115569"/>
                          </a:lnTo>
                          <a:cubicBezTo>
                            <a:pt x="238484" y="111900"/>
                            <a:pt x="238615" y="108231"/>
                            <a:pt x="238615" y="104432"/>
                          </a:cubicBezTo>
                          <a:cubicBezTo>
                            <a:pt x="238615" y="102794"/>
                            <a:pt x="238484" y="101156"/>
                            <a:pt x="238549" y="99453"/>
                          </a:cubicBezTo>
                          <a:cubicBezTo>
                            <a:pt x="239139" y="66828"/>
                            <a:pt x="238549" y="-1501"/>
                            <a:pt x="223613" y="8588"/>
                          </a:cubicBezTo>
                          <a:cubicBezTo>
                            <a:pt x="209004" y="34530"/>
                            <a:pt x="170679" y="23590"/>
                            <a:pt x="170679" y="23590"/>
                          </a:cubicBezTo>
                          <a:cubicBezTo>
                            <a:pt x="170679" y="23590"/>
                            <a:pt x="146833" y="-7659"/>
                            <a:pt x="130652" y="1775"/>
                          </a:cubicBezTo>
                          <a:cubicBezTo>
                            <a:pt x="114470" y="11208"/>
                            <a:pt x="132944" y="29290"/>
                            <a:pt x="112177" y="45405"/>
                          </a:cubicBezTo>
                          <a:cubicBezTo>
                            <a:pt x="96258" y="57722"/>
                            <a:pt x="76277" y="50647"/>
                            <a:pt x="52693" y="55167"/>
                          </a:cubicBezTo>
                          <a:cubicBezTo>
                            <a:pt x="45486" y="56543"/>
                            <a:pt x="38018" y="58966"/>
                            <a:pt x="30157" y="63421"/>
                          </a:cubicBezTo>
                          <a:cubicBezTo>
                            <a:pt x="11879" y="73772"/>
                            <a:pt x="4607" y="88316"/>
                            <a:pt x="1724" y="99453"/>
                          </a:cubicBezTo>
                          <a:cubicBezTo>
                            <a:pt x="-569" y="108690"/>
                            <a:pt x="87" y="115569"/>
                            <a:pt x="87" y="115569"/>
                          </a:cubicBezTo>
                          <a:close/>
                        </a:path>
                      </a:pathLst>
                    </a:custGeom>
                    <a:solidFill>
                      <a:schemeClr val="accent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25" name="Google Shape;4025;p49">
                      <a:extLst>
                        <a:ext uri="{FF2B5EF4-FFF2-40B4-BE49-F238E27FC236}">
                          <a16:creationId xmlns:a16="http://schemas.microsoft.com/office/drawing/2014/main" id="{E001828F-1348-7FD3-1E66-4DC26E07B6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3224" y="2286660"/>
                      <a:ext cx="61879" cy="672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879" h="67262" extrusionOk="0">
                          <a:moveTo>
                            <a:pt x="60425" y="4925"/>
                          </a:moveTo>
                          <a:cubicBezTo>
                            <a:pt x="34482" y="16717"/>
                            <a:pt x="14632" y="38336"/>
                            <a:pt x="5395" y="65392"/>
                          </a:cubicBezTo>
                          <a:cubicBezTo>
                            <a:pt x="4282" y="68668"/>
                            <a:pt x="-959" y="67292"/>
                            <a:pt x="154" y="63951"/>
                          </a:cubicBezTo>
                          <a:cubicBezTo>
                            <a:pt x="9850" y="35650"/>
                            <a:pt x="30486" y="12655"/>
                            <a:pt x="57739" y="274"/>
                          </a:cubicBezTo>
                          <a:cubicBezTo>
                            <a:pt x="60884" y="-1168"/>
                            <a:pt x="63635" y="3484"/>
                            <a:pt x="60491" y="4990"/>
                          </a:cubicBezTo>
                          <a:lnTo>
                            <a:pt x="60491" y="4990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26" name="Google Shape;4026;p49">
                      <a:extLst>
                        <a:ext uri="{FF2B5EF4-FFF2-40B4-BE49-F238E27FC236}">
                          <a16:creationId xmlns:a16="http://schemas.microsoft.com/office/drawing/2014/main" id="{C76330FA-DC07-7F7C-4BB9-EAFFBF35D3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7916" y="2347990"/>
                      <a:ext cx="238745" cy="161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8745" h="16116" extrusionOk="0">
                          <a:moveTo>
                            <a:pt x="152" y="16116"/>
                          </a:moveTo>
                          <a:lnTo>
                            <a:pt x="238222" y="16116"/>
                          </a:lnTo>
                          <a:cubicBezTo>
                            <a:pt x="238615" y="12447"/>
                            <a:pt x="238746" y="8779"/>
                            <a:pt x="238746" y="4979"/>
                          </a:cubicBezTo>
                          <a:lnTo>
                            <a:pt x="238746" y="0"/>
                          </a:lnTo>
                          <a:cubicBezTo>
                            <a:pt x="238746" y="0"/>
                            <a:pt x="1724" y="0"/>
                            <a:pt x="1724" y="0"/>
                          </a:cubicBezTo>
                          <a:cubicBezTo>
                            <a:pt x="-569" y="9237"/>
                            <a:pt x="87" y="16116"/>
                            <a:pt x="87" y="1611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4027" name="Google Shape;4027;p49">
                  <a:extLst>
                    <a:ext uri="{FF2B5EF4-FFF2-40B4-BE49-F238E27FC236}">
                      <a16:creationId xmlns:a16="http://schemas.microsoft.com/office/drawing/2014/main" id="{D982D493-4C57-E44D-BD7B-D7E81D994C4D}"/>
                    </a:ext>
                  </a:extLst>
                </p:cNvPr>
                <p:cNvSpPr/>
                <p:nvPr/>
              </p:nvSpPr>
              <p:spPr>
                <a:xfrm>
                  <a:off x="1797118" y="2139335"/>
                  <a:ext cx="218350" cy="54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350" h="54571" extrusionOk="0">
                      <a:moveTo>
                        <a:pt x="217761" y="5961"/>
                      </a:moveTo>
                      <a:lnTo>
                        <a:pt x="0" y="0"/>
                      </a:lnTo>
                      <a:lnTo>
                        <a:pt x="1965" y="49527"/>
                      </a:lnTo>
                      <a:lnTo>
                        <a:pt x="218351" y="54571"/>
                      </a:lnTo>
                      <a:lnTo>
                        <a:pt x="217761" y="596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8" name="Google Shape;4028;p49">
                  <a:extLst>
                    <a:ext uri="{FF2B5EF4-FFF2-40B4-BE49-F238E27FC236}">
                      <a16:creationId xmlns:a16="http://schemas.microsoft.com/office/drawing/2014/main" id="{05C86504-6DC1-1A49-222E-040D31938493}"/>
                    </a:ext>
                  </a:extLst>
                </p:cNvPr>
                <p:cNvSpPr/>
                <p:nvPr/>
              </p:nvSpPr>
              <p:spPr>
                <a:xfrm>
                  <a:off x="1809205" y="2136583"/>
                  <a:ext cx="191687" cy="8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87" h="8517" extrusionOk="0">
                      <a:moveTo>
                        <a:pt x="189624" y="8517"/>
                      </a:moveTo>
                      <a:cubicBezTo>
                        <a:pt x="127126" y="7076"/>
                        <a:pt x="64562" y="5700"/>
                        <a:pt x="2064" y="4259"/>
                      </a:cubicBezTo>
                      <a:cubicBezTo>
                        <a:pt x="-688" y="4259"/>
                        <a:pt x="-688" y="-65"/>
                        <a:pt x="2064" y="1"/>
                      </a:cubicBezTo>
                      <a:cubicBezTo>
                        <a:pt x="64562" y="1442"/>
                        <a:pt x="127126" y="2818"/>
                        <a:pt x="189624" y="4259"/>
                      </a:cubicBezTo>
                      <a:cubicBezTo>
                        <a:pt x="192375" y="4259"/>
                        <a:pt x="192375" y="8583"/>
                        <a:pt x="189624" y="8517"/>
                      </a:cubicBezTo>
                      <a:lnTo>
                        <a:pt x="189624" y="851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29" name="Google Shape;4029;p49">
                <a:extLst>
                  <a:ext uri="{FF2B5EF4-FFF2-40B4-BE49-F238E27FC236}">
                    <a16:creationId xmlns:a16="http://schemas.microsoft.com/office/drawing/2014/main" id="{E9165269-B569-1104-F67A-C99F33062414}"/>
                  </a:ext>
                </a:extLst>
              </p:cNvPr>
              <p:cNvSpPr/>
              <p:nvPr/>
            </p:nvSpPr>
            <p:spPr>
              <a:xfrm>
                <a:off x="7444882" y="1940067"/>
                <a:ext cx="869160" cy="1364371"/>
              </a:xfrm>
              <a:custGeom>
                <a:avLst/>
                <a:gdLst/>
                <a:ahLst/>
                <a:cxnLst/>
                <a:rect l="l" t="t" r="r" b="b"/>
                <a:pathLst>
                  <a:path w="528365" h="829405" extrusionOk="0">
                    <a:moveTo>
                      <a:pt x="340681" y="0"/>
                    </a:moveTo>
                    <a:cubicBezTo>
                      <a:pt x="340681" y="0"/>
                      <a:pt x="404359" y="39635"/>
                      <a:pt x="468036" y="73570"/>
                    </a:cubicBezTo>
                    <a:cubicBezTo>
                      <a:pt x="531714" y="107505"/>
                      <a:pt x="534531" y="162731"/>
                      <a:pt x="523197" y="253334"/>
                    </a:cubicBezTo>
                    <a:cubicBezTo>
                      <a:pt x="511864" y="343937"/>
                      <a:pt x="493455" y="642539"/>
                      <a:pt x="516122" y="710475"/>
                    </a:cubicBezTo>
                    <a:cubicBezTo>
                      <a:pt x="538789" y="778411"/>
                      <a:pt x="509047" y="830755"/>
                      <a:pt x="468036" y="829379"/>
                    </a:cubicBezTo>
                    <a:cubicBezTo>
                      <a:pt x="427026" y="827937"/>
                      <a:pt x="401542" y="808153"/>
                      <a:pt x="272746" y="819486"/>
                    </a:cubicBezTo>
                    <a:cubicBezTo>
                      <a:pt x="143950" y="830820"/>
                      <a:pt x="47713" y="802519"/>
                      <a:pt x="9520" y="769960"/>
                    </a:cubicBezTo>
                    <a:cubicBezTo>
                      <a:pt x="-28674" y="737400"/>
                      <a:pt x="60488" y="546368"/>
                      <a:pt x="59047" y="416131"/>
                    </a:cubicBezTo>
                    <a:cubicBezTo>
                      <a:pt x="57605" y="285959"/>
                      <a:pt x="43717" y="184023"/>
                      <a:pt x="58457" y="130237"/>
                    </a:cubicBezTo>
                    <a:cubicBezTo>
                      <a:pt x="73197" y="76452"/>
                      <a:pt x="240186" y="2883"/>
                      <a:pt x="240186" y="2883"/>
                    </a:cubicBezTo>
                    <a:lnTo>
                      <a:pt x="340681" y="6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30" name="Google Shape;4030;p49">
                <a:extLst>
                  <a:ext uri="{FF2B5EF4-FFF2-40B4-BE49-F238E27FC236}">
                    <a16:creationId xmlns:a16="http://schemas.microsoft.com/office/drawing/2014/main" id="{87598EDE-38B5-3825-8017-627095DD0E52}"/>
                  </a:ext>
                </a:extLst>
              </p:cNvPr>
              <p:cNvGrpSpPr/>
              <p:nvPr/>
            </p:nvGrpSpPr>
            <p:grpSpPr>
              <a:xfrm>
                <a:off x="7476034" y="1977685"/>
                <a:ext cx="632364" cy="1253151"/>
                <a:chOff x="1798671" y="436816"/>
                <a:chExt cx="384346" cy="761655"/>
              </a:xfrm>
            </p:grpSpPr>
            <p:sp>
              <p:nvSpPr>
                <p:cNvPr id="4031" name="Google Shape;4031;p49">
                  <a:extLst>
                    <a:ext uri="{FF2B5EF4-FFF2-40B4-BE49-F238E27FC236}">
                      <a16:creationId xmlns:a16="http://schemas.microsoft.com/office/drawing/2014/main" id="{01F72665-D159-193C-E068-A52CAFD9E237}"/>
                    </a:ext>
                  </a:extLst>
                </p:cNvPr>
                <p:cNvSpPr/>
                <p:nvPr/>
              </p:nvSpPr>
              <p:spPr>
                <a:xfrm>
                  <a:off x="1935741" y="436816"/>
                  <a:ext cx="226212" cy="57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12" h="57895" extrusionOk="0">
                      <a:moveTo>
                        <a:pt x="0" y="22864"/>
                      </a:moveTo>
                      <a:cubicBezTo>
                        <a:pt x="35114" y="49723"/>
                        <a:pt x="80186" y="62367"/>
                        <a:pt x="124145" y="56471"/>
                      </a:cubicBezTo>
                      <a:cubicBezTo>
                        <a:pt x="163321" y="51165"/>
                        <a:pt x="199811" y="31511"/>
                        <a:pt x="226212" y="2227"/>
                      </a:cubicBezTo>
                      <a:cubicBezTo>
                        <a:pt x="224967" y="1507"/>
                        <a:pt x="223723" y="721"/>
                        <a:pt x="222478" y="0"/>
                      </a:cubicBezTo>
                      <a:cubicBezTo>
                        <a:pt x="197452" y="27384"/>
                        <a:pt x="163452" y="46120"/>
                        <a:pt x="126634" y="51885"/>
                      </a:cubicBezTo>
                      <a:cubicBezTo>
                        <a:pt x="83593" y="58568"/>
                        <a:pt x="38652" y="46710"/>
                        <a:pt x="3996" y="20636"/>
                      </a:cubicBezTo>
                      <a:cubicBezTo>
                        <a:pt x="2686" y="21357"/>
                        <a:pt x="1376" y="22143"/>
                        <a:pt x="0" y="2292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2" name="Google Shape;4032;p49">
                  <a:extLst>
                    <a:ext uri="{FF2B5EF4-FFF2-40B4-BE49-F238E27FC236}">
                      <a16:creationId xmlns:a16="http://schemas.microsoft.com/office/drawing/2014/main" id="{0DDBA777-E549-53E3-C3C7-32E28E22589E}"/>
                    </a:ext>
                  </a:extLst>
                </p:cNvPr>
                <p:cNvSpPr/>
                <p:nvPr/>
              </p:nvSpPr>
              <p:spPr>
                <a:xfrm>
                  <a:off x="1924569" y="488033"/>
                  <a:ext cx="97219" cy="197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19" h="197632" extrusionOk="0">
                      <a:moveTo>
                        <a:pt x="57489" y="603"/>
                      </a:moveTo>
                      <a:cubicBezTo>
                        <a:pt x="83301" y="22746"/>
                        <a:pt x="97975" y="56354"/>
                        <a:pt x="97189" y="90289"/>
                      </a:cubicBezTo>
                      <a:cubicBezTo>
                        <a:pt x="96468" y="123765"/>
                        <a:pt x="79632" y="154883"/>
                        <a:pt x="53296" y="175323"/>
                      </a:cubicBezTo>
                      <a:cubicBezTo>
                        <a:pt x="38491" y="186787"/>
                        <a:pt x="21130" y="194518"/>
                        <a:pt x="2656" y="197597"/>
                      </a:cubicBezTo>
                      <a:cubicBezTo>
                        <a:pt x="-30" y="198056"/>
                        <a:pt x="-1144" y="193928"/>
                        <a:pt x="1542" y="193470"/>
                      </a:cubicBezTo>
                      <a:cubicBezTo>
                        <a:pt x="41766" y="186787"/>
                        <a:pt x="76946" y="156783"/>
                        <a:pt x="88738" y="117542"/>
                      </a:cubicBezTo>
                      <a:cubicBezTo>
                        <a:pt x="100923" y="76924"/>
                        <a:pt x="86511" y="31001"/>
                        <a:pt x="54541" y="3551"/>
                      </a:cubicBezTo>
                      <a:cubicBezTo>
                        <a:pt x="52444" y="1782"/>
                        <a:pt x="55458" y="-1231"/>
                        <a:pt x="57554" y="538"/>
                      </a:cubicBezTo>
                      <a:lnTo>
                        <a:pt x="57554" y="53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3" name="Google Shape;4033;p49">
                  <a:extLst>
                    <a:ext uri="{FF2B5EF4-FFF2-40B4-BE49-F238E27FC236}">
                      <a16:creationId xmlns:a16="http://schemas.microsoft.com/office/drawing/2014/main" id="{9F2B283C-8B39-7DBB-29D2-9D11E2E921FB}"/>
                    </a:ext>
                  </a:extLst>
                </p:cNvPr>
                <p:cNvSpPr/>
                <p:nvPr/>
              </p:nvSpPr>
              <p:spPr>
                <a:xfrm>
                  <a:off x="2034024" y="518810"/>
                  <a:ext cx="148993" cy="301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993" h="301139" extrusionOk="0">
                      <a:moveTo>
                        <a:pt x="147517" y="4154"/>
                      </a:moveTo>
                      <a:cubicBezTo>
                        <a:pt x="98776" y="11753"/>
                        <a:pt x="54883" y="41496"/>
                        <a:pt x="28744" y="83227"/>
                      </a:cubicBezTo>
                      <a:cubicBezTo>
                        <a:pt x="1884" y="126202"/>
                        <a:pt x="-2374" y="179332"/>
                        <a:pt x="14332" y="226828"/>
                      </a:cubicBezTo>
                      <a:cubicBezTo>
                        <a:pt x="23896" y="254016"/>
                        <a:pt x="40209" y="278517"/>
                        <a:pt x="61893" y="297581"/>
                      </a:cubicBezTo>
                      <a:cubicBezTo>
                        <a:pt x="63924" y="299415"/>
                        <a:pt x="60910" y="302363"/>
                        <a:pt x="58880" y="300595"/>
                      </a:cubicBezTo>
                      <a:cubicBezTo>
                        <a:pt x="19835" y="266201"/>
                        <a:pt x="-1784" y="214119"/>
                        <a:pt x="116" y="162234"/>
                      </a:cubicBezTo>
                      <a:cubicBezTo>
                        <a:pt x="1950" y="111462"/>
                        <a:pt x="28024" y="64556"/>
                        <a:pt x="68117" y="33831"/>
                      </a:cubicBezTo>
                      <a:cubicBezTo>
                        <a:pt x="90980" y="16339"/>
                        <a:pt x="117840" y="4482"/>
                        <a:pt x="146338" y="27"/>
                      </a:cubicBezTo>
                      <a:cubicBezTo>
                        <a:pt x="149024" y="-366"/>
                        <a:pt x="150137" y="3695"/>
                        <a:pt x="147451" y="4154"/>
                      </a:cubicBezTo>
                      <a:lnTo>
                        <a:pt x="147451" y="41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4" name="Google Shape;4034;p49">
                  <a:extLst>
                    <a:ext uri="{FF2B5EF4-FFF2-40B4-BE49-F238E27FC236}">
                      <a16:creationId xmlns:a16="http://schemas.microsoft.com/office/drawing/2014/main" id="{C045607D-D4C9-674C-49F4-01402B3686B5}"/>
                    </a:ext>
                  </a:extLst>
                </p:cNvPr>
                <p:cNvSpPr/>
                <p:nvPr/>
              </p:nvSpPr>
              <p:spPr>
                <a:xfrm>
                  <a:off x="1955328" y="696472"/>
                  <a:ext cx="193903" cy="239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903" h="239758" extrusionOk="0">
                      <a:moveTo>
                        <a:pt x="4194" y="2064"/>
                      </a:moveTo>
                      <a:cubicBezTo>
                        <a:pt x="6945" y="87556"/>
                        <a:pt x="54048" y="167022"/>
                        <a:pt x="128273" y="209736"/>
                      </a:cubicBezTo>
                      <a:cubicBezTo>
                        <a:pt x="148385" y="221331"/>
                        <a:pt x="169938" y="229979"/>
                        <a:pt x="192409" y="235613"/>
                      </a:cubicBezTo>
                      <a:cubicBezTo>
                        <a:pt x="195029" y="236268"/>
                        <a:pt x="193916" y="240395"/>
                        <a:pt x="191295" y="239675"/>
                      </a:cubicBezTo>
                      <a:cubicBezTo>
                        <a:pt x="108292" y="218776"/>
                        <a:pt x="40291" y="156409"/>
                        <a:pt x="13038" y="75240"/>
                      </a:cubicBezTo>
                      <a:cubicBezTo>
                        <a:pt x="5111" y="51590"/>
                        <a:pt x="787" y="26958"/>
                        <a:pt x="1" y="2064"/>
                      </a:cubicBezTo>
                      <a:cubicBezTo>
                        <a:pt x="-65" y="-688"/>
                        <a:pt x="4128" y="-688"/>
                        <a:pt x="4259" y="2064"/>
                      </a:cubicBezTo>
                      <a:lnTo>
                        <a:pt x="4259" y="20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5" name="Google Shape;4035;p49">
                  <a:extLst>
                    <a:ext uri="{FF2B5EF4-FFF2-40B4-BE49-F238E27FC236}">
                      <a16:creationId xmlns:a16="http://schemas.microsoft.com/office/drawing/2014/main" id="{F8FDF5D3-8E93-6E82-E4D6-00E2621E76A0}"/>
                    </a:ext>
                  </a:extLst>
                </p:cNvPr>
                <p:cNvSpPr/>
                <p:nvPr/>
              </p:nvSpPr>
              <p:spPr>
                <a:xfrm>
                  <a:off x="1905318" y="773033"/>
                  <a:ext cx="87182" cy="298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82" h="298367" extrusionOk="0">
                      <a:moveTo>
                        <a:pt x="20661" y="710"/>
                      </a:moveTo>
                      <a:cubicBezTo>
                        <a:pt x="52631" y="38641"/>
                        <a:pt x="78312" y="83713"/>
                        <a:pt x="85387" y="133371"/>
                      </a:cubicBezTo>
                      <a:cubicBezTo>
                        <a:pt x="91545" y="176281"/>
                        <a:pt x="81915" y="221288"/>
                        <a:pt x="55644" y="256271"/>
                      </a:cubicBezTo>
                      <a:cubicBezTo>
                        <a:pt x="41821" y="274680"/>
                        <a:pt x="23806" y="289223"/>
                        <a:pt x="2514" y="298199"/>
                      </a:cubicBezTo>
                      <a:cubicBezTo>
                        <a:pt x="25" y="299247"/>
                        <a:pt x="-1089" y="295120"/>
                        <a:pt x="1401" y="294137"/>
                      </a:cubicBezTo>
                      <a:cubicBezTo>
                        <a:pt x="40053" y="277955"/>
                        <a:pt x="66388" y="241793"/>
                        <a:pt x="77329" y="202093"/>
                      </a:cubicBezTo>
                      <a:cubicBezTo>
                        <a:pt x="89449" y="157872"/>
                        <a:pt x="80932" y="111228"/>
                        <a:pt x="61475" y="70414"/>
                      </a:cubicBezTo>
                      <a:cubicBezTo>
                        <a:pt x="49945" y="46306"/>
                        <a:pt x="34877" y="24097"/>
                        <a:pt x="17648" y="3723"/>
                      </a:cubicBezTo>
                      <a:cubicBezTo>
                        <a:pt x="15879" y="1627"/>
                        <a:pt x="18892" y="-1387"/>
                        <a:pt x="20661" y="710"/>
                      </a:cubicBezTo>
                      <a:lnTo>
                        <a:pt x="20661" y="71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6" name="Google Shape;4036;p49">
                  <a:extLst>
                    <a:ext uri="{FF2B5EF4-FFF2-40B4-BE49-F238E27FC236}">
                      <a16:creationId xmlns:a16="http://schemas.microsoft.com/office/drawing/2014/main" id="{C8315F7B-0DA2-5BA3-798D-3761BB4225D2}"/>
                    </a:ext>
                  </a:extLst>
                </p:cNvPr>
                <p:cNvSpPr/>
                <p:nvPr/>
              </p:nvSpPr>
              <p:spPr>
                <a:xfrm>
                  <a:off x="1798671" y="1119507"/>
                  <a:ext cx="313695" cy="78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695" h="78964" extrusionOk="0">
                      <a:moveTo>
                        <a:pt x="309431" y="77441"/>
                      </a:moveTo>
                      <a:cubicBezTo>
                        <a:pt x="303076" y="51957"/>
                        <a:pt x="275103" y="45144"/>
                        <a:pt x="252174" y="45079"/>
                      </a:cubicBezTo>
                      <a:cubicBezTo>
                        <a:pt x="225314" y="45013"/>
                        <a:pt x="198913" y="50582"/>
                        <a:pt x="172643" y="55429"/>
                      </a:cubicBezTo>
                      <a:cubicBezTo>
                        <a:pt x="128946" y="63553"/>
                        <a:pt x="80337" y="70432"/>
                        <a:pt x="39850" y="47306"/>
                      </a:cubicBezTo>
                      <a:cubicBezTo>
                        <a:pt x="21966" y="37086"/>
                        <a:pt x="7487" y="21953"/>
                        <a:pt x="150" y="2561"/>
                      </a:cubicBezTo>
                      <a:cubicBezTo>
                        <a:pt x="-833" y="6"/>
                        <a:pt x="3295" y="-1107"/>
                        <a:pt x="4277" y="1448"/>
                      </a:cubicBezTo>
                      <a:cubicBezTo>
                        <a:pt x="21310" y="46258"/>
                        <a:pt x="72541" y="60605"/>
                        <a:pt x="116106" y="58705"/>
                      </a:cubicBezTo>
                      <a:cubicBezTo>
                        <a:pt x="142180" y="57591"/>
                        <a:pt x="167664" y="51957"/>
                        <a:pt x="193279" y="47306"/>
                      </a:cubicBezTo>
                      <a:cubicBezTo>
                        <a:pt x="217453" y="42917"/>
                        <a:pt x="243002" y="38593"/>
                        <a:pt x="267635" y="41737"/>
                      </a:cubicBezTo>
                      <a:cubicBezTo>
                        <a:pt x="287878" y="44358"/>
                        <a:pt x="308383" y="55167"/>
                        <a:pt x="313624" y="76328"/>
                      </a:cubicBezTo>
                      <a:cubicBezTo>
                        <a:pt x="314279" y="78948"/>
                        <a:pt x="310217" y="80127"/>
                        <a:pt x="309562" y="77441"/>
                      </a:cubicBezTo>
                      <a:lnTo>
                        <a:pt x="309562" y="7744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37" name="Google Shape;4037;p49">
                <a:extLst>
                  <a:ext uri="{FF2B5EF4-FFF2-40B4-BE49-F238E27FC236}">
                    <a16:creationId xmlns:a16="http://schemas.microsoft.com/office/drawing/2014/main" id="{3970516C-3D3F-400C-4C3E-E1DC493A1579}"/>
                  </a:ext>
                </a:extLst>
              </p:cNvPr>
              <p:cNvGrpSpPr/>
              <p:nvPr/>
            </p:nvGrpSpPr>
            <p:grpSpPr>
              <a:xfrm>
                <a:off x="7755017" y="1506046"/>
                <a:ext cx="330510" cy="514359"/>
                <a:chOff x="1968235" y="150158"/>
                <a:chExt cx="200881" cy="312623"/>
              </a:xfrm>
            </p:grpSpPr>
            <p:sp>
              <p:nvSpPr>
                <p:cNvPr id="4038" name="Google Shape;4038;p49">
                  <a:extLst>
                    <a:ext uri="{FF2B5EF4-FFF2-40B4-BE49-F238E27FC236}">
                      <a16:creationId xmlns:a16="http://schemas.microsoft.com/office/drawing/2014/main" id="{0BBB2B98-335F-1F06-D358-F58445E502DD}"/>
                    </a:ext>
                  </a:extLst>
                </p:cNvPr>
                <p:cNvSpPr/>
                <p:nvPr/>
              </p:nvSpPr>
              <p:spPr>
                <a:xfrm>
                  <a:off x="1968235" y="150158"/>
                  <a:ext cx="200881" cy="184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81" h="184786" extrusionOk="0">
                      <a:moveTo>
                        <a:pt x="146746" y="184787"/>
                      </a:moveTo>
                      <a:cubicBezTo>
                        <a:pt x="146746" y="184787"/>
                        <a:pt x="193980" y="137291"/>
                        <a:pt x="199418" y="118096"/>
                      </a:cubicBezTo>
                      <a:cubicBezTo>
                        <a:pt x="204855" y="98901"/>
                        <a:pt x="193391" y="97001"/>
                        <a:pt x="193391" y="97001"/>
                      </a:cubicBezTo>
                      <a:cubicBezTo>
                        <a:pt x="193391" y="97001"/>
                        <a:pt x="210031" y="39940"/>
                        <a:pt x="174785" y="22318"/>
                      </a:cubicBezTo>
                      <a:cubicBezTo>
                        <a:pt x="146746" y="8298"/>
                        <a:pt x="120018" y="16159"/>
                        <a:pt x="120018" y="16159"/>
                      </a:cubicBezTo>
                      <a:cubicBezTo>
                        <a:pt x="120018" y="16159"/>
                        <a:pt x="0" y="-23475"/>
                        <a:pt x="0" y="21400"/>
                      </a:cubicBezTo>
                      <a:cubicBezTo>
                        <a:pt x="0" y="66276"/>
                        <a:pt x="26925" y="75710"/>
                        <a:pt x="26925" y="75710"/>
                      </a:cubicBezTo>
                      <a:lnTo>
                        <a:pt x="146746" y="184787"/>
                      </a:lnTo>
                      <a:close/>
                    </a:path>
                  </a:pathLst>
                </a:custGeom>
                <a:solidFill>
                  <a:srgbClr val="19191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039" name="Google Shape;4039;p49">
                  <a:extLst>
                    <a:ext uri="{FF2B5EF4-FFF2-40B4-BE49-F238E27FC236}">
                      <a16:creationId xmlns:a16="http://schemas.microsoft.com/office/drawing/2014/main" id="{CCBBC3C9-6AA6-F7F4-18B1-99CE44686503}"/>
                    </a:ext>
                  </a:extLst>
                </p:cNvPr>
                <p:cNvGrpSpPr/>
                <p:nvPr/>
              </p:nvGrpSpPr>
              <p:grpSpPr>
                <a:xfrm>
                  <a:off x="2008066" y="332259"/>
                  <a:ext cx="115759" cy="130522"/>
                  <a:chOff x="2008066" y="332259"/>
                  <a:chExt cx="115759" cy="130522"/>
                </a:xfrm>
              </p:grpSpPr>
              <p:sp>
                <p:nvSpPr>
                  <p:cNvPr id="4040" name="Google Shape;4040;p49">
                    <a:extLst>
                      <a:ext uri="{FF2B5EF4-FFF2-40B4-BE49-F238E27FC236}">
                        <a16:creationId xmlns:a16="http://schemas.microsoft.com/office/drawing/2014/main" id="{7739444B-E460-DB97-E8C8-A861382AE578}"/>
                      </a:ext>
                    </a:extLst>
                  </p:cNvPr>
                  <p:cNvSpPr/>
                  <p:nvPr/>
                </p:nvSpPr>
                <p:spPr>
                  <a:xfrm>
                    <a:off x="2008066" y="332259"/>
                    <a:ext cx="115759" cy="130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759" h="130522" extrusionOk="0">
                        <a:moveTo>
                          <a:pt x="115759" y="100364"/>
                        </a:moveTo>
                        <a:cubicBezTo>
                          <a:pt x="115759" y="100364"/>
                          <a:pt x="32363" y="162076"/>
                          <a:pt x="0" y="108946"/>
                        </a:cubicBezTo>
                        <a:lnTo>
                          <a:pt x="12382" y="64529"/>
                        </a:lnTo>
                        <a:lnTo>
                          <a:pt x="20571" y="35245"/>
                        </a:lnTo>
                        <a:lnTo>
                          <a:pt x="26270" y="14740"/>
                        </a:lnTo>
                        <a:lnTo>
                          <a:pt x="108946" y="0"/>
                        </a:lnTo>
                        <a:cubicBezTo>
                          <a:pt x="105277" y="38062"/>
                          <a:pt x="108029" y="71080"/>
                          <a:pt x="115628" y="100364"/>
                        </a:cubicBezTo>
                        <a:close/>
                      </a:path>
                    </a:pathLst>
                  </a:custGeom>
                  <a:solidFill>
                    <a:srgbClr val="B2694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41" name="Google Shape;4041;p49">
                    <a:extLst>
                      <a:ext uri="{FF2B5EF4-FFF2-40B4-BE49-F238E27FC236}">
                        <a16:creationId xmlns:a16="http://schemas.microsoft.com/office/drawing/2014/main" id="{A7649B65-EC66-1543-91B6-2385220A22B3}"/>
                      </a:ext>
                    </a:extLst>
                  </p:cNvPr>
                  <p:cNvSpPr/>
                  <p:nvPr/>
                </p:nvSpPr>
                <p:spPr>
                  <a:xfrm>
                    <a:off x="2017368" y="362984"/>
                    <a:ext cx="80448" cy="46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48" h="46269" extrusionOk="0">
                        <a:moveTo>
                          <a:pt x="80448" y="0"/>
                        </a:moveTo>
                        <a:cubicBezTo>
                          <a:pt x="43696" y="44155"/>
                          <a:pt x="10809" y="49396"/>
                          <a:pt x="0" y="45007"/>
                        </a:cubicBezTo>
                        <a:lnTo>
                          <a:pt x="11334" y="4520"/>
                        </a:lnTo>
                        <a:lnTo>
                          <a:pt x="80448" y="0"/>
                        </a:lnTo>
                        <a:close/>
                      </a:path>
                    </a:pathLst>
                  </a:custGeom>
                  <a:solidFill>
                    <a:srgbClr val="76441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042" name="Google Shape;4042;p49">
                  <a:extLst>
                    <a:ext uri="{FF2B5EF4-FFF2-40B4-BE49-F238E27FC236}">
                      <a16:creationId xmlns:a16="http://schemas.microsoft.com/office/drawing/2014/main" id="{CD73E127-5D70-E7C1-E818-86479E4D2B4A}"/>
                    </a:ext>
                  </a:extLst>
                </p:cNvPr>
                <p:cNvGrpSpPr/>
                <p:nvPr/>
              </p:nvGrpSpPr>
              <p:grpSpPr>
                <a:xfrm>
                  <a:off x="1983499" y="182186"/>
                  <a:ext cx="148646" cy="201414"/>
                  <a:chOff x="1983499" y="182186"/>
                  <a:chExt cx="148646" cy="201414"/>
                </a:xfrm>
              </p:grpSpPr>
              <p:sp>
                <p:nvSpPr>
                  <p:cNvPr id="4043" name="Google Shape;4043;p49">
                    <a:extLst>
                      <a:ext uri="{FF2B5EF4-FFF2-40B4-BE49-F238E27FC236}">
                        <a16:creationId xmlns:a16="http://schemas.microsoft.com/office/drawing/2014/main" id="{5B93A7F7-7239-51B3-6EB6-D00B456459E4}"/>
                      </a:ext>
                    </a:extLst>
                  </p:cNvPr>
                  <p:cNvSpPr/>
                  <p:nvPr/>
                </p:nvSpPr>
                <p:spPr>
                  <a:xfrm>
                    <a:off x="1983499" y="221741"/>
                    <a:ext cx="19237" cy="640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37" h="64004" extrusionOk="0">
                        <a:moveTo>
                          <a:pt x="10351" y="0"/>
                        </a:moveTo>
                        <a:cubicBezTo>
                          <a:pt x="10351" y="0"/>
                          <a:pt x="0" y="10023"/>
                          <a:pt x="0" y="20767"/>
                        </a:cubicBezTo>
                        <a:cubicBezTo>
                          <a:pt x="0" y="48413"/>
                          <a:pt x="12513" y="64005"/>
                          <a:pt x="12513" y="64005"/>
                        </a:cubicBezTo>
                        <a:cubicBezTo>
                          <a:pt x="12513" y="64005"/>
                          <a:pt x="28956" y="13430"/>
                          <a:pt x="10416" y="0"/>
                        </a:cubicBezTo>
                        <a:close/>
                      </a:path>
                    </a:pathLst>
                  </a:custGeom>
                  <a:solidFill>
                    <a:srgbClr val="19191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44" name="Google Shape;4044;p49">
                    <a:extLst>
                      <a:ext uri="{FF2B5EF4-FFF2-40B4-BE49-F238E27FC236}">
                        <a16:creationId xmlns:a16="http://schemas.microsoft.com/office/drawing/2014/main" id="{86EFD4FD-154E-AF50-8C7F-194E798B7F74}"/>
                      </a:ext>
                    </a:extLst>
                  </p:cNvPr>
                  <p:cNvSpPr/>
                  <p:nvPr/>
                </p:nvSpPr>
                <p:spPr>
                  <a:xfrm>
                    <a:off x="1989403" y="198608"/>
                    <a:ext cx="141956" cy="184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956" h="184992" extrusionOk="0">
                        <a:moveTo>
                          <a:pt x="136584" y="110918"/>
                        </a:moveTo>
                        <a:cubicBezTo>
                          <a:pt x="136322" y="114259"/>
                          <a:pt x="135929" y="117338"/>
                          <a:pt x="135274" y="120221"/>
                        </a:cubicBezTo>
                        <a:cubicBezTo>
                          <a:pt x="133898" y="126903"/>
                          <a:pt x="131605" y="132734"/>
                          <a:pt x="128199" y="138564"/>
                        </a:cubicBezTo>
                        <a:cubicBezTo>
                          <a:pt x="123678" y="146295"/>
                          <a:pt x="117258" y="154222"/>
                          <a:pt x="108414" y="164572"/>
                        </a:cubicBezTo>
                        <a:cubicBezTo>
                          <a:pt x="94460" y="180885"/>
                          <a:pt x="72907" y="186060"/>
                          <a:pt x="52402" y="184816"/>
                        </a:cubicBezTo>
                        <a:cubicBezTo>
                          <a:pt x="-2039" y="181540"/>
                          <a:pt x="-4594" y="144198"/>
                          <a:pt x="3333" y="88448"/>
                        </a:cubicBezTo>
                        <a:cubicBezTo>
                          <a:pt x="8312" y="53858"/>
                          <a:pt x="-335" y="33942"/>
                          <a:pt x="9229" y="20971"/>
                        </a:cubicBezTo>
                        <a:lnTo>
                          <a:pt x="9229" y="20971"/>
                        </a:lnTo>
                        <a:cubicBezTo>
                          <a:pt x="9819" y="20381"/>
                          <a:pt x="10474" y="19791"/>
                          <a:pt x="11129" y="19267"/>
                        </a:cubicBezTo>
                        <a:cubicBezTo>
                          <a:pt x="26262" y="5903"/>
                          <a:pt x="46244" y="-779"/>
                          <a:pt x="66421" y="72"/>
                        </a:cubicBezTo>
                        <a:cubicBezTo>
                          <a:pt x="70286" y="269"/>
                          <a:pt x="74020" y="531"/>
                          <a:pt x="77558" y="924"/>
                        </a:cubicBezTo>
                        <a:cubicBezTo>
                          <a:pt x="78344" y="924"/>
                          <a:pt x="79196" y="1055"/>
                          <a:pt x="79982" y="1186"/>
                        </a:cubicBezTo>
                        <a:cubicBezTo>
                          <a:pt x="80310" y="1186"/>
                          <a:pt x="80637" y="1252"/>
                          <a:pt x="80965" y="1317"/>
                        </a:cubicBezTo>
                        <a:cubicBezTo>
                          <a:pt x="81882" y="1448"/>
                          <a:pt x="82733" y="1514"/>
                          <a:pt x="83651" y="1710"/>
                        </a:cubicBezTo>
                        <a:cubicBezTo>
                          <a:pt x="84306" y="1776"/>
                          <a:pt x="84895" y="1907"/>
                          <a:pt x="85551" y="1972"/>
                        </a:cubicBezTo>
                        <a:cubicBezTo>
                          <a:pt x="86992" y="2169"/>
                          <a:pt x="88368" y="2431"/>
                          <a:pt x="89743" y="2693"/>
                        </a:cubicBezTo>
                        <a:cubicBezTo>
                          <a:pt x="132850" y="11340"/>
                          <a:pt x="142022" y="38528"/>
                          <a:pt x="141956" y="64732"/>
                        </a:cubicBezTo>
                        <a:cubicBezTo>
                          <a:pt x="141956" y="82552"/>
                          <a:pt x="137501" y="99978"/>
                          <a:pt x="136650" y="110787"/>
                        </a:cubicBezTo>
                        <a:close/>
                      </a:path>
                    </a:pathLst>
                  </a:custGeom>
                  <a:solidFill>
                    <a:srgbClr val="B2694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45" name="Google Shape;4045;p49">
                    <a:extLst>
                      <a:ext uri="{FF2B5EF4-FFF2-40B4-BE49-F238E27FC236}">
                        <a16:creationId xmlns:a16="http://schemas.microsoft.com/office/drawing/2014/main" id="{C16EBA15-622F-7F8A-2CF4-5E2F03CF04CD}"/>
                      </a:ext>
                    </a:extLst>
                  </p:cNvPr>
                  <p:cNvSpPr/>
                  <p:nvPr/>
                </p:nvSpPr>
                <p:spPr>
                  <a:xfrm>
                    <a:off x="1996274" y="256762"/>
                    <a:ext cx="26954" cy="14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54" h="14650" extrusionOk="0">
                        <a:moveTo>
                          <a:pt x="0" y="14637"/>
                        </a:moveTo>
                        <a:cubicBezTo>
                          <a:pt x="1376" y="14834"/>
                          <a:pt x="8779" y="12803"/>
                          <a:pt x="26925" y="11951"/>
                        </a:cubicBezTo>
                        <a:cubicBezTo>
                          <a:pt x="26925" y="11951"/>
                          <a:pt x="28236" y="-1610"/>
                          <a:pt x="13430" y="159"/>
                        </a:cubicBezTo>
                        <a:cubicBezTo>
                          <a:pt x="2555" y="1469"/>
                          <a:pt x="0" y="14637"/>
                          <a:pt x="0" y="14637"/>
                        </a:cubicBezTo>
                        <a:close/>
                      </a:path>
                    </a:pathLst>
                  </a:custGeom>
                  <a:solidFill>
                    <a:srgbClr val="27293E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46" name="Google Shape;4046;p49">
                    <a:extLst>
                      <a:ext uri="{FF2B5EF4-FFF2-40B4-BE49-F238E27FC236}">
                        <a16:creationId xmlns:a16="http://schemas.microsoft.com/office/drawing/2014/main" id="{8D677BBF-4312-F273-3887-D3C8C9E42DAE}"/>
                      </a:ext>
                    </a:extLst>
                  </p:cNvPr>
                  <p:cNvSpPr/>
                  <p:nvPr/>
                </p:nvSpPr>
                <p:spPr>
                  <a:xfrm>
                    <a:off x="2035384" y="258018"/>
                    <a:ext cx="28628" cy="171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28" h="17180" extrusionOk="0">
                        <a:moveTo>
                          <a:pt x="28629" y="17115"/>
                        </a:moveTo>
                        <a:cubicBezTo>
                          <a:pt x="27253" y="17115"/>
                          <a:pt x="12447" y="12136"/>
                          <a:pt x="0" y="11154"/>
                        </a:cubicBezTo>
                        <a:cubicBezTo>
                          <a:pt x="0" y="11154"/>
                          <a:pt x="3276" y="-3390"/>
                          <a:pt x="17688" y="737"/>
                        </a:cubicBezTo>
                        <a:cubicBezTo>
                          <a:pt x="28236" y="3751"/>
                          <a:pt x="28629" y="17181"/>
                          <a:pt x="28629" y="17181"/>
                        </a:cubicBezTo>
                        <a:close/>
                      </a:path>
                    </a:pathLst>
                  </a:custGeom>
                  <a:solidFill>
                    <a:srgbClr val="27293E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47" name="Google Shape;4047;p49">
                    <a:extLst>
                      <a:ext uri="{FF2B5EF4-FFF2-40B4-BE49-F238E27FC236}">
                        <a16:creationId xmlns:a16="http://schemas.microsoft.com/office/drawing/2014/main" id="{CA3C7278-B4FF-DBEF-20FE-4EB4D356CB6F}"/>
                      </a:ext>
                    </a:extLst>
                  </p:cNvPr>
                  <p:cNvSpPr/>
                  <p:nvPr/>
                </p:nvSpPr>
                <p:spPr>
                  <a:xfrm>
                    <a:off x="1991786" y="182186"/>
                    <a:ext cx="140359" cy="6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359" h="66480" extrusionOk="0">
                        <a:moveTo>
                          <a:pt x="89915" y="66481"/>
                        </a:moveTo>
                        <a:cubicBezTo>
                          <a:pt x="89719" y="65563"/>
                          <a:pt x="78713" y="46434"/>
                          <a:pt x="69148" y="46434"/>
                        </a:cubicBezTo>
                        <a:cubicBezTo>
                          <a:pt x="59583" y="46434"/>
                          <a:pt x="49953" y="54623"/>
                          <a:pt x="43140" y="51937"/>
                        </a:cubicBezTo>
                        <a:cubicBezTo>
                          <a:pt x="36327" y="49251"/>
                          <a:pt x="47267" y="34118"/>
                          <a:pt x="47267" y="34118"/>
                        </a:cubicBezTo>
                        <a:cubicBezTo>
                          <a:pt x="47267" y="34118"/>
                          <a:pt x="17132" y="49185"/>
                          <a:pt x="3440" y="43682"/>
                        </a:cubicBezTo>
                        <a:cubicBezTo>
                          <a:pt x="-10252" y="38179"/>
                          <a:pt x="21259" y="16299"/>
                          <a:pt x="22635" y="16299"/>
                        </a:cubicBezTo>
                        <a:cubicBezTo>
                          <a:pt x="24010" y="16299"/>
                          <a:pt x="60959" y="-9710"/>
                          <a:pt x="93846" y="3982"/>
                        </a:cubicBezTo>
                        <a:cubicBezTo>
                          <a:pt x="126667" y="17674"/>
                          <a:pt x="140359" y="60126"/>
                          <a:pt x="140359" y="60126"/>
                        </a:cubicBezTo>
                        <a:lnTo>
                          <a:pt x="89915" y="66481"/>
                        </a:lnTo>
                        <a:close/>
                      </a:path>
                    </a:pathLst>
                  </a:custGeom>
                  <a:solidFill>
                    <a:srgbClr val="19191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48" name="Google Shape;4048;p49">
                    <a:extLst>
                      <a:ext uri="{FF2B5EF4-FFF2-40B4-BE49-F238E27FC236}">
                        <a16:creationId xmlns:a16="http://schemas.microsoft.com/office/drawing/2014/main" id="{AB585E3C-9F2F-EDF6-5F50-57E04F9E0F74}"/>
                      </a:ext>
                    </a:extLst>
                  </p:cNvPr>
                  <p:cNvSpPr/>
                  <p:nvPr/>
                </p:nvSpPr>
                <p:spPr>
                  <a:xfrm>
                    <a:off x="2042583" y="278207"/>
                    <a:ext cx="8006" cy="106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06" h="10688" extrusionOk="0">
                        <a:moveTo>
                          <a:pt x="7" y="5508"/>
                        </a:moveTo>
                        <a:cubicBezTo>
                          <a:pt x="138" y="8456"/>
                          <a:pt x="1972" y="10815"/>
                          <a:pt x="4200" y="10684"/>
                        </a:cubicBezTo>
                        <a:cubicBezTo>
                          <a:pt x="6427" y="10618"/>
                          <a:pt x="8130" y="8129"/>
                          <a:pt x="8000" y="5181"/>
                        </a:cubicBezTo>
                        <a:cubicBezTo>
                          <a:pt x="7868" y="2233"/>
                          <a:pt x="6034" y="-126"/>
                          <a:pt x="3807" y="5"/>
                        </a:cubicBezTo>
                        <a:cubicBezTo>
                          <a:pt x="1579" y="71"/>
                          <a:pt x="-124" y="2560"/>
                          <a:pt x="7" y="5508"/>
                        </a:cubicBezTo>
                        <a:close/>
                      </a:path>
                    </a:pathLst>
                  </a:custGeom>
                  <a:solidFill>
                    <a:srgbClr val="27293E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49" name="Google Shape;4049;p49">
                    <a:extLst>
                      <a:ext uri="{FF2B5EF4-FFF2-40B4-BE49-F238E27FC236}">
                        <a16:creationId xmlns:a16="http://schemas.microsoft.com/office/drawing/2014/main" id="{41A0999F-7ECB-21DC-0C5F-4CA1597711F8}"/>
                      </a:ext>
                    </a:extLst>
                  </p:cNvPr>
                  <p:cNvSpPr/>
                  <p:nvPr/>
                </p:nvSpPr>
                <p:spPr>
                  <a:xfrm>
                    <a:off x="2007010" y="276700"/>
                    <a:ext cx="8006" cy="106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06" h="10688" extrusionOk="0">
                        <a:moveTo>
                          <a:pt x="7" y="5508"/>
                        </a:moveTo>
                        <a:cubicBezTo>
                          <a:pt x="138" y="8456"/>
                          <a:pt x="1972" y="10815"/>
                          <a:pt x="4200" y="10684"/>
                        </a:cubicBezTo>
                        <a:cubicBezTo>
                          <a:pt x="6427" y="10618"/>
                          <a:pt x="8131" y="8129"/>
                          <a:pt x="8000" y="5181"/>
                        </a:cubicBezTo>
                        <a:cubicBezTo>
                          <a:pt x="7868" y="2233"/>
                          <a:pt x="6034" y="-126"/>
                          <a:pt x="3807" y="5"/>
                        </a:cubicBezTo>
                        <a:cubicBezTo>
                          <a:pt x="1579" y="136"/>
                          <a:pt x="-124" y="2560"/>
                          <a:pt x="7" y="5508"/>
                        </a:cubicBezTo>
                        <a:close/>
                      </a:path>
                    </a:pathLst>
                  </a:custGeom>
                  <a:solidFill>
                    <a:srgbClr val="27293E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50" name="Google Shape;4050;p49">
                    <a:extLst>
                      <a:ext uri="{FF2B5EF4-FFF2-40B4-BE49-F238E27FC236}">
                        <a16:creationId xmlns:a16="http://schemas.microsoft.com/office/drawing/2014/main" id="{0D126C75-C7C6-5023-0CD6-FDD5FC85D075}"/>
                      </a:ext>
                    </a:extLst>
                  </p:cNvPr>
                  <p:cNvSpPr/>
                  <p:nvPr/>
                </p:nvSpPr>
                <p:spPr>
                  <a:xfrm>
                    <a:off x="2048529" y="294658"/>
                    <a:ext cx="20796" cy="10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96" h="10113" extrusionOk="0">
                        <a:moveTo>
                          <a:pt x="20725" y="6287"/>
                        </a:moveTo>
                        <a:cubicBezTo>
                          <a:pt x="20463" y="9235"/>
                          <a:pt x="13125" y="10479"/>
                          <a:pt x="7426" y="10021"/>
                        </a:cubicBezTo>
                        <a:cubicBezTo>
                          <a:pt x="1726" y="9562"/>
                          <a:pt x="-239" y="7597"/>
                          <a:pt x="23" y="4649"/>
                        </a:cubicBezTo>
                        <a:cubicBezTo>
                          <a:pt x="285" y="1701"/>
                          <a:pt x="5067" y="-396"/>
                          <a:pt x="10832" y="63"/>
                        </a:cubicBezTo>
                        <a:cubicBezTo>
                          <a:pt x="16532" y="522"/>
                          <a:pt x="20987" y="3273"/>
                          <a:pt x="20790" y="6287"/>
                        </a:cubicBezTo>
                        <a:close/>
                      </a:path>
                    </a:pathLst>
                  </a:custGeom>
                  <a:solidFill>
                    <a:srgbClr val="A43B4E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51" name="Google Shape;4051;p49">
                    <a:extLst>
                      <a:ext uri="{FF2B5EF4-FFF2-40B4-BE49-F238E27FC236}">
                        <a16:creationId xmlns:a16="http://schemas.microsoft.com/office/drawing/2014/main" id="{CD48D6D8-58D3-88BB-34C0-26EB15FABDEC}"/>
                      </a:ext>
                    </a:extLst>
                  </p:cNvPr>
                  <p:cNvSpPr/>
                  <p:nvPr/>
                </p:nvSpPr>
                <p:spPr>
                  <a:xfrm>
                    <a:off x="1990967" y="293016"/>
                    <a:ext cx="18812" cy="109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12" h="10941" extrusionOk="0">
                        <a:moveTo>
                          <a:pt x="0" y="8125"/>
                        </a:moveTo>
                        <a:cubicBezTo>
                          <a:pt x="1834" y="9566"/>
                          <a:pt x="4717" y="10615"/>
                          <a:pt x="7992" y="10877"/>
                        </a:cubicBezTo>
                        <a:cubicBezTo>
                          <a:pt x="13692" y="11335"/>
                          <a:pt x="18540" y="9304"/>
                          <a:pt x="18802" y="6291"/>
                        </a:cubicBezTo>
                        <a:cubicBezTo>
                          <a:pt x="19064" y="3343"/>
                          <a:pt x="14609" y="526"/>
                          <a:pt x="8910" y="67"/>
                        </a:cubicBezTo>
                        <a:cubicBezTo>
                          <a:pt x="5765" y="-195"/>
                          <a:pt x="2883" y="329"/>
                          <a:pt x="917" y="1312"/>
                        </a:cubicBezTo>
                        <a:lnTo>
                          <a:pt x="65" y="8125"/>
                        </a:lnTo>
                        <a:close/>
                      </a:path>
                    </a:pathLst>
                  </a:custGeom>
                  <a:solidFill>
                    <a:srgbClr val="A43B4E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52" name="Google Shape;4052;p49">
                    <a:extLst>
                      <a:ext uri="{FF2B5EF4-FFF2-40B4-BE49-F238E27FC236}">
                        <a16:creationId xmlns:a16="http://schemas.microsoft.com/office/drawing/2014/main" id="{06A1F533-B355-5743-7974-E4F7C17DD3A5}"/>
                      </a:ext>
                    </a:extLst>
                  </p:cNvPr>
                  <p:cNvSpPr/>
                  <p:nvPr/>
                </p:nvSpPr>
                <p:spPr>
                  <a:xfrm>
                    <a:off x="2016124" y="281012"/>
                    <a:ext cx="13692" cy="224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92" h="22487" extrusionOk="0">
                        <a:moveTo>
                          <a:pt x="12120" y="22487"/>
                        </a:moveTo>
                        <a:cubicBezTo>
                          <a:pt x="12971" y="22422"/>
                          <a:pt x="13692" y="21701"/>
                          <a:pt x="13692" y="20784"/>
                        </a:cubicBezTo>
                        <a:cubicBezTo>
                          <a:pt x="13692" y="19801"/>
                          <a:pt x="12971" y="19015"/>
                          <a:pt x="11989" y="18950"/>
                        </a:cubicBezTo>
                        <a:cubicBezTo>
                          <a:pt x="8582" y="18884"/>
                          <a:pt x="6093" y="17901"/>
                          <a:pt x="4651" y="17115"/>
                        </a:cubicBezTo>
                        <a:cubicBezTo>
                          <a:pt x="9827" y="11743"/>
                          <a:pt x="11334" y="2506"/>
                          <a:pt x="11399" y="2048"/>
                        </a:cubicBezTo>
                        <a:cubicBezTo>
                          <a:pt x="11530" y="1065"/>
                          <a:pt x="10875" y="213"/>
                          <a:pt x="9892" y="17"/>
                        </a:cubicBezTo>
                        <a:cubicBezTo>
                          <a:pt x="8910" y="-114"/>
                          <a:pt x="8058" y="541"/>
                          <a:pt x="7861" y="1523"/>
                        </a:cubicBezTo>
                        <a:cubicBezTo>
                          <a:pt x="7861" y="1654"/>
                          <a:pt x="6224" y="11940"/>
                          <a:pt x="721" y="15870"/>
                        </a:cubicBezTo>
                        <a:cubicBezTo>
                          <a:pt x="262" y="16198"/>
                          <a:pt x="0" y="16657"/>
                          <a:pt x="0" y="17181"/>
                        </a:cubicBezTo>
                        <a:cubicBezTo>
                          <a:pt x="0" y="17705"/>
                          <a:pt x="197" y="18229"/>
                          <a:pt x="590" y="18556"/>
                        </a:cubicBezTo>
                        <a:cubicBezTo>
                          <a:pt x="721" y="18688"/>
                          <a:pt x="4651" y="22225"/>
                          <a:pt x="11989" y="22422"/>
                        </a:cubicBezTo>
                        <a:cubicBezTo>
                          <a:pt x="12054" y="22422"/>
                          <a:pt x="12120" y="22422"/>
                          <a:pt x="12185" y="22422"/>
                        </a:cubicBezTo>
                        <a:close/>
                      </a:path>
                    </a:pathLst>
                  </a:custGeom>
                  <a:solidFill>
                    <a:srgbClr val="27293E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053" name="Google Shape;4053;p49">
                  <a:extLst>
                    <a:ext uri="{FF2B5EF4-FFF2-40B4-BE49-F238E27FC236}">
                      <a16:creationId xmlns:a16="http://schemas.microsoft.com/office/drawing/2014/main" id="{C4B107BA-FAC5-6209-FD6D-6781AAA3A772}"/>
                    </a:ext>
                  </a:extLst>
                </p:cNvPr>
                <p:cNvSpPr/>
                <p:nvPr/>
              </p:nvSpPr>
              <p:spPr>
                <a:xfrm>
                  <a:off x="2105285" y="318895"/>
                  <a:ext cx="19391" cy="1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91" h="18343" extrusionOk="0">
                      <a:moveTo>
                        <a:pt x="0" y="4389"/>
                      </a:moveTo>
                      <a:cubicBezTo>
                        <a:pt x="7665" y="5110"/>
                        <a:pt x="14151" y="3341"/>
                        <a:pt x="19392" y="0"/>
                      </a:cubicBezTo>
                      <a:cubicBezTo>
                        <a:pt x="18016" y="6682"/>
                        <a:pt x="15723" y="12513"/>
                        <a:pt x="12316" y="18343"/>
                      </a:cubicBezTo>
                      <a:cubicBezTo>
                        <a:pt x="7141" y="15264"/>
                        <a:pt x="2817" y="10744"/>
                        <a:pt x="0" y="4389"/>
                      </a:cubicBezTo>
                      <a:close/>
                    </a:path>
                  </a:pathLst>
                </a:custGeom>
                <a:solidFill>
                  <a:srgbClr val="27293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4" name="Google Shape;4054;p49">
                  <a:extLst>
                    <a:ext uri="{FF2B5EF4-FFF2-40B4-BE49-F238E27FC236}">
                      <a16:creationId xmlns:a16="http://schemas.microsoft.com/office/drawing/2014/main" id="{C2D9A149-FBD6-16FC-5CE8-AE17F891E109}"/>
                    </a:ext>
                  </a:extLst>
                </p:cNvPr>
                <p:cNvSpPr/>
                <p:nvPr/>
              </p:nvSpPr>
              <p:spPr>
                <a:xfrm>
                  <a:off x="2078294" y="233968"/>
                  <a:ext cx="71800" cy="84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00" h="84664" extrusionOk="0">
                      <a:moveTo>
                        <a:pt x="3079" y="61801"/>
                      </a:moveTo>
                      <a:cubicBezTo>
                        <a:pt x="13692" y="69007"/>
                        <a:pt x="18736" y="32320"/>
                        <a:pt x="40814" y="28128"/>
                      </a:cubicBezTo>
                      <a:cubicBezTo>
                        <a:pt x="45662" y="27210"/>
                        <a:pt x="49723" y="27800"/>
                        <a:pt x="52934" y="29503"/>
                      </a:cubicBezTo>
                      <a:cubicBezTo>
                        <a:pt x="52934" y="47323"/>
                        <a:pt x="48479" y="64749"/>
                        <a:pt x="47627" y="75558"/>
                      </a:cubicBezTo>
                      <a:cubicBezTo>
                        <a:pt x="47365" y="78834"/>
                        <a:pt x="46972" y="81847"/>
                        <a:pt x="46382" y="84664"/>
                      </a:cubicBezTo>
                      <a:cubicBezTo>
                        <a:pt x="56471" y="62849"/>
                        <a:pt x="67870" y="37037"/>
                        <a:pt x="70687" y="25966"/>
                      </a:cubicBezTo>
                      <a:cubicBezTo>
                        <a:pt x="71277" y="23738"/>
                        <a:pt x="71604" y="21642"/>
                        <a:pt x="71801" y="19611"/>
                      </a:cubicBezTo>
                      <a:cubicBezTo>
                        <a:pt x="71342" y="19022"/>
                        <a:pt x="70884" y="18432"/>
                        <a:pt x="70360" y="17908"/>
                      </a:cubicBezTo>
                      <a:cubicBezTo>
                        <a:pt x="68263" y="15418"/>
                        <a:pt x="65839" y="13322"/>
                        <a:pt x="63219" y="11422"/>
                      </a:cubicBezTo>
                      <a:cubicBezTo>
                        <a:pt x="59092" y="8474"/>
                        <a:pt x="54309" y="6247"/>
                        <a:pt x="49330" y="4609"/>
                      </a:cubicBezTo>
                      <a:cubicBezTo>
                        <a:pt x="33083" y="-894"/>
                        <a:pt x="13758" y="-501"/>
                        <a:pt x="0" y="875"/>
                      </a:cubicBezTo>
                      <a:cubicBezTo>
                        <a:pt x="9761" y="15746"/>
                        <a:pt x="-5634" y="55905"/>
                        <a:pt x="3013" y="61866"/>
                      </a:cubicBezTo>
                      <a:close/>
                    </a:path>
                  </a:pathLst>
                </a:custGeom>
                <a:solidFill>
                  <a:srgbClr val="19191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5" name="Google Shape;4055;p49">
                  <a:extLst>
                    <a:ext uri="{FF2B5EF4-FFF2-40B4-BE49-F238E27FC236}">
                      <a16:creationId xmlns:a16="http://schemas.microsoft.com/office/drawing/2014/main" id="{65517CA5-0CB1-D2E7-5419-8E6C54F66989}"/>
                    </a:ext>
                  </a:extLst>
                </p:cNvPr>
                <p:cNvSpPr/>
                <p:nvPr/>
              </p:nvSpPr>
              <p:spPr>
                <a:xfrm>
                  <a:off x="2005052" y="316995"/>
                  <a:ext cx="38062" cy="25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62" h="25288" extrusionOk="0">
                      <a:moveTo>
                        <a:pt x="0" y="983"/>
                      </a:moveTo>
                      <a:cubicBezTo>
                        <a:pt x="0" y="983"/>
                        <a:pt x="12840" y="590"/>
                        <a:pt x="38062" y="0"/>
                      </a:cubicBezTo>
                      <a:cubicBezTo>
                        <a:pt x="38062" y="0"/>
                        <a:pt x="34263" y="26794"/>
                        <a:pt x="16050" y="25222"/>
                      </a:cubicBezTo>
                      <a:cubicBezTo>
                        <a:pt x="590" y="23912"/>
                        <a:pt x="0" y="983"/>
                        <a:pt x="0" y="98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6" name="Google Shape;4056;p49">
                  <a:extLst>
                    <a:ext uri="{FF2B5EF4-FFF2-40B4-BE49-F238E27FC236}">
                      <a16:creationId xmlns:a16="http://schemas.microsoft.com/office/drawing/2014/main" id="{EC558278-9301-10C3-BF55-8DF8C4E505D8}"/>
                    </a:ext>
                  </a:extLst>
                </p:cNvPr>
                <p:cNvSpPr/>
                <p:nvPr/>
              </p:nvSpPr>
              <p:spPr>
                <a:xfrm>
                  <a:off x="2016222" y="347445"/>
                  <a:ext cx="13641" cy="5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1" h="5249" extrusionOk="0">
                      <a:moveTo>
                        <a:pt x="1081" y="3943"/>
                      </a:moveTo>
                      <a:cubicBezTo>
                        <a:pt x="5078" y="5647"/>
                        <a:pt x="9467" y="5974"/>
                        <a:pt x="13004" y="3157"/>
                      </a:cubicBezTo>
                      <a:cubicBezTo>
                        <a:pt x="14773" y="1716"/>
                        <a:pt x="12480" y="-1036"/>
                        <a:pt x="10712" y="406"/>
                      </a:cubicBezTo>
                      <a:cubicBezTo>
                        <a:pt x="8157" y="2437"/>
                        <a:pt x="5078" y="1716"/>
                        <a:pt x="2326" y="537"/>
                      </a:cubicBezTo>
                      <a:cubicBezTo>
                        <a:pt x="230" y="-380"/>
                        <a:pt x="-1015" y="3026"/>
                        <a:pt x="1081" y="3878"/>
                      </a:cubicBezTo>
                      <a:lnTo>
                        <a:pt x="1081" y="3878"/>
                      </a:lnTo>
                      <a:close/>
                    </a:path>
                  </a:pathLst>
                </a:custGeom>
                <a:solidFill>
                  <a:srgbClr val="A43B4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7" name="Google Shape;4057;p49">
                  <a:extLst>
                    <a:ext uri="{FF2B5EF4-FFF2-40B4-BE49-F238E27FC236}">
                      <a16:creationId xmlns:a16="http://schemas.microsoft.com/office/drawing/2014/main" id="{1F862DED-67C2-27B6-A56C-523D5CC70A12}"/>
                    </a:ext>
                  </a:extLst>
                </p:cNvPr>
                <p:cNvSpPr/>
                <p:nvPr/>
              </p:nvSpPr>
              <p:spPr>
                <a:xfrm>
                  <a:off x="2088339" y="261142"/>
                  <a:ext cx="54689" cy="65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89" h="65080" extrusionOk="0">
                      <a:moveTo>
                        <a:pt x="830" y="47336"/>
                      </a:moveTo>
                      <a:cubicBezTo>
                        <a:pt x="-1397" y="38361"/>
                        <a:pt x="961" y="28927"/>
                        <a:pt x="6661" y="21590"/>
                      </a:cubicBezTo>
                      <a:cubicBezTo>
                        <a:pt x="13998" y="12156"/>
                        <a:pt x="27231" y="-2256"/>
                        <a:pt x="38696" y="299"/>
                      </a:cubicBezTo>
                      <a:cubicBezTo>
                        <a:pt x="55467" y="4033"/>
                        <a:pt x="56319" y="19297"/>
                        <a:pt x="53371" y="34561"/>
                      </a:cubicBezTo>
                      <a:cubicBezTo>
                        <a:pt x="50488" y="49826"/>
                        <a:pt x="38761" y="69217"/>
                        <a:pt x="17863" y="64304"/>
                      </a:cubicBezTo>
                      <a:cubicBezTo>
                        <a:pt x="7381" y="61814"/>
                        <a:pt x="2730" y="54673"/>
                        <a:pt x="896" y="47336"/>
                      </a:cubicBezTo>
                      <a:close/>
                    </a:path>
                  </a:pathLst>
                </a:custGeom>
                <a:solidFill>
                  <a:srgbClr val="B2694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8" name="Google Shape;4058;p49">
                  <a:extLst>
                    <a:ext uri="{FF2B5EF4-FFF2-40B4-BE49-F238E27FC236}">
                      <a16:creationId xmlns:a16="http://schemas.microsoft.com/office/drawing/2014/main" id="{546FD35D-3EB4-04C7-2539-2D9BE9D732AE}"/>
                    </a:ext>
                  </a:extLst>
                </p:cNvPr>
                <p:cNvSpPr/>
                <p:nvPr/>
              </p:nvSpPr>
              <p:spPr>
                <a:xfrm>
                  <a:off x="2105509" y="273548"/>
                  <a:ext cx="25999" cy="35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99" h="35734" extrusionOk="0">
                      <a:moveTo>
                        <a:pt x="4034" y="33817"/>
                      </a:moveTo>
                      <a:cubicBezTo>
                        <a:pt x="3707" y="27331"/>
                        <a:pt x="3838" y="20518"/>
                        <a:pt x="6720" y="14491"/>
                      </a:cubicBezTo>
                      <a:cubicBezTo>
                        <a:pt x="9341" y="9119"/>
                        <a:pt x="16154" y="1585"/>
                        <a:pt x="23033" y="4468"/>
                      </a:cubicBezTo>
                      <a:cubicBezTo>
                        <a:pt x="25326" y="5450"/>
                        <a:pt x="27291" y="1978"/>
                        <a:pt x="24933" y="996"/>
                      </a:cubicBezTo>
                      <a:cubicBezTo>
                        <a:pt x="18250" y="-1821"/>
                        <a:pt x="11437" y="1716"/>
                        <a:pt x="6982" y="6892"/>
                      </a:cubicBezTo>
                      <a:cubicBezTo>
                        <a:pt x="497" y="14360"/>
                        <a:pt x="-355" y="24383"/>
                        <a:pt x="104" y="33882"/>
                      </a:cubicBezTo>
                      <a:cubicBezTo>
                        <a:pt x="235" y="36437"/>
                        <a:pt x="4165" y="36306"/>
                        <a:pt x="4034" y="33751"/>
                      </a:cubicBezTo>
                      <a:lnTo>
                        <a:pt x="4034" y="33751"/>
                      </a:lnTo>
                      <a:close/>
                    </a:path>
                  </a:pathLst>
                </a:custGeom>
                <a:solidFill>
                  <a:srgbClr val="27293E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059" name="Google Shape;4059;p49">
                  <a:extLst>
                    <a:ext uri="{FF2B5EF4-FFF2-40B4-BE49-F238E27FC236}">
                      <a16:creationId xmlns:a16="http://schemas.microsoft.com/office/drawing/2014/main" id="{80370EA7-E75A-6AC1-35FC-B26C6E12A8B2}"/>
                    </a:ext>
                  </a:extLst>
                </p:cNvPr>
                <p:cNvGrpSpPr/>
                <p:nvPr/>
              </p:nvGrpSpPr>
              <p:grpSpPr>
                <a:xfrm>
                  <a:off x="1986012" y="270089"/>
                  <a:ext cx="137616" cy="116744"/>
                  <a:chOff x="1986012" y="270089"/>
                  <a:chExt cx="137616" cy="116744"/>
                </a:xfrm>
              </p:grpSpPr>
              <p:sp>
                <p:nvSpPr>
                  <p:cNvPr id="4060" name="Google Shape;4060;p49">
                    <a:extLst>
                      <a:ext uri="{FF2B5EF4-FFF2-40B4-BE49-F238E27FC236}">
                        <a16:creationId xmlns:a16="http://schemas.microsoft.com/office/drawing/2014/main" id="{B0308582-5DFA-97CB-949B-AA08A39764AE}"/>
                      </a:ext>
                    </a:extLst>
                  </p:cNvPr>
                  <p:cNvSpPr/>
                  <p:nvPr/>
                </p:nvSpPr>
                <p:spPr>
                  <a:xfrm>
                    <a:off x="1986012" y="270089"/>
                    <a:ext cx="137616" cy="116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16" h="116744" extrusionOk="0">
                        <a:moveTo>
                          <a:pt x="2728" y="77107"/>
                        </a:moveTo>
                        <a:cubicBezTo>
                          <a:pt x="5021" y="83527"/>
                          <a:pt x="6986" y="104360"/>
                          <a:pt x="37122" y="113139"/>
                        </a:cubicBezTo>
                        <a:cubicBezTo>
                          <a:pt x="56317" y="118707"/>
                          <a:pt x="74398" y="117266"/>
                          <a:pt x="84683" y="112615"/>
                        </a:cubicBezTo>
                        <a:cubicBezTo>
                          <a:pt x="87304" y="111435"/>
                          <a:pt x="89466" y="109994"/>
                          <a:pt x="90907" y="108422"/>
                        </a:cubicBezTo>
                        <a:cubicBezTo>
                          <a:pt x="99162" y="106064"/>
                          <a:pt x="112919" y="93027"/>
                          <a:pt x="122811" y="82676"/>
                        </a:cubicBezTo>
                        <a:cubicBezTo>
                          <a:pt x="128642" y="76649"/>
                          <a:pt x="132966" y="69442"/>
                          <a:pt x="135652" y="61581"/>
                        </a:cubicBezTo>
                        <a:cubicBezTo>
                          <a:pt x="136503" y="59092"/>
                          <a:pt x="137158" y="56602"/>
                          <a:pt x="137617" y="53982"/>
                        </a:cubicBezTo>
                        <a:cubicBezTo>
                          <a:pt x="124842" y="79662"/>
                          <a:pt x="95755" y="97613"/>
                          <a:pt x="88680" y="93158"/>
                        </a:cubicBezTo>
                        <a:cubicBezTo>
                          <a:pt x="88680" y="93158"/>
                          <a:pt x="76953" y="77828"/>
                          <a:pt x="80491" y="57585"/>
                        </a:cubicBezTo>
                        <a:cubicBezTo>
                          <a:pt x="83897" y="37931"/>
                          <a:pt x="108530" y="16706"/>
                          <a:pt x="108530" y="16706"/>
                        </a:cubicBezTo>
                        <a:lnTo>
                          <a:pt x="120584" y="0"/>
                        </a:lnTo>
                        <a:cubicBezTo>
                          <a:pt x="100079" y="15461"/>
                          <a:pt x="73874" y="43107"/>
                          <a:pt x="73874" y="43107"/>
                        </a:cubicBezTo>
                        <a:cubicBezTo>
                          <a:pt x="73743" y="43500"/>
                          <a:pt x="73612" y="43827"/>
                          <a:pt x="73481" y="44155"/>
                        </a:cubicBezTo>
                        <a:cubicBezTo>
                          <a:pt x="72433" y="43238"/>
                          <a:pt x="71188" y="42517"/>
                          <a:pt x="69812" y="41993"/>
                        </a:cubicBezTo>
                        <a:cubicBezTo>
                          <a:pt x="62278" y="39176"/>
                          <a:pt x="45180" y="33083"/>
                          <a:pt x="37908" y="26401"/>
                        </a:cubicBezTo>
                        <a:cubicBezTo>
                          <a:pt x="25330" y="14871"/>
                          <a:pt x="23168" y="34721"/>
                          <a:pt x="5742" y="35769"/>
                        </a:cubicBezTo>
                        <a:cubicBezTo>
                          <a:pt x="2925" y="35966"/>
                          <a:pt x="1352" y="39700"/>
                          <a:pt x="566" y="44876"/>
                        </a:cubicBezTo>
                        <a:cubicBezTo>
                          <a:pt x="-940" y="55357"/>
                          <a:pt x="828" y="71670"/>
                          <a:pt x="2728" y="76976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61" name="Google Shape;4061;p49">
                    <a:extLst>
                      <a:ext uri="{FF2B5EF4-FFF2-40B4-BE49-F238E27FC236}">
                        <a16:creationId xmlns:a16="http://schemas.microsoft.com/office/drawing/2014/main" id="{56638F18-2EC7-BD93-10D8-4ED5228B8FC9}"/>
                      </a:ext>
                    </a:extLst>
                  </p:cNvPr>
                  <p:cNvSpPr/>
                  <p:nvPr/>
                </p:nvSpPr>
                <p:spPr>
                  <a:xfrm>
                    <a:off x="1986012" y="298722"/>
                    <a:ext cx="84683" cy="881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683" h="88110" extrusionOk="0">
                        <a:moveTo>
                          <a:pt x="2728" y="48474"/>
                        </a:moveTo>
                        <a:cubicBezTo>
                          <a:pt x="5021" y="54894"/>
                          <a:pt x="6986" y="75727"/>
                          <a:pt x="37122" y="84505"/>
                        </a:cubicBezTo>
                        <a:cubicBezTo>
                          <a:pt x="56317" y="90074"/>
                          <a:pt x="74398" y="88632"/>
                          <a:pt x="84683" y="83981"/>
                        </a:cubicBezTo>
                        <a:cubicBezTo>
                          <a:pt x="84290" y="83391"/>
                          <a:pt x="83832" y="82736"/>
                          <a:pt x="83242" y="82147"/>
                        </a:cubicBezTo>
                        <a:cubicBezTo>
                          <a:pt x="66733" y="63541"/>
                          <a:pt x="68830" y="19911"/>
                          <a:pt x="68830" y="19911"/>
                        </a:cubicBezTo>
                        <a:cubicBezTo>
                          <a:pt x="60903" y="20959"/>
                          <a:pt x="40004" y="7005"/>
                          <a:pt x="33257" y="2026"/>
                        </a:cubicBezTo>
                        <a:cubicBezTo>
                          <a:pt x="26509" y="-2953"/>
                          <a:pt x="22644" y="2353"/>
                          <a:pt x="19041" y="6088"/>
                        </a:cubicBezTo>
                        <a:cubicBezTo>
                          <a:pt x="15568" y="9691"/>
                          <a:pt x="7183" y="10804"/>
                          <a:pt x="566" y="16438"/>
                        </a:cubicBezTo>
                        <a:cubicBezTo>
                          <a:pt x="-940" y="26920"/>
                          <a:pt x="828" y="43233"/>
                          <a:pt x="2728" y="4853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62" name="Google Shape;4062;p49">
                    <a:extLst>
                      <a:ext uri="{FF2B5EF4-FFF2-40B4-BE49-F238E27FC236}">
                        <a16:creationId xmlns:a16="http://schemas.microsoft.com/office/drawing/2014/main" id="{D596AF6B-180C-FDD9-EE38-3B5C0A5041BB}"/>
                      </a:ext>
                    </a:extLst>
                  </p:cNvPr>
                  <p:cNvSpPr/>
                  <p:nvPr/>
                </p:nvSpPr>
                <p:spPr>
                  <a:xfrm>
                    <a:off x="2002377" y="316427"/>
                    <a:ext cx="21924" cy="44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24" h="4462" extrusionOk="0">
                        <a:moveTo>
                          <a:pt x="20625" y="3844"/>
                        </a:moveTo>
                        <a:cubicBezTo>
                          <a:pt x="14074" y="4826"/>
                          <a:pt x="7654" y="4630"/>
                          <a:pt x="1234" y="3319"/>
                        </a:cubicBezTo>
                        <a:cubicBezTo>
                          <a:pt x="-928" y="2861"/>
                          <a:pt x="-11" y="-415"/>
                          <a:pt x="2151" y="44"/>
                        </a:cubicBezTo>
                        <a:cubicBezTo>
                          <a:pt x="7981" y="1289"/>
                          <a:pt x="13877" y="1485"/>
                          <a:pt x="19773" y="568"/>
                        </a:cubicBezTo>
                        <a:cubicBezTo>
                          <a:pt x="21935" y="240"/>
                          <a:pt x="22853" y="3516"/>
                          <a:pt x="20691" y="3844"/>
                        </a:cubicBezTo>
                        <a:lnTo>
                          <a:pt x="20691" y="38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63" name="Google Shape;4063;p49">
                    <a:extLst>
                      <a:ext uri="{FF2B5EF4-FFF2-40B4-BE49-F238E27FC236}">
                        <a16:creationId xmlns:a16="http://schemas.microsoft.com/office/drawing/2014/main" id="{D745B0F4-B289-3096-B834-8975DA47E42A}"/>
                      </a:ext>
                    </a:extLst>
                  </p:cNvPr>
                  <p:cNvSpPr/>
                  <p:nvPr/>
                </p:nvSpPr>
                <p:spPr>
                  <a:xfrm>
                    <a:off x="1991840" y="326981"/>
                    <a:ext cx="48774" cy="83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774" h="8355" extrusionOk="0">
                        <a:moveTo>
                          <a:pt x="47475" y="6523"/>
                        </a:moveTo>
                        <a:cubicBezTo>
                          <a:pt x="31752" y="9733"/>
                          <a:pt x="16291" y="8750"/>
                          <a:pt x="1158" y="3378"/>
                        </a:cubicBezTo>
                        <a:cubicBezTo>
                          <a:pt x="-873" y="2658"/>
                          <a:pt x="-21" y="-618"/>
                          <a:pt x="2075" y="103"/>
                        </a:cubicBezTo>
                        <a:cubicBezTo>
                          <a:pt x="16685" y="5213"/>
                          <a:pt x="31425" y="6327"/>
                          <a:pt x="46623" y="3247"/>
                        </a:cubicBezTo>
                        <a:cubicBezTo>
                          <a:pt x="48785" y="2789"/>
                          <a:pt x="49703" y="6064"/>
                          <a:pt x="47541" y="6523"/>
                        </a:cubicBezTo>
                        <a:lnTo>
                          <a:pt x="47541" y="652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64" name="Google Shape;4064;p49">
                    <a:extLst>
                      <a:ext uri="{FF2B5EF4-FFF2-40B4-BE49-F238E27FC236}">
                        <a16:creationId xmlns:a16="http://schemas.microsoft.com/office/drawing/2014/main" id="{E8392685-6835-0280-38A4-F0B5B127EC38}"/>
                      </a:ext>
                    </a:extLst>
                  </p:cNvPr>
                  <p:cNvSpPr/>
                  <p:nvPr/>
                </p:nvSpPr>
                <p:spPr>
                  <a:xfrm>
                    <a:off x="1994657" y="341524"/>
                    <a:ext cx="50084" cy="8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84" h="8492" extrusionOk="0">
                        <a:moveTo>
                          <a:pt x="48851" y="6589"/>
                        </a:moveTo>
                        <a:cubicBezTo>
                          <a:pt x="32669" y="9930"/>
                          <a:pt x="16750" y="8881"/>
                          <a:pt x="1158" y="3378"/>
                        </a:cubicBezTo>
                        <a:cubicBezTo>
                          <a:pt x="-873" y="2658"/>
                          <a:pt x="-21" y="-618"/>
                          <a:pt x="2075" y="103"/>
                        </a:cubicBezTo>
                        <a:cubicBezTo>
                          <a:pt x="17078" y="5409"/>
                          <a:pt x="32342" y="6589"/>
                          <a:pt x="47934" y="3313"/>
                        </a:cubicBezTo>
                        <a:cubicBezTo>
                          <a:pt x="50096" y="2854"/>
                          <a:pt x="51013" y="6130"/>
                          <a:pt x="48851" y="6589"/>
                        </a:cubicBezTo>
                        <a:lnTo>
                          <a:pt x="48851" y="658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65" name="Google Shape;4065;p49">
                    <a:extLst>
                      <a:ext uri="{FF2B5EF4-FFF2-40B4-BE49-F238E27FC236}">
                        <a16:creationId xmlns:a16="http://schemas.microsoft.com/office/drawing/2014/main" id="{DF7500DD-4635-1EE9-ABEF-274F2271C1CC}"/>
                      </a:ext>
                    </a:extLst>
                  </p:cNvPr>
                  <p:cNvSpPr/>
                  <p:nvPr/>
                </p:nvSpPr>
                <p:spPr>
                  <a:xfrm>
                    <a:off x="1998059" y="357129"/>
                    <a:ext cx="50173" cy="9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173" h="9654" extrusionOk="0">
                        <a:moveTo>
                          <a:pt x="48986" y="7296"/>
                        </a:moveTo>
                        <a:cubicBezTo>
                          <a:pt x="32477" y="11555"/>
                          <a:pt x="16427" y="9982"/>
                          <a:pt x="901" y="3103"/>
                        </a:cubicBezTo>
                        <a:cubicBezTo>
                          <a:pt x="-1130" y="2186"/>
                          <a:pt x="639" y="-696"/>
                          <a:pt x="2604" y="155"/>
                        </a:cubicBezTo>
                        <a:cubicBezTo>
                          <a:pt x="17279" y="6641"/>
                          <a:pt x="32477" y="8082"/>
                          <a:pt x="48069" y="4021"/>
                        </a:cubicBezTo>
                        <a:cubicBezTo>
                          <a:pt x="50166" y="3497"/>
                          <a:pt x="51083" y="6772"/>
                          <a:pt x="48986" y="7296"/>
                        </a:cubicBezTo>
                        <a:lnTo>
                          <a:pt x="48986" y="7296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066" name="Google Shape;4066;p49">
                <a:extLst>
                  <a:ext uri="{FF2B5EF4-FFF2-40B4-BE49-F238E27FC236}">
                    <a16:creationId xmlns:a16="http://schemas.microsoft.com/office/drawing/2014/main" id="{5D296BE6-FF98-183F-AA18-DAC167495123}"/>
                  </a:ext>
                </a:extLst>
              </p:cNvPr>
              <p:cNvSpPr/>
              <p:nvPr/>
            </p:nvSpPr>
            <p:spPr>
              <a:xfrm>
                <a:off x="7914245" y="1945672"/>
                <a:ext cx="568443" cy="1856805"/>
              </a:xfrm>
              <a:custGeom>
                <a:avLst/>
                <a:gdLst/>
                <a:ahLst/>
                <a:cxnLst/>
                <a:rect l="l" t="t" r="r" b="b"/>
                <a:pathLst>
                  <a:path w="345558" h="1128757" extrusionOk="0">
                    <a:moveTo>
                      <a:pt x="246" y="729670"/>
                    </a:moveTo>
                    <a:cubicBezTo>
                      <a:pt x="2342" y="869734"/>
                      <a:pt x="-1654" y="1020542"/>
                      <a:pt x="5880" y="1117434"/>
                    </a:cubicBezTo>
                    <a:cubicBezTo>
                      <a:pt x="37260" y="1122347"/>
                      <a:pt x="115677" y="1132502"/>
                      <a:pt x="160160" y="1127326"/>
                    </a:cubicBezTo>
                    <a:cubicBezTo>
                      <a:pt x="329966" y="1107542"/>
                      <a:pt x="345558" y="1060832"/>
                      <a:pt x="345558" y="1060832"/>
                    </a:cubicBezTo>
                    <a:cubicBezTo>
                      <a:pt x="310182" y="985821"/>
                      <a:pt x="277622" y="820273"/>
                      <a:pt x="266289" y="726853"/>
                    </a:cubicBezTo>
                    <a:cubicBezTo>
                      <a:pt x="254955" y="633433"/>
                      <a:pt x="220889" y="385078"/>
                      <a:pt x="229471" y="333455"/>
                    </a:cubicBezTo>
                    <a:cubicBezTo>
                      <a:pt x="246439" y="231584"/>
                      <a:pt x="259214" y="131089"/>
                      <a:pt x="243622" y="107046"/>
                    </a:cubicBezTo>
                    <a:cubicBezTo>
                      <a:pt x="231044" y="87589"/>
                      <a:pt x="104606" y="22405"/>
                      <a:pt x="60779" y="0"/>
                    </a:cubicBezTo>
                    <a:cubicBezTo>
                      <a:pt x="18654" y="145829"/>
                      <a:pt x="-2178" y="571525"/>
                      <a:pt x="180" y="72973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7" name="Google Shape;4067;p49">
                <a:extLst>
                  <a:ext uri="{FF2B5EF4-FFF2-40B4-BE49-F238E27FC236}">
                    <a16:creationId xmlns:a16="http://schemas.microsoft.com/office/drawing/2014/main" id="{67F3CF46-FC7F-8259-05CF-7A43B0989130}"/>
                  </a:ext>
                </a:extLst>
              </p:cNvPr>
              <p:cNvSpPr/>
              <p:nvPr/>
            </p:nvSpPr>
            <p:spPr>
              <a:xfrm>
                <a:off x="8194666" y="2543295"/>
                <a:ext cx="169945" cy="1098794"/>
              </a:xfrm>
              <a:custGeom>
                <a:avLst/>
                <a:gdLst/>
                <a:ahLst/>
                <a:cxnLst/>
                <a:rect l="l" t="t" r="r" b="b"/>
                <a:pathLst>
                  <a:path w="103310" h="667960" extrusionOk="0">
                    <a:moveTo>
                      <a:pt x="4265" y="2129"/>
                    </a:moveTo>
                    <a:cubicBezTo>
                      <a:pt x="22346" y="225197"/>
                      <a:pt x="55364" y="446692"/>
                      <a:pt x="103253" y="665305"/>
                    </a:cubicBezTo>
                    <a:cubicBezTo>
                      <a:pt x="103843" y="667991"/>
                      <a:pt x="99715" y="669104"/>
                      <a:pt x="99126" y="666418"/>
                    </a:cubicBezTo>
                    <a:cubicBezTo>
                      <a:pt x="51171" y="447413"/>
                      <a:pt x="18088" y="225524"/>
                      <a:pt x="7" y="2064"/>
                    </a:cubicBezTo>
                    <a:cubicBezTo>
                      <a:pt x="-190" y="-688"/>
                      <a:pt x="4068" y="-688"/>
                      <a:pt x="4265" y="2064"/>
                    </a:cubicBezTo>
                    <a:lnTo>
                      <a:pt x="4265" y="20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8" name="Google Shape;4068;p49">
                <a:extLst>
                  <a:ext uri="{FF2B5EF4-FFF2-40B4-BE49-F238E27FC236}">
                    <a16:creationId xmlns:a16="http://schemas.microsoft.com/office/drawing/2014/main" id="{6B7ECA6F-709C-B5FE-F1DB-E65C2C0DD139}"/>
                  </a:ext>
                </a:extLst>
              </p:cNvPr>
              <p:cNvSpPr/>
              <p:nvPr/>
            </p:nvSpPr>
            <p:spPr>
              <a:xfrm>
                <a:off x="7930479" y="3623770"/>
                <a:ext cx="521912" cy="108379"/>
              </a:xfrm>
              <a:custGeom>
                <a:avLst/>
                <a:gdLst/>
                <a:ahLst/>
                <a:cxnLst/>
                <a:rect l="l" t="t" r="r" b="b"/>
                <a:pathLst>
                  <a:path w="317272" h="65884" extrusionOk="0">
                    <a:moveTo>
                      <a:pt x="2039" y="54328"/>
                    </a:moveTo>
                    <a:cubicBezTo>
                      <a:pt x="57069" y="60879"/>
                      <a:pt x="113671" y="64679"/>
                      <a:pt x="168898" y="58979"/>
                    </a:cubicBezTo>
                    <a:cubicBezTo>
                      <a:pt x="221373" y="53542"/>
                      <a:pt x="272079" y="31726"/>
                      <a:pt x="314203" y="412"/>
                    </a:cubicBezTo>
                    <a:cubicBezTo>
                      <a:pt x="316430" y="-1226"/>
                      <a:pt x="318526" y="2443"/>
                      <a:pt x="316365" y="4080"/>
                    </a:cubicBezTo>
                    <a:cubicBezTo>
                      <a:pt x="283609" y="28451"/>
                      <a:pt x="245939" y="46663"/>
                      <a:pt x="206305" y="56621"/>
                    </a:cubicBezTo>
                    <a:cubicBezTo>
                      <a:pt x="164443" y="67103"/>
                      <a:pt x="120026" y="66710"/>
                      <a:pt x="77181" y="64875"/>
                    </a:cubicBezTo>
                    <a:cubicBezTo>
                      <a:pt x="52090" y="63762"/>
                      <a:pt x="26999" y="61600"/>
                      <a:pt x="2039" y="58652"/>
                    </a:cubicBezTo>
                    <a:cubicBezTo>
                      <a:pt x="-647" y="58324"/>
                      <a:pt x="-712" y="54066"/>
                      <a:pt x="2039" y="54393"/>
                    </a:cubicBezTo>
                    <a:lnTo>
                      <a:pt x="2039" y="54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9" name="Google Shape;4069;p49">
                <a:extLst>
                  <a:ext uri="{FF2B5EF4-FFF2-40B4-BE49-F238E27FC236}">
                    <a16:creationId xmlns:a16="http://schemas.microsoft.com/office/drawing/2014/main" id="{F72BB55A-80BE-1E5E-C8FF-8FC8D9F24F6F}"/>
                  </a:ext>
                </a:extLst>
              </p:cNvPr>
              <p:cNvSpPr/>
              <p:nvPr/>
            </p:nvSpPr>
            <p:spPr>
              <a:xfrm>
                <a:off x="7931571" y="1918832"/>
                <a:ext cx="174258" cy="702423"/>
              </a:xfrm>
              <a:custGeom>
                <a:avLst/>
                <a:gdLst/>
                <a:ahLst/>
                <a:cxnLst/>
                <a:rect l="l" t="t" r="r" b="b"/>
                <a:pathLst>
                  <a:path w="105932" h="427005" extrusionOk="0">
                    <a:moveTo>
                      <a:pt x="42976" y="0"/>
                    </a:moveTo>
                    <a:cubicBezTo>
                      <a:pt x="42976" y="0"/>
                      <a:pt x="93354" y="16116"/>
                      <a:pt x="105932" y="45203"/>
                    </a:cubicBezTo>
                    <a:lnTo>
                      <a:pt x="89227" y="154346"/>
                    </a:lnTo>
                    <a:lnTo>
                      <a:pt x="57388" y="161618"/>
                    </a:lnTo>
                    <a:lnTo>
                      <a:pt x="82152" y="187757"/>
                    </a:lnTo>
                    <a:lnTo>
                      <a:pt x="49199" y="398115"/>
                    </a:lnTo>
                    <a:lnTo>
                      <a:pt x="0" y="427006"/>
                    </a:lnTo>
                    <a:cubicBezTo>
                      <a:pt x="0" y="427006"/>
                      <a:pt x="12775" y="168234"/>
                      <a:pt x="42976" y="6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0" name="Google Shape;4070;p49">
                <a:extLst>
                  <a:ext uri="{FF2B5EF4-FFF2-40B4-BE49-F238E27FC236}">
                    <a16:creationId xmlns:a16="http://schemas.microsoft.com/office/drawing/2014/main" id="{38E33F95-E35D-0830-B886-B3E1101EDDDB}"/>
                  </a:ext>
                </a:extLst>
              </p:cNvPr>
              <p:cNvSpPr/>
              <p:nvPr/>
            </p:nvSpPr>
            <p:spPr>
              <a:xfrm>
                <a:off x="7241236" y="1951924"/>
                <a:ext cx="584921" cy="1827807"/>
              </a:xfrm>
              <a:custGeom>
                <a:avLst/>
                <a:gdLst/>
                <a:ahLst/>
                <a:cxnLst/>
                <a:rect l="l" t="t" r="r" b="b"/>
                <a:pathLst>
                  <a:path w="355575" h="1111129" extrusionOk="0">
                    <a:moveTo>
                      <a:pt x="305" y="1048581"/>
                    </a:moveTo>
                    <a:cubicBezTo>
                      <a:pt x="305" y="1048581"/>
                      <a:pt x="-12404" y="1102366"/>
                      <a:pt x="126284" y="1110883"/>
                    </a:cubicBezTo>
                    <a:cubicBezTo>
                      <a:pt x="157402" y="1112783"/>
                      <a:pt x="204767" y="1103021"/>
                      <a:pt x="233854" y="1105249"/>
                    </a:cubicBezTo>
                    <a:cubicBezTo>
                      <a:pt x="237064" y="986083"/>
                      <a:pt x="247284" y="661210"/>
                      <a:pt x="277747" y="526452"/>
                    </a:cubicBezTo>
                    <a:cubicBezTo>
                      <a:pt x="311158" y="378658"/>
                      <a:pt x="312730" y="114580"/>
                      <a:pt x="355575" y="0"/>
                    </a:cubicBezTo>
                    <a:cubicBezTo>
                      <a:pt x="337166" y="2817"/>
                      <a:pt x="277747" y="25484"/>
                      <a:pt x="208370" y="72194"/>
                    </a:cubicBezTo>
                    <a:cubicBezTo>
                      <a:pt x="147182" y="113401"/>
                      <a:pt x="150327" y="150022"/>
                      <a:pt x="160285" y="232108"/>
                    </a:cubicBezTo>
                    <a:cubicBezTo>
                      <a:pt x="170177" y="314194"/>
                      <a:pt x="153209" y="499593"/>
                      <a:pt x="115016" y="656690"/>
                    </a:cubicBezTo>
                    <a:cubicBezTo>
                      <a:pt x="76823" y="813787"/>
                      <a:pt x="370" y="1048712"/>
                      <a:pt x="370" y="104871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1" name="Google Shape;4071;p49">
                <a:extLst>
                  <a:ext uri="{FF2B5EF4-FFF2-40B4-BE49-F238E27FC236}">
                    <a16:creationId xmlns:a16="http://schemas.microsoft.com/office/drawing/2014/main" id="{CA234F38-D4C8-D3F9-774D-B9CDDD2779CB}"/>
                  </a:ext>
                </a:extLst>
              </p:cNvPr>
              <p:cNvSpPr/>
              <p:nvPr/>
            </p:nvSpPr>
            <p:spPr>
              <a:xfrm>
                <a:off x="7340163" y="3152477"/>
                <a:ext cx="140509" cy="248969"/>
              </a:xfrm>
              <a:custGeom>
                <a:avLst/>
                <a:gdLst/>
                <a:ahLst/>
                <a:cxnLst/>
                <a:rect l="l" t="t" r="r" b="b"/>
                <a:pathLst>
                  <a:path w="85416" h="151349" extrusionOk="0">
                    <a:moveTo>
                      <a:pt x="84237" y="2015"/>
                    </a:moveTo>
                    <a:cubicBezTo>
                      <a:pt x="92033" y="65430"/>
                      <a:pt x="60719" y="123277"/>
                      <a:pt x="3265" y="151119"/>
                    </a:cubicBezTo>
                    <a:cubicBezTo>
                      <a:pt x="776" y="152298"/>
                      <a:pt x="-1386" y="148630"/>
                      <a:pt x="1103" y="147451"/>
                    </a:cubicBezTo>
                    <a:cubicBezTo>
                      <a:pt x="57312" y="120263"/>
                      <a:pt x="87579" y="63923"/>
                      <a:pt x="79979" y="2015"/>
                    </a:cubicBezTo>
                    <a:cubicBezTo>
                      <a:pt x="79652" y="-672"/>
                      <a:pt x="83910" y="-672"/>
                      <a:pt x="84237" y="2015"/>
                    </a:cubicBezTo>
                    <a:lnTo>
                      <a:pt x="84237" y="20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2" name="Google Shape;4072;p49">
                <a:extLst>
                  <a:ext uri="{FF2B5EF4-FFF2-40B4-BE49-F238E27FC236}">
                    <a16:creationId xmlns:a16="http://schemas.microsoft.com/office/drawing/2014/main" id="{BC09BE3E-03BA-BCFD-D3C5-5B30486F096B}"/>
                  </a:ext>
                </a:extLst>
              </p:cNvPr>
              <p:cNvSpPr/>
              <p:nvPr/>
            </p:nvSpPr>
            <p:spPr>
              <a:xfrm>
                <a:off x="7250939" y="3650040"/>
                <a:ext cx="370691" cy="74640"/>
              </a:xfrm>
              <a:custGeom>
                <a:avLst/>
                <a:gdLst/>
                <a:ahLst/>
                <a:cxnLst/>
                <a:rect l="l" t="t" r="r" b="b"/>
                <a:pathLst>
                  <a:path w="225344" h="45374" extrusionOk="0">
                    <a:moveTo>
                      <a:pt x="223371" y="41440"/>
                    </a:moveTo>
                    <a:cubicBezTo>
                      <a:pt x="180264" y="46222"/>
                      <a:pt x="136699" y="46681"/>
                      <a:pt x="93461" y="42619"/>
                    </a:cubicBezTo>
                    <a:cubicBezTo>
                      <a:pt x="59919" y="39409"/>
                      <a:pt x="19302" y="35216"/>
                      <a:pt x="303" y="3181"/>
                    </a:cubicBezTo>
                    <a:cubicBezTo>
                      <a:pt x="-1072" y="823"/>
                      <a:pt x="2596" y="-1339"/>
                      <a:pt x="3972" y="1019"/>
                    </a:cubicBezTo>
                    <a:cubicBezTo>
                      <a:pt x="23822" y="34627"/>
                      <a:pt x="69877" y="36657"/>
                      <a:pt x="104467" y="39343"/>
                    </a:cubicBezTo>
                    <a:cubicBezTo>
                      <a:pt x="144036" y="42423"/>
                      <a:pt x="183867" y="41636"/>
                      <a:pt x="223306" y="37247"/>
                    </a:cubicBezTo>
                    <a:cubicBezTo>
                      <a:pt x="226057" y="36920"/>
                      <a:pt x="225991" y="41178"/>
                      <a:pt x="223306" y="41505"/>
                    </a:cubicBezTo>
                    <a:lnTo>
                      <a:pt x="223306" y="415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3" name="Google Shape;4073;p49">
                <a:extLst>
                  <a:ext uri="{FF2B5EF4-FFF2-40B4-BE49-F238E27FC236}">
                    <a16:creationId xmlns:a16="http://schemas.microsoft.com/office/drawing/2014/main" id="{2DF519B0-CC38-3197-61C4-913984A0166D}"/>
                  </a:ext>
                </a:extLst>
              </p:cNvPr>
              <p:cNvSpPr/>
              <p:nvPr/>
            </p:nvSpPr>
            <p:spPr>
              <a:xfrm>
                <a:off x="7585790" y="2497266"/>
                <a:ext cx="112013" cy="1220355"/>
              </a:xfrm>
              <a:custGeom>
                <a:avLst/>
                <a:gdLst/>
                <a:ahLst/>
                <a:cxnLst/>
                <a:rect l="l" t="t" r="r" b="b"/>
                <a:pathLst>
                  <a:path w="68093" h="741857" extrusionOk="0">
                    <a:moveTo>
                      <a:pt x="68067" y="2656"/>
                    </a:moveTo>
                    <a:cubicBezTo>
                      <a:pt x="53655" y="98237"/>
                      <a:pt x="41601" y="194146"/>
                      <a:pt x="31905" y="290318"/>
                    </a:cubicBezTo>
                    <a:cubicBezTo>
                      <a:pt x="22340" y="385703"/>
                      <a:pt x="15068" y="481415"/>
                      <a:pt x="10221" y="577128"/>
                    </a:cubicBezTo>
                    <a:cubicBezTo>
                      <a:pt x="7469" y="631306"/>
                      <a:pt x="5504" y="685550"/>
                      <a:pt x="4259" y="739794"/>
                    </a:cubicBezTo>
                    <a:cubicBezTo>
                      <a:pt x="4259" y="742545"/>
                      <a:pt x="-65" y="742545"/>
                      <a:pt x="1" y="739794"/>
                    </a:cubicBezTo>
                    <a:cubicBezTo>
                      <a:pt x="2228" y="642967"/>
                      <a:pt x="6814" y="546272"/>
                      <a:pt x="13889" y="449642"/>
                    </a:cubicBezTo>
                    <a:cubicBezTo>
                      <a:pt x="20899" y="353536"/>
                      <a:pt x="30267" y="257627"/>
                      <a:pt x="41994" y="161980"/>
                    </a:cubicBezTo>
                    <a:cubicBezTo>
                      <a:pt x="48545" y="108392"/>
                      <a:pt x="55882" y="54934"/>
                      <a:pt x="63940" y="1542"/>
                    </a:cubicBezTo>
                    <a:cubicBezTo>
                      <a:pt x="64333" y="-1144"/>
                      <a:pt x="68461" y="-30"/>
                      <a:pt x="68067" y="2656"/>
                    </a:cubicBezTo>
                    <a:lnTo>
                      <a:pt x="68067" y="265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4" name="Google Shape;4074;p49">
                <a:extLst>
                  <a:ext uri="{FF2B5EF4-FFF2-40B4-BE49-F238E27FC236}">
                    <a16:creationId xmlns:a16="http://schemas.microsoft.com/office/drawing/2014/main" id="{F90ED7B6-64ED-B699-00B8-488A563B1036}"/>
                  </a:ext>
                </a:extLst>
              </p:cNvPr>
              <p:cNvSpPr/>
              <p:nvPr/>
            </p:nvSpPr>
            <p:spPr>
              <a:xfrm>
                <a:off x="7947649" y="2546784"/>
                <a:ext cx="35994" cy="1168259"/>
              </a:xfrm>
              <a:custGeom>
                <a:avLst/>
                <a:gdLst/>
                <a:ahLst/>
                <a:cxnLst/>
                <a:rect l="l" t="t" r="r" b="b"/>
                <a:pathLst>
                  <a:path w="21881" h="710188" extrusionOk="0">
                    <a:moveTo>
                      <a:pt x="21870" y="2039"/>
                    </a:moveTo>
                    <a:cubicBezTo>
                      <a:pt x="5688" y="185341"/>
                      <a:pt x="579" y="369560"/>
                      <a:pt x="6802" y="553452"/>
                    </a:cubicBezTo>
                    <a:cubicBezTo>
                      <a:pt x="8571" y="605075"/>
                      <a:pt x="11191" y="656633"/>
                      <a:pt x="14729" y="708125"/>
                    </a:cubicBezTo>
                    <a:cubicBezTo>
                      <a:pt x="14926" y="710876"/>
                      <a:pt x="10667" y="710876"/>
                      <a:pt x="10471" y="708125"/>
                    </a:cubicBezTo>
                    <a:cubicBezTo>
                      <a:pt x="-2042" y="524561"/>
                      <a:pt x="-3352" y="340276"/>
                      <a:pt x="6606" y="156516"/>
                    </a:cubicBezTo>
                    <a:cubicBezTo>
                      <a:pt x="9423" y="104958"/>
                      <a:pt x="13091" y="53466"/>
                      <a:pt x="17612" y="2039"/>
                    </a:cubicBezTo>
                    <a:cubicBezTo>
                      <a:pt x="17874" y="-647"/>
                      <a:pt x="22132" y="-712"/>
                      <a:pt x="21870" y="2039"/>
                    </a:cubicBezTo>
                    <a:lnTo>
                      <a:pt x="21870" y="20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5" name="Google Shape;4075;p49">
                <a:extLst>
                  <a:ext uri="{FF2B5EF4-FFF2-40B4-BE49-F238E27FC236}">
                    <a16:creationId xmlns:a16="http://schemas.microsoft.com/office/drawing/2014/main" id="{EED26473-326B-7A5D-61B1-209AFE7771BD}"/>
                  </a:ext>
                </a:extLst>
              </p:cNvPr>
              <p:cNvSpPr/>
              <p:nvPr/>
            </p:nvSpPr>
            <p:spPr>
              <a:xfrm>
                <a:off x="7485400" y="2309181"/>
                <a:ext cx="43476" cy="430447"/>
              </a:xfrm>
              <a:custGeom>
                <a:avLst/>
                <a:gdLst/>
                <a:ahLst/>
                <a:cxnLst/>
                <a:rect l="l" t="t" r="r" b="b"/>
                <a:pathLst>
                  <a:path w="26429" h="261670" extrusionOk="0">
                    <a:moveTo>
                      <a:pt x="26426" y="2064"/>
                    </a:moveTo>
                    <a:cubicBezTo>
                      <a:pt x="23151" y="88212"/>
                      <a:pt x="15748" y="174228"/>
                      <a:pt x="4283" y="259656"/>
                    </a:cubicBezTo>
                    <a:cubicBezTo>
                      <a:pt x="3956" y="262342"/>
                      <a:pt x="-368" y="262342"/>
                      <a:pt x="25" y="259656"/>
                    </a:cubicBezTo>
                    <a:cubicBezTo>
                      <a:pt x="11490" y="174163"/>
                      <a:pt x="18893" y="88212"/>
                      <a:pt x="22168" y="2064"/>
                    </a:cubicBezTo>
                    <a:cubicBezTo>
                      <a:pt x="22299" y="-688"/>
                      <a:pt x="26558" y="-688"/>
                      <a:pt x="26426" y="2064"/>
                    </a:cubicBezTo>
                    <a:lnTo>
                      <a:pt x="26426" y="20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6" name="Google Shape;4076;p49">
                <a:extLst>
                  <a:ext uri="{FF2B5EF4-FFF2-40B4-BE49-F238E27FC236}">
                    <a16:creationId xmlns:a16="http://schemas.microsoft.com/office/drawing/2014/main" id="{C9EAEE6F-852A-A566-EA1C-59C7A209012B}"/>
                  </a:ext>
                </a:extLst>
              </p:cNvPr>
              <p:cNvSpPr/>
              <p:nvPr/>
            </p:nvSpPr>
            <p:spPr>
              <a:xfrm>
                <a:off x="7673746" y="1930259"/>
                <a:ext cx="162561" cy="690892"/>
              </a:xfrm>
              <a:custGeom>
                <a:avLst/>
                <a:gdLst/>
                <a:ahLst/>
                <a:cxnLst/>
                <a:rect l="l" t="t" r="r" b="b"/>
                <a:pathLst>
                  <a:path w="98821" h="419995" extrusionOk="0">
                    <a:moveTo>
                      <a:pt x="98530" y="0"/>
                    </a:moveTo>
                    <a:cubicBezTo>
                      <a:pt x="102722" y="0"/>
                      <a:pt x="60860" y="232501"/>
                      <a:pt x="33935" y="419996"/>
                    </a:cubicBezTo>
                    <a:lnTo>
                      <a:pt x="0" y="333586"/>
                    </a:lnTo>
                    <a:lnTo>
                      <a:pt x="27318" y="151791"/>
                    </a:lnTo>
                    <a:lnTo>
                      <a:pt x="49265" y="140064"/>
                    </a:lnTo>
                    <a:lnTo>
                      <a:pt x="27318" y="113794"/>
                    </a:lnTo>
                    <a:cubicBezTo>
                      <a:pt x="27318" y="113794"/>
                      <a:pt x="43893" y="50248"/>
                      <a:pt x="49265" y="26663"/>
                    </a:cubicBezTo>
                    <a:cubicBezTo>
                      <a:pt x="54571" y="3079"/>
                      <a:pt x="98530" y="0"/>
                      <a:pt x="985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7" name="Google Shape;4077;p49">
                <a:extLst>
                  <a:ext uri="{FF2B5EF4-FFF2-40B4-BE49-F238E27FC236}">
                    <a16:creationId xmlns:a16="http://schemas.microsoft.com/office/drawing/2014/main" id="{9D40A204-9761-6116-F0F8-B3AEA57E4366}"/>
                  </a:ext>
                </a:extLst>
              </p:cNvPr>
              <p:cNvSpPr/>
              <p:nvPr/>
            </p:nvSpPr>
            <p:spPr>
              <a:xfrm>
                <a:off x="8111274" y="2109184"/>
                <a:ext cx="165666" cy="179011"/>
              </a:xfrm>
              <a:custGeom>
                <a:avLst/>
                <a:gdLst/>
                <a:ahLst/>
                <a:cxnLst/>
                <a:rect l="l" t="t" r="r" b="b"/>
                <a:pathLst>
                  <a:path w="100709" h="108821" extrusionOk="0">
                    <a:moveTo>
                      <a:pt x="98712" y="4193"/>
                    </a:moveTo>
                    <a:cubicBezTo>
                      <a:pt x="43092" y="4193"/>
                      <a:pt x="19377" y="63415"/>
                      <a:pt x="4244" y="107374"/>
                    </a:cubicBezTo>
                    <a:cubicBezTo>
                      <a:pt x="3327" y="109929"/>
                      <a:pt x="-735" y="108815"/>
                      <a:pt x="117" y="106260"/>
                    </a:cubicBezTo>
                    <a:cubicBezTo>
                      <a:pt x="15905" y="60402"/>
                      <a:pt x="40930" y="0"/>
                      <a:pt x="98646" y="0"/>
                    </a:cubicBezTo>
                    <a:cubicBezTo>
                      <a:pt x="101398" y="0"/>
                      <a:pt x="101398" y="4258"/>
                      <a:pt x="98646" y="4258"/>
                    </a:cubicBezTo>
                    <a:lnTo>
                      <a:pt x="98646" y="42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78" name="Google Shape;4078;p49">
                <a:extLst>
                  <a:ext uri="{FF2B5EF4-FFF2-40B4-BE49-F238E27FC236}">
                    <a16:creationId xmlns:a16="http://schemas.microsoft.com/office/drawing/2014/main" id="{B5587241-B7AE-B427-9356-D5A220481163}"/>
                  </a:ext>
                </a:extLst>
              </p:cNvPr>
              <p:cNvGrpSpPr/>
              <p:nvPr/>
            </p:nvGrpSpPr>
            <p:grpSpPr>
              <a:xfrm>
                <a:off x="8065104" y="4979581"/>
                <a:ext cx="249100" cy="169081"/>
                <a:chOff x="2157554" y="2261405"/>
                <a:chExt cx="151401" cy="102766"/>
              </a:xfrm>
            </p:grpSpPr>
            <p:sp>
              <p:nvSpPr>
                <p:cNvPr id="4079" name="Google Shape;4079;p49">
                  <a:extLst>
                    <a:ext uri="{FF2B5EF4-FFF2-40B4-BE49-F238E27FC236}">
                      <a16:creationId xmlns:a16="http://schemas.microsoft.com/office/drawing/2014/main" id="{D17DFE2D-6504-9758-0291-7B8144EC8BD4}"/>
                    </a:ext>
                  </a:extLst>
                </p:cNvPr>
                <p:cNvSpPr/>
                <p:nvPr/>
              </p:nvSpPr>
              <p:spPr>
                <a:xfrm>
                  <a:off x="2157665" y="2261405"/>
                  <a:ext cx="151290" cy="10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90" h="102766" extrusionOk="0">
                      <a:moveTo>
                        <a:pt x="488" y="75382"/>
                      </a:moveTo>
                      <a:lnTo>
                        <a:pt x="488" y="102766"/>
                      </a:lnTo>
                      <a:cubicBezTo>
                        <a:pt x="488" y="102766"/>
                        <a:pt x="146972" y="102766"/>
                        <a:pt x="146972" y="102766"/>
                      </a:cubicBezTo>
                      <a:cubicBezTo>
                        <a:pt x="146972" y="102766"/>
                        <a:pt x="150706" y="96281"/>
                        <a:pt x="151230" y="86650"/>
                      </a:cubicBezTo>
                      <a:cubicBezTo>
                        <a:pt x="152082" y="70993"/>
                        <a:pt x="144351" y="47212"/>
                        <a:pt x="97707" y="30179"/>
                      </a:cubicBezTo>
                      <a:cubicBezTo>
                        <a:pt x="97707" y="30179"/>
                        <a:pt x="88142" y="1419"/>
                        <a:pt x="63510" y="44"/>
                      </a:cubicBezTo>
                      <a:cubicBezTo>
                        <a:pt x="38878" y="-1332"/>
                        <a:pt x="26561" y="30179"/>
                        <a:pt x="26561" y="30179"/>
                      </a:cubicBezTo>
                      <a:cubicBezTo>
                        <a:pt x="26561" y="30179"/>
                        <a:pt x="7366" y="23366"/>
                        <a:pt x="11494" y="10984"/>
                      </a:cubicBezTo>
                      <a:cubicBezTo>
                        <a:pt x="11494" y="10984"/>
                        <a:pt x="1012" y="11705"/>
                        <a:pt x="553" y="24676"/>
                      </a:cubicBezTo>
                      <a:cubicBezTo>
                        <a:pt x="-692" y="57301"/>
                        <a:pt x="553" y="58873"/>
                        <a:pt x="553" y="7531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0" name="Google Shape;4080;p49">
                  <a:extLst>
                    <a:ext uri="{FF2B5EF4-FFF2-40B4-BE49-F238E27FC236}">
                      <a16:creationId xmlns:a16="http://schemas.microsoft.com/office/drawing/2014/main" id="{E80B4DDC-CC17-8948-4D9A-50EAA633FCB2}"/>
                    </a:ext>
                  </a:extLst>
                </p:cNvPr>
                <p:cNvSpPr/>
                <p:nvPr/>
              </p:nvSpPr>
              <p:spPr>
                <a:xfrm>
                  <a:off x="2158153" y="2347990"/>
                  <a:ext cx="150742" cy="16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2" h="16116" extrusionOk="0">
                      <a:moveTo>
                        <a:pt x="0" y="0"/>
                      </a:moveTo>
                      <a:lnTo>
                        <a:pt x="0" y="16116"/>
                      </a:lnTo>
                      <a:cubicBezTo>
                        <a:pt x="0" y="16116"/>
                        <a:pt x="146484" y="16116"/>
                        <a:pt x="146484" y="16116"/>
                      </a:cubicBezTo>
                      <a:cubicBezTo>
                        <a:pt x="146484" y="16116"/>
                        <a:pt x="150218" y="9630"/>
                        <a:pt x="150743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1" name="Google Shape;4081;p49">
                  <a:extLst>
                    <a:ext uri="{FF2B5EF4-FFF2-40B4-BE49-F238E27FC236}">
                      <a16:creationId xmlns:a16="http://schemas.microsoft.com/office/drawing/2014/main" id="{C48F9E98-1D10-4F85-ACEF-AEFF443F7B82}"/>
                    </a:ext>
                  </a:extLst>
                </p:cNvPr>
                <p:cNvSpPr/>
                <p:nvPr/>
              </p:nvSpPr>
              <p:spPr>
                <a:xfrm>
                  <a:off x="2157554" y="2306864"/>
                  <a:ext cx="33492" cy="51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92" h="51935" extrusionOk="0">
                      <a:moveTo>
                        <a:pt x="3088" y="312"/>
                      </a:moveTo>
                      <a:cubicBezTo>
                        <a:pt x="20777" y="10925"/>
                        <a:pt x="32045" y="29399"/>
                        <a:pt x="33486" y="49970"/>
                      </a:cubicBezTo>
                      <a:cubicBezTo>
                        <a:pt x="33682" y="52590"/>
                        <a:pt x="29555" y="52590"/>
                        <a:pt x="29359" y="49970"/>
                      </a:cubicBezTo>
                      <a:cubicBezTo>
                        <a:pt x="27983" y="30841"/>
                        <a:pt x="17435" y="13742"/>
                        <a:pt x="992" y="3850"/>
                      </a:cubicBezTo>
                      <a:cubicBezTo>
                        <a:pt x="-1301" y="2474"/>
                        <a:pt x="796" y="-1064"/>
                        <a:pt x="3088" y="312"/>
                      </a:cubicBezTo>
                      <a:lnTo>
                        <a:pt x="3088" y="31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82" name="Google Shape;4082;p49">
                <a:extLst>
                  <a:ext uri="{FF2B5EF4-FFF2-40B4-BE49-F238E27FC236}">
                    <a16:creationId xmlns:a16="http://schemas.microsoft.com/office/drawing/2014/main" id="{6C31D189-AACE-A375-1275-368BB56726B9}"/>
                  </a:ext>
                </a:extLst>
              </p:cNvPr>
              <p:cNvSpPr/>
              <p:nvPr/>
            </p:nvSpPr>
            <p:spPr>
              <a:xfrm>
                <a:off x="8045090" y="3941939"/>
                <a:ext cx="160540" cy="29452"/>
              </a:xfrm>
              <a:custGeom>
                <a:avLst/>
                <a:gdLst/>
                <a:ahLst/>
                <a:cxnLst/>
                <a:rect l="l" t="t" r="r" b="b"/>
                <a:pathLst>
                  <a:path w="97593" h="17904" extrusionOk="0">
                    <a:moveTo>
                      <a:pt x="92883" y="356"/>
                    </a:moveTo>
                    <a:cubicBezTo>
                      <a:pt x="65041" y="14048"/>
                      <a:pt x="32678" y="15358"/>
                      <a:pt x="3722" y="4418"/>
                    </a:cubicBezTo>
                    <a:cubicBezTo>
                      <a:pt x="-12" y="3042"/>
                      <a:pt x="-1585" y="8938"/>
                      <a:pt x="2084" y="10379"/>
                    </a:cubicBezTo>
                    <a:cubicBezTo>
                      <a:pt x="32678" y="21909"/>
                      <a:pt x="66744" y="20075"/>
                      <a:pt x="96028" y="5662"/>
                    </a:cubicBezTo>
                    <a:cubicBezTo>
                      <a:pt x="99565" y="3894"/>
                      <a:pt x="96486" y="-1413"/>
                      <a:pt x="92949" y="356"/>
                    </a:cubicBezTo>
                    <a:lnTo>
                      <a:pt x="92949" y="35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83" name="Google Shape;4083;p49">
                <a:extLst>
                  <a:ext uri="{FF2B5EF4-FFF2-40B4-BE49-F238E27FC236}">
                    <a16:creationId xmlns:a16="http://schemas.microsoft.com/office/drawing/2014/main" id="{8F74034B-6A54-E023-18EB-0821CA315DC8}"/>
                  </a:ext>
                </a:extLst>
              </p:cNvPr>
              <p:cNvGrpSpPr/>
              <p:nvPr/>
            </p:nvGrpSpPr>
            <p:grpSpPr>
              <a:xfrm>
                <a:off x="8032466" y="2121688"/>
                <a:ext cx="613975" cy="1222081"/>
                <a:chOff x="2136866" y="524340"/>
                <a:chExt cx="373169" cy="742771"/>
              </a:xfrm>
            </p:grpSpPr>
            <p:sp>
              <p:nvSpPr>
                <p:cNvPr id="4084" name="Google Shape;4084;p49">
                  <a:extLst>
                    <a:ext uri="{FF2B5EF4-FFF2-40B4-BE49-F238E27FC236}">
                      <a16:creationId xmlns:a16="http://schemas.microsoft.com/office/drawing/2014/main" id="{9FE3FC95-9A67-1D72-B564-6F9E79D6F1C8}"/>
                    </a:ext>
                  </a:extLst>
                </p:cNvPr>
                <p:cNvSpPr/>
                <p:nvPr/>
              </p:nvSpPr>
              <p:spPr>
                <a:xfrm>
                  <a:off x="2186183" y="524340"/>
                  <a:ext cx="323852" cy="69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852" h="698617" extrusionOk="0">
                      <a:moveTo>
                        <a:pt x="9" y="215796"/>
                      </a:moveTo>
                      <a:lnTo>
                        <a:pt x="113541" y="437881"/>
                      </a:lnTo>
                      <a:lnTo>
                        <a:pt x="23201" y="617317"/>
                      </a:lnTo>
                      <a:lnTo>
                        <a:pt x="87533" y="698617"/>
                      </a:lnTo>
                      <a:cubicBezTo>
                        <a:pt x="87533" y="698617"/>
                        <a:pt x="229039" y="594192"/>
                        <a:pt x="293044" y="506209"/>
                      </a:cubicBezTo>
                      <a:cubicBezTo>
                        <a:pt x="313876" y="477581"/>
                        <a:pt x="326520" y="450721"/>
                        <a:pt x="323375" y="429757"/>
                      </a:cubicBezTo>
                      <a:cubicBezTo>
                        <a:pt x="320624" y="411217"/>
                        <a:pt x="313483" y="387633"/>
                        <a:pt x="303460" y="360970"/>
                      </a:cubicBezTo>
                      <a:cubicBezTo>
                        <a:pt x="250526" y="220119"/>
                        <a:pt x="122516" y="0"/>
                        <a:pt x="122516" y="0"/>
                      </a:cubicBezTo>
                      <a:cubicBezTo>
                        <a:pt x="-3463" y="78090"/>
                        <a:pt x="9" y="215796"/>
                        <a:pt x="9" y="21579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5" name="Google Shape;4085;p49">
                  <a:extLst>
                    <a:ext uri="{FF2B5EF4-FFF2-40B4-BE49-F238E27FC236}">
                      <a16:creationId xmlns:a16="http://schemas.microsoft.com/office/drawing/2014/main" id="{7C86A534-EAFE-7732-B75F-522268E0BC40}"/>
                    </a:ext>
                  </a:extLst>
                </p:cNvPr>
                <p:cNvSpPr/>
                <p:nvPr/>
              </p:nvSpPr>
              <p:spPr>
                <a:xfrm>
                  <a:off x="2457204" y="885375"/>
                  <a:ext cx="52831" cy="145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31" h="145239" extrusionOk="0">
                      <a:moveTo>
                        <a:pt x="22023" y="145239"/>
                      </a:moveTo>
                      <a:cubicBezTo>
                        <a:pt x="42855" y="116611"/>
                        <a:pt x="55499" y="89751"/>
                        <a:pt x="52354" y="68787"/>
                      </a:cubicBezTo>
                      <a:cubicBezTo>
                        <a:pt x="49603" y="50248"/>
                        <a:pt x="42462" y="26663"/>
                        <a:pt x="32439" y="0"/>
                      </a:cubicBezTo>
                      <a:cubicBezTo>
                        <a:pt x="11934" y="26598"/>
                        <a:pt x="-23181" y="86672"/>
                        <a:pt x="22023" y="1452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6" name="Google Shape;4086;p49">
                  <a:extLst>
                    <a:ext uri="{FF2B5EF4-FFF2-40B4-BE49-F238E27FC236}">
                      <a16:creationId xmlns:a16="http://schemas.microsoft.com/office/drawing/2014/main" id="{1056C534-36DE-FEC8-2730-D369F99983BC}"/>
                    </a:ext>
                  </a:extLst>
                </p:cNvPr>
                <p:cNvSpPr/>
                <p:nvPr/>
              </p:nvSpPr>
              <p:spPr>
                <a:xfrm>
                  <a:off x="2267361" y="1176968"/>
                  <a:ext cx="12709" cy="12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9" h="12709" extrusionOk="0">
                      <a:moveTo>
                        <a:pt x="0" y="6355"/>
                      </a:moveTo>
                      <a:cubicBezTo>
                        <a:pt x="0" y="9892"/>
                        <a:pt x="2883" y="12709"/>
                        <a:pt x="6355" y="12709"/>
                      </a:cubicBezTo>
                      <a:cubicBezTo>
                        <a:pt x="9827" y="12709"/>
                        <a:pt x="12709" y="9827"/>
                        <a:pt x="12709" y="6355"/>
                      </a:cubicBezTo>
                      <a:cubicBezTo>
                        <a:pt x="12709" y="2882"/>
                        <a:pt x="9827" y="0"/>
                        <a:pt x="6355" y="0"/>
                      </a:cubicBezTo>
                      <a:cubicBezTo>
                        <a:pt x="2883" y="0"/>
                        <a:pt x="0" y="2882"/>
                        <a:pt x="0" y="63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7" name="Google Shape;4087;p49">
                  <a:extLst>
                    <a:ext uri="{FF2B5EF4-FFF2-40B4-BE49-F238E27FC236}">
                      <a16:creationId xmlns:a16="http://schemas.microsoft.com/office/drawing/2014/main" id="{36DECC25-8BA0-6921-4462-7CF492818354}"/>
                    </a:ext>
                  </a:extLst>
                </p:cNvPr>
                <p:cNvSpPr/>
                <p:nvPr/>
              </p:nvSpPr>
              <p:spPr>
                <a:xfrm>
                  <a:off x="2136866" y="1150173"/>
                  <a:ext cx="143204" cy="11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204" h="116938" extrusionOk="0">
                      <a:moveTo>
                        <a:pt x="75662" y="0"/>
                      </a:moveTo>
                      <a:cubicBezTo>
                        <a:pt x="75662" y="0"/>
                        <a:pt x="11002" y="12120"/>
                        <a:pt x="1306" y="24436"/>
                      </a:cubicBezTo>
                      <a:cubicBezTo>
                        <a:pt x="-8324" y="36752"/>
                        <a:pt x="38451" y="33083"/>
                        <a:pt x="38451" y="33083"/>
                      </a:cubicBezTo>
                      <a:lnTo>
                        <a:pt x="31245" y="50772"/>
                      </a:lnTo>
                      <a:cubicBezTo>
                        <a:pt x="30787" y="78483"/>
                        <a:pt x="49130" y="100495"/>
                        <a:pt x="86013" y="116939"/>
                      </a:cubicBezTo>
                      <a:lnTo>
                        <a:pt x="143205" y="70491"/>
                      </a:lnTo>
                      <a:lnTo>
                        <a:pt x="75662" y="0"/>
                      </a:lnTo>
                      <a:close/>
                    </a:path>
                  </a:pathLst>
                </a:custGeom>
                <a:solidFill>
                  <a:srgbClr val="B2694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88" name="Google Shape;4088;p49">
                <a:extLst>
                  <a:ext uri="{FF2B5EF4-FFF2-40B4-BE49-F238E27FC236}">
                    <a16:creationId xmlns:a16="http://schemas.microsoft.com/office/drawing/2014/main" id="{7677B9D2-AC36-4A84-D594-D7AE258CC1B9}"/>
                  </a:ext>
                </a:extLst>
              </p:cNvPr>
              <p:cNvSpPr/>
              <p:nvPr/>
            </p:nvSpPr>
            <p:spPr>
              <a:xfrm>
                <a:off x="8073633" y="3216474"/>
                <a:ext cx="151855" cy="145367"/>
              </a:xfrm>
              <a:custGeom>
                <a:avLst/>
                <a:gdLst/>
                <a:ahLst/>
                <a:cxnLst/>
                <a:rect l="l" t="t" r="r" b="b"/>
                <a:pathLst>
                  <a:path w="92313" h="88369" extrusionOk="0">
                    <a:moveTo>
                      <a:pt x="1" y="1965"/>
                    </a:moveTo>
                    <a:cubicBezTo>
                      <a:pt x="-196" y="51492"/>
                      <a:pt x="47169" y="78680"/>
                      <a:pt x="89752" y="88310"/>
                    </a:cubicBezTo>
                    <a:cubicBezTo>
                      <a:pt x="92307" y="88899"/>
                      <a:pt x="93420" y="84903"/>
                      <a:pt x="90865" y="84379"/>
                    </a:cubicBezTo>
                    <a:cubicBezTo>
                      <a:pt x="50117" y="75142"/>
                      <a:pt x="3931" y="49658"/>
                      <a:pt x="4128" y="1965"/>
                    </a:cubicBezTo>
                    <a:cubicBezTo>
                      <a:pt x="4128" y="-655"/>
                      <a:pt x="1" y="-655"/>
                      <a:pt x="1" y="1965"/>
                    </a:cubicBezTo>
                    <a:lnTo>
                      <a:pt x="1" y="196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9" name="Google Shape;4089;p49">
                <a:extLst>
                  <a:ext uri="{FF2B5EF4-FFF2-40B4-BE49-F238E27FC236}">
                    <a16:creationId xmlns:a16="http://schemas.microsoft.com/office/drawing/2014/main" id="{B4F5FBAE-162F-FCFB-0CDD-0A7883B86900}"/>
                  </a:ext>
                </a:extLst>
              </p:cNvPr>
              <p:cNvSpPr/>
              <p:nvPr/>
            </p:nvSpPr>
            <p:spPr>
              <a:xfrm>
                <a:off x="8100175" y="2478338"/>
                <a:ext cx="220762" cy="361803"/>
              </a:xfrm>
              <a:custGeom>
                <a:avLst/>
                <a:gdLst/>
                <a:ahLst/>
                <a:cxnLst/>
                <a:rect l="l" t="t" r="r" b="b"/>
                <a:pathLst>
                  <a:path w="134202" h="219941" extrusionOk="0">
                    <a:moveTo>
                      <a:pt x="312" y="3088"/>
                    </a:moveTo>
                    <a:cubicBezTo>
                      <a:pt x="43288" y="75282"/>
                      <a:pt x="87377" y="146756"/>
                      <a:pt x="130353" y="218950"/>
                    </a:cubicBezTo>
                    <a:cubicBezTo>
                      <a:pt x="131729" y="221243"/>
                      <a:pt x="135266" y="219146"/>
                      <a:pt x="133891" y="216853"/>
                    </a:cubicBezTo>
                    <a:cubicBezTo>
                      <a:pt x="90915" y="144659"/>
                      <a:pt x="46825" y="73186"/>
                      <a:pt x="3850" y="992"/>
                    </a:cubicBezTo>
                    <a:cubicBezTo>
                      <a:pt x="2474" y="-1301"/>
                      <a:pt x="-1064" y="796"/>
                      <a:pt x="312" y="3088"/>
                    </a:cubicBezTo>
                    <a:lnTo>
                      <a:pt x="312" y="30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0" name="Google Shape;4090;p49">
                <a:extLst>
                  <a:ext uri="{FF2B5EF4-FFF2-40B4-BE49-F238E27FC236}">
                    <a16:creationId xmlns:a16="http://schemas.microsoft.com/office/drawing/2014/main" id="{57D4A7EC-C339-C7F2-8EAD-41D604006715}"/>
                  </a:ext>
                </a:extLst>
              </p:cNvPr>
              <p:cNvSpPr/>
              <p:nvPr/>
            </p:nvSpPr>
            <p:spPr>
              <a:xfrm>
                <a:off x="8151780" y="2833425"/>
                <a:ext cx="169043" cy="319842"/>
              </a:xfrm>
              <a:custGeom>
                <a:avLst/>
                <a:gdLst/>
                <a:ahLst/>
                <a:cxnLst/>
                <a:rect l="l" t="t" r="r" b="b"/>
                <a:pathLst>
                  <a:path w="102762" h="194433" extrusionOk="0">
                    <a:moveTo>
                      <a:pt x="98988" y="1034"/>
                    </a:moveTo>
                    <a:cubicBezTo>
                      <a:pt x="67476" y="65170"/>
                      <a:pt x="34524" y="128651"/>
                      <a:pt x="261" y="191346"/>
                    </a:cubicBezTo>
                    <a:cubicBezTo>
                      <a:pt x="-983" y="193639"/>
                      <a:pt x="2554" y="195735"/>
                      <a:pt x="3799" y="193442"/>
                    </a:cubicBezTo>
                    <a:cubicBezTo>
                      <a:pt x="38127" y="130747"/>
                      <a:pt x="71014" y="67266"/>
                      <a:pt x="102525" y="3130"/>
                    </a:cubicBezTo>
                    <a:cubicBezTo>
                      <a:pt x="103704" y="772"/>
                      <a:pt x="100167" y="-1325"/>
                      <a:pt x="98988" y="1034"/>
                    </a:cubicBezTo>
                    <a:lnTo>
                      <a:pt x="98988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1" name="Google Shape;4091;p49">
                <a:extLst>
                  <a:ext uri="{FF2B5EF4-FFF2-40B4-BE49-F238E27FC236}">
                    <a16:creationId xmlns:a16="http://schemas.microsoft.com/office/drawing/2014/main" id="{CDD2DA2A-25D7-C67D-AFF4-F0119121D958}"/>
                  </a:ext>
                </a:extLst>
              </p:cNvPr>
              <p:cNvSpPr/>
              <p:nvPr/>
            </p:nvSpPr>
            <p:spPr>
              <a:xfrm>
                <a:off x="8317159" y="2799027"/>
                <a:ext cx="126308" cy="40733"/>
              </a:xfrm>
              <a:custGeom>
                <a:avLst/>
                <a:gdLst/>
                <a:ahLst/>
                <a:cxnLst/>
                <a:rect l="l" t="t" r="r" b="b"/>
                <a:pathLst>
                  <a:path w="76783" h="24762" extrusionOk="0">
                    <a:moveTo>
                      <a:pt x="74203" y="60"/>
                    </a:moveTo>
                    <a:cubicBezTo>
                      <a:pt x="49505" y="5432"/>
                      <a:pt x="25266" y="12311"/>
                      <a:pt x="1419" y="20696"/>
                    </a:cubicBezTo>
                    <a:cubicBezTo>
                      <a:pt x="-1070" y="21548"/>
                      <a:pt x="-22" y="25544"/>
                      <a:pt x="2533" y="24627"/>
                    </a:cubicBezTo>
                    <a:cubicBezTo>
                      <a:pt x="26379" y="16241"/>
                      <a:pt x="50619" y="9363"/>
                      <a:pt x="75317" y="3991"/>
                    </a:cubicBezTo>
                    <a:cubicBezTo>
                      <a:pt x="77872" y="3401"/>
                      <a:pt x="76823" y="-530"/>
                      <a:pt x="74203" y="60"/>
                    </a:cubicBezTo>
                    <a:lnTo>
                      <a:pt x="74203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2" name="Google Shape;4092;p49">
                <a:extLst>
                  <a:ext uri="{FF2B5EF4-FFF2-40B4-BE49-F238E27FC236}">
                    <a16:creationId xmlns:a16="http://schemas.microsoft.com/office/drawing/2014/main" id="{3E93A3F6-F51C-447B-0DE4-12C2A700B5F0}"/>
                  </a:ext>
                </a:extLst>
              </p:cNvPr>
              <p:cNvSpPr/>
              <p:nvPr/>
            </p:nvSpPr>
            <p:spPr>
              <a:xfrm>
                <a:off x="8314905" y="2776063"/>
                <a:ext cx="54474" cy="60500"/>
              </a:xfrm>
              <a:custGeom>
                <a:avLst/>
                <a:gdLst/>
                <a:ahLst/>
                <a:cxnLst/>
                <a:rect l="l" t="t" r="r" b="b"/>
                <a:pathLst>
                  <a:path w="33115" h="36778" extrusionOk="0">
                    <a:moveTo>
                      <a:pt x="29584" y="522"/>
                    </a:moveTo>
                    <a:cubicBezTo>
                      <a:pt x="18709" y="10611"/>
                      <a:pt x="8948" y="21748"/>
                      <a:pt x="366" y="33802"/>
                    </a:cubicBezTo>
                    <a:cubicBezTo>
                      <a:pt x="-1141" y="35964"/>
                      <a:pt x="2397" y="37995"/>
                      <a:pt x="3904" y="35898"/>
                    </a:cubicBezTo>
                    <a:cubicBezTo>
                      <a:pt x="12355" y="24106"/>
                      <a:pt x="21854" y="13297"/>
                      <a:pt x="32467" y="3470"/>
                    </a:cubicBezTo>
                    <a:cubicBezTo>
                      <a:pt x="34432" y="1636"/>
                      <a:pt x="31484" y="-1247"/>
                      <a:pt x="29584" y="587"/>
                    </a:cubicBezTo>
                    <a:lnTo>
                      <a:pt x="29584" y="58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3" name="Google Shape;4093;p49">
                <a:extLst>
                  <a:ext uri="{FF2B5EF4-FFF2-40B4-BE49-F238E27FC236}">
                    <a16:creationId xmlns:a16="http://schemas.microsoft.com/office/drawing/2014/main" id="{B26FE521-92E8-EE46-C653-C28C0FC8D8EC}"/>
                  </a:ext>
                </a:extLst>
              </p:cNvPr>
              <p:cNvSpPr/>
              <p:nvPr/>
            </p:nvSpPr>
            <p:spPr>
              <a:xfrm>
                <a:off x="8185332" y="3090714"/>
                <a:ext cx="133423" cy="137520"/>
              </a:xfrm>
              <a:custGeom>
                <a:avLst/>
                <a:gdLst/>
                <a:ahLst/>
                <a:cxnLst/>
                <a:rect l="l" t="t" r="r" b="b"/>
                <a:pathLst>
                  <a:path w="81108" h="83599" extrusionOk="0">
                    <a:moveTo>
                      <a:pt x="963" y="3850"/>
                    </a:moveTo>
                    <a:cubicBezTo>
                      <a:pt x="32736" y="23176"/>
                      <a:pt x="58941" y="50232"/>
                      <a:pt x="77284" y="82595"/>
                    </a:cubicBezTo>
                    <a:cubicBezTo>
                      <a:pt x="78594" y="84888"/>
                      <a:pt x="82132" y="82857"/>
                      <a:pt x="80822" y="80498"/>
                    </a:cubicBezTo>
                    <a:cubicBezTo>
                      <a:pt x="62151" y="47546"/>
                      <a:pt x="35357" y="19966"/>
                      <a:pt x="3059" y="312"/>
                    </a:cubicBezTo>
                    <a:cubicBezTo>
                      <a:pt x="767" y="-1064"/>
                      <a:pt x="-1264" y="2474"/>
                      <a:pt x="963" y="3850"/>
                    </a:cubicBezTo>
                    <a:lnTo>
                      <a:pt x="963" y="385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4" name="Google Shape;4094;p49">
                <a:extLst>
                  <a:ext uri="{FF2B5EF4-FFF2-40B4-BE49-F238E27FC236}">
                    <a16:creationId xmlns:a16="http://schemas.microsoft.com/office/drawing/2014/main" id="{DF29CCBA-6D63-E902-A58C-DA64624FEB9B}"/>
                  </a:ext>
                </a:extLst>
              </p:cNvPr>
              <p:cNvSpPr/>
              <p:nvPr/>
            </p:nvSpPr>
            <p:spPr>
              <a:xfrm>
                <a:off x="8187937" y="3126576"/>
                <a:ext cx="47200" cy="54532"/>
              </a:xfrm>
              <a:custGeom>
                <a:avLst/>
                <a:gdLst/>
                <a:ahLst/>
                <a:cxnLst/>
                <a:rect l="l" t="t" r="r" b="b"/>
                <a:pathLst>
                  <a:path w="28693" h="33150" extrusionOk="0">
                    <a:moveTo>
                      <a:pt x="25257" y="657"/>
                    </a:moveTo>
                    <a:cubicBezTo>
                      <a:pt x="16741" y="10025"/>
                      <a:pt x="8290" y="19590"/>
                      <a:pt x="494" y="29548"/>
                    </a:cubicBezTo>
                    <a:cubicBezTo>
                      <a:pt x="-1144" y="31579"/>
                      <a:pt x="1673" y="34527"/>
                      <a:pt x="3377" y="32430"/>
                    </a:cubicBezTo>
                    <a:cubicBezTo>
                      <a:pt x="3442" y="32365"/>
                      <a:pt x="3508" y="32234"/>
                      <a:pt x="3573" y="32168"/>
                    </a:cubicBezTo>
                    <a:cubicBezTo>
                      <a:pt x="5276" y="30138"/>
                      <a:pt x="2328" y="27255"/>
                      <a:pt x="691" y="29286"/>
                    </a:cubicBezTo>
                    <a:cubicBezTo>
                      <a:pt x="625" y="29351"/>
                      <a:pt x="560" y="29482"/>
                      <a:pt x="494" y="29548"/>
                    </a:cubicBezTo>
                    <a:cubicBezTo>
                      <a:pt x="1477" y="30531"/>
                      <a:pt x="2459" y="31513"/>
                      <a:pt x="3377" y="32430"/>
                    </a:cubicBezTo>
                    <a:cubicBezTo>
                      <a:pt x="11238" y="22473"/>
                      <a:pt x="19689" y="12908"/>
                      <a:pt x="28140" y="3540"/>
                    </a:cubicBezTo>
                    <a:cubicBezTo>
                      <a:pt x="29909" y="1574"/>
                      <a:pt x="27026" y="-1308"/>
                      <a:pt x="25257" y="657"/>
                    </a:cubicBezTo>
                    <a:lnTo>
                      <a:pt x="25257" y="65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5" name="Google Shape;4095;p49">
                <a:extLst>
                  <a:ext uri="{FF2B5EF4-FFF2-40B4-BE49-F238E27FC236}">
                    <a16:creationId xmlns:a16="http://schemas.microsoft.com/office/drawing/2014/main" id="{5AC90A63-46A5-25D2-94A9-3B2E9A298E81}"/>
                  </a:ext>
                </a:extLst>
              </p:cNvPr>
              <p:cNvSpPr/>
              <p:nvPr/>
            </p:nvSpPr>
            <p:spPr>
              <a:xfrm>
                <a:off x="8263060" y="3187174"/>
                <a:ext cx="96683" cy="79171"/>
              </a:xfrm>
              <a:custGeom>
                <a:avLst/>
                <a:gdLst/>
                <a:ahLst/>
                <a:cxnLst/>
                <a:rect l="l" t="t" r="r" b="b"/>
                <a:pathLst>
                  <a:path w="58774" h="48128" extrusionOk="0">
                    <a:moveTo>
                      <a:pt x="55199" y="513"/>
                    </a:moveTo>
                    <a:cubicBezTo>
                      <a:pt x="37052" y="15253"/>
                      <a:pt x="18840" y="29993"/>
                      <a:pt x="693" y="44733"/>
                    </a:cubicBezTo>
                    <a:cubicBezTo>
                      <a:pt x="-1338" y="46371"/>
                      <a:pt x="1544" y="49319"/>
                      <a:pt x="3575" y="47616"/>
                    </a:cubicBezTo>
                    <a:cubicBezTo>
                      <a:pt x="21722" y="32876"/>
                      <a:pt x="39934" y="18136"/>
                      <a:pt x="58081" y="3396"/>
                    </a:cubicBezTo>
                    <a:cubicBezTo>
                      <a:pt x="60112" y="1758"/>
                      <a:pt x="57229" y="-1190"/>
                      <a:pt x="55199" y="513"/>
                    </a:cubicBezTo>
                    <a:lnTo>
                      <a:pt x="55199" y="5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6" name="Google Shape;4096;p49">
              <a:extLst>
                <a:ext uri="{FF2B5EF4-FFF2-40B4-BE49-F238E27FC236}">
                  <a16:creationId xmlns:a16="http://schemas.microsoft.com/office/drawing/2014/main" id="{2BD48D2A-4C32-2901-9B35-0EE258DB1388}"/>
                </a:ext>
              </a:extLst>
            </p:cNvPr>
            <p:cNvGrpSpPr/>
            <p:nvPr/>
          </p:nvGrpSpPr>
          <p:grpSpPr>
            <a:xfrm>
              <a:off x="1591359" y="3626271"/>
              <a:ext cx="807283" cy="1522383"/>
              <a:chOff x="4278974" y="5068758"/>
              <a:chExt cx="807283" cy="1522383"/>
            </a:xfrm>
          </p:grpSpPr>
          <p:grpSp>
            <p:nvGrpSpPr>
              <p:cNvPr id="4097" name="Google Shape;4097;p49">
                <a:extLst>
                  <a:ext uri="{FF2B5EF4-FFF2-40B4-BE49-F238E27FC236}">
                    <a16:creationId xmlns:a16="http://schemas.microsoft.com/office/drawing/2014/main" id="{0E06494D-5D74-080D-E5C2-5869AC814AE5}"/>
                  </a:ext>
                </a:extLst>
              </p:cNvPr>
              <p:cNvGrpSpPr/>
              <p:nvPr/>
            </p:nvGrpSpPr>
            <p:grpSpPr>
              <a:xfrm>
                <a:off x="4278974" y="5432938"/>
                <a:ext cx="807283" cy="1158203"/>
                <a:chOff x="4278974" y="5432938"/>
                <a:chExt cx="807283" cy="1158203"/>
              </a:xfrm>
            </p:grpSpPr>
            <p:sp>
              <p:nvSpPr>
                <p:cNvPr id="4098" name="Google Shape;4098;p49">
                  <a:extLst>
                    <a:ext uri="{FF2B5EF4-FFF2-40B4-BE49-F238E27FC236}">
                      <a16:creationId xmlns:a16="http://schemas.microsoft.com/office/drawing/2014/main" id="{79E4F89A-F7C1-3B62-E6F6-830540ED97DE}"/>
                    </a:ext>
                  </a:extLst>
                </p:cNvPr>
                <p:cNvSpPr/>
                <p:nvPr/>
              </p:nvSpPr>
              <p:spPr>
                <a:xfrm>
                  <a:off x="4416474" y="5711756"/>
                  <a:ext cx="526845" cy="39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845" h="39896" extrusionOk="0">
                      <a:moveTo>
                        <a:pt x="0" y="0"/>
                      </a:moveTo>
                      <a:lnTo>
                        <a:pt x="526845" y="0"/>
                      </a:lnTo>
                      <a:lnTo>
                        <a:pt x="526845" y="39897"/>
                      </a:lnTo>
                      <a:lnTo>
                        <a:pt x="0" y="398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9" name="Google Shape;4099;p49">
                  <a:extLst>
                    <a:ext uri="{FF2B5EF4-FFF2-40B4-BE49-F238E27FC236}">
                      <a16:creationId xmlns:a16="http://schemas.microsoft.com/office/drawing/2014/main" id="{2FF2F152-240D-7F02-E294-B7B48F3B4FF8}"/>
                    </a:ext>
                  </a:extLst>
                </p:cNvPr>
                <p:cNvSpPr/>
                <p:nvPr/>
              </p:nvSpPr>
              <p:spPr>
                <a:xfrm>
                  <a:off x="4363934" y="6102337"/>
                  <a:ext cx="642539" cy="39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539" h="39896" extrusionOk="0">
                      <a:moveTo>
                        <a:pt x="0" y="0"/>
                      </a:moveTo>
                      <a:lnTo>
                        <a:pt x="642539" y="0"/>
                      </a:lnTo>
                      <a:lnTo>
                        <a:pt x="642539" y="39897"/>
                      </a:lnTo>
                      <a:lnTo>
                        <a:pt x="0" y="398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0" name="Google Shape;4100;p49">
                  <a:extLst>
                    <a:ext uri="{FF2B5EF4-FFF2-40B4-BE49-F238E27FC236}">
                      <a16:creationId xmlns:a16="http://schemas.microsoft.com/office/drawing/2014/main" id="{B3666744-A50A-82F5-9DEB-A45E3A54FD9C}"/>
                    </a:ext>
                  </a:extLst>
                </p:cNvPr>
                <p:cNvSpPr/>
                <p:nvPr/>
              </p:nvSpPr>
              <p:spPr>
                <a:xfrm>
                  <a:off x="4278974" y="5466347"/>
                  <a:ext cx="194563" cy="1124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63" h="1124794" extrusionOk="0">
                      <a:moveTo>
                        <a:pt x="19186" y="1124708"/>
                      </a:moveTo>
                      <a:cubicBezTo>
                        <a:pt x="27179" y="1123922"/>
                        <a:pt x="33599" y="1117764"/>
                        <a:pt x="34778" y="1109837"/>
                      </a:cubicBezTo>
                      <a:lnTo>
                        <a:pt x="194365" y="20049"/>
                      </a:lnTo>
                      <a:cubicBezTo>
                        <a:pt x="195806" y="10484"/>
                        <a:pt x="189255" y="1640"/>
                        <a:pt x="179690" y="199"/>
                      </a:cubicBezTo>
                      <a:cubicBezTo>
                        <a:pt x="170125" y="-1243"/>
                        <a:pt x="161281" y="5308"/>
                        <a:pt x="159840" y="14873"/>
                      </a:cubicBezTo>
                      <a:lnTo>
                        <a:pt x="188" y="1104792"/>
                      </a:lnTo>
                      <a:cubicBezTo>
                        <a:pt x="-1450" y="1116060"/>
                        <a:pt x="7853" y="1125822"/>
                        <a:pt x="19186" y="1124708"/>
                      </a:cubicBezTo>
                      <a:lnTo>
                        <a:pt x="19186" y="11247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1" name="Google Shape;4101;p49">
                  <a:extLst>
                    <a:ext uri="{FF2B5EF4-FFF2-40B4-BE49-F238E27FC236}">
                      <a16:creationId xmlns:a16="http://schemas.microsoft.com/office/drawing/2014/main" id="{C5B841E2-FD16-170C-838A-9AD977F91513}"/>
                    </a:ext>
                  </a:extLst>
                </p:cNvPr>
                <p:cNvSpPr/>
                <p:nvPr/>
              </p:nvSpPr>
              <p:spPr>
                <a:xfrm>
                  <a:off x="4891694" y="5466347"/>
                  <a:ext cx="194563" cy="1124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63" h="1124794" extrusionOk="0">
                      <a:moveTo>
                        <a:pt x="175377" y="1124708"/>
                      </a:moveTo>
                      <a:cubicBezTo>
                        <a:pt x="167385" y="1123922"/>
                        <a:pt x="160964" y="1117764"/>
                        <a:pt x="159785" y="1109837"/>
                      </a:cubicBezTo>
                      <a:lnTo>
                        <a:pt x="199" y="20049"/>
                      </a:lnTo>
                      <a:cubicBezTo>
                        <a:pt x="-1243" y="10484"/>
                        <a:pt x="5308" y="1640"/>
                        <a:pt x="14873" y="199"/>
                      </a:cubicBezTo>
                      <a:cubicBezTo>
                        <a:pt x="24438" y="-1243"/>
                        <a:pt x="33282" y="5308"/>
                        <a:pt x="34723" y="14873"/>
                      </a:cubicBezTo>
                      <a:lnTo>
                        <a:pt x="194376" y="1104792"/>
                      </a:lnTo>
                      <a:cubicBezTo>
                        <a:pt x="196014" y="1116060"/>
                        <a:pt x="186711" y="1125822"/>
                        <a:pt x="175377" y="1124708"/>
                      </a:cubicBezTo>
                      <a:lnTo>
                        <a:pt x="175377" y="11247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102" name="Google Shape;4102;p49">
                  <a:extLst>
                    <a:ext uri="{FF2B5EF4-FFF2-40B4-BE49-F238E27FC236}">
                      <a16:creationId xmlns:a16="http://schemas.microsoft.com/office/drawing/2014/main" id="{F592E667-052A-ACD6-3F95-D4B88E9C5B17}"/>
                    </a:ext>
                  </a:extLst>
                </p:cNvPr>
                <p:cNvGrpSpPr/>
                <p:nvPr/>
              </p:nvGrpSpPr>
              <p:grpSpPr>
                <a:xfrm>
                  <a:off x="4376316" y="5432938"/>
                  <a:ext cx="612666" cy="122310"/>
                  <a:chOff x="4376316" y="5432938"/>
                  <a:chExt cx="612666" cy="122310"/>
                </a:xfrm>
              </p:grpSpPr>
              <p:sp>
                <p:nvSpPr>
                  <p:cNvPr id="4103" name="Google Shape;4103;p49">
                    <a:extLst>
                      <a:ext uri="{FF2B5EF4-FFF2-40B4-BE49-F238E27FC236}">
                        <a16:creationId xmlns:a16="http://schemas.microsoft.com/office/drawing/2014/main" id="{6C106922-4693-DF32-2966-B0C53BD75F03}"/>
                      </a:ext>
                    </a:extLst>
                  </p:cNvPr>
                  <p:cNvSpPr/>
                  <p:nvPr/>
                </p:nvSpPr>
                <p:spPr>
                  <a:xfrm>
                    <a:off x="4376316" y="5432938"/>
                    <a:ext cx="612600" cy="122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2600" h="122310" extrusionOk="0">
                        <a:moveTo>
                          <a:pt x="612600" y="23846"/>
                        </a:moveTo>
                        <a:lnTo>
                          <a:pt x="612600" y="98464"/>
                        </a:lnTo>
                        <a:cubicBezTo>
                          <a:pt x="612600" y="111632"/>
                          <a:pt x="603560" y="122310"/>
                          <a:pt x="592423" y="122310"/>
                        </a:cubicBezTo>
                        <a:lnTo>
                          <a:pt x="20178" y="122310"/>
                        </a:lnTo>
                        <a:cubicBezTo>
                          <a:pt x="9041" y="122310"/>
                          <a:pt x="0" y="111632"/>
                          <a:pt x="0" y="98464"/>
                        </a:cubicBezTo>
                        <a:lnTo>
                          <a:pt x="0" y="23846"/>
                        </a:lnTo>
                        <a:cubicBezTo>
                          <a:pt x="0" y="10678"/>
                          <a:pt x="9041" y="0"/>
                          <a:pt x="20178" y="0"/>
                        </a:cubicBezTo>
                        <a:lnTo>
                          <a:pt x="592423" y="0"/>
                        </a:lnTo>
                        <a:cubicBezTo>
                          <a:pt x="602643" y="0"/>
                          <a:pt x="611094" y="8975"/>
                          <a:pt x="612404" y="20636"/>
                        </a:cubicBezTo>
                        <a:cubicBezTo>
                          <a:pt x="612535" y="21684"/>
                          <a:pt x="612600" y="22732"/>
                          <a:pt x="612600" y="2378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04" name="Google Shape;4104;p49">
                    <a:extLst>
                      <a:ext uri="{FF2B5EF4-FFF2-40B4-BE49-F238E27FC236}">
                        <a16:creationId xmlns:a16="http://schemas.microsoft.com/office/drawing/2014/main" id="{7922FB85-C8F0-5436-6D3F-CD3893068DDA}"/>
                      </a:ext>
                    </a:extLst>
                  </p:cNvPr>
                  <p:cNvSpPr/>
                  <p:nvPr/>
                </p:nvSpPr>
                <p:spPr>
                  <a:xfrm>
                    <a:off x="4376316" y="5482924"/>
                    <a:ext cx="612665" cy="11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2665" h="11202" extrusionOk="0">
                        <a:moveTo>
                          <a:pt x="0" y="0"/>
                        </a:moveTo>
                        <a:lnTo>
                          <a:pt x="612666" y="0"/>
                        </a:lnTo>
                        <a:lnTo>
                          <a:pt x="612666" y="11203"/>
                        </a:lnTo>
                        <a:lnTo>
                          <a:pt x="0" y="1120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05" name="Google Shape;4105;p49">
                    <a:extLst>
                      <a:ext uri="{FF2B5EF4-FFF2-40B4-BE49-F238E27FC236}">
                        <a16:creationId xmlns:a16="http://schemas.microsoft.com/office/drawing/2014/main" id="{35F784FE-04D2-38C8-0A28-5DEA41B0D6BD}"/>
                      </a:ext>
                    </a:extLst>
                  </p:cNvPr>
                  <p:cNvSpPr/>
                  <p:nvPr/>
                </p:nvSpPr>
                <p:spPr>
                  <a:xfrm>
                    <a:off x="4376316" y="5453640"/>
                    <a:ext cx="612666" cy="1015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2666" h="101543" extrusionOk="0">
                        <a:moveTo>
                          <a:pt x="612600" y="3145"/>
                        </a:moveTo>
                        <a:lnTo>
                          <a:pt x="612600" y="77762"/>
                        </a:lnTo>
                        <a:cubicBezTo>
                          <a:pt x="612600" y="90930"/>
                          <a:pt x="603560" y="101543"/>
                          <a:pt x="592423" y="101543"/>
                        </a:cubicBezTo>
                        <a:lnTo>
                          <a:pt x="20178" y="101543"/>
                        </a:lnTo>
                        <a:cubicBezTo>
                          <a:pt x="9041" y="101543"/>
                          <a:pt x="0" y="90865"/>
                          <a:pt x="0" y="77762"/>
                        </a:cubicBezTo>
                        <a:lnTo>
                          <a:pt x="0" y="68067"/>
                        </a:lnTo>
                        <a:lnTo>
                          <a:pt x="425171" y="68067"/>
                        </a:lnTo>
                        <a:cubicBezTo>
                          <a:pt x="525273" y="62236"/>
                          <a:pt x="598450" y="34590"/>
                          <a:pt x="612469" y="0"/>
                        </a:cubicBezTo>
                        <a:cubicBezTo>
                          <a:pt x="612600" y="1048"/>
                          <a:pt x="612666" y="2096"/>
                          <a:pt x="612666" y="314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106" name="Google Shape;4106;p49">
                <a:extLst>
                  <a:ext uri="{FF2B5EF4-FFF2-40B4-BE49-F238E27FC236}">
                    <a16:creationId xmlns:a16="http://schemas.microsoft.com/office/drawing/2014/main" id="{232D77A1-8E1B-E9BD-2EA8-324C5E4A75B7}"/>
                  </a:ext>
                </a:extLst>
              </p:cNvPr>
              <p:cNvGrpSpPr/>
              <p:nvPr/>
            </p:nvGrpSpPr>
            <p:grpSpPr>
              <a:xfrm>
                <a:off x="4623295" y="5068758"/>
                <a:ext cx="257723" cy="366211"/>
                <a:chOff x="4623295" y="5068758"/>
                <a:chExt cx="257723" cy="366211"/>
              </a:xfrm>
            </p:grpSpPr>
            <p:sp>
              <p:nvSpPr>
                <p:cNvPr id="4107" name="Google Shape;4107;p49">
                  <a:extLst>
                    <a:ext uri="{FF2B5EF4-FFF2-40B4-BE49-F238E27FC236}">
                      <a16:creationId xmlns:a16="http://schemas.microsoft.com/office/drawing/2014/main" id="{F4052C3A-C3D6-6698-D823-F946046FC97A}"/>
                    </a:ext>
                  </a:extLst>
                </p:cNvPr>
                <p:cNvSpPr/>
                <p:nvPr/>
              </p:nvSpPr>
              <p:spPr>
                <a:xfrm>
                  <a:off x="4650351" y="5117762"/>
                  <a:ext cx="210030" cy="317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030" h="317207" extrusionOk="0">
                      <a:moveTo>
                        <a:pt x="210031" y="317208"/>
                      </a:moveTo>
                      <a:lnTo>
                        <a:pt x="0" y="317208"/>
                      </a:lnTo>
                      <a:lnTo>
                        <a:pt x="0" y="3341"/>
                      </a:lnTo>
                      <a:cubicBezTo>
                        <a:pt x="0" y="1507"/>
                        <a:pt x="1507" y="0"/>
                        <a:pt x="3341" y="0"/>
                      </a:cubicBezTo>
                      <a:lnTo>
                        <a:pt x="206690" y="0"/>
                      </a:lnTo>
                      <a:cubicBezTo>
                        <a:pt x="208524" y="0"/>
                        <a:pt x="210031" y="1507"/>
                        <a:pt x="210031" y="3341"/>
                      </a:cubicBezTo>
                      <a:lnTo>
                        <a:pt x="210031" y="317208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8" name="Google Shape;4108;p49">
                  <a:extLst>
                    <a:ext uri="{FF2B5EF4-FFF2-40B4-BE49-F238E27FC236}">
                      <a16:creationId xmlns:a16="http://schemas.microsoft.com/office/drawing/2014/main" id="{89AC8D92-95FF-7779-031F-DAD8BF2465BC}"/>
                    </a:ext>
                  </a:extLst>
                </p:cNvPr>
                <p:cNvSpPr/>
                <p:nvPr/>
              </p:nvSpPr>
              <p:spPr>
                <a:xfrm>
                  <a:off x="4650286" y="5133681"/>
                  <a:ext cx="210096" cy="33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096" h="33083" extrusionOk="0">
                      <a:moveTo>
                        <a:pt x="210096" y="10416"/>
                      </a:moveTo>
                      <a:lnTo>
                        <a:pt x="0" y="33083"/>
                      </a:lnTo>
                      <a:lnTo>
                        <a:pt x="0" y="0"/>
                      </a:lnTo>
                      <a:lnTo>
                        <a:pt x="210096" y="0"/>
                      </a:lnTo>
                      <a:lnTo>
                        <a:pt x="210096" y="1041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109" name="Google Shape;4109;p49">
                  <a:extLst>
                    <a:ext uri="{FF2B5EF4-FFF2-40B4-BE49-F238E27FC236}">
                      <a16:creationId xmlns:a16="http://schemas.microsoft.com/office/drawing/2014/main" id="{02690234-E335-2C6D-07A8-FB64B80C98F3}"/>
                    </a:ext>
                  </a:extLst>
                </p:cNvPr>
                <p:cNvGrpSpPr/>
                <p:nvPr/>
              </p:nvGrpSpPr>
              <p:grpSpPr>
                <a:xfrm>
                  <a:off x="4671905" y="5203058"/>
                  <a:ext cx="166989" cy="217367"/>
                  <a:chOff x="4671905" y="5203058"/>
                  <a:chExt cx="166989" cy="217367"/>
                </a:xfrm>
              </p:grpSpPr>
              <p:sp>
                <p:nvSpPr>
                  <p:cNvPr id="4110" name="Google Shape;4110;p49">
                    <a:extLst>
                      <a:ext uri="{FF2B5EF4-FFF2-40B4-BE49-F238E27FC236}">
                        <a16:creationId xmlns:a16="http://schemas.microsoft.com/office/drawing/2014/main" id="{2481B233-AA3A-1CB6-3A55-5DE31950D4E8}"/>
                      </a:ext>
                    </a:extLst>
                  </p:cNvPr>
                  <p:cNvSpPr/>
                  <p:nvPr/>
                </p:nvSpPr>
                <p:spPr>
                  <a:xfrm>
                    <a:off x="4671905" y="5203058"/>
                    <a:ext cx="166923" cy="2173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923" h="217367" extrusionOk="0">
                        <a:moveTo>
                          <a:pt x="166924" y="0"/>
                        </a:moveTo>
                        <a:lnTo>
                          <a:pt x="166924" y="193194"/>
                        </a:lnTo>
                        <a:cubicBezTo>
                          <a:pt x="166924" y="206559"/>
                          <a:pt x="156115" y="217368"/>
                          <a:pt x="142750" y="217368"/>
                        </a:cubicBezTo>
                        <a:lnTo>
                          <a:pt x="24108" y="217368"/>
                        </a:lnTo>
                        <a:cubicBezTo>
                          <a:pt x="10744" y="217368"/>
                          <a:pt x="0" y="206559"/>
                          <a:pt x="0" y="193194"/>
                        </a:cubicBezTo>
                        <a:lnTo>
                          <a:pt x="0" y="0"/>
                        </a:lnTo>
                        <a:lnTo>
                          <a:pt x="166924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4111" name="Google Shape;4111;p49">
                    <a:extLst>
                      <a:ext uri="{FF2B5EF4-FFF2-40B4-BE49-F238E27FC236}">
                        <a16:creationId xmlns:a16="http://schemas.microsoft.com/office/drawing/2014/main" id="{8840147B-B545-8ED6-5B92-6B17D65BDC7E}"/>
                      </a:ext>
                    </a:extLst>
                  </p:cNvPr>
                  <p:cNvGrpSpPr/>
                  <p:nvPr/>
                </p:nvGrpSpPr>
                <p:grpSpPr>
                  <a:xfrm>
                    <a:off x="4671905" y="5246790"/>
                    <a:ext cx="166989" cy="173635"/>
                    <a:chOff x="4671905" y="5246790"/>
                    <a:chExt cx="166989" cy="173635"/>
                  </a:xfrm>
                </p:grpSpPr>
                <p:sp>
                  <p:nvSpPr>
                    <p:cNvPr id="4112" name="Google Shape;4112;p49">
                      <a:extLst>
                        <a:ext uri="{FF2B5EF4-FFF2-40B4-BE49-F238E27FC236}">
                          <a16:creationId xmlns:a16="http://schemas.microsoft.com/office/drawing/2014/main" id="{4F8195C4-D7BD-5BC2-06CE-9BC9DC4C65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00634" y="5246790"/>
                      <a:ext cx="138194" cy="6405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8194" h="64053" extrusionOk="0">
                          <a:moveTo>
                            <a:pt x="138194" y="14115"/>
                          </a:moveTo>
                          <a:cubicBezTo>
                            <a:pt x="138194" y="14115"/>
                            <a:pt x="126795" y="-5539"/>
                            <a:pt x="88143" y="1537"/>
                          </a:cubicBezTo>
                          <a:cubicBezTo>
                            <a:pt x="49491" y="8612"/>
                            <a:pt x="42809" y="23221"/>
                            <a:pt x="11495" y="20404"/>
                          </a:cubicBezTo>
                          <a:cubicBezTo>
                            <a:pt x="-19820" y="17587"/>
                            <a:pt x="17128" y="69538"/>
                            <a:pt x="70783" y="63576"/>
                          </a:cubicBezTo>
                          <a:cubicBezTo>
                            <a:pt x="124437" y="57549"/>
                            <a:pt x="138063" y="38616"/>
                            <a:pt x="138063" y="38616"/>
                          </a:cubicBezTo>
                          <a:lnTo>
                            <a:pt x="138063" y="14180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13" name="Google Shape;4113;p49">
                      <a:extLst>
                        <a:ext uri="{FF2B5EF4-FFF2-40B4-BE49-F238E27FC236}">
                          <a16:creationId xmlns:a16="http://schemas.microsoft.com/office/drawing/2014/main" id="{1AC15C5A-A7A0-DC2F-B046-1C66EB9A07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71905" y="5248259"/>
                      <a:ext cx="166989" cy="1721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989" h="172166" extrusionOk="0">
                          <a:moveTo>
                            <a:pt x="166924" y="12646"/>
                          </a:moveTo>
                          <a:lnTo>
                            <a:pt x="166924" y="150155"/>
                          </a:lnTo>
                          <a:cubicBezTo>
                            <a:pt x="166924" y="162340"/>
                            <a:pt x="157032" y="172167"/>
                            <a:pt x="144912" y="172167"/>
                          </a:cubicBezTo>
                          <a:lnTo>
                            <a:pt x="22012" y="172167"/>
                          </a:lnTo>
                          <a:cubicBezTo>
                            <a:pt x="9827" y="172167"/>
                            <a:pt x="0" y="162275"/>
                            <a:pt x="0" y="150155"/>
                          </a:cubicBezTo>
                          <a:lnTo>
                            <a:pt x="0" y="6291"/>
                          </a:lnTo>
                          <a:cubicBezTo>
                            <a:pt x="0" y="6291"/>
                            <a:pt x="11006" y="-3077"/>
                            <a:pt x="34066" y="1050"/>
                          </a:cubicBezTo>
                          <a:cubicBezTo>
                            <a:pt x="45203" y="2950"/>
                            <a:pt x="59157" y="8060"/>
                            <a:pt x="76059" y="18870"/>
                          </a:cubicBezTo>
                          <a:cubicBezTo>
                            <a:pt x="115563" y="44157"/>
                            <a:pt x="160176" y="48416"/>
                            <a:pt x="166989" y="1258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14" name="Google Shape;4114;p49">
                      <a:extLst>
                        <a:ext uri="{FF2B5EF4-FFF2-40B4-BE49-F238E27FC236}">
                          <a16:creationId xmlns:a16="http://schemas.microsoft.com/office/drawing/2014/main" id="{B55285F3-57E2-8918-6EC5-D9CC609D0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3093" y="5328120"/>
                      <a:ext cx="36555" cy="3655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555" h="36555" extrusionOk="0">
                          <a:moveTo>
                            <a:pt x="36555" y="18278"/>
                          </a:moveTo>
                          <a:cubicBezTo>
                            <a:pt x="36555" y="28366"/>
                            <a:pt x="28366" y="36555"/>
                            <a:pt x="18278" y="36555"/>
                          </a:cubicBezTo>
                          <a:cubicBezTo>
                            <a:pt x="8189" y="36555"/>
                            <a:pt x="0" y="28366"/>
                            <a:pt x="0" y="18278"/>
                          </a:cubicBezTo>
                          <a:cubicBezTo>
                            <a:pt x="0" y="8189"/>
                            <a:pt x="8189" y="0"/>
                            <a:pt x="18278" y="0"/>
                          </a:cubicBezTo>
                          <a:cubicBezTo>
                            <a:pt x="28366" y="0"/>
                            <a:pt x="36555" y="8189"/>
                            <a:pt x="36555" y="18278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15" name="Google Shape;4115;p49">
                      <a:extLst>
                        <a:ext uri="{FF2B5EF4-FFF2-40B4-BE49-F238E27FC236}">
                          <a16:creationId xmlns:a16="http://schemas.microsoft.com/office/drawing/2014/main" id="{0675A60E-3F10-DCB6-179A-0C935D2E98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97753" y="5375812"/>
                      <a:ext cx="22798" cy="227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798" h="22798" extrusionOk="0">
                          <a:moveTo>
                            <a:pt x="22798" y="11399"/>
                          </a:moveTo>
                          <a:cubicBezTo>
                            <a:pt x="22798" y="17695"/>
                            <a:pt x="17694" y="22798"/>
                            <a:pt x="11399" y="22798"/>
                          </a:cubicBezTo>
                          <a:cubicBezTo>
                            <a:pt x="5103" y="22798"/>
                            <a:pt x="0" y="17694"/>
                            <a:pt x="0" y="11399"/>
                          </a:cubicBezTo>
                          <a:cubicBezTo>
                            <a:pt x="0" y="5103"/>
                            <a:pt x="5104" y="0"/>
                            <a:pt x="11399" y="0"/>
                          </a:cubicBezTo>
                          <a:cubicBezTo>
                            <a:pt x="17695" y="0"/>
                            <a:pt x="22798" y="5104"/>
                            <a:pt x="22798" y="11399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16" name="Google Shape;4116;p49">
                      <a:extLst>
                        <a:ext uri="{FF2B5EF4-FFF2-40B4-BE49-F238E27FC236}">
                          <a16:creationId xmlns:a16="http://schemas.microsoft.com/office/drawing/2014/main" id="{C1C96ED1-573E-0886-BE8A-07A2FC93C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7103" y="5288943"/>
                      <a:ext cx="22797" cy="227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797" h="22798" extrusionOk="0">
                          <a:moveTo>
                            <a:pt x="22798" y="11399"/>
                          </a:moveTo>
                          <a:cubicBezTo>
                            <a:pt x="22798" y="17688"/>
                            <a:pt x="17688" y="22798"/>
                            <a:pt x="11399" y="22798"/>
                          </a:cubicBezTo>
                          <a:cubicBezTo>
                            <a:pt x="5110" y="22798"/>
                            <a:pt x="0" y="17688"/>
                            <a:pt x="0" y="11399"/>
                          </a:cubicBezTo>
                          <a:cubicBezTo>
                            <a:pt x="0" y="5110"/>
                            <a:pt x="5110" y="0"/>
                            <a:pt x="11399" y="0"/>
                          </a:cubicBezTo>
                          <a:cubicBezTo>
                            <a:pt x="17688" y="0"/>
                            <a:pt x="22798" y="5110"/>
                            <a:pt x="22798" y="11399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17" name="Google Shape;4117;p49">
                      <a:extLst>
                        <a:ext uri="{FF2B5EF4-FFF2-40B4-BE49-F238E27FC236}">
                          <a16:creationId xmlns:a16="http://schemas.microsoft.com/office/drawing/2014/main" id="{6A3155E0-AEF1-86B9-1879-1744BF98B3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97753" y="5316721"/>
                      <a:ext cx="22798" cy="227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798" h="22798" extrusionOk="0">
                          <a:moveTo>
                            <a:pt x="22798" y="11399"/>
                          </a:moveTo>
                          <a:cubicBezTo>
                            <a:pt x="22798" y="17695"/>
                            <a:pt x="17694" y="22798"/>
                            <a:pt x="11399" y="22798"/>
                          </a:cubicBezTo>
                          <a:cubicBezTo>
                            <a:pt x="5103" y="22798"/>
                            <a:pt x="0" y="17694"/>
                            <a:pt x="0" y="11399"/>
                          </a:cubicBezTo>
                          <a:cubicBezTo>
                            <a:pt x="0" y="5103"/>
                            <a:pt x="5104" y="0"/>
                            <a:pt x="11399" y="0"/>
                          </a:cubicBezTo>
                          <a:cubicBezTo>
                            <a:pt x="17695" y="0"/>
                            <a:pt x="22798" y="5104"/>
                            <a:pt x="22798" y="11399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18" name="Google Shape;4118;p49">
                      <a:extLst>
                        <a:ext uri="{FF2B5EF4-FFF2-40B4-BE49-F238E27FC236}">
                          <a16:creationId xmlns:a16="http://schemas.microsoft.com/office/drawing/2014/main" id="{EC562AFF-8350-0E45-75A7-AF28F0049F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98502" y="5379153"/>
                      <a:ext cx="22797" cy="227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797" h="22797" extrusionOk="0">
                          <a:moveTo>
                            <a:pt x="22798" y="11399"/>
                          </a:moveTo>
                          <a:cubicBezTo>
                            <a:pt x="22798" y="17688"/>
                            <a:pt x="17688" y="22798"/>
                            <a:pt x="11399" y="22798"/>
                          </a:cubicBezTo>
                          <a:cubicBezTo>
                            <a:pt x="5110" y="22798"/>
                            <a:pt x="0" y="17688"/>
                            <a:pt x="0" y="11399"/>
                          </a:cubicBezTo>
                          <a:cubicBezTo>
                            <a:pt x="0" y="5110"/>
                            <a:pt x="5110" y="0"/>
                            <a:pt x="11399" y="0"/>
                          </a:cubicBezTo>
                          <a:cubicBezTo>
                            <a:pt x="17688" y="0"/>
                            <a:pt x="22798" y="5110"/>
                            <a:pt x="22798" y="11399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4119" name="Google Shape;4119;p49">
                  <a:extLst>
                    <a:ext uri="{FF2B5EF4-FFF2-40B4-BE49-F238E27FC236}">
                      <a16:creationId xmlns:a16="http://schemas.microsoft.com/office/drawing/2014/main" id="{FC213CF7-5FE9-8387-B87A-4DFD8D6CAC9F}"/>
                    </a:ext>
                  </a:extLst>
                </p:cNvPr>
                <p:cNvSpPr/>
                <p:nvPr/>
              </p:nvSpPr>
              <p:spPr>
                <a:xfrm>
                  <a:off x="4623295" y="5093718"/>
                  <a:ext cx="257723" cy="39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723" h="39896" extrusionOk="0">
                      <a:moveTo>
                        <a:pt x="8648" y="0"/>
                      </a:moveTo>
                      <a:lnTo>
                        <a:pt x="249075" y="0"/>
                      </a:lnTo>
                      <a:cubicBezTo>
                        <a:pt x="253858" y="0"/>
                        <a:pt x="257723" y="3865"/>
                        <a:pt x="257723" y="8648"/>
                      </a:cubicBezTo>
                      <a:lnTo>
                        <a:pt x="257723" y="31249"/>
                      </a:lnTo>
                      <a:cubicBezTo>
                        <a:pt x="257723" y="36031"/>
                        <a:pt x="253858" y="39897"/>
                        <a:pt x="249075" y="39897"/>
                      </a:cubicBezTo>
                      <a:lnTo>
                        <a:pt x="8648" y="39897"/>
                      </a:lnTo>
                      <a:cubicBezTo>
                        <a:pt x="3865" y="39897"/>
                        <a:pt x="0" y="36031"/>
                        <a:pt x="0" y="31249"/>
                      </a:cubicBezTo>
                      <a:lnTo>
                        <a:pt x="0" y="8648"/>
                      </a:lnTo>
                      <a:cubicBezTo>
                        <a:pt x="0" y="3865"/>
                        <a:pt x="3865" y="0"/>
                        <a:pt x="864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0" name="Google Shape;4120;p49">
                  <a:extLst>
                    <a:ext uri="{FF2B5EF4-FFF2-40B4-BE49-F238E27FC236}">
                      <a16:creationId xmlns:a16="http://schemas.microsoft.com/office/drawing/2014/main" id="{3440CA4C-06EC-10B8-4983-05017B0AF092}"/>
                    </a:ext>
                  </a:extLst>
                </p:cNvPr>
                <p:cNvSpPr/>
                <p:nvPr/>
              </p:nvSpPr>
              <p:spPr>
                <a:xfrm>
                  <a:off x="4666598" y="5068758"/>
                  <a:ext cx="177536" cy="2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36" h="24959" extrusionOk="0">
                      <a:moveTo>
                        <a:pt x="177537" y="24960"/>
                      </a:moveTo>
                      <a:lnTo>
                        <a:pt x="0" y="24960"/>
                      </a:lnTo>
                      <a:lnTo>
                        <a:pt x="0" y="10810"/>
                      </a:lnTo>
                      <a:cubicBezTo>
                        <a:pt x="0" y="4848"/>
                        <a:pt x="4848" y="0"/>
                        <a:pt x="10810" y="0"/>
                      </a:cubicBezTo>
                      <a:lnTo>
                        <a:pt x="166727" y="0"/>
                      </a:lnTo>
                      <a:cubicBezTo>
                        <a:pt x="172689" y="0"/>
                        <a:pt x="177537" y="4848"/>
                        <a:pt x="177537" y="10810"/>
                      </a:cubicBezTo>
                      <a:lnTo>
                        <a:pt x="177537" y="2496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21" name="Google Shape;4121;p49">
                <a:extLst>
                  <a:ext uri="{FF2B5EF4-FFF2-40B4-BE49-F238E27FC236}">
                    <a16:creationId xmlns:a16="http://schemas.microsoft.com/office/drawing/2014/main" id="{055ECCE7-8377-A16B-FCFB-E3F3B6E7DBB5}"/>
                  </a:ext>
                </a:extLst>
              </p:cNvPr>
              <p:cNvGrpSpPr/>
              <p:nvPr/>
            </p:nvGrpSpPr>
            <p:grpSpPr>
              <a:xfrm>
                <a:off x="4380633" y="5133681"/>
                <a:ext cx="280782" cy="327736"/>
                <a:chOff x="4380633" y="5133681"/>
                <a:chExt cx="280782" cy="327736"/>
              </a:xfrm>
            </p:grpSpPr>
            <p:sp>
              <p:nvSpPr>
                <p:cNvPr id="4122" name="Google Shape;4122;p49">
                  <a:extLst>
                    <a:ext uri="{FF2B5EF4-FFF2-40B4-BE49-F238E27FC236}">
                      <a16:creationId xmlns:a16="http://schemas.microsoft.com/office/drawing/2014/main" id="{D9D3C990-7529-B357-8D2B-92E7992BBBB2}"/>
                    </a:ext>
                  </a:extLst>
                </p:cNvPr>
                <p:cNvSpPr/>
                <p:nvPr/>
              </p:nvSpPr>
              <p:spPr>
                <a:xfrm>
                  <a:off x="4498102" y="5144163"/>
                  <a:ext cx="45399" cy="72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99" h="72521" extrusionOk="0">
                      <a:moveTo>
                        <a:pt x="0" y="0"/>
                      </a:moveTo>
                      <a:lnTo>
                        <a:pt x="45400" y="0"/>
                      </a:lnTo>
                      <a:lnTo>
                        <a:pt x="45400" y="72522"/>
                      </a:lnTo>
                      <a:lnTo>
                        <a:pt x="0" y="7252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3" name="Google Shape;4123;p49">
                  <a:extLst>
                    <a:ext uri="{FF2B5EF4-FFF2-40B4-BE49-F238E27FC236}">
                      <a16:creationId xmlns:a16="http://schemas.microsoft.com/office/drawing/2014/main" id="{9A2540B1-6518-FF5B-E324-11D2C8BC9358}"/>
                    </a:ext>
                  </a:extLst>
                </p:cNvPr>
                <p:cNvSpPr/>
                <p:nvPr/>
              </p:nvSpPr>
              <p:spPr>
                <a:xfrm>
                  <a:off x="4498102" y="5147766"/>
                  <a:ext cx="45399" cy="9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99" h="9696" extrusionOk="0">
                      <a:moveTo>
                        <a:pt x="45400" y="3996"/>
                      </a:moveTo>
                      <a:lnTo>
                        <a:pt x="0" y="9696"/>
                      </a:lnTo>
                      <a:lnTo>
                        <a:pt x="0" y="0"/>
                      </a:lnTo>
                      <a:lnTo>
                        <a:pt x="45400" y="0"/>
                      </a:lnTo>
                      <a:lnTo>
                        <a:pt x="45400" y="399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4" name="Google Shape;4124;p49">
                  <a:extLst>
                    <a:ext uri="{FF2B5EF4-FFF2-40B4-BE49-F238E27FC236}">
                      <a16:creationId xmlns:a16="http://schemas.microsoft.com/office/drawing/2014/main" id="{555CC02C-EB87-4AF7-6EAA-848FB7BCA461}"/>
                    </a:ext>
                  </a:extLst>
                </p:cNvPr>
                <p:cNvSpPr/>
                <p:nvPr/>
              </p:nvSpPr>
              <p:spPr>
                <a:xfrm rot="-1347945">
                  <a:off x="4413547" y="5213549"/>
                  <a:ext cx="214954" cy="21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747" h="214747" extrusionOk="0">
                      <a:moveTo>
                        <a:pt x="214747" y="107374"/>
                      </a:moveTo>
                      <a:cubicBezTo>
                        <a:pt x="214747" y="166675"/>
                        <a:pt x="166674" y="214748"/>
                        <a:pt x="107373" y="214748"/>
                      </a:cubicBezTo>
                      <a:cubicBezTo>
                        <a:pt x="48073" y="214748"/>
                        <a:pt x="0" y="166675"/>
                        <a:pt x="0" y="107374"/>
                      </a:cubicBezTo>
                      <a:cubicBezTo>
                        <a:pt x="0" y="48073"/>
                        <a:pt x="48073" y="0"/>
                        <a:pt x="107373" y="0"/>
                      </a:cubicBezTo>
                      <a:cubicBezTo>
                        <a:pt x="166674" y="0"/>
                        <a:pt x="214747" y="48073"/>
                        <a:pt x="214747" y="10737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5" name="Google Shape;4125;p49">
                  <a:extLst>
                    <a:ext uri="{FF2B5EF4-FFF2-40B4-BE49-F238E27FC236}">
                      <a16:creationId xmlns:a16="http://schemas.microsoft.com/office/drawing/2014/main" id="{0609F61D-4BC9-F6E3-F6CA-3D715E200A8C}"/>
                    </a:ext>
                  </a:extLst>
                </p:cNvPr>
                <p:cNvSpPr/>
                <p:nvPr/>
              </p:nvSpPr>
              <p:spPr>
                <a:xfrm>
                  <a:off x="4431280" y="5182094"/>
                  <a:ext cx="179371" cy="228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71" h="228505" extrusionOk="0">
                      <a:moveTo>
                        <a:pt x="179371" y="138819"/>
                      </a:moveTo>
                      <a:cubicBezTo>
                        <a:pt x="179371" y="188281"/>
                        <a:pt x="139147" y="228505"/>
                        <a:pt x="89686" y="228505"/>
                      </a:cubicBezTo>
                      <a:cubicBezTo>
                        <a:pt x="40224" y="228505"/>
                        <a:pt x="0" y="188281"/>
                        <a:pt x="0" y="138819"/>
                      </a:cubicBezTo>
                      <a:cubicBezTo>
                        <a:pt x="0" y="94010"/>
                        <a:pt x="33018" y="56799"/>
                        <a:pt x="75928" y="50182"/>
                      </a:cubicBezTo>
                      <a:lnTo>
                        <a:pt x="75928" y="0"/>
                      </a:lnTo>
                      <a:lnTo>
                        <a:pt x="103115" y="0"/>
                      </a:lnTo>
                      <a:lnTo>
                        <a:pt x="103115" y="50117"/>
                      </a:lnTo>
                      <a:cubicBezTo>
                        <a:pt x="146222" y="56602"/>
                        <a:pt x="179371" y="93878"/>
                        <a:pt x="179371" y="13881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126" name="Google Shape;4126;p49">
                  <a:extLst>
                    <a:ext uri="{FF2B5EF4-FFF2-40B4-BE49-F238E27FC236}">
                      <a16:creationId xmlns:a16="http://schemas.microsoft.com/office/drawing/2014/main" id="{560E0B7F-6FC1-2DA7-AB8C-F5817856DA25}"/>
                    </a:ext>
                  </a:extLst>
                </p:cNvPr>
                <p:cNvGrpSpPr/>
                <p:nvPr/>
              </p:nvGrpSpPr>
              <p:grpSpPr>
                <a:xfrm>
                  <a:off x="4431739" y="5290527"/>
                  <a:ext cx="177030" cy="119612"/>
                  <a:chOff x="4431739" y="5290527"/>
                  <a:chExt cx="177030" cy="119612"/>
                </a:xfrm>
              </p:grpSpPr>
              <p:sp>
                <p:nvSpPr>
                  <p:cNvPr id="4127" name="Google Shape;4127;p49">
                    <a:extLst>
                      <a:ext uri="{FF2B5EF4-FFF2-40B4-BE49-F238E27FC236}">
                        <a16:creationId xmlns:a16="http://schemas.microsoft.com/office/drawing/2014/main" id="{4847292F-4554-0A75-1D90-8B8049BB77A0}"/>
                      </a:ext>
                    </a:extLst>
                  </p:cNvPr>
                  <p:cNvSpPr/>
                  <p:nvPr/>
                </p:nvSpPr>
                <p:spPr>
                  <a:xfrm>
                    <a:off x="4478383" y="5304169"/>
                    <a:ext cx="130386" cy="408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386" h="40844" extrusionOk="0">
                        <a:moveTo>
                          <a:pt x="130237" y="32991"/>
                        </a:moveTo>
                        <a:cubicBezTo>
                          <a:pt x="130237" y="32991"/>
                          <a:pt x="133578" y="13731"/>
                          <a:pt x="108684" y="2987"/>
                        </a:cubicBezTo>
                        <a:cubicBezTo>
                          <a:pt x="80514" y="-9198"/>
                          <a:pt x="42386" y="20871"/>
                          <a:pt x="0" y="5214"/>
                        </a:cubicBezTo>
                        <a:cubicBezTo>
                          <a:pt x="0" y="5214"/>
                          <a:pt x="71604" y="60965"/>
                          <a:pt x="130237" y="3299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28" name="Google Shape;4128;p49">
                    <a:extLst>
                      <a:ext uri="{FF2B5EF4-FFF2-40B4-BE49-F238E27FC236}">
                        <a16:creationId xmlns:a16="http://schemas.microsoft.com/office/drawing/2014/main" id="{CE51688A-C7BE-DA50-E9E9-3258C56C7A72}"/>
                      </a:ext>
                    </a:extLst>
                  </p:cNvPr>
                  <p:cNvSpPr/>
                  <p:nvPr/>
                </p:nvSpPr>
                <p:spPr>
                  <a:xfrm>
                    <a:off x="4431739" y="5290527"/>
                    <a:ext cx="176946" cy="1196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946" h="119612" extrusionOk="0">
                        <a:moveTo>
                          <a:pt x="176882" y="46633"/>
                        </a:moveTo>
                        <a:cubicBezTo>
                          <a:pt x="169217" y="88102"/>
                          <a:pt x="132792" y="119613"/>
                          <a:pt x="89161" y="119613"/>
                        </a:cubicBezTo>
                        <a:cubicBezTo>
                          <a:pt x="39962" y="119613"/>
                          <a:pt x="0" y="79585"/>
                          <a:pt x="0" y="30452"/>
                        </a:cubicBezTo>
                        <a:cubicBezTo>
                          <a:pt x="0" y="20297"/>
                          <a:pt x="1703" y="10602"/>
                          <a:pt x="4848" y="1495"/>
                        </a:cubicBezTo>
                        <a:cubicBezTo>
                          <a:pt x="14871" y="-1256"/>
                          <a:pt x="34001" y="-1977"/>
                          <a:pt x="63546" y="15384"/>
                        </a:cubicBezTo>
                        <a:cubicBezTo>
                          <a:pt x="98005" y="35692"/>
                          <a:pt x="148581" y="59473"/>
                          <a:pt x="176947" y="4663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129" name="Google Shape;4129;p49">
                  <a:extLst>
                    <a:ext uri="{FF2B5EF4-FFF2-40B4-BE49-F238E27FC236}">
                      <a16:creationId xmlns:a16="http://schemas.microsoft.com/office/drawing/2014/main" id="{C87A6445-D4E3-37C8-CFCE-3A02BC8D879E}"/>
                    </a:ext>
                  </a:extLst>
                </p:cNvPr>
                <p:cNvGrpSpPr/>
                <p:nvPr/>
              </p:nvGrpSpPr>
              <p:grpSpPr>
                <a:xfrm>
                  <a:off x="4439731" y="5322748"/>
                  <a:ext cx="150021" cy="70425"/>
                  <a:chOff x="4439731" y="5322748"/>
                  <a:chExt cx="150021" cy="70425"/>
                </a:xfrm>
              </p:grpSpPr>
              <p:sp>
                <p:nvSpPr>
                  <p:cNvPr id="4130" name="Google Shape;4130;p49">
                    <a:extLst>
                      <a:ext uri="{FF2B5EF4-FFF2-40B4-BE49-F238E27FC236}">
                        <a16:creationId xmlns:a16="http://schemas.microsoft.com/office/drawing/2014/main" id="{F164A1E2-2247-8AB6-C639-BEC0AE10A4D8}"/>
                      </a:ext>
                    </a:extLst>
                  </p:cNvPr>
                  <p:cNvSpPr/>
                  <p:nvPr/>
                </p:nvSpPr>
                <p:spPr>
                  <a:xfrm>
                    <a:off x="4506749" y="5344956"/>
                    <a:ext cx="20833" cy="20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33" h="20832" extrusionOk="0">
                        <a:moveTo>
                          <a:pt x="20833" y="10416"/>
                        </a:moveTo>
                        <a:cubicBezTo>
                          <a:pt x="20833" y="16181"/>
                          <a:pt x="16182" y="20833"/>
                          <a:pt x="10417" y="20833"/>
                        </a:cubicBezTo>
                        <a:cubicBezTo>
                          <a:pt x="4651" y="20833"/>
                          <a:pt x="0" y="16181"/>
                          <a:pt x="0" y="10416"/>
                        </a:cubicBezTo>
                        <a:cubicBezTo>
                          <a:pt x="0" y="4651"/>
                          <a:pt x="4651" y="0"/>
                          <a:pt x="10417" y="0"/>
                        </a:cubicBezTo>
                        <a:cubicBezTo>
                          <a:pt x="16182" y="0"/>
                          <a:pt x="20833" y="4651"/>
                          <a:pt x="20833" y="10416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31" name="Google Shape;4131;p49">
                    <a:extLst>
                      <a:ext uri="{FF2B5EF4-FFF2-40B4-BE49-F238E27FC236}">
                        <a16:creationId xmlns:a16="http://schemas.microsoft.com/office/drawing/2014/main" id="{D59AC14B-F3BC-BE8A-AB37-C6A514268090}"/>
                      </a:ext>
                    </a:extLst>
                  </p:cNvPr>
                  <p:cNvSpPr/>
                  <p:nvPr/>
                </p:nvSpPr>
                <p:spPr>
                  <a:xfrm>
                    <a:off x="4439731" y="5332378"/>
                    <a:ext cx="17950" cy="17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0" h="17950" extrusionOk="0">
                        <a:moveTo>
                          <a:pt x="17950" y="8975"/>
                        </a:moveTo>
                        <a:cubicBezTo>
                          <a:pt x="17950" y="13932"/>
                          <a:pt x="13932" y="17950"/>
                          <a:pt x="8975" y="17950"/>
                        </a:cubicBezTo>
                        <a:cubicBezTo>
                          <a:pt x="4018" y="17950"/>
                          <a:pt x="0" y="13932"/>
                          <a:pt x="0" y="8975"/>
                        </a:cubicBezTo>
                        <a:cubicBezTo>
                          <a:pt x="0" y="4018"/>
                          <a:pt x="4018" y="0"/>
                          <a:pt x="8975" y="0"/>
                        </a:cubicBezTo>
                        <a:cubicBezTo>
                          <a:pt x="13932" y="0"/>
                          <a:pt x="17950" y="4018"/>
                          <a:pt x="17950" y="897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32" name="Google Shape;4132;p49">
                    <a:extLst>
                      <a:ext uri="{FF2B5EF4-FFF2-40B4-BE49-F238E27FC236}">
                        <a16:creationId xmlns:a16="http://schemas.microsoft.com/office/drawing/2014/main" id="{5F4803EE-D5DD-4F81-10E6-3F8B248DBCDA}"/>
                      </a:ext>
                    </a:extLst>
                  </p:cNvPr>
                  <p:cNvSpPr/>
                  <p:nvPr/>
                </p:nvSpPr>
                <p:spPr>
                  <a:xfrm>
                    <a:off x="4537081" y="5380202"/>
                    <a:ext cx="12971" cy="129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1" h="12971" extrusionOk="0">
                        <a:moveTo>
                          <a:pt x="12972" y="6486"/>
                        </a:moveTo>
                        <a:cubicBezTo>
                          <a:pt x="12972" y="10023"/>
                          <a:pt x="10089" y="12971"/>
                          <a:pt x="6486" y="12971"/>
                        </a:cubicBezTo>
                        <a:cubicBezTo>
                          <a:pt x="2883" y="12971"/>
                          <a:pt x="0" y="10089"/>
                          <a:pt x="0" y="6486"/>
                        </a:cubicBezTo>
                        <a:cubicBezTo>
                          <a:pt x="0" y="2883"/>
                          <a:pt x="2883" y="0"/>
                          <a:pt x="6486" y="0"/>
                        </a:cubicBezTo>
                        <a:cubicBezTo>
                          <a:pt x="10089" y="0"/>
                          <a:pt x="12972" y="2883"/>
                          <a:pt x="12972" y="6486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33" name="Google Shape;4133;p49">
                    <a:extLst>
                      <a:ext uri="{FF2B5EF4-FFF2-40B4-BE49-F238E27FC236}">
                        <a16:creationId xmlns:a16="http://schemas.microsoft.com/office/drawing/2014/main" id="{EE9DE915-61D1-9616-538E-A9BD3922C80D}"/>
                      </a:ext>
                    </a:extLst>
                  </p:cNvPr>
                  <p:cNvSpPr/>
                  <p:nvPr/>
                </p:nvSpPr>
                <p:spPr>
                  <a:xfrm>
                    <a:off x="4475828" y="5376467"/>
                    <a:ext cx="12971" cy="129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1" h="12971" extrusionOk="0">
                        <a:moveTo>
                          <a:pt x="12971" y="6486"/>
                        </a:moveTo>
                        <a:cubicBezTo>
                          <a:pt x="12971" y="10023"/>
                          <a:pt x="10089" y="12971"/>
                          <a:pt x="6486" y="12971"/>
                        </a:cubicBezTo>
                        <a:cubicBezTo>
                          <a:pt x="2883" y="12971"/>
                          <a:pt x="0" y="10089"/>
                          <a:pt x="0" y="6486"/>
                        </a:cubicBezTo>
                        <a:cubicBezTo>
                          <a:pt x="0" y="2883"/>
                          <a:pt x="2883" y="0"/>
                          <a:pt x="6486" y="0"/>
                        </a:cubicBezTo>
                        <a:cubicBezTo>
                          <a:pt x="10089" y="0"/>
                          <a:pt x="12971" y="2883"/>
                          <a:pt x="12971" y="6486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34" name="Google Shape;4134;p49">
                    <a:extLst>
                      <a:ext uri="{FF2B5EF4-FFF2-40B4-BE49-F238E27FC236}">
                        <a16:creationId xmlns:a16="http://schemas.microsoft.com/office/drawing/2014/main" id="{8D3ACC41-0465-7557-9146-1BA71D5F113C}"/>
                      </a:ext>
                    </a:extLst>
                  </p:cNvPr>
                  <p:cNvSpPr/>
                  <p:nvPr/>
                </p:nvSpPr>
                <p:spPr>
                  <a:xfrm>
                    <a:off x="4480676" y="5322748"/>
                    <a:ext cx="12971" cy="129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1" h="12971" extrusionOk="0">
                        <a:moveTo>
                          <a:pt x="12971" y="6486"/>
                        </a:moveTo>
                        <a:cubicBezTo>
                          <a:pt x="12971" y="10089"/>
                          <a:pt x="10089" y="12971"/>
                          <a:pt x="6486" y="12971"/>
                        </a:cubicBezTo>
                        <a:cubicBezTo>
                          <a:pt x="2883" y="12971"/>
                          <a:pt x="0" y="10089"/>
                          <a:pt x="0" y="6486"/>
                        </a:cubicBezTo>
                        <a:cubicBezTo>
                          <a:pt x="0" y="2883"/>
                          <a:pt x="2883" y="0"/>
                          <a:pt x="6486" y="0"/>
                        </a:cubicBezTo>
                        <a:cubicBezTo>
                          <a:pt x="10089" y="0"/>
                          <a:pt x="12971" y="2883"/>
                          <a:pt x="12971" y="6486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35" name="Google Shape;4135;p49">
                    <a:extLst>
                      <a:ext uri="{FF2B5EF4-FFF2-40B4-BE49-F238E27FC236}">
                        <a16:creationId xmlns:a16="http://schemas.microsoft.com/office/drawing/2014/main" id="{714C9D7A-D942-6D30-BDAE-166B4010DECF}"/>
                      </a:ext>
                    </a:extLst>
                  </p:cNvPr>
                  <p:cNvSpPr/>
                  <p:nvPr/>
                </p:nvSpPr>
                <p:spPr>
                  <a:xfrm>
                    <a:off x="4576781" y="5350263"/>
                    <a:ext cx="12971" cy="129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71" h="12971" extrusionOk="0">
                        <a:moveTo>
                          <a:pt x="12972" y="6486"/>
                        </a:moveTo>
                        <a:cubicBezTo>
                          <a:pt x="12972" y="10023"/>
                          <a:pt x="10089" y="12971"/>
                          <a:pt x="6486" y="12971"/>
                        </a:cubicBezTo>
                        <a:cubicBezTo>
                          <a:pt x="2883" y="12971"/>
                          <a:pt x="0" y="10089"/>
                          <a:pt x="0" y="6486"/>
                        </a:cubicBezTo>
                        <a:cubicBezTo>
                          <a:pt x="0" y="2883"/>
                          <a:pt x="2883" y="0"/>
                          <a:pt x="6486" y="0"/>
                        </a:cubicBezTo>
                        <a:cubicBezTo>
                          <a:pt x="10089" y="0"/>
                          <a:pt x="12972" y="2883"/>
                          <a:pt x="12972" y="6486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136" name="Google Shape;4136;p49">
                  <a:extLst>
                    <a:ext uri="{FF2B5EF4-FFF2-40B4-BE49-F238E27FC236}">
                      <a16:creationId xmlns:a16="http://schemas.microsoft.com/office/drawing/2014/main" id="{8F7FF506-81EA-0493-0989-C1AFB0C2DE80}"/>
                    </a:ext>
                  </a:extLst>
                </p:cNvPr>
                <p:cNvSpPr/>
                <p:nvPr/>
              </p:nvSpPr>
              <p:spPr>
                <a:xfrm>
                  <a:off x="4487686" y="5133681"/>
                  <a:ext cx="66166" cy="1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66" h="14150" extrusionOk="0">
                      <a:moveTo>
                        <a:pt x="63088" y="0"/>
                      </a:moveTo>
                      <a:cubicBezTo>
                        <a:pt x="64788" y="0"/>
                        <a:pt x="66167" y="1379"/>
                        <a:pt x="66167" y="3079"/>
                      </a:cubicBezTo>
                      <a:lnTo>
                        <a:pt x="66167" y="11071"/>
                      </a:lnTo>
                      <a:cubicBezTo>
                        <a:pt x="66167" y="12772"/>
                        <a:pt x="64788" y="14150"/>
                        <a:pt x="63088" y="14150"/>
                      </a:cubicBezTo>
                      <a:lnTo>
                        <a:pt x="3079" y="14150"/>
                      </a:lnTo>
                      <a:cubicBezTo>
                        <a:pt x="1379" y="14150"/>
                        <a:pt x="0" y="12771"/>
                        <a:pt x="0" y="11071"/>
                      </a:cubicBezTo>
                      <a:lnTo>
                        <a:pt x="0" y="3079"/>
                      </a:lnTo>
                      <a:cubicBezTo>
                        <a:pt x="0" y="1378"/>
                        <a:pt x="1379" y="0"/>
                        <a:pt x="307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137" name="Google Shape;4137;p49">
              <a:extLst>
                <a:ext uri="{FF2B5EF4-FFF2-40B4-BE49-F238E27FC236}">
                  <a16:creationId xmlns:a16="http://schemas.microsoft.com/office/drawing/2014/main" id="{C8D40FED-94BD-E1BE-6F2C-79419C99465D}"/>
                </a:ext>
              </a:extLst>
            </p:cNvPr>
            <p:cNvGrpSpPr/>
            <p:nvPr/>
          </p:nvGrpSpPr>
          <p:grpSpPr>
            <a:xfrm>
              <a:off x="1574868" y="3370550"/>
              <a:ext cx="1098869" cy="638152"/>
              <a:chOff x="8258130" y="4270900"/>
              <a:chExt cx="1098869" cy="638152"/>
            </a:xfrm>
          </p:grpSpPr>
          <p:sp>
            <p:nvSpPr>
              <p:cNvPr id="4138" name="Google Shape;4138;p49">
                <a:extLst>
                  <a:ext uri="{FF2B5EF4-FFF2-40B4-BE49-F238E27FC236}">
                    <a16:creationId xmlns:a16="http://schemas.microsoft.com/office/drawing/2014/main" id="{7CF4AD2B-75B4-7AED-5C24-A33B91C37A24}"/>
                  </a:ext>
                </a:extLst>
              </p:cNvPr>
              <p:cNvSpPr/>
              <p:nvPr/>
            </p:nvSpPr>
            <p:spPr>
              <a:xfrm rot="10800000" flipH="1">
                <a:off x="9165751" y="4717803"/>
                <a:ext cx="191248" cy="191248"/>
              </a:xfrm>
              <a:custGeom>
                <a:avLst/>
                <a:gdLst/>
                <a:ahLst/>
                <a:cxnLst/>
                <a:rect l="l" t="t" r="r" b="b"/>
                <a:pathLst>
                  <a:path w="145436" h="145436" extrusionOk="0">
                    <a:moveTo>
                      <a:pt x="145436" y="51427"/>
                    </a:moveTo>
                    <a:lnTo>
                      <a:pt x="94009" y="51427"/>
                    </a:lnTo>
                    <a:lnTo>
                      <a:pt x="94009" y="0"/>
                    </a:lnTo>
                    <a:lnTo>
                      <a:pt x="51427" y="0"/>
                    </a:lnTo>
                    <a:lnTo>
                      <a:pt x="51427" y="51427"/>
                    </a:lnTo>
                    <a:lnTo>
                      <a:pt x="0" y="51427"/>
                    </a:lnTo>
                    <a:lnTo>
                      <a:pt x="0" y="94010"/>
                    </a:lnTo>
                    <a:lnTo>
                      <a:pt x="51427" y="94010"/>
                    </a:lnTo>
                    <a:lnTo>
                      <a:pt x="51427" y="145436"/>
                    </a:lnTo>
                    <a:lnTo>
                      <a:pt x="94009" y="145436"/>
                    </a:lnTo>
                    <a:lnTo>
                      <a:pt x="94009" y="94010"/>
                    </a:lnTo>
                    <a:lnTo>
                      <a:pt x="145436" y="94010"/>
                    </a:lnTo>
                    <a:lnTo>
                      <a:pt x="145436" y="5142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9" name="Google Shape;4139;p49">
                <a:extLst>
                  <a:ext uri="{FF2B5EF4-FFF2-40B4-BE49-F238E27FC236}">
                    <a16:creationId xmlns:a16="http://schemas.microsoft.com/office/drawing/2014/main" id="{9DBE5380-8B94-8371-E5EE-A2098F9FB3E1}"/>
                  </a:ext>
                </a:extLst>
              </p:cNvPr>
              <p:cNvSpPr/>
              <p:nvPr/>
            </p:nvSpPr>
            <p:spPr>
              <a:xfrm rot="10800000" flipH="1">
                <a:off x="8258130" y="4270900"/>
                <a:ext cx="140334" cy="140421"/>
              </a:xfrm>
              <a:custGeom>
                <a:avLst/>
                <a:gdLst/>
                <a:ahLst/>
                <a:cxnLst/>
                <a:rect l="l" t="t" r="r" b="b"/>
                <a:pathLst>
                  <a:path w="106718" h="106784" extrusionOk="0">
                    <a:moveTo>
                      <a:pt x="70818" y="106784"/>
                    </a:moveTo>
                    <a:lnTo>
                      <a:pt x="35901" y="106784"/>
                    </a:lnTo>
                    <a:lnTo>
                      <a:pt x="35901" y="70883"/>
                    </a:lnTo>
                    <a:lnTo>
                      <a:pt x="0" y="70883"/>
                    </a:lnTo>
                    <a:lnTo>
                      <a:pt x="0" y="35900"/>
                    </a:lnTo>
                    <a:lnTo>
                      <a:pt x="35901" y="35900"/>
                    </a:lnTo>
                    <a:lnTo>
                      <a:pt x="35901" y="0"/>
                    </a:lnTo>
                    <a:lnTo>
                      <a:pt x="70818" y="0"/>
                    </a:lnTo>
                    <a:lnTo>
                      <a:pt x="70818" y="35900"/>
                    </a:lnTo>
                    <a:lnTo>
                      <a:pt x="106719" y="35900"/>
                    </a:lnTo>
                    <a:lnTo>
                      <a:pt x="106719" y="70883"/>
                    </a:lnTo>
                    <a:lnTo>
                      <a:pt x="70818" y="70883"/>
                    </a:lnTo>
                    <a:lnTo>
                      <a:pt x="70818" y="106784"/>
                    </a:lnTo>
                    <a:close/>
                    <a:moveTo>
                      <a:pt x="41076" y="101608"/>
                    </a:moveTo>
                    <a:lnTo>
                      <a:pt x="65643" y="101608"/>
                    </a:lnTo>
                    <a:lnTo>
                      <a:pt x="65643" y="65708"/>
                    </a:lnTo>
                    <a:lnTo>
                      <a:pt x="101543" y="65708"/>
                    </a:lnTo>
                    <a:lnTo>
                      <a:pt x="101543" y="41141"/>
                    </a:lnTo>
                    <a:lnTo>
                      <a:pt x="65643" y="41141"/>
                    </a:lnTo>
                    <a:lnTo>
                      <a:pt x="65643" y="5241"/>
                    </a:lnTo>
                    <a:lnTo>
                      <a:pt x="41076" y="5241"/>
                    </a:lnTo>
                    <a:lnTo>
                      <a:pt x="41076" y="41141"/>
                    </a:lnTo>
                    <a:lnTo>
                      <a:pt x="5175" y="41141"/>
                    </a:lnTo>
                    <a:lnTo>
                      <a:pt x="5175" y="65708"/>
                    </a:lnTo>
                    <a:lnTo>
                      <a:pt x="41076" y="65708"/>
                    </a:lnTo>
                    <a:lnTo>
                      <a:pt x="41076" y="1016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40" name="Google Shape;4140;p49">
              <a:extLst>
                <a:ext uri="{FF2B5EF4-FFF2-40B4-BE49-F238E27FC236}">
                  <a16:creationId xmlns:a16="http://schemas.microsoft.com/office/drawing/2014/main" id="{8831A6BA-7498-48F7-ED91-B57D4F7CB8C4}"/>
                </a:ext>
              </a:extLst>
            </p:cNvPr>
            <p:cNvSpPr/>
            <p:nvPr/>
          </p:nvSpPr>
          <p:spPr>
            <a:xfrm rot="10800000" flipH="1">
              <a:off x="2565238" y="4780528"/>
              <a:ext cx="191248" cy="191248"/>
            </a:xfrm>
            <a:custGeom>
              <a:avLst/>
              <a:gdLst/>
              <a:ahLst/>
              <a:cxnLst/>
              <a:rect l="l" t="t" r="r" b="b"/>
              <a:pathLst>
                <a:path w="145436" h="145436" extrusionOk="0">
                  <a:moveTo>
                    <a:pt x="145436" y="51427"/>
                  </a:moveTo>
                  <a:lnTo>
                    <a:pt x="94009" y="51427"/>
                  </a:lnTo>
                  <a:lnTo>
                    <a:pt x="94009" y="0"/>
                  </a:lnTo>
                  <a:lnTo>
                    <a:pt x="51427" y="0"/>
                  </a:lnTo>
                  <a:lnTo>
                    <a:pt x="51427" y="51427"/>
                  </a:lnTo>
                  <a:lnTo>
                    <a:pt x="0" y="51427"/>
                  </a:lnTo>
                  <a:lnTo>
                    <a:pt x="0" y="94010"/>
                  </a:lnTo>
                  <a:lnTo>
                    <a:pt x="51427" y="94010"/>
                  </a:lnTo>
                  <a:lnTo>
                    <a:pt x="51427" y="145436"/>
                  </a:lnTo>
                  <a:lnTo>
                    <a:pt x="94009" y="145436"/>
                  </a:lnTo>
                  <a:lnTo>
                    <a:pt x="94009" y="94010"/>
                  </a:lnTo>
                  <a:lnTo>
                    <a:pt x="145436" y="94010"/>
                  </a:lnTo>
                  <a:lnTo>
                    <a:pt x="145436" y="5142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1" name="Google Shape;4141;p49">
              <a:extLst>
                <a:ext uri="{FF2B5EF4-FFF2-40B4-BE49-F238E27FC236}">
                  <a16:creationId xmlns:a16="http://schemas.microsoft.com/office/drawing/2014/main" id="{095EFA32-8652-9BEE-A552-FAF5E17425BC}"/>
                </a:ext>
              </a:extLst>
            </p:cNvPr>
            <p:cNvSpPr/>
            <p:nvPr/>
          </p:nvSpPr>
          <p:spPr>
            <a:xfrm rot="10800000" flipH="1">
              <a:off x="123768" y="3810775"/>
              <a:ext cx="140334" cy="140421"/>
            </a:xfrm>
            <a:custGeom>
              <a:avLst/>
              <a:gdLst/>
              <a:ahLst/>
              <a:cxnLst/>
              <a:rect l="l" t="t" r="r" b="b"/>
              <a:pathLst>
                <a:path w="106718" h="106784" extrusionOk="0">
                  <a:moveTo>
                    <a:pt x="70818" y="106784"/>
                  </a:moveTo>
                  <a:lnTo>
                    <a:pt x="35901" y="106784"/>
                  </a:lnTo>
                  <a:lnTo>
                    <a:pt x="35901" y="70883"/>
                  </a:lnTo>
                  <a:lnTo>
                    <a:pt x="0" y="70883"/>
                  </a:lnTo>
                  <a:lnTo>
                    <a:pt x="0" y="35900"/>
                  </a:lnTo>
                  <a:lnTo>
                    <a:pt x="35901" y="35900"/>
                  </a:lnTo>
                  <a:lnTo>
                    <a:pt x="35901" y="0"/>
                  </a:lnTo>
                  <a:lnTo>
                    <a:pt x="70818" y="0"/>
                  </a:lnTo>
                  <a:lnTo>
                    <a:pt x="70818" y="35900"/>
                  </a:lnTo>
                  <a:lnTo>
                    <a:pt x="106719" y="35900"/>
                  </a:lnTo>
                  <a:lnTo>
                    <a:pt x="106719" y="70883"/>
                  </a:lnTo>
                  <a:lnTo>
                    <a:pt x="70818" y="70883"/>
                  </a:lnTo>
                  <a:lnTo>
                    <a:pt x="70818" y="106784"/>
                  </a:lnTo>
                  <a:close/>
                  <a:moveTo>
                    <a:pt x="41076" y="101608"/>
                  </a:moveTo>
                  <a:lnTo>
                    <a:pt x="65643" y="101608"/>
                  </a:lnTo>
                  <a:lnTo>
                    <a:pt x="65643" y="65708"/>
                  </a:lnTo>
                  <a:lnTo>
                    <a:pt x="101543" y="65708"/>
                  </a:lnTo>
                  <a:lnTo>
                    <a:pt x="101543" y="41141"/>
                  </a:lnTo>
                  <a:lnTo>
                    <a:pt x="65643" y="41141"/>
                  </a:lnTo>
                  <a:lnTo>
                    <a:pt x="65643" y="5241"/>
                  </a:lnTo>
                  <a:lnTo>
                    <a:pt x="41076" y="5241"/>
                  </a:lnTo>
                  <a:lnTo>
                    <a:pt x="41076" y="41141"/>
                  </a:lnTo>
                  <a:lnTo>
                    <a:pt x="5175" y="41141"/>
                  </a:lnTo>
                  <a:lnTo>
                    <a:pt x="5175" y="65708"/>
                  </a:lnTo>
                  <a:lnTo>
                    <a:pt x="41076" y="65708"/>
                  </a:lnTo>
                  <a:lnTo>
                    <a:pt x="41076" y="10160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94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98;p36">
            <a:extLst>
              <a:ext uri="{FF2B5EF4-FFF2-40B4-BE49-F238E27FC236}">
                <a16:creationId xmlns:a16="http://schemas.microsoft.com/office/drawing/2014/main" id="{A72A1B52-B980-2179-E34B-F3F74CE80C0A}"/>
              </a:ext>
            </a:extLst>
          </p:cNvPr>
          <p:cNvSpPr txBox="1">
            <a:spLocks noGrp="1"/>
          </p:cNvSpPr>
          <p:nvPr/>
        </p:nvSpPr>
        <p:spPr>
          <a:xfrm>
            <a:off x="-68019" y="307687"/>
            <a:ext cx="77040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exend" panose="020B0604020202020204" charset="0"/>
              </a:rPr>
              <a:t>    </a:t>
            </a:r>
            <a:r>
              <a:rPr lang="en-IN" b="1" dirty="0">
                <a:latin typeface="Lexend" panose="020B0604020202020204" charset="0"/>
              </a:rPr>
              <a:t>Overview of Topics</a:t>
            </a:r>
            <a:endParaRPr b="1" dirty="0">
              <a:latin typeface="Lexend" panose="020B0604020202020204" charset="0"/>
            </a:endParaRPr>
          </a:p>
        </p:txBody>
      </p:sp>
      <p:sp>
        <p:nvSpPr>
          <p:cNvPr id="12" name="Google Shape;2874;p40">
            <a:extLst>
              <a:ext uri="{FF2B5EF4-FFF2-40B4-BE49-F238E27FC236}">
                <a16:creationId xmlns:a16="http://schemas.microsoft.com/office/drawing/2014/main" id="{95E25DDC-9198-96B2-9608-99AA71829D1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285" y="800130"/>
            <a:ext cx="5753065" cy="3543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U.S. HealthCare System Overview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Why Health Insurance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Types of Health Insurance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Health Insurance Entities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Provider Networks &amp; Contracts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Cost-Sharing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EDI Transactions</a:t>
            </a:r>
          </a:p>
        </p:txBody>
      </p:sp>
      <p:grpSp>
        <p:nvGrpSpPr>
          <p:cNvPr id="13" name="Google Shape;427;p37">
            <a:extLst>
              <a:ext uri="{FF2B5EF4-FFF2-40B4-BE49-F238E27FC236}">
                <a16:creationId xmlns:a16="http://schemas.microsoft.com/office/drawing/2014/main" id="{AC77A980-48B8-2F71-DBD3-AFC020E6A9CA}"/>
              </a:ext>
            </a:extLst>
          </p:cNvPr>
          <p:cNvGrpSpPr/>
          <p:nvPr/>
        </p:nvGrpSpPr>
        <p:grpSpPr>
          <a:xfrm>
            <a:off x="4894421" y="1292573"/>
            <a:ext cx="3928947" cy="3543240"/>
            <a:chOff x="4736279" y="1049867"/>
            <a:chExt cx="3775251" cy="3830131"/>
          </a:xfrm>
        </p:grpSpPr>
        <p:sp>
          <p:nvSpPr>
            <p:cNvPr id="14" name="Google Shape;428;p37">
              <a:extLst>
                <a:ext uri="{FF2B5EF4-FFF2-40B4-BE49-F238E27FC236}">
                  <a16:creationId xmlns:a16="http://schemas.microsoft.com/office/drawing/2014/main" id="{BF9F5221-B4F3-9140-7976-313D37878403}"/>
                </a:ext>
              </a:extLst>
            </p:cNvPr>
            <p:cNvSpPr/>
            <p:nvPr/>
          </p:nvSpPr>
          <p:spPr>
            <a:xfrm>
              <a:off x="8103196" y="1093318"/>
              <a:ext cx="408334" cy="1392711"/>
            </a:xfrm>
            <a:custGeom>
              <a:avLst/>
              <a:gdLst/>
              <a:ahLst/>
              <a:cxnLst/>
              <a:rect l="l" t="t" r="r" b="b"/>
              <a:pathLst>
                <a:path w="20900" h="71284" extrusionOk="0">
                  <a:moveTo>
                    <a:pt x="3228" y="0"/>
                  </a:moveTo>
                  <a:cubicBezTo>
                    <a:pt x="1428" y="0"/>
                    <a:pt x="1" y="2438"/>
                    <a:pt x="1760" y="3980"/>
                  </a:cubicBezTo>
                  <a:cubicBezTo>
                    <a:pt x="1924" y="4117"/>
                    <a:pt x="16135" y="16438"/>
                    <a:pt x="13863" y="36673"/>
                  </a:cubicBezTo>
                  <a:lnTo>
                    <a:pt x="7674" y="70407"/>
                  </a:lnTo>
                  <a:lnTo>
                    <a:pt x="12083" y="71283"/>
                  </a:lnTo>
                  <a:lnTo>
                    <a:pt x="18271" y="37413"/>
                  </a:lnTo>
                  <a:cubicBezTo>
                    <a:pt x="18298" y="37358"/>
                    <a:pt x="18298" y="37303"/>
                    <a:pt x="18298" y="37248"/>
                  </a:cubicBezTo>
                  <a:cubicBezTo>
                    <a:pt x="20900" y="14522"/>
                    <a:pt x="5320" y="1105"/>
                    <a:pt x="4662" y="557"/>
                  </a:cubicBezTo>
                  <a:cubicBezTo>
                    <a:pt x="4192" y="166"/>
                    <a:pt x="3697" y="0"/>
                    <a:pt x="3228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9;p37">
              <a:extLst>
                <a:ext uri="{FF2B5EF4-FFF2-40B4-BE49-F238E27FC236}">
                  <a16:creationId xmlns:a16="http://schemas.microsoft.com/office/drawing/2014/main" id="{E1629567-AEC8-C4BF-7C50-0F523BE16265}"/>
                </a:ext>
              </a:extLst>
            </p:cNvPr>
            <p:cNvSpPr/>
            <p:nvPr/>
          </p:nvSpPr>
          <p:spPr>
            <a:xfrm>
              <a:off x="7482236" y="2468895"/>
              <a:ext cx="856504" cy="880028"/>
            </a:xfrm>
            <a:custGeom>
              <a:avLst/>
              <a:gdLst/>
              <a:ahLst/>
              <a:cxnLst/>
              <a:rect l="l" t="t" r="r" b="b"/>
              <a:pathLst>
                <a:path w="43839" h="45043" extrusionOk="0">
                  <a:moveTo>
                    <a:pt x="39457" y="0"/>
                  </a:moveTo>
                  <a:lnTo>
                    <a:pt x="36336" y="17114"/>
                  </a:lnTo>
                  <a:cubicBezTo>
                    <a:pt x="36100" y="17980"/>
                    <a:pt x="30099" y="40571"/>
                    <a:pt x="5757" y="40571"/>
                  </a:cubicBezTo>
                  <a:cubicBezTo>
                    <a:pt x="4712" y="40571"/>
                    <a:pt x="3633" y="40529"/>
                    <a:pt x="2520" y="40443"/>
                  </a:cubicBezTo>
                  <a:cubicBezTo>
                    <a:pt x="2439" y="40434"/>
                    <a:pt x="2359" y="40429"/>
                    <a:pt x="2279" y="40429"/>
                  </a:cubicBezTo>
                  <a:cubicBezTo>
                    <a:pt x="1148" y="40429"/>
                    <a:pt x="185" y="41319"/>
                    <a:pt x="83" y="42496"/>
                  </a:cubicBezTo>
                  <a:cubicBezTo>
                    <a:pt x="1" y="43728"/>
                    <a:pt x="932" y="44824"/>
                    <a:pt x="2191" y="44906"/>
                  </a:cubicBezTo>
                  <a:cubicBezTo>
                    <a:pt x="3423" y="44988"/>
                    <a:pt x="4628" y="45043"/>
                    <a:pt x="5778" y="45043"/>
                  </a:cubicBezTo>
                  <a:cubicBezTo>
                    <a:pt x="33652" y="45043"/>
                    <a:pt x="40635" y="18318"/>
                    <a:pt x="40689" y="18045"/>
                  </a:cubicBezTo>
                  <a:lnTo>
                    <a:pt x="43838" y="876"/>
                  </a:lnTo>
                  <a:lnTo>
                    <a:pt x="39457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0;p37">
              <a:extLst>
                <a:ext uri="{FF2B5EF4-FFF2-40B4-BE49-F238E27FC236}">
                  <a16:creationId xmlns:a16="http://schemas.microsoft.com/office/drawing/2014/main" id="{BED661DD-C644-165C-83B9-326AE2869CA0}"/>
                </a:ext>
              </a:extLst>
            </p:cNvPr>
            <p:cNvSpPr/>
            <p:nvPr/>
          </p:nvSpPr>
          <p:spPr>
            <a:xfrm>
              <a:off x="8076059" y="1049867"/>
              <a:ext cx="157296" cy="175017"/>
            </a:xfrm>
            <a:custGeom>
              <a:avLst/>
              <a:gdLst/>
              <a:ahLst/>
              <a:cxnLst/>
              <a:rect l="l" t="t" r="r" b="b"/>
              <a:pathLst>
                <a:path w="8051" h="8958" extrusionOk="0">
                  <a:moveTo>
                    <a:pt x="4912" y="0"/>
                  </a:moveTo>
                  <a:cubicBezTo>
                    <a:pt x="3889" y="0"/>
                    <a:pt x="2906" y="573"/>
                    <a:pt x="2437" y="1549"/>
                  </a:cubicBezTo>
                  <a:lnTo>
                    <a:pt x="712" y="4944"/>
                  </a:lnTo>
                  <a:cubicBezTo>
                    <a:pt x="0" y="6313"/>
                    <a:pt x="548" y="7984"/>
                    <a:pt x="1917" y="8668"/>
                  </a:cubicBezTo>
                  <a:cubicBezTo>
                    <a:pt x="2310" y="8865"/>
                    <a:pt x="2727" y="8957"/>
                    <a:pt x="3139" y="8957"/>
                  </a:cubicBezTo>
                  <a:cubicBezTo>
                    <a:pt x="4161" y="8957"/>
                    <a:pt x="5145" y="8385"/>
                    <a:pt x="5613" y="7409"/>
                  </a:cubicBezTo>
                  <a:lnTo>
                    <a:pt x="7338" y="4013"/>
                  </a:lnTo>
                  <a:cubicBezTo>
                    <a:pt x="8050" y="2672"/>
                    <a:pt x="7503" y="974"/>
                    <a:pt x="6133" y="289"/>
                  </a:cubicBezTo>
                  <a:cubicBezTo>
                    <a:pt x="5741" y="93"/>
                    <a:pt x="5323" y="0"/>
                    <a:pt x="491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1;p37">
              <a:extLst>
                <a:ext uri="{FF2B5EF4-FFF2-40B4-BE49-F238E27FC236}">
                  <a16:creationId xmlns:a16="http://schemas.microsoft.com/office/drawing/2014/main" id="{0497E6D1-E3FE-3D3E-FC70-AB81FD324CB6}"/>
                </a:ext>
              </a:extLst>
            </p:cNvPr>
            <p:cNvSpPr/>
            <p:nvPr/>
          </p:nvSpPr>
          <p:spPr>
            <a:xfrm>
              <a:off x="6515559" y="1094061"/>
              <a:ext cx="393759" cy="1391969"/>
            </a:xfrm>
            <a:custGeom>
              <a:avLst/>
              <a:gdLst/>
              <a:ahLst/>
              <a:cxnLst/>
              <a:rect l="l" t="t" r="r" b="b"/>
              <a:pathLst>
                <a:path w="20154" h="71246" extrusionOk="0">
                  <a:moveTo>
                    <a:pt x="17669" y="0"/>
                  </a:moveTo>
                  <a:cubicBezTo>
                    <a:pt x="17168" y="0"/>
                    <a:pt x="16660" y="169"/>
                    <a:pt x="16238" y="519"/>
                  </a:cubicBezTo>
                  <a:cubicBezTo>
                    <a:pt x="15581" y="1067"/>
                    <a:pt x="1" y="14484"/>
                    <a:pt x="2602" y="37210"/>
                  </a:cubicBezTo>
                  <a:cubicBezTo>
                    <a:pt x="2602" y="37265"/>
                    <a:pt x="2602" y="37320"/>
                    <a:pt x="2629" y="37375"/>
                  </a:cubicBezTo>
                  <a:lnTo>
                    <a:pt x="8817" y="71245"/>
                  </a:lnTo>
                  <a:lnTo>
                    <a:pt x="13226" y="70369"/>
                  </a:lnTo>
                  <a:lnTo>
                    <a:pt x="7038" y="36635"/>
                  </a:lnTo>
                  <a:cubicBezTo>
                    <a:pt x="4765" y="16400"/>
                    <a:pt x="18976" y="4079"/>
                    <a:pt x="19140" y="3942"/>
                  </a:cubicBezTo>
                  <a:cubicBezTo>
                    <a:pt x="20044" y="3120"/>
                    <a:pt x="20153" y="1724"/>
                    <a:pt x="19359" y="793"/>
                  </a:cubicBezTo>
                  <a:cubicBezTo>
                    <a:pt x="18930" y="272"/>
                    <a:pt x="18305" y="0"/>
                    <a:pt x="17669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32;p37">
              <a:extLst>
                <a:ext uri="{FF2B5EF4-FFF2-40B4-BE49-F238E27FC236}">
                  <a16:creationId xmlns:a16="http://schemas.microsoft.com/office/drawing/2014/main" id="{C9E5BDA4-A5E6-63ED-DEB7-0E182D27B341}"/>
                </a:ext>
              </a:extLst>
            </p:cNvPr>
            <p:cNvSpPr/>
            <p:nvPr/>
          </p:nvSpPr>
          <p:spPr>
            <a:xfrm>
              <a:off x="6687822" y="2468895"/>
              <a:ext cx="857559" cy="880028"/>
            </a:xfrm>
            <a:custGeom>
              <a:avLst/>
              <a:gdLst/>
              <a:ahLst/>
              <a:cxnLst/>
              <a:rect l="l" t="t" r="r" b="b"/>
              <a:pathLst>
                <a:path w="43893" h="45043" extrusionOk="0">
                  <a:moveTo>
                    <a:pt x="4409" y="0"/>
                  </a:moveTo>
                  <a:lnTo>
                    <a:pt x="0" y="876"/>
                  </a:lnTo>
                  <a:lnTo>
                    <a:pt x="3149" y="18045"/>
                  </a:lnTo>
                  <a:cubicBezTo>
                    <a:pt x="3231" y="18318"/>
                    <a:pt x="10214" y="45043"/>
                    <a:pt x="38088" y="45043"/>
                  </a:cubicBezTo>
                  <a:cubicBezTo>
                    <a:pt x="39238" y="45043"/>
                    <a:pt x="40443" y="44988"/>
                    <a:pt x="41675" y="44906"/>
                  </a:cubicBezTo>
                  <a:cubicBezTo>
                    <a:pt x="42934" y="44824"/>
                    <a:pt x="43893" y="43728"/>
                    <a:pt x="43783" y="42469"/>
                  </a:cubicBezTo>
                  <a:cubicBezTo>
                    <a:pt x="43706" y="41317"/>
                    <a:pt x="42721" y="40429"/>
                    <a:pt x="41587" y="40429"/>
                  </a:cubicBezTo>
                  <a:cubicBezTo>
                    <a:pt x="41508" y="40429"/>
                    <a:pt x="41427" y="40434"/>
                    <a:pt x="41346" y="40443"/>
                  </a:cubicBezTo>
                  <a:cubicBezTo>
                    <a:pt x="40233" y="40529"/>
                    <a:pt x="39154" y="40571"/>
                    <a:pt x="38109" y="40571"/>
                  </a:cubicBezTo>
                  <a:cubicBezTo>
                    <a:pt x="13767" y="40571"/>
                    <a:pt x="7767" y="17980"/>
                    <a:pt x="7530" y="17114"/>
                  </a:cubicBezTo>
                  <a:lnTo>
                    <a:pt x="4409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33;p37">
              <a:extLst>
                <a:ext uri="{FF2B5EF4-FFF2-40B4-BE49-F238E27FC236}">
                  <a16:creationId xmlns:a16="http://schemas.microsoft.com/office/drawing/2014/main" id="{FFEAC5D3-6641-8C37-9E4F-FCA0A56C0F51}"/>
                </a:ext>
              </a:extLst>
            </p:cNvPr>
            <p:cNvSpPr/>
            <p:nvPr/>
          </p:nvSpPr>
          <p:spPr>
            <a:xfrm>
              <a:off x="6793734" y="1049867"/>
              <a:ext cx="156769" cy="175017"/>
            </a:xfrm>
            <a:custGeom>
              <a:avLst/>
              <a:gdLst/>
              <a:ahLst/>
              <a:cxnLst/>
              <a:rect l="l" t="t" r="r" b="b"/>
              <a:pathLst>
                <a:path w="8024" h="8958" extrusionOk="0">
                  <a:moveTo>
                    <a:pt x="3139" y="0"/>
                  </a:moveTo>
                  <a:cubicBezTo>
                    <a:pt x="2728" y="0"/>
                    <a:pt x="2310" y="93"/>
                    <a:pt x="1918" y="289"/>
                  </a:cubicBezTo>
                  <a:cubicBezTo>
                    <a:pt x="548" y="974"/>
                    <a:pt x="1" y="2672"/>
                    <a:pt x="713" y="4013"/>
                  </a:cubicBezTo>
                  <a:lnTo>
                    <a:pt x="2438" y="7409"/>
                  </a:lnTo>
                  <a:cubicBezTo>
                    <a:pt x="2906" y="8385"/>
                    <a:pt x="3890" y="8957"/>
                    <a:pt x="4912" y="8957"/>
                  </a:cubicBezTo>
                  <a:cubicBezTo>
                    <a:pt x="5324" y="8957"/>
                    <a:pt x="5741" y="8865"/>
                    <a:pt x="6134" y="8668"/>
                  </a:cubicBezTo>
                  <a:cubicBezTo>
                    <a:pt x="7503" y="7984"/>
                    <a:pt x="8024" y="6313"/>
                    <a:pt x="7339" y="4944"/>
                  </a:cubicBezTo>
                  <a:lnTo>
                    <a:pt x="5614" y="1549"/>
                  </a:lnTo>
                  <a:cubicBezTo>
                    <a:pt x="5145" y="573"/>
                    <a:pt x="4162" y="0"/>
                    <a:pt x="313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4;p37">
              <a:extLst>
                <a:ext uri="{FF2B5EF4-FFF2-40B4-BE49-F238E27FC236}">
                  <a16:creationId xmlns:a16="http://schemas.microsoft.com/office/drawing/2014/main" id="{D61C3656-69FE-3DF1-B5EC-EA499D02F101}"/>
                </a:ext>
              </a:extLst>
            </p:cNvPr>
            <p:cNvSpPr/>
            <p:nvPr/>
          </p:nvSpPr>
          <p:spPr>
            <a:xfrm>
              <a:off x="4875894" y="3095873"/>
              <a:ext cx="2652372" cy="1784125"/>
            </a:xfrm>
            <a:custGeom>
              <a:avLst/>
              <a:gdLst/>
              <a:ahLst/>
              <a:cxnLst/>
              <a:rect l="l" t="t" r="r" b="b"/>
              <a:pathLst>
                <a:path w="135758" h="91318" extrusionOk="0">
                  <a:moveTo>
                    <a:pt x="60979" y="0"/>
                  </a:moveTo>
                  <a:cubicBezTo>
                    <a:pt x="51505" y="0"/>
                    <a:pt x="43838" y="7694"/>
                    <a:pt x="43811" y="17168"/>
                  </a:cubicBezTo>
                  <a:lnTo>
                    <a:pt x="43729" y="46549"/>
                  </a:lnTo>
                  <a:cubicBezTo>
                    <a:pt x="43729" y="53558"/>
                    <a:pt x="38061" y="59226"/>
                    <a:pt x="31051" y="59226"/>
                  </a:cubicBezTo>
                  <a:lnTo>
                    <a:pt x="17169" y="59226"/>
                  </a:lnTo>
                  <a:cubicBezTo>
                    <a:pt x="10159" y="59226"/>
                    <a:pt x="4491" y="53558"/>
                    <a:pt x="4491" y="46549"/>
                  </a:cubicBezTo>
                  <a:lnTo>
                    <a:pt x="4491" y="17442"/>
                  </a:lnTo>
                  <a:lnTo>
                    <a:pt x="1" y="17442"/>
                  </a:lnTo>
                  <a:lnTo>
                    <a:pt x="1" y="46549"/>
                  </a:lnTo>
                  <a:cubicBezTo>
                    <a:pt x="1" y="56023"/>
                    <a:pt x="7695" y="63717"/>
                    <a:pt x="17169" y="63717"/>
                  </a:cubicBezTo>
                  <a:lnTo>
                    <a:pt x="31051" y="63717"/>
                  </a:lnTo>
                  <a:cubicBezTo>
                    <a:pt x="40525" y="63689"/>
                    <a:pt x="48192" y="56023"/>
                    <a:pt x="48192" y="46549"/>
                  </a:cubicBezTo>
                  <a:lnTo>
                    <a:pt x="48301" y="17168"/>
                  </a:lnTo>
                  <a:cubicBezTo>
                    <a:pt x="48301" y="10159"/>
                    <a:pt x="53969" y="4491"/>
                    <a:pt x="60979" y="4463"/>
                  </a:cubicBezTo>
                  <a:lnTo>
                    <a:pt x="74861" y="4463"/>
                  </a:lnTo>
                  <a:cubicBezTo>
                    <a:pt x="81871" y="4491"/>
                    <a:pt x="87539" y="10159"/>
                    <a:pt x="87539" y="17168"/>
                  </a:cubicBezTo>
                  <a:lnTo>
                    <a:pt x="87539" y="74149"/>
                  </a:lnTo>
                  <a:cubicBezTo>
                    <a:pt x="87566" y="83623"/>
                    <a:pt x="95233" y="91317"/>
                    <a:pt x="104707" y="91317"/>
                  </a:cubicBezTo>
                  <a:lnTo>
                    <a:pt x="118589" y="91317"/>
                  </a:lnTo>
                  <a:cubicBezTo>
                    <a:pt x="128063" y="91317"/>
                    <a:pt x="135758" y="83623"/>
                    <a:pt x="135758" y="74149"/>
                  </a:cubicBezTo>
                  <a:lnTo>
                    <a:pt x="135758" y="12952"/>
                  </a:lnTo>
                  <a:lnTo>
                    <a:pt x="131267" y="12952"/>
                  </a:lnTo>
                  <a:lnTo>
                    <a:pt x="131267" y="74149"/>
                  </a:lnTo>
                  <a:cubicBezTo>
                    <a:pt x="131267" y="81159"/>
                    <a:pt x="125599" y="86827"/>
                    <a:pt x="118589" y="86854"/>
                  </a:cubicBezTo>
                  <a:lnTo>
                    <a:pt x="104707" y="86854"/>
                  </a:lnTo>
                  <a:cubicBezTo>
                    <a:pt x="97725" y="86827"/>
                    <a:pt x="92029" y="81159"/>
                    <a:pt x="92029" y="74149"/>
                  </a:cubicBezTo>
                  <a:lnTo>
                    <a:pt x="92029" y="17168"/>
                  </a:lnTo>
                  <a:cubicBezTo>
                    <a:pt x="92029" y="7694"/>
                    <a:pt x="84335" y="0"/>
                    <a:pt x="748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5;p37">
              <a:extLst>
                <a:ext uri="{FF2B5EF4-FFF2-40B4-BE49-F238E27FC236}">
                  <a16:creationId xmlns:a16="http://schemas.microsoft.com/office/drawing/2014/main" id="{5435788D-A748-53FA-9825-D102DDA03637}"/>
                </a:ext>
              </a:extLst>
            </p:cNvPr>
            <p:cNvSpPr/>
            <p:nvPr/>
          </p:nvSpPr>
          <p:spPr>
            <a:xfrm>
              <a:off x="7277346" y="3096400"/>
              <a:ext cx="414078" cy="414078"/>
            </a:xfrm>
            <a:custGeom>
              <a:avLst/>
              <a:gdLst/>
              <a:ahLst/>
              <a:cxnLst/>
              <a:rect l="l" t="t" r="r" b="b"/>
              <a:pathLst>
                <a:path w="21194" h="21194" extrusionOk="0">
                  <a:moveTo>
                    <a:pt x="8297" y="1"/>
                  </a:moveTo>
                  <a:cubicBezTo>
                    <a:pt x="7777" y="1"/>
                    <a:pt x="7366" y="411"/>
                    <a:pt x="7366" y="932"/>
                  </a:cubicBezTo>
                  <a:lnTo>
                    <a:pt x="7366" y="7394"/>
                  </a:lnTo>
                  <a:lnTo>
                    <a:pt x="932" y="7394"/>
                  </a:lnTo>
                  <a:cubicBezTo>
                    <a:pt x="916" y="7393"/>
                    <a:pt x="901" y="7392"/>
                    <a:pt x="885" y="7392"/>
                  </a:cubicBezTo>
                  <a:cubicBezTo>
                    <a:pt x="387" y="7392"/>
                    <a:pt x="1" y="7819"/>
                    <a:pt x="1" y="8297"/>
                  </a:cubicBezTo>
                  <a:lnTo>
                    <a:pt x="1" y="12897"/>
                  </a:lnTo>
                  <a:cubicBezTo>
                    <a:pt x="1" y="13417"/>
                    <a:pt x="411" y="13828"/>
                    <a:pt x="932" y="13828"/>
                  </a:cubicBezTo>
                  <a:lnTo>
                    <a:pt x="7366" y="13828"/>
                  </a:lnTo>
                  <a:lnTo>
                    <a:pt x="7366" y="20290"/>
                  </a:lnTo>
                  <a:cubicBezTo>
                    <a:pt x="7366" y="20783"/>
                    <a:pt x="7777" y="21194"/>
                    <a:pt x="8297" y="21194"/>
                  </a:cubicBezTo>
                  <a:lnTo>
                    <a:pt x="12897" y="21194"/>
                  </a:lnTo>
                  <a:cubicBezTo>
                    <a:pt x="13418" y="21194"/>
                    <a:pt x="13828" y="20783"/>
                    <a:pt x="13828" y="20290"/>
                  </a:cubicBezTo>
                  <a:lnTo>
                    <a:pt x="13828" y="13828"/>
                  </a:lnTo>
                  <a:lnTo>
                    <a:pt x="20290" y="13828"/>
                  </a:lnTo>
                  <a:cubicBezTo>
                    <a:pt x="20783" y="13828"/>
                    <a:pt x="21194" y="13417"/>
                    <a:pt x="21194" y="12897"/>
                  </a:cubicBezTo>
                  <a:lnTo>
                    <a:pt x="21194" y="8297"/>
                  </a:lnTo>
                  <a:cubicBezTo>
                    <a:pt x="21194" y="7819"/>
                    <a:pt x="20807" y="7392"/>
                    <a:pt x="20334" y="7392"/>
                  </a:cubicBezTo>
                  <a:cubicBezTo>
                    <a:pt x="20320" y="7392"/>
                    <a:pt x="20305" y="7393"/>
                    <a:pt x="20290" y="7394"/>
                  </a:cubicBezTo>
                  <a:lnTo>
                    <a:pt x="13828" y="7394"/>
                  </a:lnTo>
                  <a:lnTo>
                    <a:pt x="13828" y="932"/>
                  </a:lnTo>
                  <a:cubicBezTo>
                    <a:pt x="13828" y="411"/>
                    <a:pt x="13418" y="1"/>
                    <a:pt x="12897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436;p37">
              <a:extLst>
                <a:ext uri="{FF2B5EF4-FFF2-40B4-BE49-F238E27FC236}">
                  <a16:creationId xmlns:a16="http://schemas.microsoft.com/office/drawing/2014/main" id="{5EA068FE-E7D7-AE9A-382F-60FA400646E7}"/>
                </a:ext>
              </a:extLst>
            </p:cNvPr>
            <p:cNvSpPr/>
            <p:nvPr/>
          </p:nvSpPr>
          <p:spPr>
            <a:xfrm>
              <a:off x="4736279" y="3406675"/>
              <a:ext cx="409252" cy="393837"/>
            </a:xfrm>
            <a:custGeom>
              <a:avLst/>
              <a:gdLst/>
              <a:ahLst/>
              <a:cxnLst/>
              <a:rect l="l" t="t" r="r" b="b"/>
              <a:pathLst>
                <a:path w="20947" h="20158" extrusionOk="0">
                  <a:moveTo>
                    <a:pt x="10076" y="1"/>
                  </a:moveTo>
                  <a:cubicBezTo>
                    <a:pt x="4518" y="1"/>
                    <a:pt x="0" y="4519"/>
                    <a:pt x="0" y="10077"/>
                  </a:cubicBezTo>
                  <a:cubicBezTo>
                    <a:pt x="0" y="14157"/>
                    <a:pt x="2464" y="17826"/>
                    <a:pt x="6216" y="19387"/>
                  </a:cubicBezTo>
                  <a:cubicBezTo>
                    <a:pt x="7470" y="19905"/>
                    <a:pt x="8785" y="20158"/>
                    <a:pt x="10087" y="20158"/>
                  </a:cubicBezTo>
                  <a:cubicBezTo>
                    <a:pt x="12707" y="20158"/>
                    <a:pt x="15275" y="19135"/>
                    <a:pt x="17196" y="17196"/>
                  </a:cubicBezTo>
                  <a:cubicBezTo>
                    <a:pt x="20098" y="14321"/>
                    <a:pt x="20947" y="9995"/>
                    <a:pt x="19386" y="6216"/>
                  </a:cubicBezTo>
                  <a:cubicBezTo>
                    <a:pt x="17825" y="2465"/>
                    <a:pt x="14156" y="1"/>
                    <a:pt x="1007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7;p37">
              <a:extLst>
                <a:ext uri="{FF2B5EF4-FFF2-40B4-BE49-F238E27FC236}">
                  <a16:creationId xmlns:a16="http://schemas.microsoft.com/office/drawing/2014/main" id="{B40226BB-CDC9-9EE5-9F90-149E3359DEC3}"/>
                </a:ext>
              </a:extLst>
            </p:cNvPr>
            <p:cNvSpPr/>
            <p:nvPr/>
          </p:nvSpPr>
          <p:spPr>
            <a:xfrm>
              <a:off x="4849147" y="3519563"/>
              <a:ext cx="196352" cy="168198"/>
            </a:xfrm>
            <a:custGeom>
              <a:avLst/>
              <a:gdLst/>
              <a:ahLst/>
              <a:cxnLst/>
              <a:rect l="l" t="t" r="r" b="b"/>
              <a:pathLst>
                <a:path w="10050" h="8609" extrusionOk="0">
                  <a:moveTo>
                    <a:pt x="4299" y="0"/>
                  </a:moveTo>
                  <a:cubicBezTo>
                    <a:pt x="1917" y="0"/>
                    <a:pt x="0" y="1917"/>
                    <a:pt x="0" y="4299"/>
                  </a:cubicBezTo>
                  <a:cubicBezTo>
                    <a:pt x="0" y="6892"/>
                    <a:pt x="2118" y="8608"/>
                    <a:pt x="4327" y="8608"/>
                  </a:cubicBezTo>
                  <a:cubicBezTo>
                    <a:pt x="5384" y="8608"/>
                    <a:pt x="6462" y="8216"/>
                    <a:pt x="7339" y="7338"/>
                  </a:cubicBezTo>
                  <a:cubicBezTo>
                    <a:pt x="10049" y="4628"/>
                    <a:pt x="8133" y="0"/>
                    <a:pt x="429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7E24-6852-7590-0F3B-A632DFA0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Healthcare System Overview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AFE6A-AC76-C60D-FA92-BFF2998A7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531434"/>
            <a:ext cx="4075024" cy="2735766"/>
          </a:xfrm>
        </p:spPr>
        <p:txBody>
          <a:bodyPr/>
          <a:lstStyle/>
          <a:p>
            <a:pPr algn="just">
              <a:lnSpc>
                <a:spcPct val="250000"/>
              </a:lnSpc>
            </a:pPr>
            <a:r>
              <a:rPr lang="en-US" sz="1400" dirty="0"/>
              <a:t>No Universal Healthcare.</a:t>
            </a:r>
          </a:p>
          <a:p>
            <a:pPr algn="just">
              <a:lnSpc>
                <a:spcPct val="250000"/>
              </a:lnSpc>
            </a:pPr>
            <a:r>
              <a:rPr lang="en-US" sz="1400" dirty="0"/>
              <a:t>Mixed System.</a:t>
            </a:r>
          </a:p>
          <a:p>
            <a:pPr algn="just">
              <a:lnSpc>
                <a:spcPct val="250000"/>
              </a:lnSpc>
            </a:pPr>
            <a:r>
              <a:rPr lang="en-US" sz="1400" dirty="0"/>
              <a:t>High Costs.</a:t>
            </a:r>
            <a:endParaRPr lang="en-IN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85A9E8E-86E8-BB7C-CC93-1E5556C17B7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6121" r="6674"/>
          <a:stretch>
            <a:fillRect/>
          </a:stretch>
        </p:blipFill>
        <p:spPr>
          <a:xfrm>
            <a:off x="3791416" y="1289300"/>
            <a:ext cx="4430750" cy="317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6458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4" name="Google Shape;3534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Why Health Insurance?</a:t>
            </a:r>
            <a:endParaRPr dirty="0"/>
          </a:p>
        </p:txBody>
      </p:sp>
      <p:sp>
        <p:nvSpPr>
          <p:cNvPr id="3535" name="Google Shape;3535;p44"/>
          <p:cNvSpPr txBox="1">
            <a:spLocks noGrp="1"/>
          </p:cNvSpPr>
          <p:nvPr>
            <p:ph type="subTitle" idx="1"/>
          </p:nvPr>
        </p:nvSpPr>
        <p:spPr>
          <a:xfrm>
            <a:off x="252307" y="1108686"/>
            <a:ext cx="7923477" cy="3887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 algn="just">
              <a:lnSpc>
                <a:spcPct val="150000"/>
              </a:lnSpc>
            </a:pPr>
            <a:r>
              <a:rPr lang="en-US" sz="1400" dirty="0">
                <a:solidFill>
                  <a:schemeClr val="accent5">
                    <a:lumMod val="10000"/>
                  </a:schemeClr>
                </a:solidFill>
              </a:rPr>
              <a:t>Health insurance is a type of financial coverage that helps pay for medical and surgical expenses when you get sick, injured, or need treatment.</a:t>
            </a:r>
          </a:p>
          <a:p>
            <a:pPr marL="742950" lvl="1" indent="-285750" algn="just">
              <a:lnSpc>
                <a:spcPct val="150000"/>
              </a:lnSpc>
            </a:pPr>
            <a:r>
              <a:rPr lang="en-US" sz="1400" dirty="0">
                <a:solidFill>
                  <a:schemeClr val="accent5">
                    <a:lumMod val="10000"/>
                  </a:schemeClr>
                </a:solidFill>
              </a:rPr>
              <a:t>This can include visits to doctors, hospital stays, surgeries, and other healthcare services</a:t>
            </a:r>
            <a:r>
              <a:rPr lang="en-US" sz="1600" dirty="0">
                <a:solidFill>
                  <a:schemeClr val="accent5">
                    <a:lumMod val="10000"/>
                  </a:schemeClr>
                </a:solidFill>
              </a:rPr>
              <a:t>. </a:t>
            </a:r>
          </a:p>
          <a:p>
            <a:pPr marL="457200" lvl="1" indent="0" algn="l">
              <a:lnSpc>
                <a:spcPct val="150000"/>
              </a:lnSpc>
              <a:buNone/>
            </a:pPr>
            <a:endParaRPr lang="en-US" sz="1400" b="1" dirty="0">
              <a:solidFill>
                <a:schemeClr val="tx1"/>
              </a:solidFill>
              <a:latin typeface="Pompiere"/>
            </a:endParaRPr>
          </a:p>
          <a:p>
            <a:pPr marL="457200" lvl="1" indent="0" algn="l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Pompiere"/>
              </a:rPr>
              <a:t>Importance:</a:t>
            </a:r>
            <a:endParaRPr lang="en-US" sz="1400" dirty="0">
              <a:solidFill>
                <a:schemeClr val="tx1"/>
              </a:solidFill>
              <a:latin typeface="Pompiere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Access to Healthcare: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accent5">
                    <a:lumMod val="10000"/>
                  </a:schemeClr>
                </a:solidFill>
              </a:rPr>
              <a:t>Provides financial access to medical services.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Financial Protection: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accent5">
                    <a:lumMod val="10000"/>
                  </a:schemeClr>
                </a:solidFill>
              </a:rPr>
              <a:t>Protects against high medical costs.</a:t>
            </a: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Preventative Care</a:t>
            </a:r>
            <a:r>
              <a:rPr lang="en-US" sz="1400" b="1" dirty="0">
                <a:solidFill>
                  <a:schemeClr val="accent5">
                    <a:lumMod val="10000"/>
                  </a:schemeClr>
                </a:solidFill>
              </a:rPr>
              <a:t>:</a:t>
            </a:r>
            <a:r>
              <a:rPr lang="en-US" sz="1400" dirty="0">
                <a:solidFill>
                  <a:schemeClr val="accent5">
                    <a:lumMod val="10000"/>
                  </a:schemeClr>
                </a:solidFill>
              </a:rPr>
              <a:t> Encourages early treatment and prevention.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lang="en-US" dirty="0"/>
          </a:p>
        </p:txBody>
      </p:sp>
      <p:grpSp>
        <p:nvGrpSpPr>
          <p:cNvPr id="7" name="Google Shape;7157;p74">
            <a:extLst>
              <a:ext uri="{FF2B5EF4-FFF2-40B4-BE49-F238E27FC236}">
                <a16:creationId xmlns:a16="http://schemas.microsoft.com/office/drawing/2014/main" id="{503E834A-B3E4-7C84-5E44-23FF510F8DCA}"/>
              </a:ext>
            </a:extLst>
          </p:cNvPr>
          <p:cNvGrpSpPr/>
          <p:nvPr/>
        </p:nvGrpSpPr>
        <p:grpSpPr>
          <a:xfrm>
            <a:off x="8546115" y="-260389"/>
            <a:ext cx="1615347" cy="991764"/>
            <a:chOff x="9648043" y="248536"/>
            <a:chExt cx="2126016" cy="1305296"/>
          </a:xfrm>
        </p:grpSpPr>
        <p:sp>
          <p:nvSpPr>
            <p:cNvPr id="8" name="Google Shape;7158;p74">
              <a:extLst>
                <a:ext uri="{FF2B5EF4-FFF2-40B4-BE49-F238E27FC236}">
                  <a16:creationId xmlns:a16="http://schemas.microsoft.com/office/drawing/2014/main" id="{F75DD98C-C83E-BFFA-B17C-809B535738E1}"/>
                </a:ext>
              </a:extLst>
            </p:cNvPr>
            <p:cNvSpPr/>
            <p:nvPr/>
          </p:nvSpPr>
          <p:spPr>
            <a:xfrm>
              <a:off x="9648043" y="386688"/>
              <a:ext cx="389854" cy="684009"/>
            </a:xfrm>
            <a:custGeom>
              <a:avLst/>
              <a:gdLst/>
              <a:ahLst/>
              <a:cxnLst/>
              <a:rect l="l" t="t" r="r" b="b"/>
              <a:pathLst>
                <a:path w="389854" h="684009" extrusionOk="0">
                  <a:moveTo>
                    <a:pt x="1169" y="173057"/>
                  </a:moveTo>
                  <a:lnTo>
                    <a:pt x="1169" y="173057"/>
                  </a:lnTo>
                  <a:cubicBezTo>
                    <a:pt x="1169" y="173057"/>
                    <a:pt x="1169" y="173057"/>
                    <a:pt x="1169" y="173057"/>
                  </a:cubicBezTo>
                  <a:cubicBezTo>
                    <a:pt x="1169" y="173057"/>
                    <a:pt x="1169" y="173057"/>
                    <a:pt x="1169" y="173057"/>
                  </a:cubicBezTo>
                  <a:cubicBezTo>
                    <a:pt x="1169" y="173057"/>
                    <a:pt x="1169" y="173121"/>
                    <a:pt x="1233" y="173185"/>
                  </a:cubicBezTo>
                  <a:cubicBezTo>
                    <a:pt x="6289" y="179201"/>
                    <a:pt x="10706" y="186050"/>
                    <a:pt x="14993" y="192642"/>
                  </a:cubicBezTo>
                  <a:cubicBezTo>
                    <a:pt x="21010" y="201923"/>
                    <a:pt x="27219" y="211588"/>
                    <a:pt x="35412" y="219333"/>
                  </a:cubicBezTo>
                  <a:cubicBezTo>
                    <a:pt x="51860" y="234950"/>
                    <a:pt x="71510" y="239494"/>
                    <a:pt x="90584" y="243847"/>
                  </a:cubicBezTo>
                  <a:cubicBezTo>
                    <a:pt x="100313" y="246087"/>
                    <a:pt x="110361" y="248391"/>
                    <a:pt x="119834" y="252167"/>
                  </a:cubicBezTo>
                  <a:cubicBezTo>
                    <a:pt x="121114" y="252679"/>
                    <a:pt x="122907" y="253255"/>
                    <a:pt x="124955" y="253895"/>
                  </a:cubicBezTo>
                  <a:cubicBezTo>
                    <a:pt x="128603" y="255047"/>
                    <a:pt x="134876" y="257096"/>
                    <a:pt x="137884" y="259016"/>
                  </a:cubicBezTo>
                  <a:cubicBezTo>
                    <a:pt x="140508" y="262152"/>
                    <a:pt x="143132" y="265288"/>
                    <a:pt x="145820" y="268424"/>
                  </a:cubicBezTo>
                  <a:cubicBezTo>
                    <a:pt x="145820" y="268489"/>
                    <a:pt x="145820" y="268553"/>
                    <a:pt x="145884" y="268681"/>
                  </a:cubicBezTo>
                  <a:cubicBezTo>
                    <a:pt x="146204" y="269513"/>
                    <a:pt x="146781" y="270153"/>
                    <a:pt x="147549" y="270537"/>
                  </a:cubicBezTo>
                  <a:cubicBezTo>
                    <a:pt x="159646" y="285066"/>
                    <a:pt x="171743" y="299851"/>
                    <a:pt x="183583" y="315084"/>
                  </a:cubicBezTo>
                  <a:cubicBezTo>
                    <a:pt x="170975" y="307916"/>
                    <a:pt x="155485" y="303435"/>
                    <a:pt x="136603" y="301515"/>
                  </a:cubicBezTo>
                  <a:cubicBezTo>
                    <a:pt x="127963" y="300683"/>
                    <a:pt x="119066" y="300299"/>
                    <a:pt x="110553" y="299979"/>
                  </a:cubicBezTo>
                  <a:cubicBezTo>
                    <a:pt x="93144" y="299275"/>
                    <a:pt x="75158" y="298571"/>
                    <a:pt x="58453" y="293514"/>
                  </a:cubicBezTo>
                  <a:cubicBezTo>
                    <a:pt x="57302" y="293130"/>
                    <a:pt x="56021" y="293514"/>
                    <a:pt x="55189" y="294411"/>
                  </a:cubicBezTo>
                  <a:cubicBezTo>
                    <a:pt x="54357" y="295307"/>
                    <a:pt x="54101" y="296651"/>
                    <a:pt x="54485" y="297803"/>
                  </a:cubicBezTo>
                  <a:cubicBezTo>
                    <a:pt x="61078" y="316556"/>
                    <a:pt x="78871" y="326797"/>
                    <a:pt x="96600" y="335630"/>
                  </a:cubicBezTo>
                  <a:cubicBezTo>
                    <a:pt x="123226" y="349007"/>
                    <a:pt x="149404" y="360592"/>
                    <a:pt x="176670" y="355919"/>
                  </a:cubicBezTo>
                  <a:cubicBezTo>
                    <a:pt x="184223" y="354639"/>
                    <a:pt x="191712" y="352719"/>
                    <a:pt x="199008" y="350799"/>
                  </a:cubicBezTo>
                  <a:cubicBezTo>
                    <a:pt x="202272" y="349967"/>
                    <a:pt x="205537" y="349135"/>
                    <a:pt x="208801" y="348367"/>
                  </a:cubicBezTo>
                  <a:cubicBezTo>
                    <a:pt x="225570" y="371281"/>
                    <a:pt x="241508" y="394963"/>
                    <a:pt x="256037" y="419413"/>
                  </a:cubicBezTo>
                  <a:cubicBezTo>
                    <a:pt x="249765" y="412116"/>
                    <a:pt x="243108" y="405139"/>
                    <a:pt x="235171" y="399955"/>
                  </a:cubicBezTo>
                  <a:cubicBezTo>
                    <a:pt x="221666" y="391058"/>
                    <a:pt x="206113" y="384658"/>
                    <a:pt x="189024" y="380945"/>
                  </a:cubicBezTo>
                  <a:cubicBezTo>
                    <a:pt x="157661" y="374097"/>
                    <a:pt x="124698" y="376657"/>
                    <a:pt x="96280" y="379601"/>
                  </a:cubicBezTo>
                  <a:cubicBezTo>
                    <a:pt x="96280" y="379601"/>
                    <a:pt x="96280" y="379601"/>
                    <a:pt x="96280" y="379601"/>
                  </a:cubicBezTo>
                  <a:cubicBezTo>
                    <a:pt x="94552" y="379793"/>
                    <a:pt x="93208" y="381393"/>
                    <a:pt x="93400" y="383250"/>
                  </a:cubicBezTo>
                  <a:cubicBezTo>
                    <a:pt x="93528" y="384786"/>
                    <a:pt x="94680" y="385938"/>
                    <a:pt x="96024" y="386194"/>
                  </a:cubicBezTo>
                  <a:cubicBezTo>
                    <a:pt x="97881" y="387282"/>
                    <a:pt x="103577" y="393426"/>
                    <a:pt x="106393" y="396371"/>
                  </a:cubicBezTo>
                  <a:cubicBezTo>
                    <a:pt x="109081" y="399251"/>
                    <a:pt x="110618" y="400851"/>
                    <a:pt x="111578" y="401683"/>
                  </a:cubicBezTo>
                  <a:cubicBezTo>
                    <a:pt x="117658" y="406675"/>
                    <a:pt x="124187" y="411348"/>
                    <a:pt x="130907" y="415444"/>
                  </a:cubicBezTo>
                  <a:cubicBezTo>
                    <a:pt x="144732" y="423893"/>
                    <a:pt x="159710" y="430357"/>
                    <a:pt x="175327" y="434710"/>
                  </a:cubicBezTo>
                  <a:cubicBezTo>
                    <a:pt x="191072" y="439062"/>
                    <a:pt x="207137" y="441110"/>
                    <a:pt x="223138" y="440854"/>
                  </a:cubicBezTo>
                  <a:cubicBezTo>
                    <a:pt x="226915" y="440854"/>
                    <a:pt x="230499" y="440598"/>
                    <a:pt x="233955" y="440470"/>
                  </a:cubicBezTo>
                  <a:cubicBezTo>
                    <a:pt x="245988" y="439830"/>
                    <a:pt x="256357" y="439318"/>
                    <a:pt x="268774" y="444310"/>
                  </a:cubicBezTo>
                  <a:cubicBezTo>
                    <a:pt x="269222" y="444502"/>
                    <a:pt x="269670" y="444502"/>
                    <a:pt x="270183" y="444502"/>
                  </a:cubicBezTo>
                  <a:cubicBezTo>
                    <a:pt x="277223" y="457560"/>
                    <a:pt x="283752" y="470873"/>
                    <a:pt x="289768" y="484378"/>
                  </a:cubicBezTo>
                  <a:cubicBezTo>
                    <a:pt x="273510" y="484570"/>
                    <a:pt x="257445" y="487962"/>
                    <a:pt x="239588" y="495195"/>
                  </a:cubicBezTo>
                  <a:cubicBezTo>
                    <a:pt x="222755" y="501979"/>
                    <a:pt x="207778" y="512860"/>
                    <a:pt x="196320" y="526749"/>
                  </a:cubicBezTo>
                  <a:cubicBezTo>
                    <a:pt x="188960" y="535646"/>
                    <a:pt x="177311" y="553439"/>
                    <a:pt x="182431" y="572385"/>
                  </a:cubicBezTo>
                  <a:cubicBezTo>
                    <a:pt x="182687" y="573345"/>
                    <a:pt x="183391" y="574177"/>
                    <a:pt x="184351" y="574625"/>
                  </a:cubicBezTo>
                  <a:cubicBezTo>
                    <a:pt x="185120" y="574945"/>
                    <a:pt x="187295" y="574369"/>
                    <a:pt x="190304" y="573217"/>
                  </a:cubicBezTo>
                  <a:cubicBezTo>
                    <a:pt x="202913" y="568544"/>
                    <a:pt x="230115" y="554207"/>
                    <a:pt x="230435" y="554015"/>
                  </a:cubicBezTo>
                  <a:cubicBezTo>
                    <a:pt x="244900" y="545503"/>
                    <a:pt x="258597" y="535582"/>
                    <a:pt x="271142" y="524445"/>
                  </a:cubicBezTo>
                  <a:cubicBezTo>
                    <a:pt x="281319" y="515484"/>
                    <a:pt x="288679" y="505307"/>
                    <a:pt x="294632" y="495963"/>
                  </a:cubicBezTo>
                  <a:cubicBezTo>
                    <a:pt x="318506" y="553311"/>
                    <a:pt x="332139" y="614692"/>
                    <a:pt x="328363" y="680489"/>
                  </a:cubicBezTo>
                  <a:cubicBezTo>
                    <a:pt x="328235" y="682345"/>
                    <a:pt x="329579" y="683881"/>
                    <a:pt x="331371" y="684010"/>
                  </a:cubicBezTo>
                  <a:cubicBezTo>
                    <a:pt x="331819" y="684010"/>
                    <a:pt x="332267" y="684010"/>
                    <a:pt x="332651" y="683818"/>
                  </a:cubicBezTo>
                  <a:cubicBezTo>
                    <a:pt x="333803" y="683369"/>
                    <a:pt x="334699" y="682281"/>
                    <a:pt x="334763" y="680873"/>
                  </a:cubicBezTo>
                  <a:cubicBezTo>
                    <a:pt x="339819" y="593762"/>
                    <a:pt x="314986" y="514524"/>
                    <a:pt x="276135" y="442070"/>
                  </a:cubicBezTo>
                  <a:cubicBezTo>
                    <a:pt x="282855" y="448471"/>
                    <a:pt x="290344" y="455063"/>
                    <a:pt x="299176" y="459160"/>
                  </a:cubicBezTo>
                  <a:cubicBezTo>
                    <a:pt x="307433" y="463000"/>
                    <a:pt x="317162" y="464856"/>
                    <a:pt x="329771" y="465112"/>
                  </a:cubicBezTo>
                  <a:cubicBezTo>
                    <a:pt x="349165" y="465432"/>
                    <a:pt x="368494" y="462104"/>
                    <a:pt x="387183" y="458904"/>
                  </a:cubicBezTo>
                  <a:cubicBezTo>
                    <a:pt x="387375" y="458904"/>
                    <a:pt x="387568" y="458840"/>
                    <a:pt x="387760" y="458776"/>
                  </a:cubicBezTo>
                  <a:cubicBezTo>
                    <a:pt x="388719" y="458392"/>
                    <a:pt x="389487" y="457560"/>
                    <a:pt x="389744" y="456535"/>
                  </a:cubicBezTo>
                  <a:cubicBezTo>
                    <a:pt x="390064" y="455255"/>
                    <a:pt x="389680" y="453975"/>
                    <a:pt x="388719" y="453143"/>
                  </a:cubicBezTo>
                  <a:cubicBezTo>
                    <a:pt x="370030" y="436950"/>
                    <a:pt x="349165" y="423829"/>
                    <a:pt x="326635" y="414100"/>
                  </a:cubicBezTo>
                  <a:cubicBezTo>
                    <a:pt x="317482" y="410196"/>
                    <a:pt x="306921" y="406483"/>
                    <a:pt x="296360" y="407764"/>
                  </a:cubicBezTo>
                  <a:cubicBezTo>
                    <a:pt x="306409" y="392274"/>
                    <a:pt x="314026" y="375377"/>
                    <a:pt x="316010" y="354383"/>
                  </a:cubicBezTo>
                  <a:cubicBezTo>
                    <a:pt x="318378" y="329229"/>
                    <a:pt x="313194" y="301579"/>
                    <a:pt x="300008" y="269705"/>
                  </a:cubicBezTo>
                  <a:cubicBezTo>
                    <a:pt x="299625" y="268873"/>
                    <a:pt x="298985" y="268168"/>
                    <a:pt x="298089" y="267848"/>
                  </a:cubicBezTo>
                  <a:cubicBezTo>
                    <a:pt x="297257" y="267528"/>
                    <a:pt x="296296" y="267656"/>
                    <a:pt x="295528" y="268040"/>
                  </a:cubicBezTo>
                  <a:cubicBezTo>
                    <a:pt x="284456" y="274313"/>
                    <a:pt x="279079" y="286730"/>
                    <a:pt x="274534" y="298891"/>
                  </a:cubicBezTo>
                  <a:cubicBezTo>
                    <a:pt x="267494" y="317772"/>
                    <a:pt x="260326" y="337998"/>
                    <a:pt x="257573" y="359440"/>
                  </a:cubicBezTo>
                  <a:cubicBezTo>
                    <a:pt x="254821" y="380881"/>
                    <a:pt x="259622" y="401491"/>
                    <a:pt x="264486" y="421461"/>
                  </a:cubicBezTo>
                  <a:cubicBezTo>
                    <a:pt x="248164" y="393362"/>
                    <a:pt x="229859" y="366288"/>
                    <a:pt x="210593" y="340174"/>
                  </a:cubicBezTo>
                  <a:cubicBezTo>
                    <a:pt x="213026" y="339278"/>
                    <a:pt x="215266" y="337358"/>
                    <a:pt x="216994" y="335758"/>
                  </a:cubicBezTo>
                  <a:cubicBezTo>
                    <a:pt x="224674" y="328525"/>
                    <a:pt x="230435" y="319629"/>
                    <a:pt x="235427" y="311116"/>
                  </a:cubicBezTo>
                  <a:cubicBezTo>
                    <a:pt x="242084" y="299915"/>
                    <a:pt x="250149" y="284938"/>
                    <a:pt x="253541" y="268360"/>
                  </a:cubicBezTo>
                  <a:cubicBezTo>
                    <a:pt x="256165" y="255687"/>
                    <a:pt x="256037" y="242950"/>
                    <a:pt x="255141" y="227717"/>
                  </a:cubicBezTo>
                  <a:cubicBezTo>
                    <a:pt x="253989" y="208324"/>
                    <a:pt x="251749" y="188802"/>
                    <a:pt x="248612" y="169665"/>
                  </a:cubicBezTo>
                  <a:cubicBezTo>
                    <a:pt x="248357" y="168257"/>
                    <a:pt x="247268" y="167168"/>
                    <a:pt x="245924" y="166912"/>
                  </a:cubicBezTo>
                  <a:cubicBezTo>
                    <a:pt x="244581" y="166720"/>
                    <a:pt x="243236" y="167424"/>
                    <a:pt x="242596" y="168705"/>
                  </a:cubicBezTo>
                  <a:lnTo>
                    <a:pt x="218338" y="219589"/>
                  </a:lnTo>
                  <a:cubicBezTo>
                    <a:pt x="212322" y="232198"/>
                    <a:pt x="206113" y="245191"/>
                    <a:pt x="202017" y="259016"/>
                  </a:cubicBezTo>
                  <a:cubicBezTo>
                    <a:pt x="195936" y="279433"/>
                    <a:pt x="194720" y="301515"/>
                    <a:pt x="198368" y="322765"/>
                  </a:cubicBezTo>
                  <a:lnTo>
                    <a:pt x="198625" y="324237"/>
                  </a:lnTo>
                  <a:cubicBezTo>
                    <a:pt x="183327" y="304203"/>
                    <a:pt x="167646" y="284810"/>
                    <a:pt x="151900" y="265928"/>
                  </a:cubicBezTo>
                  <a:cubicBezTo>
                    <a:pt x="152157" y="252743"/>
                    <a:pt x="156574" y="241734"/>
                    <a:pt x="161246" y="230213"/>
                  </a:cubicBezTo>
                  <a:cubicBezTo>
                    <a:pt x="162654" y="226693"/>
                    <a:pt x="164126" y="223045"/>
                    <a:pt x="165534" y="219333"/>
                  </a:cubicBezTo>
                  <a:cubicBezTo>
                    <a:pt x="172062" y="201539"/>
                    <a:pt x="174623" y="182850"/>
                    <a:pt x="172830" y="165184"/>
                  </a:cubicBezTo>
                  <a:cubicBezTo>
                    <a:pt x="170270" y="139646"/>
                    <a:pt x="158557" y="115772"/>
                    <a:pt x="148253" y="94651"/>
                  </a:cubicBezTo>
                  <a:cubicBezTo>
                    <a:pt x="147613" y="93307"/>
                    <a:pt x="146141" y="92603"/>
                    <a:pt x="144732" y="92923"/>
                  </a:cubicBezTo>
                  <a:cubicBezTo>
                    <a:pt x="143324" y="93179"/>
                    <a:pt x="142300" y="94523"/>
                    <a:pt x="142236" y="96059"/>
                  </a:cubicBezTo>
                  <a:cubicBezTo>
                    <a:pt x="141788" y="109308"/>
                    <a:pt x="138203" y="122557"/>
                    <a:pt x="134812" y="135358"/>
                  </a:cubicBezTo>
                  <a:cubicBezTo>
                    <a:pt x="132315" y="144831"/>
                    <a:pt x="129691" y="154559"/>
                    <a:pt x="128219" y="164480"/>
                  </a:cubicBezTo>
                  <a:cubicBezTo>
                    <a:pt x="125787" y="181058"/>
                    <a:pt x="126427" y="198915"/>
                    <a:pt x="130075" y="218949"/>
                  </a:cubicBezTo>
                  <a:cubicBezTo>
                    <a:pt x="131867" y="228869"/>
                    <a:pt x="134940" y="238534"/>
                    <a:pt x="138203" y="247879"/>
                  </a:cubicBezTo>
                  <a:cubicBezTo>
                    <a:pt x="132443" y="240070"/>
                    <a:pt x="126298" y="232390"/>
                    <a:pt x="119962" y="225029"/>
                  </a:cubicBezTo>
                  <a:cubicBezTo>
                    <a:pt x="113754" y="215236"/>
                    <a:pt x="108633" y="205443"/>
                    <a:pt x="103321" y="195331"/>
                  </a:cubicBezTo>
                  <a:cubicBezTo>
                    <a:pt x="100889" y="190658"/>
                    <a:pt x="98328" y="185794"/>
                    <a:pt x="95641" y="180930"/>
                  </a:cubicBezTo>
                  <a:cubicBezTo>
                    <a:pt x="94360" y="175105"/>
                    <a:pt x="93016" y="169409"/>
                    <a:pt x="91544" y="163840"/>
                  </a:cubicBezTo>
                  <a:cubicBezTo>
                    <a:pt x="88408" y="151871"/>
                    <a:pt x="85463" y="140606"/>
                    <a:pt x="84568" y="128189"/>
                  </a:cubicBezTo>
                  <a:cubicBezTo>
                    <a:pt x="84119" y="121597"/>
                    <a:pt x="84247" y="114748"/>
                    <a:pt x="84440" y="108156"/>
                  </a:cubicBezTo>
                  <a:cubicBezTo>
                    <a:pt x="84631" y="99899"/>
                    <a:pt x="84887" y="91322"/>
                    <a:pt x="83863" y="82810"/>
                  </a:cubicBezTo>
                  <a:cubicBezTo>
                    <a:pt x="82840" y="74169"/>
                    <a:pt x="80727" y="66232"/>
                    <a:pt x="77335" y="58680"/>
                  </a:cubicBezTo>
                  <a:cubicBezTo>
                    <a:pt x="72790" y="48439"/>
                    <a:pt x="66710" y="38070"/>
                    <a:pt x="58774" y="26997"/>
                  </a:cubicBezTo>
                  <a:cubicBezTo>
                    <a:pt x="55509" y="22453"/>
                    <a:pt x="51860" y="17653"/>
                    <a:pt x="47573" y="12468"/>
                  </a:cubicBezTo>
                  <a:cubicBezTo>
                    <a:pt x="46933" y="11636"/>
                    <a:pt x="45716" y="10484"/>
                    <a:pt x="44372" y="9204"/>
                  </a:cubicBezTo>
                  <a:cubicBezTo>
                    <a:pt x="42644" y="7540"/>
                    <a:pt x="39124" y="4083"/>
                    <a:pt x="38676" y="2739"/>
                  </a:cubicBezTo>
                  <a:cubicBezTo>
                    <a:pt x="38420" y="947"/>
                    <a:pt x="36819" y="-269"/>
                    <a:pt x="35027" y="51"/>
                  </a:cubicBezTo>
                  <a:cubicBezTo>
                    <a:pt x="33236" y="371"/>
                    <a:pt x="32083" y="2099"/>
                    <a:pt x="32339" y="3891"/>
                  </a:cubicBezTo>
                  <a:cubicBezTo>
                    <a:pt x="32339" y="3891"/>
                    <a:pt x="32339" y="3891"/>
                    <a:pt x="32339" y="3891"/>
                  </a:cubicBezTo>
                  <a:cubicBezTo>
                    <a:pt x="34195" y="16500"/>
                    <a:pt x="34068" y="29622"/>
                    <a:pt x="34004" y="42295"/>
                  </a:cubicBezTo>
                  <a:cubicBezTo>
                    <a:pt x="33940" y="51319"/>
                    <a:pt x="33875" y="60600"/>
                    <a:pt x="34451" y="69817"/>
                  </a:cubicBezTo>
                  <a:cubicBezTo>
                    <a:pt x="37012" y="107772"/>
                    <a:pt x="47124" y="136190"/>
                    <a:pt x="66390" y="159296"/>
                  </a:cubicBezTo>
                  <a:cubicBezTo>
                    <a:pt x="68758" y="162112"/>
                    <a:pt x="71190" y="164864"/>
                    <a:pt x="73686" y="167616"/>
                  </a:cubicBezTo>
                  <a:cubicBezTo>
                    <a:pt x="80535" y="175233"/>
                    <a:pt x="87063" y="182466"/>
                    <a:pt x="91160" y="191298"/>
                  </a:cubicBezTo>
                  <a:cubicBezTo>
                    <a:pt x="91800" y="192642"/>
                    <a:pt x="93208" y="193347"/>
                    <a:pt x="94616" y="193091"/>
                  </a:cubicBezTo>
                  <a:cubicBezTo>
                    <a:pt x="95576" y="194883"/>
                    <a:pt x="96600" y="196803"/>
                    <a:pt x="97496" y="198595"/>
                  </a:cubicBezTo>
                  <a:cubicBezTo>
                    <a:pt x="98392" y="200387"/>
                    <a:pt x="99353" y="202115"/>
                    <a:pt x="100249" y="203843"/>
                  </a:cubicBezTo>
                  <a:cubicBezTo>
                    <a:pt x="96152" y="199747"/>
                    <a:pt x="91992" y="196035"/>
                    <a:pt x="87512" y="192578"/>
                  </a:cubicBezTo>
                  <a:lnTo>
                    <a:pt x="87512" y="192578"/>
                  </a:lnTo>
                  <a:cubicBezTo>
                    <a:pt x="79639" y="186626"/>
                    <a:pt x="71639" y="182402"/>
                    <a:pt x="63125" y="179713"/>
                  </a:cubicBezTo>
                  <a:cubicBezTo>
                    <a:pt x="54357" y="176961"/>
                    <a:pt x="45780" y="176385"/>
                    <a:pt x="37459" y="175873"/>
                  </a:cubicBezTo>
                  <a:cubicBezTo>
                    <a:pt x="33940" y="175681"/>
                    <a:pt x="30419" y="175425"/>
                    <a:pt x="26835" y="175041"/>
                  </a:cubicBezTo>
                  <a:cubicBezTo>
                    <a:pt x="20818" y="174401"/>
                    <a:pt x="7505" y="170945"/>
                    <a:pt x="5649" y="168897"/>
                  </a:cubicBezTo>
                  <a:cubicBezTo>
                    <a:pt x="4497" y="167488"/>
                    <a:pt x="2449" y="167360"/>
                    <a:pt x="1105" y="168577"/>
                  </a:cubicBezTo>
                  <a:cubicBezTo>
                    <a:pt x="-176" y="169729"/>
                    <a:pt x="-367" y="171713"/>
                    <a:pt x="656" y="173121"/>
                  </a:cubicBezTo>
                  <a:close/>
                  <a:moveTo>
                    <a:pt x="241956" y="501403"/>
                  </a:moveTo>
                  <a:cubicBezTo>
                    <a:pt x="257445" y="495130"/>
                    <a:pt x="271462" y="491930"/>
                    <a:pt x="285479" y="491226"/>
                  </a:cubicBezTo>
                  <a:cubicBezTo>
                    <a:pt x="263526" y="498971"/>
                    <a:pt x="245092" y="514204"/>
                    <a:pt x="227235" y="529053"/>
                  </a:cubicBezTo>
                  <a:cubicBezTo>
                    <a:pt x="217890" y="536798"/>
                    <a:pt x="208289" y="544862"/>
                    <a:pt x="198240" y="551711"/>
                  </a:cubicBezTo>
                  <a:cubicBezTo>
                    <a:pt x="197153" y="552479"/>
                    <a:pt x="196832" y="554015"/>
                    <a:pt x="197536" y="555167"/>
                  </a:cubicBezTo>
                  <a:cubicBezTo>
                    <a:pt x="198177" y="556127"/>
                    <a:pt x="199328" y="556511"/>
                    <a:pt x="200353" y="556127"/>
                  </a:cubicBezTo>
                  <a:cubicBezTo>
                    <a:pt x="200545" y="556063"/>
                    <a:pt x="200672" y="555999"/>
                    <a:pt x="200865" y="555871"/>
                  </a:cubicBezTo>
                  <a:cubicBezTo>
                    <a:pt x="211041" y="548895"/>
                    <a:pt x="220770" y="540830"/>
                    <a:pt x="230179" y="532958"/>
                  </a:cubicBezTo>
                  <a:cubicBezTo>
                    <a:pt x="247653" y="518364"/>
                    <a:pt x="265766" y="503387"/>
                    <a:pt x="286952" y="495963"/>
                  </a:cubicBezTo>
                  <a:cubicBezTo>
                    <a:pt x="281639" y="503899"/>
                    <a:pt x="275302" y="512156"/>
                    <a:pt x="267046" y="519452"/>
                  </a:cubicBezTo>
                  <a:cubicBezTo>
                    <a:pt x="254757" y="530269"/>
                    <a:pt x="241380" y="539998"/>
                    <a:pt x="227299" y="548319"/>
                  </a:cubicBezTo>
                  <a:cubicBezTo>
                    <a:pt x="223651" y="550495"/>
                    <a:pt x="196896" y="563552"/>
                    <a:pt x="187935" y="567328"/>
                  </a:cubicBezTo>
                  <a:cubicBezTo>
                    <a:pt x="185695" y="551903"/>
                    <a:pt x="196320" y="537054"/>
                    <a:pt x="201185" y="531101"/>
                  </a:cubicBezTo>
                  <a:cubicBezTo>
                    <a:pt x="211937" y="518108"/>
                    <a:pt x="226019" y="507804"/>
                    <a:pt x="241892" y="501467"/>
                  </a:cubicBezTo>
                  <a:close/>
                  <a:moveTo>
                    <a:pt x="78423" y="128637"/>
                  </a:moveTo>
                  <a:cubicBezTo>
                    <a:pt x="79319" y="140990"/>
                    <a:pt x="82199" y="152575"/>
                    <a:pt x="85144" y="163712"/>
                  </a:cubicBezTo>
                  <a:cubicBezTo>
                    <a:pt x="75862" y="146175"/>
                    <a:pt x="68886" y="128957"/>
                    <a:pt x="64597" y="112316"/>
                  </a:cubicBezTo>
                  <a:cubicBezTo>
                    <a:pt x="62614" y="104635"/>
                    <a:pt x="62293" y="96443"/>
                    <a:pt x="61974" y="88506"/>
                  </a:cubicBezTo>
                  <a:cubicBezTo>
                    <a:pt x="61461" y="75769"/>
                    <a:pt x="60949" y="62648"/>
                    <a:pt x="53909" y="50487"/>
                  </a:cubicBezTo>
                  <a:cubicBezTo>
                    <a:pt x="53205" y="49335"/>
                    <a:pt x="51733" y="48951"/>
                    <a:pt x="50645" y="49655"/>
                  </a:cubicBezTo>
                  <a:cubicBezTo>
                    <a:pt x="49492" y="50359"/>
                    <a:pt x="49109" y="51895"/>
                    <a:pt x="49813" y="53047"/>
                  </a:cubicBezTo>
                  <a:cubicBezTo>
                    <a:pt x="56213" y="64120"/>
                    <a:pt x="56661" y="76089"/>
                    <a:pt x="57173" y="88762"/>
                  </a:cubicBezTo>
                  <a:cubicBezTo>
                    <a:pt x="57493" y="96955"/>
                    <a:pt x="57813" y="105404"/>
                    <a:pt x="59925" y="113596"/>
                  </a:cubicBezTo>
                  <a:cubicBezTo>
                    <a:pt x="64150" y="130109"/>
                    <a:pt x="70935" y="147199"/>
                    <a:pt x="79959" y="164480"/>
                  </a:cubicBezTo>
                  <a:cubicBezTo>
                    <a:pt x="79575" y="164032"/>
                    <a:pt x="79127" y="163520"/>
                    <a:pt x="78743" y="163072"/>
                  </a:cubicBezTo>
                  <a:cubicBezTo>
                    <a:pt x="76311" y="160384"/>
                    <a:pt x="73943" y="157696"/>
                    <a:pt x="71639" y="154943"/>
                  </a:cubicBezTo>
                  <a:cubicBezTo>
                    <a:pt x="53333" y="132990"/>
                    <a:pt x="43668" y="105788"/>
                    <a:pt x="41236" y="69369"/>
                  </a:cubicBezTo>
                  <a:cubicBezTo>
                    <a:pt x="40660" y="60408"/>
                    <a:pt x="40724" y="51255"/>
                    <a:pt x="40788" y="42359"/>
                  </a:cubicBezTo>
                  <a:cubicBezTo>
                    <a:pt x="40852" y="33014"/>
                    <a:pt x="40916" y="23477"/>
                    <a:pt x="40276" y="13940"/>
                  </a:cubicBezTo>
                  <a:cubicBezTo>
                    <a:pt x="40276" y="13940"/>
                    <a:pt x="40276" y="13940"/>
                    <a:pt x="40340" y="14004"/>
                  </a:cubicBezTo>
                  <a:cubicBezTo>
                    <a:pt x="41492" y="15092"/>
                    <a:pt x="42452" y="16052"/>
                    <a:pt x="43028" y="16756"/>
                  </a:cubicBezTo>
                  <a:cubicBezTo>
                    <a:pt x="47188" y="21877"/>
                    <a:pt x="50773" y="26485"/>
                    <a:pt x="53973" y="30966"/>
                  </a:cubicBezTo>
                  <a:cubicBezTo>
                    <a:pt x="61653" y="41654"/>
                    <a:pt x="67478" y="51639"/>
                    <a:pt x="71830" y="61496"/>
                  </a:cubicBezTo>
                  <a:cubicBezTo>
                    <a:pt x="74903" y="68409"/>
                    <a:pt x="76887" y="75705"/>
                    <a:pt x="77783" y="83642"/>
                  </a:cubicBezTo>
                  <a:cubicBezTo>
                    <a:pt x="78743" y="91642"/>
                    <a:pt x="78487" y="99963"/>
                    <a:pt x="78295" y="107964"/>
                  </a:cubicBezTo>
                  <a:cubicBezTo>
                    <a:pt x="78103" y="114748"/>
                    <a:pt x="77911" y="121789"/>
                    <a:pt x="78423" y="128637"/>
                  </a:cubicBezTo>
                  <a:close/>
                  <a:moveTo>
                    <a:pt x="155613" y="227717"/>
                  </a:moveTo>
                  <a:cubicBezTo>
                    <a:pt x="153693" y="232390"/>
                    <a:pt x="151900" y="236998"/>
                    <a:pt x="150300" y="241670"/>
                  </a:cubicBezTo>
                  <a:cubicBezTo>
                    <a:pt x="148956" y="223301"/>
                    <a:pt x="149660" y="207300"/>
                    <a:pt x="152604" y="191234"/>
                  </a:cubicBezTo>
                  <a:cubicBezTo>
                    <a:pt x="155805" y="173761"/>
                    <a:pt x="158301" y="155328"/>
                    <a:pt x="151453" y="139262"/>
                  </a:cubicBezTo>
                  <a:cubicBezTo>
                    <a:pt x="150941" y="137982"/>
                    <a:pt x="149468" y="137470"/>
                    <a:pt x="148317" y="137982"/>
                  </a:cubicBezTo>
                  <a:cubicBezTo>
                    <a:pt x="147100" y="138558"/>
                    <a:pt x="146524" y="140030"/>
                    <a:pt x="147100" y="141246"/>
                  </a:cubicBezTo>
                  <a:cubicBezTo>
                    <a:pt x="153373" y="156032"/>
                    <a:pt x="151068" y="172865"/>
                    <a:pt x="147932" y="190274"/>
                  </a:cubicBezTo>
                  <a:cubicBezTo>
                    <a:pt x="144476" y="209348"/>
                    <a:pt x="144028" y="228229"/>
                    <a:pt x="146396" y="250823"/>
                  </a:cubicBezTo>
                  <a:cubicBezTo>
                    <a:pt x="142492" y="240006"/>
                    <a:pt x="138716" y="228869"/>
                    <a:pt x="136603" y="217604"/>
                  </a:cubicBezTo>
                  <a:cubicBezTo>
                    <a:pt x="133083" y="198339"/>
                    <a:pt x="132508" y="181250"/>
                    <a:pt x="134812" y="165376"/>
                  </a:cubicBezTo>
                  <a:cubicBezTo>
                    <a:pt x="136220" y="155840"/>
                    <a:pt x="138780" y="146303"/>
                    <a:pt x="141212" y="137022"/>
                  </a:cubicBezTo>
                  <a:cubicBezTo>
                    <a:pt x="143772" y="127549"/>
                    <a:pt x="146332" y="117821"/>
                    <a:pt x="147804" y="107836"/>
                  </a:cubicBezTo>
                  <a:cubicBezTo>
                    <a:pt x="156381" y="125757"/>
                    <a:pt x="164701" y="145407"/>
                    <a:pt x="166750" y="165824"/>
                  </a:cubicBezTo>
                  <a:cubicBezTo>
                    <a:pt x="168414" y="182466"/>
                    <a:pt x="166046" y="200131"/>
                    <a:pt x="159837" y="216900"/>
                  </a:cubicBezTo>
                  <a:cubicBezTo>
                    <a:pt x="158493" y="220613"/>
                    <a:pt x="157021" y="224133"/>
                    <a:pt x="155613" y="227589"/>
                  </a:cubicBezTo>
                  <a:close/>
                  <a:moveTo>
                    <a:pt x="212898" y="330829"/>
                  </a:moveTo>
                  <a:cubicBezTo>
                    <a:pt x="212129" y="331598"/>
                    <a:pt x="211490" y="332110"/>
                    <a:pt x="210914" y="332558"/>
                  </a:cubicBezTo>
                  <a:cubicBezTo>
                    <a:pt x="212386" y="326605"/>
                    <a:pt x="213666" y="320653"/>
                    <a:pt x="214882" y="314828"/>
                  </a:cubicBezTo>
                  <a:cubicBezTo>
                    <a:pt x="216930" y="304779"/>
                    <a:pt x="218978" y="294347"/>
                    <a:pt x="222626" y="284426"/>
                  </a:cubicBezTo>
                  <a:lnTo>
                    <a:pt x="224931" y="278217"/>
                  </a:lnTo>
                  <a:cubicBezTo>
                    <a:pt x="230179" y="264200"/>
                    <a:pt x="235684" y="249735"/>
                    <a:pt x="235107" y="234118"/>
                  </a:cubicBezTo>
                  <a:cubicBezTo>
                    <a:pt x="235107" y="232774"/>
                    <a:pt x="233955" y="231686"/>
                    <a:pt x="232611" y="231750"/>
                  </a:cubicBezTo>
                  <a:cubicBezTo>
                    <a:pt x="231267" y="231750"/>
                    <a:pt x="230243" y="232966"/>
                    <a:pt x="230307" y="234310"/>
                  </a:cubicBezTo>
                  <a:cubicBezTo>
                    <a:pt x="230819" y="248839"/>
                    <a:pt x="225570" y="262856"/>
                    <a:pt x="220450" y="276425"/>
                  </a:cubicBezTo>
                  <a:lnTo>
                    <a:pt x="218146" y="282698"/>
                  </a:lnTo>
                  <a:cubicBezTo>
                    <a:pt x="214370" y="292938"/>
                    <a:pt x="212258" y="303563"/>
                    <a:pt x="210209" y="313868"/>
                  </a:cubicBezTo>
                  <a:cubicBezTo>
                    <a:pt x="209121" y="319245"/>
                    <a:pt x="207969" y="324749"/>
                    <a:pt x="206625" y="330189"/>
                  </a:cubicBezTo>
                  <a:cubicBezTo>
                    <a:pt x="206177" y="328205"/>
                    <a:pt x="205793" y="325901"/>
                    <a:pt x="205537" y="324173"/>
                  </a:cubicBezTo>
                  <a:lnTo>
                    <a:pt x="205089" y="321677"/>
                  </a:lnTo>
                  <a:cubicBezTo>
                    <a:pt x="201568" y="301451"/>
                    <a:pt x="202785" y="280457"/>
                    <a:pt x="208546" y="261064"/>
                  </a:cubicBezTo>
                  <a:cubicBezTo>
                    <a:pt x="212514" y="247751"/>
                    <a:pt x="218594" y="234950"/>
                    <a:pt x="224483" y="222597"/>
                  </a:cubicBezTo>
                  <a:lnTo>
                    <a:pt x="244260" y="181058"/>
                  </a:lnTo>
                  <a:cubicBezTo>
                    <a:pt x="246500" y="196675"/>
                    <a:pt x="248164" y="212484"/>
                    <a:pt x="249125" y="228165"/>
                  </a:cubicBezTo>
                  <a:cubicBezTo>
                    <a:pt x="250021" y="242822"/>
                    <a:pt x="250085" y="255047"/>
                    <a:pt x="247653" y="267016"/>
                  </a:cubicBezTo>
                  <a:cubicBezTo>
                    <a:pt x="244452" y="282570"/>
                    <a:pt x="236707" y="296907"/>
                    <a:pt x="230307" y="307660"/>
                  </a:cubicBezTo>
                  <a:cubicBezTo>
                    <a:pt x="225506" y="315724"/>
                    <a:pt x="220066" y="324173"/>
                    <a:pt x="212962" y="330829"/>
                  </a:cubicBezTo>
                  <a:close/>
                  <a:moveTo>
                    <a:pt x="276583" y="424085"/>
                  </a:moveTo>
                  <a:cubicBezTo>
                    <a:pt x="283431" y="393426"/>
                    <a:pt x="288104" y="362128"/>
                    <a:pt x="290152" y="330829"/>
                  </a:cubicBezTo>
                  <a:cubicBezTo>
                    <a:pt x="290215" y="329485"/>
                    <a:pt x="289256" y="328269"/>
                    <a:pt x="287911" y="328205"/>
                  </a:cubicBezTo>
                  <a:cubicBezTo>
                    <a:pt x="286567" y="328141"/>
                    <a:pt x="285415" y="329165"/>
                    <a:pt x="285352" y="330509"/>
                  </a:cubicBezTo>
                  <a:cubicBezTo>
                    <a:pt x="283303" y="361744"/>
                    <a:pt x="278631" y="392978"/>
                    <a:pt x="271783" y="423509"/>
                  </a:cubicBezTo>
                  <a:cubicBezTo>
                    <a:pt x="271655" y="423061"/>
                    <a:pt x="271526" y="422613"/>
                    <a:pt x="271462" y="422165"/>
                  </a:cubicBezTo>
                  <a:cubicBezTo>
                    <a:pt x="266278" y="401171"/>
                    <a:pt x="261350" y="381393"/>
                    <a:pt x="264102" y="360400"/>
                  </a:cubicBezTo>
                  <a:cubicBezTo>
                    <a:pt x="266790" y="339662"/>
                    <a:pt x="273766" y="319885"/>
                    <a:pt x="280679" y="301387"/>
                  </a:cubicBezTo>
                  <a:cubicBezTo>
                    <a:pt x="284327" y="291658"/>
                    <a:pt x="288488" y="281738"/>
                    <a:pt x="295785" y="275977"/>
                  </a:cubicBezTo>
                  <a:cubicBezTo>
                    <a:pt x="307433" y="305227"/>
                    <a:pt x="311977" y="330765"/>
                    <a:pt x="309801" y="353807"/>
                  </a:cubicBezTo>
                  <a:cubicBezTo>
                    <a:pt x="307049" y="382482"/>
                    <a:pt x="292904" y="403411"/>
                    <a:pt x="276583" y="424213"/>
                  </a:cubicBezTo>
                  <a:close/>
                  <a:moveTo>
                    <a:pt x="278055" y="434838"/>
                  </a:moveTo>
                  <a:cubicBezTo>
                    <a:pt x="299561" y="432598"/>
                    <a:pt x="321323" y="435542"/>
                    <a:pt x="341548" y="443542"/>
                  </a:cubicBezTo>
                  <a:cubicBezTo>
                    <a:pt x="342124" y="443734"/>
                    <a:pt x="342700" y="443734"/>
                    <a:pt x="343212" y="443542"/>
                  </a:cubicBezTo>
                  <a:cubicBezTo>
                    <a:pt x="343852" y="443286"/>
                    <a:pt x="344364" y="442774"/>
                    <a:pt x="344620" y="442070"/>
                  </a:cubicBezTo>
                  <a:cubicBezTo>
                    <a:pt x="345068" y="440790"/>
                    <a:pt x="344492" y="439382"/>
                    <a:pt x="343212" y="438870"/>
                  </a:cubicBezTo>
                  <a:cubicBezTo>
                    <a:pt x="323242" y="430933"/>
                    <a:pt x="301737" y="427861"/>
                    <a:pt x="280487" y="429653"/>
                  </a:cubicBezTo>
                  <a:cubicBezTo>
                    <a:pt x="283623" y="425685"/>
                    <a:pt x="286696" y="421717"/>
                    <a:pt x="289640" y="417684"/>
                  </a:cubicBezTo>
                  <a:cubicBezTo>
                    <a:pt x="290792" y="417556"/>
                    <a:pt x="291880" y="416788"/>
                    <a:pt x="292328" y="415572"/>
                  </a:cubicBezTo>
                  <a:cubicBezTo>
                    <a:pt x="292456" y="415508"/>
                    <a:pt x="292840" y="415188"/>
                    <a:pt x="293928" y="414932"/>
                  </a:cubicBezTo>
                  <a:cubicBezTo>
                    <a:pt x="304041" y="412436"/>
                    <a:pt x="314986" y="416212"/>
                    <a:pt x="324331" y="420181"/>
                  </a:cubicBezTo>
                  <a:cubicBezTo>
                    <a:pt x="344108" y="428693"/>
                    <a:pt x="362541" y="439894"/>
                    <a:pt x="379247" y="453527"/>
                  </a:cubicBezTo>
                  <a:cubicBezTo>
                    <a:pt x="363053" y="456279"/>
                    <a:pt x="346412" y="458712"/>
                    <a:pt x="329963" y="458456"/>
                  </a:cubicBezTo>
                  <a:cubicBezTo>
                    <a:pt x="318186" y="458264"/>
                    <a:pt x="309290" y="456535"/>
                    <a:pt x="301865" y="453143"/>
                  </a:cubicBezTo>
                  <a:cubicBezTo>
                    <a:pt x="292840" y="448983"/>
                    <a:pt x="285288" y="441814"/>
                    <a:pt x="278055" y="434838"/>
                  </a:cubicBezTo>
                  <a:close/>
                  <a:moveTo>
                    <a:pt x="255077" y="428437"/>
                  </a:moveTo>
                  <a:cubicBezTo>
                    <a:pt x="226402" y="413972"/>
                    <a:pt x="194912" y="404947"/>
                    <a:pt x="163230" y="402131"/>
                  </a:cubicBezTo>
                  <a:cubicBezTo>
                    <a:pt x="161950" y="402003"/>
                    <a:pt x="160733" y="403027"/>
                    <a:pt x="160605" y="404371"/>
                  </a:cubicBezTo>
                  <a:cubicBezTo>
                    <a:pt x="160478" y="405715"/>
                    <a:pt x="161501" y="406931"/>
                    <a:pt x="162782" y="407060"/>
                  </a:cubicBezTo>
                  <a:cubicBezTo>
                    <a:pt x="194848" y="409876"/>
                    <a:pt x="226595" y="419284"/>
                    <a:pt x="255397" y="434198"/>
                  </a:cubicBezTo>
                  <a:cubicBezTo>
                    <a:pt x="247972" y="433238"/>
                    <a:pt x="240932" y="433558"/>
                    <a:pt x="233635" y="433942"/>
                  </a:cubicBezTo>
                  <a:cubicBezTo>
                    <a:pt x="230243" y="434134"/>
                    <a:pt x="226723" y="434262"/>
                    <a:pt x="223010" y="434326"/>
                  </a:cubicBezTo>
                  <a:cubicBezTo>
                    <a:pt x="207585" y="434582"/>
                    <a:pt x="192096" y="432598"/>
                    <a:pt x="176927" y="428373"/>
                  </a:cubicBezTo>
                  <a:cubicBezTo>
                    <a:pt x="161822" y="424213"/>
                    <a:pt x="147420" y="417940"/>
                    <a:pt x="134108" y="409812"/>
                  </a:cubicBezTo>
                  <a:cubicBezTo>
                    <a:pt x="127579" y="405843"/>
                    <a:pt x="121307" y="401363"/>
                    <a:pt x="115482" y="396563"/>
                  </a:cubicBezTo>
                  <a:cubicBezTo>
                    <a:pt x="114842" y="396051"/>
                    <a:pt x="112858" y="393874"/>
                    <a:pt x="110938" y="391826"/>
                  </a:cubicBezTo>
                  <a:cubicBezTo>
                    <a:pt x="108506" y="389202"/>
                    <a:pt x="106521" y="387090"/>
                    <a:pt x="104857" y="385490"/>
                  </a:cubicBezTo>
                  <a:cubicBezTo>
                    <a:pt x="130907" y="382994"/>
                    <a:pt x="160029" y="381457"/>
                    <a:pt x="187616" y="387474"/>
                  </a:cubicBezTo>
                  <a:cubicBezTo>
                    <a:pt x="204001" y="391058"/>
                    <a:pt x="218786" y="397139"/>
                    <a:pt x="231651" y="405587"/>
                  </a:cubicBezTo>
                  <a:cubicBezTo>
                    <a:pt x="240484" y="411412"/>
                    <a:pt x="247908" y="419797"/>
                    <a:pt x="254949" y="428373"/>
                  </a:cubicBezTo>
                  <a:close/>
                  <a:moveTo>
                    <a:pt x="187295" y="325197"/>
                  </a:moveTo>
                  <a:cubicBezTo>
                    <a:pt x="190688" y="327629"/>
                    <a:pt x="193568" y="330637"/>
                    <a:pt x="196384" y="333838"/>
                  </a:cubicBezTo>
                  <a:cubicBezTo>
                    <a:pt x="191328" y="332238"/>
                    <a:pt x="185952" y="331341"/>
                    <a:pt x="180639" y="330829"/>
                  </a:cubicBezTo>
                  <a:cubicBezTo>
                    <a:pt x="174175" y="330189"/>
                    <a:pt x="167646" y="329741"/>
                    <a:pt x="161182" y="329357"/>
                  </a:cubicBezTo>
                  <a:cubicBezTo>
                    <a:pt x="139740" y="327949"/>
                    <a:pt x="117530" y="326477"/>
                    <a:pt x="98264" y="316940"/>
                  </a:cubicBezTo>
                  <a:cubicBezTo>
                    <a:pt x="97048" y="316364"/>
                    <a:pt x="95641" y="316876"/>
                    <a:pt x="95064" y="318092"/>
                  </a:cubicBezTo>
                  <a:cubicBezTo>
                    <a:pt x="94488" y="319309"/>
                    <a:pt x="95064" y="320781"/>
                    <a:pt x="96216" y="321421"/>
                  </a:cubicBezTo>
                  <a:cubicBezTo>
                    <a:pt x="116314" y="331341"/>
                    <a:pt x="138972" y="332814"/>
                    <a:pt x="160925" y="334286"/>
                  </a:cubicBezTo>
                  <a:cubicBezTo>
                    <a:pt x="167390" y="334734"/>
                    <a:pt x="173855" y="335118"/>
                    <a:pt x="180255" y="335758"/>
                  </a:cubicBezTo>
                  <a:cubicBezTo>
                    <a:pt x="188128" y="336526"/>
                    <a:pt x="196960" y="337934"/>
                    <a:pt x="203681" y="342926"/>
                  </a:cubicBezTo>
                  <a:cubicBezTo>
                    <a:pt x="201633" y="343438"/>
                    <a:pt x="199585" y="343951"/>
                    <a:pt x="197600" y="344463"/>
                  </a:cubicBezTo>
                  <a:cubicBezTo>
                    <a:pt x="190432" y="346319"/>
                    <a:pt x="183071" y="348175"/>
                    <a:pt x="175775" y="349455"/>
                  </a:cubicBezTo>
                  <a:cubicBezTo>
                    <a:pt x="150364" y="353807"/>
                    <a:pt x="125211" y="342606"/>
                    <a:pt x="99545" y="329741"/>
                  </a:cubicBezTo>
                  <a:cubicBezTo>
                    <a:pt x="85208" y="322573"/>
                    <a:pt x="70807" y="314444"/>
                    <a:pt x="63446" y="301707"/>
                  </a:cubicBezTo>
                  <a:cubicBezTo>
                    <a:pt x="78871" y="305355"/>
                    <a:pt x="94873" y="305995"/>
                    <a:pt x="110361" y="306636"/>
                  </a:cubicBezTo>
                  <a:cubicBezTo>
                    <a:pt x="118810" y="306956"/>
                    <a:pt x="127579" y="307340"/>
                    <a:pt x="136091" y="308172"/>
                  </a:cubicBezTo>
                  <a:lnTo>
                    <a:pt x="136091" y="308172"/>
                  </a:lnTo>
                  <a:cubicBezTo>
                    <a:pt x="157725" y="310284"/>
                    <a:pt x="174494" y="315852"/>
                    <a:pt x="187360" y="325197"/>
                  </a:cubicBezTo>
                  <a:close/>
                  <a:moveTo>
                    <a:pt x="13714" y="178881"/>
                  </a:moveTo>
                  <a:cubicBezTo>
                    <a:pt x="19538" y="180482"/>
                    <a:pt x="25426" y="181442"/>
                    <a:pt x="26643" y="181570"/>
                  </a:cubicBezTo>
                  <a:cubicBezTo>
                    <a:pt x="30355" y="181954"/>
                    <a:pt x="33940" y="182210"/>
                    <a:pt x="37523" y="182402"/>
                  </a:cubicBezTo>
                  <a:cubicBezTo>
                    <a:pt x="45780" y="182914"/>
                    <a:pt x="53653" y="183362"/>
                    <a:pt x="61718" y="185922"/>
                  </a:cubicBezTo>
                  <a:cubicBezTo>
                    <a:pt x="69526" y="188354"/>
                    <a:pt x="76887" y="192258"/>
                    <a:pt x="84183" y="197827"/>
                  </a:cubicBezTo>
                  <a:cubicBezTo>
                    <a:pt x="93208" y="204675"/>
                    <a:pt x="100825" y="212932"/>
                    <a:pt x="109914" y="223045"/>
                  </a:cubicBezTo>
                  <a:cubicBezTo>
                    <a:pt x="111770" y="225093"/>
                    <a:pt x="113497" y="227269"/>
                    <a:pt x="115290" y="229317"/>
                  </a:cubicBezTo>
                  <a:cubicBezTo>
                    <a:pt x="117402" y="232582"/>
                    <a:pt x="119514" y="235846"/>
                    <a:pt x="121882" y="239174"/>
                  </a:cubicBezTo>
                  <a:cubicBezTo>
                    <a:pt x="116570" y="235846"/>
                    <a:pt x="110874" y="233158"/>
                    <a:pt x="105305" y="230469"/>
                  </a:cubicBezTo>
                  <a:lnTo>
                    <a:pt x="102873" y="229253"/>
                  </a:lnTo>
                  <a:cubicBezTo>
                    <a:pt x="82840" y="219525"/>
                    <a:pt x="63318" y="208260"/>
                    <a:pt x="44884" y="195651"/>
                  </a:cubicBezTo>
                  <a:cubicBezTo>
                    <a:pt x="43796" y="194883"/>
                    <a:pt x="42260" y="195203"/>
                    <a:pt x="41556" y="196355"/>
                  </a:cubicBezTo>
                  <a:cubicBezTo>
                    <a:pt x="40852" y="197507"/>
                    <a:pt x="41108" y="199043"/>
                    <a:pt x="42260" y="199811"/>
                  </a:cubicBezTo>
                  <a:cubicBezTo>
                    <a:pt x="60885" y="212484"/>
                    <a:pt x="80599" y="223941"/>
                    <a:pt x="100889" y="233734"/>
                  </a:cubicBezTo>
                  <a:lnTo>
                    <a:pt x="103321" y="234950"/>
                  </a:lnTo>
                  <a:cubicBezTo>
                    <a:pt x="110553" y="238406"/>
                    <a:pt x="117914" y="241990"/>
                    <a:pt x="124251" y="246727"/>
                  </a:cubicBezTo>
                  <a:cubicBezTo>
                    <a:pt x="123483" y="246471"/>
                    <a:pt x="122779" y="246215"/>
                    <a:pt x="122266" y="246023"/>
                  </a:cubicBezTo>
                  <a:cubicBezTo>
                    <a:pt x="112346" y="242054"/>
                    <a:pt x="102041" y="239686"/>
                    <a:pt x="92056" y="237382"/>
                  </a:cubicBezTo>
                  <a:cubicBezTo>
                    <a:pt x="72982" y="233030"/>
                    <a:pt x="54997" y="228869"/>
                    <a:pt x="39828" y="214468"/>
                  </a:cubicBezTo>
                  <a:cubicBezTo>
                    <a:pt x="32211" y="207172"/>
                    <a:pt x="26451" y="198339"/>
                    <a:pt x="20370" y="188930"/>
                  </a:cubicBezTo>
                  <a:cubicBezTo>
                    <a:pt x="18194" y="185602"/>
                    <a:pt x="16018" y="182210"/>
                    <a:pt x="13714" y="1788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159;p74">
              <a:extLst>
                <a:ext uri="{FF2B5EF4-FFF2-40B4-BE49-F238E27FC236}">
                  <a16:creationId xmlns:a16="http://schemas.microsoft.com/office/drawing/2014/main" id="{B81DABB5-471A-DB70-ED70-A51F8506A1F5}"/>
                </a:ext>
              </a:extLst>
            </p:cNvPr>
            <p:cNvSpPr/>
            <p:nvPr/>
          </p:nvSpPr>
          <p:spPr>
            <a:xfrm>
              <a:off x="11426137" y="323147"/>
              <a:ext cx="347922" cy="620782"/>
            </a:xfrm>
            <a:custGeom>
              <a:avLst/>
              <a:gdLst/>
              <a:ahLst/>
              <a:cxnLst/>
              <a:rect l="l" t="t" r="r" b="b"/>
              <a:pathLst>
                <a:path w="347922" h="620782" extrusionOk="0">
                  <a:moveTo>
                    <a:pt x="346892" y="151600"/>
                  </a:moveTo>
                  <a:cubicBezTo>
                    <a:pt x="345676" y="150512"/>
                    <a:pt x="343884" y="150704"/>
                    <a:pt x="342795" y="151920"/>
                  </a:cubicBezTo>
                  <a:cubicBezTo>
                    <a:pt x="341131" y="153776"/>
                    <a:pt x="329162" y="157104"/>
                    <a:pt x="323786" y="157744"/>
                  </a:cubicBezTo>
                  <a:cubicBezTo>
                    <a:pt x="320522" y="158128"/>
                    <a:pt x="317385" y="158384"/>
                    <a:pt x="314185" y="158640"/>
                  </a:cubicBezTo>
                  <a:cubicBezTo>
                    <a:pt x="306696" y="159216"/>
                    <a:pt x="298952" y="159792"/>
                    <a:pt x="291079" y="162417"/>
                  </a:cubicBezTo>
                  <a:cubicBezTo>
                    <a:pt x="283462" y="164977"/>
                    <a:pt x="276294" y="168881"/>
                    <a:pt x="269253" y="174386"/>
                  </a:cubicBezTo>
                  <a:lnTo>
                    <a:pt x="269253" y="174386"/>
                  </a:lnTo>
                  <a:cubicBezTo>
                    <a:pt x="265221" y="177522"/>
                    <a:pt x="261573" y="180978"/>
                    <a:pt x="257924" y="184690"/>
                  </a:cubicBezTo>
                  <a:cubicBezTo>
                    <a:pt x="258756" y="183090"/>
                    <a:pt x="259524" y="181490"/>
                    <a:pt x="260357" y="179890"/>
                  </a:cubicBezTo>
                  <a:cubicBezTo>
                    <a:pt x="261189" y="178226"/>
                    <a:pt x="262085" y="176562"/>
                    <a:pt x="262917" y="174898"/>
                  </a:cubicBezTo>
                  <a:cubicBezTo>
                    <a:pt x="264198" y="175090"/>
                    <a:pt x="265477" y="174514"/>
                    <a:pt x="266053" y="173233"/>
                  </a:cubicBezTo>
                  <a:cubicBezTo>
                    <a:pt x="269638" y="165233"/>
                    <a:pt x="275398" y="158640"/>
                    <a:pt x="281479" y="151664"/>
                  </a:cubicBezTo>
                  <a:cubicBezTo>
                    <a:pt x="283655" y="149168"/>
                    <a:pt x="285895" y="146671"/>
                    <a:pt x="287943" y="144047"/>
                  </a:cubicBezTo>
                  <a:cubicBezTo>
                    <a:pt x="305033" y="122989"/>
                    <a:pt x="313865" y="97195"/>
                    <a:pt x="315657" y="62953"/>
                  </a:cubicBezTo>
                  <a:cubicBezTo>
                    <a:pt x="316106" y="54632"/>
                    <a:pt x="315913" y="46247"/>
                    <a:pt x="315721" y="38119"/>
                  </a:cubicBezTo>
                  <a:cubicBezTo>
                    <a:pt x="315465" y="26662"/>
                    <a:pt x="315209" y="14885"/>
                    <a:pt x="316745" y="3428"/>
                  </a:cubicBezTo>
                  <a:cubicBezTo>
                    <a:pt x="316745" y="3428"/>
                    <a:pt x="316745" y="3428"/>
                    <a:pt x="316745" y="3428"/>
                  </a:cubicBezTo>
                  <a:cubicBezTo>
                    <a:pt x="316938" y="1828"/>
                    <a:pt x="315913" y="292"/>
                    <a:pt x="314313" y="36"/>
                  </a:cubicBezTo>
                  <a:cubicBezTo>
                    <a:pt x="312713" y="-220"/>
                    <a:pt x="311305" y="932"/>
                    <a:pt x="311049" y="2532"/>
                  </a:cubicBezTo>
                  <a:cubicBezTo>
                    <a:pt x="310664" y="3684"/>
                    <a:pt x="307528" y="6884"/>
                    <a:pt x="305992" y="8420"/>
                  </a:cubicBezTo>
                  <a:cubicBezTo>
                    <a:pt x="304777" y="9636"/>
                    <a:pt x="303752" y="10661"/>
                    <a:pt x="303176" y="11429"/>
                  </a:cubicBezTo>
                  <a:cubicBezTo>
                    <a:pt x="299400" y="16165"/>
                    <a:pt x="296136" y="20517"/>
                    <a:pt x="293255" y="24678"/>
                  </a:cubicBezTo>
                  <a:cubicBezTo>
                    <a:pt x="286215" y="34726"/>
                    <a:pt x="280903" y="44199"/>
                    <a:pt x="276934" y="53480"/>
                  </a:cubicBezTo>
                  <a:cubicBezTo>
                    <a:pt x="273990" y="60328"/>
                    <a:pt x="272198" y="67497"/>
                    <a:pt x="271366" y="75306"/>
                  </a:cubicBezTo>
                  <a:cubicBezTo>
                    <a:pt x="270534" y="82986"/>
                    <a:pt x="270854" y="90731"/>
                    <a:pt x="271174" y="98155"/>
                  </a:cubicBezTo>
                  <a:cubicBezTo>
                    <a:pt x="271430" y="104108"/>
                    <a:pt x="271686" y="110316"/>
                    <a:pt x="271302" y="116205"/>
                  </a:cubicBezTo>
                  <a:cubicBezTo>
                    <a:pt x="270661" y="127406"/>
                    <a:pt x="268102" y="137647"/>
                    <a:pt x="265477" y="148463"/>
                  </a:cubicBezTo>
                  <a:cubicBezTo>
                    <a:pt x="264261" y="153520"/>
                    <a:pt x="263045" y="158704"/>
                    <a:pt x="261957" y="163953"/>
                  </a:cubicBezTo>
                  <a:cubicBezTo>
                    <a:pt x="259589" y="168433"/>
                    <a:pt x="257413" y="172785"/>
                    <a:pt x="255237" y="177074"/>
                  </a:cubicBezTo>
                  <a:cubicBezTo>
                    <a:pt x="250564" y="186290"/>
                    <a:pt x="246019" y="195187"/>
                    <a:pt x="240579" y="204084"/>
                  </a:cubicBezTo>
                  <a:cubicBezTo>
                    <a:pt x="234947" y="210804"/>
                    <a:pt x="229571" y="217781"/>
                    <a:pt x="224450" y="224950"/>
                  </a:cubicBezTo>
                  <a:cubicBezTo>
                    <a:pt x="227331" y="216437"/>
                    <a:pt x="229954" y="207668"/>
                    <a:pt x="231490" y="198707"/>
                  </a:cubicBezTo>
                  <a:cubicBezTo>
                    <a:pt x="234563" y="180594"/>
                    <a:pt x="234883" y="164529"/>
                    <a:pt x="232515" y="149552"/>
                  </a:cubicBezTo>
                  <a:cubicBezTo>
                    <a:pt x="231107" y="140655"/>
                    <a:pt x="228610" y="131822"/>
                    <a:pt x="226242" y="123373"/>
                  </a:cubicBezTo>
                  <a:cubicBezTo>
                    <a:pt x="222978" y="111853"/>
                    <a:pt x="219649" y="100012"/>
                    <a:pt x="219074" y="88043"/>
                  </a:cubicBezTo>
                  <a:cubicBezTo>
                    <a:pt x="219010" y="86699"/>
                    <a:pt x="218049" y="85482"/>
                    <a:pt x="216770" y="85290"/>
                  </a:cubicBezTo>
                  <a:cubicBezTo>
                    <a:pt x="215489" y="85034"/>
                    <a:pt x="214145" y="85674"/>
                    <a:pt x="213569" y="86891"/>
                  </a:cubicBezTo>
                  <a:cubicBezTo>
                    <a:pt x="204480" y="106028"/>
                    <a:pt x="194240" y="127726"/>
                    <a:pt x="192192" y="150832"/>
                  </a:cubicBezTo>
                  <a:cubicBezTo>
                    <a:pt x="190783" y="166769"/>
                    <a:pt x="193279" y="183602"/>
                    <a:pt x="199424" y="199604"/>
                  </a:cubicBezTo>
                  <a:cubicBezTo>
                    <a:pt x="200704" y="202996"/>
                    <a:pt x="202048" y="206196"/>
                    <a:pt x="203393" y="209396"/>
                  </a:cubicBezTo>
                  <a:cubicBezTo>
                    <a:pt x="207745" y="219765"/>
                    <a:pt x="211841" y="229622"/>
                    <a:pt x="212225" y="241527"/>
                  </a:cubicBezTo>
                  <a:cubicBezTo>
                    <a:pt x="198272" y="258744"/>
                    <a:pt x="184318" y="276474"/>
                    <a:pt x="170749" y="294715"/>
                  </a:cubicBezTo>
                  <a:lnTo>
                    <a:pt x="170942" y="293371"/>
                  </a:lnTo>
                  <a:cubicBezTo>
                    <a:pt x="174014" y="274105"/>
                    <a:pt x="172606" y="254264"/>
                    <a:pt x="166909" y="235894"/>
                  </a:cubicBezTo>
                  <a:cubicBezTo>
                    <a:pt x="163069" y="223477"/>
                    <a:pt x="157309" y="211828"/>
                    <a:pt x="151740" y="200500"/>
                  </a:cubicBezTo>
                  <a:lnTo>
                    <a:pt x="129274" y="154864"/>
                  </a:lnTo>
                  <a:cubicBezTo>
                    <a:pt x="128698" y="153712"/>
                    <a:pt x="127482" y="153072"/>
                    <a:pt x="126266" y="153264"/>
                  </a:cubicBezTo>
                  <a:cubicBezTo>
                    <a:pt x="125050" y="153456"/>
                    <a:pt x="124090" y="154480"/>
                    <a:pt x="123898" y="155760"/>
                  </a:cubicBezTo>
                  <a:cubicBezTo>
                    <a:pt x="121274" y="173105"/>
                    <a:pt x="119545" y="190707"/>
                    <a:pt x="118713" y="208244"/>
                  </a:cubicBezTo>
                  <a:cubicBezTo>
                    <a:pt x="118073" y="222005"/>
                    <a:pt x="118137" y="233462"/>
                    <a:pt x="120634" y="244855"/>
                  </a:cubicBezTo>
                  <a:cubicBezTo>
                    <a:pt x="123898" y="259768"/>
                    <a:pt x="131387" y="273145"/>
                    <a:pt x="137531" y="283194"/>
                  </a:cubicBezTo>
                  <a:cubicBezTo>
                    <a:pt x="142203" y="290811"/>
                    <a:pt x="147451" y="298747"/>
                    <a:pt x="154493" y="305148"/>
                  </a:cubicBezTo>
                  <a:cubicBezTo>
                    <a:pt x="156093" y="306620"/>
                    <a:pt x="158141" y="308284"/>
                    <a:pt x="160317" y="309052"/>
                  </a:cubicBezTo>
                  <a:cubicBezTo>
                    <a:pt x="143228" y="332862"/>
                    <a:pt x="127098" y="357504"/>
                    <a:pt x="112697" y="383106"/>
                  </a:cubicBezTo>
                  <a:cubicBezTo>
                    <a:pt x="116922" y="365057"/>
                    <a:pt x="120954" y="346431"/>
                    <a:pt x="118202" y="327102"/>
                  </a:cubicBezTo>
                  <a:cubicBezTo>
                    <a:pt x="115449" y="307836"/>
                    <a:pt x="108793" y="289659"/>
                    <a:pt x="102200" y="272697"/>
                  </a:cubicBezTo>
                  <a:cubicBezTo>
                    <a:pt x="97976" y="261752"/>
                    <a:pt x="92984" y="250680"/>
                    <a:pt x="82871" y="245175"/>
                  </a:cubicBezTo>
                  <a:cubicBezTo>
                    <a:pt x="82167" y="244791"/>
                    <a:pt x="81335" y="244727"/>
                    <a:pt x="80502" y="244983"/>
                  </a:cubicBezTo>
                  <a:cubicBezTo>
                    <a:pt x="79734" y="245303"/>
                    <a:pt x="79094" y="245879"/>
                    <a:pt x="78838" y="246647"/>
                  </a:cubicBezTo>
                  <a:cubicBezTo>
                    <a:pt x="67382" y="275578"/>
                    <a:pt x="62965" y="300604"/>
                    <a:pt x="65461" y="323261"/>
                  </a:cubicBezTo>
                  <a:cubicBezTo>
                    <a:pt x="67509" y="342207"/>
                    <a:pt x="74550" y="357312"/>
                    <a:pt x="83831" y="371201"/>
                  </a:cubicBezTo>
                  <a:cubicBezTo>
                    <a:pt x="74294" y="370177"/>
                    <a:pt x="64757" y="373633"/>
                    <a:pt x="56565" y="377282"/>
                  </a:cubicBezTo>
                  <a:cubicBezTo>
                    <a:pt x="36339" y="386306"/>
                    <a:pt x="17650" y="398403"/>
                    <a:pt x="1009" y="413253"/>
                  </a:cubicBezTo>
                  <a:cubicBezTo>
                    <a:pt x="176" y="414021"/>
                    <a:pt x="-208" y="415237"/>
                    <a:pt x="112" y="416325"/>
                  </a:cubicBezTo>
                  <a:cubicBezTo>
                    <a:pt x="368" y="417285"/>
                    <a:pt x="1072" y="417989"/>
                    <a:pt x="1968" y="418309"/>
                  </a:cubicBezTo>
                  <a:cubicBezTo>
                    <a:pt x="2160" y="418309"/>
                    <a:pt x="2288" y="418437"/>
                    <a:pt x="2481" y="418437"/>
                  </a:cubicBezTo>
                  <a:cubicBezTo>
                    <a:pt x="19378" y="421125"/>
                    <a:pt x="36851" y="423877"/>
                    <a:pt x="54389" y="423301"/>
                  </a:cubicBezTo>
                  <a:cubicBezTo>
                    <a:pt x="65782" y="422917"/>
                    <a:pt x="74550" y="421125"/>
                    <a:pt x="81910" y="417541"/>
                  </a:cubicBezTo>
                  <a:cubicBezTo>
                    <a:pt x="89847" y="413701"/>
                    <a:pt x="96504" y="407684"/>
                    <a:pt x="102521" y="401796"/>
                  </a:cubicBezTo>
                  <a:cubicBezTo>
                    <a:pt x="68341" y="467657"/>
                    <a:pt x="46900" y="539471"/>
                    <a:pt x="52468" y="618005"/>
                  </a:cubicBezTo>
                  <a:cubicBezTo>
                    <a:pt x="52532" y="619221"/>
                    <a:pt x="53364" y="620245"/>
                    <a:pt x="54389" y="620629"/>
                  </a:cubicBezTo>
                  <a:cubicBezTo>
                    <a:pt x="54772" y="620757"/>
                    <a:pt x="55157" y="620821"/>
                    <a:pt x="55540" y="620757"/>
                  </a:cubicBezTo>
                  <a:cubicBezTo>
                    <a:pt x="57140" y="620629"/>
                    <a:pt x="58357" y="619221"/>
                    <a:pt x="58229" y="617557"/>
                  </a:cubicBezTo>
                  <a:cubicBezTo>
                    <a:pt x="54004" y="558224"/>
                    <a:pt x="65590" y="502732"/>
                    <a:pt x="86455" y="450696"/>
                  </a:cubicBezTo>
                  <a:cubicBezTo>
                    <a:pt x="91960" y="459016"/>
                    <a:pt x="98680" y="468169"/>
                    <a:pt x="107961" y="476106"/>
                  </a:cubicBezTo>
                  <a:cubicBezTo>
                    <a:pt x="119481" y="485962"/>
                    <a:pt x="131963" y="494731"/>
                    <a:pt x="145083" y="502220"/>
                  </a:cubicBezTo>
                  <a:cubicBezTo>
                    <a:pt x="145404" y="502412"/>
                    <a:pt x="170110" y="514957"/>
                    <a:pt x="181503" y="519053"/>
                  </a:cubicBezTo>
                  <a:cubicBezTo>
                    <a:pt x="184254" y="520013"/>
                    <a:pt x="186239" y="520525"/>
                    <a:pt x="186879" y="520205"/>
                  </a:cubicBezTo>
                  <a:cubicBezTo>
                    <a:pt x="187711" y="519821"/>
                    <a:pt x="188351" y="519053"/>
                    <a:pt x="188543" y="518157"/>
                  </a:cubicBezTo>
                  <a:cubicBezTo>
                    <a:pt x="192896" y="501067"/>
                    <a:pt x="182207" y="485130"/>
                    <a:pt x="175486" y="477194"/>
                  </a:cubicBezTo>
                  <a:cubicBezTo>
                    <a:pt x="164990" y="464841"/>
                    <a:pt x="151356" y="455240"/>
                    <a:pt x="136059" y="449287"/>
                  </a:cubicBezTo>
                  <a:cubicBezTo>
                    <a:pt x="119866" y="443015"/>
                    <a:pt x="105336" y="440199"/>
                    <a:pt x="90679" y="440199"/>
                  </a:cubicBezTo>
                  <a:cubicBezTo>
                    <a:pt x="95928" y="427910"/>
                    <a:pt x="101688" y="415813"/>
                    <a:pt x="107897" y="403972"/>
                  </a:cubicBezTo>
                  <a:cubicBezTo>
                    <a:pt x="108280" y="403972"/>
                    <a:pt x="108729" y="403972"/>
                    <a:pt x="109113" y="403780"/>
                  </a:cubicBezTo>
                  <a:cubicBezTo>
                    <a:pt x="120249" y="399107"/>
                    <a:pt x="129595" y="399427"/>
                    <a:pt x="140475" y="399875"/>
                  </a:cubicBezTo>
                  <a:cubicBezTo>
                    <a:pt x="143611" y="400003"/>
                    <a:pt x="146812" y="400131"/>
                    <a:pt x="150204" y="400131"/>
                  </a:cubicBezTo>
                  <a:cubicBezTo>
                    <a:pt x="164605" y="400131"/>
                    <a:pt x="179134" y="398083"/>
                    <a:pt x="193279" y="393987"/>
                  </a:cubicBezTo>
                  <a:cubicBezTo>
                    <a:pt x="207361" y="389891"/>
                    <a:pt x="220802" y="383810"/>
                    <a:pt x="233154" y="376066"/>
                  </a:cubicBezTo>
                  <a:cubicBezTo>
                    <a:pt x="239235" y="372225"/>
                    <a:pt x="244996" y="368001"/>
                    <a:pt x="250436" y="363393"/>
                  </a:cubicBezTo>
                  <a:cubicBezTo>
                    <a:pt x="251268" y="362689"/>
                    <a:pt x="252676" y="361152"/>
                    <a:pt x="255044" y="358592"/>
                  </a:cubicBezTo>
                  <a:cubicBezTo>
                    <a:pt x="257541" y="355840"/>
                    <a:pt x="262597" y="350272"/>
                    <a:pt x="264261" y="349247"/>
                  </a:cubicBezTo>
                  <a:cubicBezTo>
                    <a:pt x="265477" y="348991"/>
                    <a:pt x="266502" y="347903"/>
                    <a:pt x="266630" y="346559"/>
                  </a:cubicBezTo>
                  <a:cubicBezTo>
                    <a:pt x="266757" y="344895"/>
                    <a:pt x="265541" y="343487"/>
                    <a:pt x="264005" y="343295"/>
                  </a:cubicBezTo>
                  <a:cubicBezTo>
                    <a:pt x="264005" y="343295"/>
                    <a:pt x="264005" y="343295"/>
                    <a:pt x="264005" y="343295"/>
                  </a:cubicBezTo>
                  <a:cubicBezTo>
                    <a:pt x="238339" y="340991"/>
                    <a:pt x="208577" y="339071"/>
                    <a:pt x="180350" y="345663"/>
                  </a:cubicBezTo>
                  <a:cubicBezTo>
                    <a:pt x="164926" y="349247"/>
                    <a:pt x="151036" y="355200"/>
                    <a:pt x="138939" y="363393"/>
                  </a:cubicBezTo>
                  <a:cubicBezTo>
                    <a:pt x="131835" y="368193"/>
                    <a:pt x="125882" y="374529"/>
                    <a:pt x="120377" y="381250"/>
                  </a:cubicBezTo>
                  <a:cubicBezTo>
                    <a:pt x="133178" y="358976"/>
                    <a:pt x="147260" y="337470"/>
                    <a:pt x="162109" y="316541"/>
                  </a:cubicBezTo>
                  <a:cubicBezTo>
                    <a:pt x="165053" y="317181"/>
                    <a:pt x="167998" y="317885"/>
                    <a:pt x="170942" y="318589"/>
                  </a:cubicBezTo>
                  <a:cubicBezTo>
                    <a:pt x="177534" y="320189"/>
                    <a:pt x="184318" y="321853"/>
                    <a:pt x="191167" y="322877"/>
                  </a:cubicBezTo>
                  <a:cubicBezTo>
                    <a:pt x="215873" y="326718"/>
                    <a:pt x="239299" y="315965"/>
                    <a:pt x="263173" y="303548"/>
                  </a:cubicBezTo>
                  <a:cubicBezTo>
                    <a:pt x="279046" y="295291"/>
                    <a:pt x="294984" y="285882"/>
                    <a:pt x="300680" y="268857"/>
                  </a:cubicBezTo>
                  <a:cubicBezTo>
                    <a:pt x="301064" y="267769"/>
                    <a:pt x="300808" y="266617"/>
                    <a:pt x="300040" y="265785"/>
                  </a:cubicBezTo>
                  <a:cubicBezTo>
                    <a:pt x="299272" y="264953"/>
                    <a:pt x="298184" y="264697"/>
                    <a:pt x="297095" y="265017"/>
                  </a:cubicBezTo>
                  <a:cubicBezTo>
                    <a:pt x="282054" y="269817"/>
                    <a:pt x="265861" y="270649"/>
                    <a:pt x="250180" y="271545"/>
                  </a:cubicBezTo>
                  <a:cubicBezTo>
                    <a:pt x="242500" y="271929"/>
                    <a:pt x="234499" y="272377"/>
                    <a:pt x="226690" y="273273"/>
                  </a:cubicBezTo>
                  <a:cubicBezTo>
                    <a:pt x="209665" y="275194"/>
                    <a:pt x="195776" y="279418"/>
                    <a:pt x="184447" y="286074"/>
                  </a:cubicBezTo>
                  <a:cubicBezTo>
                    <a:pt x="195008" y="272249"/>
                    <a:pt x="205697" y="258680"/>
                    <a:pt x="216449" y="245431"/>
                  </a:cubicBezTo>
                  <a:cubicBezTo>
                    <a:pt x="217089" y="245111"/>
                    <a:pt x="217666" y="244535"/>
                    <a:pt x="217921" y="243767"/>
                  </a:cubicBezTo>
                  <a:cubicBezTo>
                    <a:pt x="217921" y="243703"/>
                    <a:pt x="217921" y="243639"/>
                    <a:pt x="217985" y="243575"/>
                  </a:cubicBezTo>
                  <a:cubicBezTo>
                    <a:pt x="220353" y="240695"/>
                    <a:pt x="222657" y="237815"/>
                    <a:pt x="225026" y="234934"/>
                  </a:cubicBezTo>
                  <a:cubicBezTo>
                    <a:pt x="227714" y="233142"/>
                    <a:pt x="233283" y="231222"/>
                    <a:pt x="236611" y="230134"/>
                  </a:cubicBezTo>
                  <a:cubicBezTo>
                    <a:pt x="238467" y="229494"/>
                    <a:pt x="240067" y="228982"/>
                    <a:pt x="241219" y="228534"/>
                  </a:cubicBezTo>
                  <a:cubicBezTo>
                    <a:pt x="249732" y="225014"/>
                    <a:pt x="258756" y="222773"/>
                    <a:pt x="267525" y="220661"/>
                  </a:cubicBezTo>
                  <a:cubicBezTo>
                    <a:pt x="284679" y="216437"/>
                    <a:pt x="302344" y="212149"/>
                    <a:pt x="317002" y="197811"/>
                  </a:cubicBezTo>
                  <a:cubicBezTo>
                    <a:pt x="324298" y="190643"/>
                    <a:pt x="329803" y="181938"/>
                    <a:pt x="335115" y="173425"/>
                  </a:cubicBezTo>
                  <a:cubicBezTo>
                    <a:pt x="338891" y="167409"/>
                    <a:pt x="342795" y="161200"/>
                    <a:pt x="347276" y="155696"/>
                  </a:cubicBezTo>
                  <a:cubicBezTo>
                    <a:pt x="347276" y="155696"/>
                    <a:pt x="347276" y="155632"/>
                    <a:pt x="347340" y="155568"/>
                  </a:cubicBezTo>
                  <a:cubicBezTo>
                    <a:pt x="347340" y="155568"/>
                    <a:pt x="347340" y="155568"/>
                    <a:pt x="347340" y="155568"/>
                  </a:cubicBezTo>
                  <a:cubicBezTo>
                    <a:pt x="347340" y="155568"/>
                    <a:pt x="347340" y="155568"/>
                    <a:pt x="347340" y="155568"/>
                  </a:cubicBezTo>
                  <a:lnTo>
                    <a:pt x="347340" y="155568"/>
                  </a:lnTo>
                  <a:cubicBezTo>
                    <a:pt x="348236" y="154288"/>
                    <a:pt x="348108" y="152496"/>
                    <a:pt x="346892" y="151472"/>
                  </a:cubicBezTo>
                  <a:close/>
                  <a:moveTo>
                    <a:pt x="171134" y="481226"/>
                  </a:moveTo>
                  <a:cubicBezTo>
                    <a:pt x="175614" y="486538"/>
                    <a:pt x="185343" y="499787"/>
                    <a:pt x="183550" y="513740"/>
                  </a:cubicBezTo>
                  <a:cubicBezTo>
                    <a:pt x="175422" y="510412"/>
                    <a:pt x="151100" y="499019"/>
                    <a:pt x="147836" y="497099"/>
                  </a:cubicBezTo>
                  <a:cubicBezTo>
                    <a:pt x="135035" y="489803"/>
                    <a:pt x="122874" y="481226"/>
                    <a:pt x="111609" y="471561"/>
                  </a:cubicBezTo>
                  <a:cubicBezTo>
                    <a:pt x="104057" y="465097"/>
                    <a:pt x="98232" y="457736"/>
                    <a:pt x="93368" y="450631"/>
                  </a:cubicBezTo>
                  <a:cubicBezTo>
                    <a:pt x="112505" y="457096"/>
                    <a:pt x="129019" y="470345"/>
                    <a:pt x="145020" y="483274"/>
                  </a:cubicBezTo>
                  <a:cubicBezTo>
                    <a:pt x="153597" y="490251"/>
                    <a:pt x="162493" y="497419"/>
                    <a:pt x="171774" y="503564"/>
                  </a:cubicBezTo>
                  <a:cubicBezTo>
                    <a:pt x="171902" y="503692"/>
                    <a:pt x="172094" y="503756"/>
                    <a:pt x="172222" y="503820"/>
                  </a:cubicBezTo>
                  <a:cubicBezTo>
                    <a:pt x="173118" y="504140"/>
                    <a:pt x="174206" y="503820"/>
                    <a:pt x="174782" y="502924"/>
                  </a:cubicBezTo>
                  <a:cubicBezTo>
                    <a:pt x="175422" y="501900"/>
                    <a:pt x="175102" y="500491"/>
                    <a:pt x="174142" y="499851"/>
                  </a:cubicBezTo>
                  <a:cubicBezTo>
                    <a:pt x="165053" y="493835"/>
                    <a:pt x="156221" y="486666"/>
                    <a:pt x="147772" y="479818"/>
                  </a:cubicBezTo>
                  <a:cubicBezTo>
                    <a:pt x="131514" y="466633"/>
                    <a:pt x="114681" y="453128"/>
                    <a:pt x="94775" y="446407"/>
                  </a:cubicBezTo>
                  <a:cubicBezTo>
                    <a:pt x="107385" y="446919"/>
                    <a:pt x="120058" y="449607"/>
                    <a:pt x="134139" y="455048"/>
                  </a:cubicBezTo>
                  <a:cubicBezTo>
                    <a:pt x="148540" y="460616"/>
                    <a:pt x="161341" y="469705"/>
                    <a:pt x="171262" y="481290"/>
                  </a:cubicBezTo>
                  <a:close/>
                  <a:moveTo>
                    <a:pt x="276934" y="97963"/>
                  </a:moveTo>
                  <a:cubicBezTo>
                    <a:pt x="276614" y="90731"/>
                    <a:pt x="276358" y="83242"/>
                    <a:pt x="277126" y="76010"/>
                  </a:cubicBezTo>
                  <a:cubicBezTo>
                    <a:pt x="277894" y="68777"/>
                    <a:pt x="279558" y="62249"/>
                    <a:pt x="282247" y="55912"/>
                  </a:cubicBezTo>
                  <a:cubicBezTo>
                    <a:pt x="286087" y="46951"/>
                    <a:pt x="291207" y="37927"/>
                    <a:pt x="297992" y="28198"/>
                  </a:cubicBezTo>
                  <a:cubicBezTo>
                    <a:pt x="300808" y="24102"/>
                    <a:pt x="304008" y="19877"/>
                    <a:pt x="307656" y="15269"/>
                  </a:cubicBezTo>
                  <a:cubicBezTo>
                    <a:pt x="308169" y="14629"/>
                    <a:pt x="309064" y="13797"/>
                    <a:pt x="310025" y="12773"/>
                  </a:cubicBezTo>
                  <a:cubicBezTo>
                    <a:pt x="310025" y="12773"/>
                    <a:pt x="310025" y="12773"/>
                    <a:pt x="310089" y="12709"/>
                  </a:cubicBezTo>
                  <a:cubicBezTo>
                    <a:pt x="309577" y="21349"/>
                    <a:pt x="309769" y="29926"/>
                    <a:pt x="309961" y="38375"/>
                  </a:cubicBezTo>
                  <a:cubicBezTo>
                    <a:pt x="310153" y="46375"/>
                    <a:pt x="310345" y="54696"/>
                    <a:pt x="309896" y="62761"/>
                  </a:cubicBezTo>
                  <a:cubicBezTo>
                    <a:pt x="308105" y="95659"/>
                    <a:pt x="299720" y="120365"/>
                    <a:pt x="283526" y="140335"/>
                  </a:cubicBezTo>
                  <a:cubicBezTo>
                    <a:pt x="281479" y="142831"/>
                    <a:pt x="279367" y="145327"/>
                    <a:pt x="277190" y="147759"/>
                  </a:cubicBezTo>
                  <a:cubicBezTo>
                    <a:pt x="276806" y="148207"/>
                    <a:pt x="276486" y="148655"/>
                    <a:pt x="276102" y="149040"/>
                  </a:cubicBezTo>
                  <a:cubicBezTo>
                    <a:pt x="284039" y="133294"/>
                    <a:pt x="289991" y="117805"/>
                    <a:pt x="293576" y="102892"/>
                  </a:cubicBezTo>
                  <a:cubicBezTo>
                    <a:pt x="295368" y="95467"/>
                    <a:pt x="295559" y="87851"/>
                    <a:pt x="295752" y="80426"/>
                  </a:cubicBezTo>
                  <a:cubicBezTo>
                    <a:pt x="296072" y="68969"/>
                    <a:pt x="296327" y="58216"/>
                    <a:pt x="301960" y="48167"/>
                  </a:cubicBezTo>
                  <a:cubicBezTo>
                    <a:pt x="302536" y="47079"/>
                    <a:pt x="302216" y="45735"/>
                    <a:pt x="301192" y="45095"/>
                  </a:cubicBezTo>
                  <a:cubicBezTo>
                    <a:pt x="300168" y="44455"/>
                    <a:pt x="298824" y="44839"/>
                    <a:pt x="298248" y="45927"/>
                  </a:cubicBezTo>
                  <a:cubicBezTo>
                    <a:pt x="292040" y="56936"/>
                    <a:pt x="291719" y="68841"/>
                    <a:pt x="291463" y="80362"/>
                  </a:cubicBezTo>
                  <a:cubicBezTo>
                    <a:pt x="291272" y="87531"/>
                    <a:pt x="291079" y="94891"/>
                    <a:pt x="289415" y="101868"/>
                  </a:cubicBezTo>
                  <a:cubicBezTo>
                    <a:pt x="285767" y="116973"/>
                    <a:pt x="279686" y="132590"/>
                    <a:pt x="271493" y="148527"/>
                  </a:cubicBezTo>
                  <a:cubicBezTo>
                    <a:pt x="273990" y="138415"/>
                    <a:pt x="276486" y="127982"/>
                    <a:pt x="277126" y="116781"/>
                  </a:cubicBezTo>
                  <a:cubicBezTo>
                    <a:pt x="277510" y="110572"/>
                    <a:pt x="277254" y="104236"/>
                    <a:pt x="276999" y="98091"/>
                  </a:cubicBezTo>
                  <a:close/>
                  <a:moveTo>
                    <a:pt x="204737" y="197363"/>
                  </a:moveTo>
                  <a:cubicBezTo>
                    <a:pt x="198976" y="182258"/>
                    <a:pt x="196608" y="166385"/>
                    <a:pt x="197888" y="151344"/>
                  </a:cubicBezTo>
                  <a:cubicBezTo>
                    <a:pt x="199488" y="132974"/>
                    <a:pt x="206784" y="115117"/>
                    <a:pt x="214273" y="98796"/>
                  </a:cubicBezTo>
                  <a:cubicBezTo>
                    <a:pt x="215681" y="107756"/>
                    <a:pt x="218177" y="116525"/>
                    <a:pt x="220546" y="125038"/>
                  </a:cubicBezTo>
                  <a:cubicBezTo>
                    <a:pt x="222914" y="133358"/>
                    <a:pt x="225282" y="141999"/>
                    <a:pt x="226690" y="150576"/>
                  </a:cubicBezTo>
                  <a:cubicBezTo>
                    <a:pt x="228995" y="164849"/>
                    <a:pt x="228674" y="180274"/>
                    <a:pt x="225666" y="197683"/>
                  </a:cubicBezTo>
                  <a:cubicBezTo>
                    <a:pt x="223938" y="207860"/>
                    <a:pt x="220674" y="217973"/>
                    <a:pt x="217281" y="227766"/>
                  </a:cubicBezTo>
                  <a:cubicBezTo>
                    <a:pt x="219138" y="207348"/>
                    <a:pt x="218498" y="190259"/>
                    <a:pt x="215169" y="173169"/>
                  </a:cubicBezTo>
                  <a:cubicBezTo>
                    <a:pt x="212097" y="157488"/>
                    <a:pt x="209793" y="142319"/>
                    <a:pt x="215362" y="128942"/>
                  </a:cubicBezTo>
                  <a:cubicBezTo>
                    <a:pt x="215809" y="127790"/>
                    <a:pt x="215362" y="126510"/>
                    <a:pt x="214209" y="125998"/>
                  </a:cubicBezTo>
                  <a:cubicBezTo>
                    <a:pt x="213121" y="125550"/>
                    <a:pt x="211841" y="125998"/>
                    <a:pt x="211393" y="127214"/>
                  </a:cubicBezTo>
                  <a:cubicBezTo>
                    <a:pt x="205376" y="141807"/>
                    <a:pt x="207873" y="158384"/>
                    <a:pt x="210945" y="174130"/>
                  </a:cubicBezTo>
                  <a:cubicBezTo>
                    <a:pt x="213761" y="188595"/>
                    <a:pt x="214594" y="202996"/>
                    <a:pt x="213633" y="219573"/>
                  </a:cubicBezTo>
                  <a:cubicBezTo>
                    <a:pt x="212161" y="215349"/>
                    <a:pt x="210433" y="211252"/>
                    <a:pt x="208705" y="207028"/>
                  </a:cubicBezTo>
                  <a:cubicBezTo>
                    <a:pt x="207361" y="203892"/>
                    <a:pt x="206080" y="200756"/>
                    <a:pt x="204801" y="197427"/>
                  </a:cubicBezTo>
                  <a:close/>
                  <a:moveTo>
                    <a:pt x="142332" y="279994"/>
                  </a:moveTo>
                  <a:cubicBezTo>
                    <a:pt x="136443" y="270393"/>
                    <a:pt x="129274" y="257528"/>
                    <a:pt x="126202" y="243511"/>
                  </a:cubicBezTo>
                  <a:cubicBezTo>
                    <a:pt x="123834" y="232758"/>
                    <a:pt x="123770" y="221749"/>
                    <a:pt x="124410" y="208500"/>
                  </a:cubicBezTo>
                  <a:cubicBezTo>
                    <a:pt x="125114" y="194355"/>
                    <a:pt x="126394" y="180018"/>
                    <a:pt x="128187" y="165937"/>
                  </a:cubicBezTo>
                  <a:lnTo>
                    <a:pt x="146556" y="203188"/>
                  </a:lnTo>
                  <a:cubicBezTo>
                    <a:pt x="151996" y="214261"/>
                    <a:pt x="157693" y="225718"/>
                    <a:pt x="161405" y="237687"/>
                  </a:cubicBezTo>
                  <a:cubicBezTo>
                    <a:pt x="166845" y="255160"/>
                    <a:pt x="168126" y="274041"/>
                    <a:pt x="165245" y="292347"/>
                  </a:cubicBezTo>
                  <a:lnTo>
                    <a:pt x="164926" y="294587"/>
                  </a:lnTo>
                  <a:cubicBezTo>
                    <a:pt x="164669" y="296123"/>
                    <a:pt x="164349" y="298235"/>
                    <a:pt x="163965" y="300028"/>
                  </a:cubicBezTo>
                  <a:cubicBezTo>
                    <a:pt x="162685" y="295099"/>
                    <a:pt x="161533" y="290171"/>
                    <a:pt x="160509" y="285306"/>
                  </a:cubicBezTo>
                  <a:cubicBezTo>
                    <a:pt x="158525" y="276090"/>
                    <a:pt x="156476" y="266489"/>
                    <a:pt x="152957" y="257336"/>
                  </a:cubicBezTo>
                  <a:lnTo>
                    <a:pt x="150780" y="251768"/>
                  </a:lnTo>
                  <a:cubicBezTo>
                    <a:pt x="146044" y="239607"/>
                    <a:pt x="141115" y="227062"/>
                    <a:pt x="141371" y="213941"/>
                  </a:cubicBezTo>
                  <a:cubicBezTo>
                    <a:pt x="141371" y="212725"/>
                    <a:pt x="140475" y="211700"/>
                    <a:pt x="139259" y="211636"/>
                  </a:cubicBezTo>
                  <a:cubicBezTo>
                    <a:pt x="138043" y="211636"/>
                    <a:pt x="137083" y="212597"/>
                    <a:pt x="137019" y="213813"/>
                  </a:cubicBezTo>
                  <a:cubicBezTo>
                    <a:pt x="136699" y="227894"/>
                    <a:pt x="141820" y="240887"/>
                    <a:pt x="146748" y="253432"/>
                  </a:cubicBezTo>
                  <a:lnTo>
                    <a:pt x="148924" y="259000"/>
                  </a:lnTo>
                  <a:cubicBezTo>
                    <a:pt x="152316" y="267897"/>
                    <a:pt x="154300" y="277242"/>
                    <a:pt x="156284" y="286330"/>
                  </a:cubicBezTo>
                  <a:cubicBezTo>
                    <a:pt x="157373" y="291579"/>
                    <a:pt x="158652" y="296891"/>
                    <a:pt x="160061" y="302268"/>
                  </a:cubicBezTo>
                  <a:cubicBezTo>
                    <a:pt x="159549" y="301884"/>
                    <a:pt x="158973" y="301436"/>
                    <a:pt x="158205" y="300732"/>
                  </a:cubicBezTo>
                  <a:cubicBezTo>
                    <a:pt x="151740" y="294779"/>
                    <a:pt x="146748" y="287291"/>
                    <a:pt x="142332" y="280058"/>
                  </a:cubicBezTo>
                  <a:close/>
                  <a:moveTo>
                    <a:pt x="71094" y="322557"/>
                  </a:moveTo>
                  <a:cubicBezTo>
                    <a:pt x="68854" y="301820"/>
                    <a:pt x="72694" y="278778"/>
                    <a:pt x="82807" y="252216"/>
                  </a:cubicBezTo>
                  <a:cubicBezTo>
                    <a:pt x="89399" y="257336"/>
                    <a:pt x="93303" y="266169"/>
                    <a:pt x="96696" y="274938"/>
                  </a:cubicBezTo>
                  <a:cubicBezTo>
                    <a:pt x="103160" y="291515"/>
                    <a:pt x="109689" y="309308"/>
                    <a:pt x="112377" y="327998"/>
                  </a:cubicBezTo>
                  <a:cubicBezTo>
                    <a:pt x="115065" y="346879"/>
                    <a:pt x="110905" y="364865"/>
                    <a:pt x="106489" y="383810"/>
                  </a:cubicBezTo>
                  <a:cubicBezTo>
                    <a:pt x="106361" y="384194"/>
                    <a:pt x="106297" y="384642"/>
                    <a:pt x="106169" y="385026"/>
                  </a:cubicBezTo>
                  <a:cubicBezTo>
                    <a:pt x="99576" y="357568"/>
                    <a:pt x="95032" y="329470"/>
                    <a:pt x="92792" y="301308"/>
                  </a:cubicBezTo>
                  <a:cubicBezTo>
                    <a:pt x="92728" y="300092"/>
                    <a:pt x="91639" y="299131"/>
                    <a:pt x="90488" y="299259"/>
                  </a:cubicBezTo>
                  <a:cubicBezTo>
                    <a:pt x="89271" y="299387"/>
                    <a:pt x="88375" y="300412"/>
                    <a:pt x="88503" y="301692"/>
                  </a:cubicBezTo>
                  <a:cubicBezTo>
                    <a:pt x="90743" y="329918"/>
                    <a:pt x="95288" y="358080"/>
                    <a:pt x="101880" y="385666"/>
                  </a:cubicBezTo>
                  <a:cubicBezTo>
                    <a:pt x="86903" y="367169"/>
                    <a:pt x="73910" y="348415"/>
                    <a:pt x="71094" y="322621"/>
                  </a:cubicBezTo>
                  <a:close/>
                  <a:moveTo>
                    <a:pt x="79415" y="412164"/>
                  </a:moveTo>
                  <a:cubicBezTo>
                    <a:pt x="72758" y="415365"/>
                    <a:pt x="64757" y="417029"/>
                    <a:pt x="54132" y="417349"/>
                  </a:cubicBezTo>
                  <a:cubicBezTo>
                    <a:pt x="39284" y="417797"/>
                    <a:pt x="24306" y="415813"/>
                    <a:pt x="9649" y="413573"/>
                  </a:cubicBezTo>
                  <a:cubicBezTo>
                    <a:pt x="24562" y="401028"/>
                    <a:pt x="41075" y="390659"/>
                    <a:pt x="58805" y="382786"/>
                  </a:cubicBezTo>
                  <a:cubicBezTo>
                    <a:pt x="67190" y="379074"/>
                    <a:pt x="76983" y="375490"/>
                    <a:pt x="86135" y="377666"/>
                  </a:cubicBezTo>
                  <a:cubicBezTo>
                    <a:pt x="87159" y="377858"/>
                    <a:pt x="87479" y="378178"/>
                    <a:pt x="87607" y="378242"/>
                  </a:cubicBezTo>
                  <a:cubicBezTo>
                    <a:pt x="87991" y="379330"/>
                    <a:pt x="89016" y="380034"/>
                    <a:pt x="90039" y="380162"/>
                  </a:cubicBezTo>
                  <a:cubicBezTo>
                    <a:pt x="92728" y="383746"/>
                    <a:pt x="95543" y="387266"/>
                    <a:pt x="98424" y="390851"/>
                  </a:cubicBezTo>
                  <a:cubicBezTo>
                    <a:pt x="79223" y="389507"/>
                    <a:pt x="59893" y="392579"/>
                    <a:pt x="41907" y="400003"/>
                  </a:cubicBezTo>
                  <a:cubicBezTo>
                    <a:pt x="40820" y="400452"/>
                    <a:pt x="40243" y="401796"/>
                    <a:pt x="40691" y="402884"/>
                  </a:cubicBezTo>
                  <a:cubicBezTo>
                    <a:pt x="40948" y="403524"/>
                    <a:pt x="41395" y="403972"/>
                    <a:pt x="41971" y="404164"/>
                  </a:cubicBezTo>
                  <a:cubicBezTo>
                    <a:pt x="42420" y="404356"/>
                    <a:pt x="42996" y="404356"/>
                    <a:pt x="43507" y="404164"/>
                  </a:cubicBezTo>
                  <a:cubicBezTo>
                    <a:pt x="61621" y="396675"/>
                    <a:pt x="81270" y="393731"/>
                    <a:pt x="100664" y="395523"/>
                  </a:cubicBezTo>
                  <a:cubicBezTo>
                    <a:pt x="94200" y="401924"/>
                    <a:pt x="87479" y="408452"/>
                    <a:pt x="79415" y="412356"/>
                  </a:cubicBezTo>
                  <a:close/>
                  <a:moveTo>
                    <a:pt x="142139" y="368385"/>
                  </a:moveTo>
                  <a:cubicBezTo>
                    <a:pt x="153661" y="360576"/>
                    <a:pt x="166909" y="354880"/>
                    <a:pt x="181631" y="351488"/>
                  </a:cubicBezTo>
                  <a:cubicBezTo>
                    <a:pt x="206465" y="345727"/>
                    <a:pt x="232771" y="346687"/>
                    <a:pt x="256260" y="348607"/>
                  </a:cubicBezTo>
                  <a:cubicBezTo>
                    <a:pt x="254788" y="350144"/>
                    <a:pt x="253060" y="352000"/>
                    <a:pt x="250820" y="354432"/>
                  </a:cubicBezTo>
                  <a:cubicBezTo>
                    <a:pt x="249092" y="356288"/>
                    <a:pt x="247364" y="358272"/>
                    <a:pt x="246788" y="358720"/>
                  </a:cubicBezTo>
                  <a:cubicBezTo>
                    <a:pt x="241539" y="363137"/>
                    <a:pt x="235971" y="367233"/>
                    <a:pt x="230146" y="370945"/>
                  </a:cubicBezTo>
                  <a:cubicBezTo>
                    <a:pt x="218241" y="378434"/>
                    <a:pt x="205312" y="384322"/>
                    <a:pt x="191743" y="388227"/>
                  </a:cubicBezTo>
                  <a:cubicBezTo>
                    <a:pt x="178110" y="392195"/>
                    <a:pt x="164158" y="394179"/>
                    <a:pt x="150268" y="394179"/>
                  </a:cubicBezTo>
                  <a:cubicBezTo>
                    <a:pt x="146940" y="394179"/>
                    <a:pt x="143739" y="394051"/>
                    <a:pt x="140731" y="393923"/>
                  </a:cubicBezTo>
                  <a:cubicBezTo>
                    <a:pt x="134139" y="393667"/>
                    <a:pt x="127802" y="393539"/>
                    <a:pt x="121081" y="394435"/>
                  </a:cubicBezTo>
                  <a:cubicBezTo>
                    <a:pt x="146876" y="380610"/>
                    <a:pt x="175422" y="371713"/>
                    <a:pt x="204288" y="368769"/>
                  </a:cubicBezTo>
                  <a:cubicBezTo>
                    <a:pt x="205505" y="368641"/>
                    <a:pt x="206337" y="367553"/>
                    <a:pt x="206209" y="366337"/>
                  </a:cubicBezTo>
                  <a:cubicBezTo>
                    <a:pt x="206080" y="365121"/>
                    <a:pt x="204993" y="364225"/>
                    <a:pt x="203840" y="364353"/>
                  </a:cubicBezTo>
                  <a:cubicBezTo>
                    <a:pt x="175294" y="367297"/>
                    <a:pt x="147004" y="375874"/>
                    <a:pt x="121274" y="389251"/>
                  </a:cubicBezTo>
                  <a:cubicBezTo>
                    <a:pt x="127546" y="381442"/>
                    <a:pt x="134139" y="373761"/>
                    <a:pt x="142011" y="368385"/>
                  </a:cubicBezTo>
                  <a:close/>
                  <a:moveTo>
                    <a:pt x="227331" y="279290"/>
                  </a:moveTo>
                  <a:lnTo>
                    <a:pt x="227331" y="279290"/>
                  </a:lnTo>
                  <a:cubicBezTo>
                    <a:pt x="235011" y="278394"/>
                    <a:pt x="242883" y="278010"/>
                    <a:pt x="250500" y="277562"/>
                  </a:cubicBezTo>
                  <a:cubicBezTo>
                    <a:pt x="264517" y="276794"/>
                    <a:pt x="278918" y="276026"/>
                    <a:pt x="292744" y="272505"/>
                  </a:cubicBezTo>
                  <a:cubicBezTo>
                    <a:pt x="286279" y="284090"/>
                    <a:pt x="273414" y="291579"/>
                    <a:pt x="260549" y="298235"/>
                  </a:cubicBezTo>
                  <a:cubicBezTo>
                    <a:pt x="237571" y="310140"/>
                    <a:pt x="214977" y="320573"/>
                    <a:pt x="192000" y="316989"/>
                  </a:cubicBezTo>
                  <a:cubicBezTo>
                    <a:pt x="185407" y="315965"/>
                    <a:pt x="178686" y="314365"/>
                    <a:pt x="172222" y="312765"/>
                  </a:cubicBezTo>
                  <a:cubicBezTo>
                    <a:pt x="170366" y="312316"/>
                    <a:pt x="168509" y="311868"/>
                    <a:pt x="166717" y="311420"/>
                  </a:cubicBezTo>
                  <a:cubicBezTo>
                    <a:pt x="172734" y="306812"/>
                    <a:pt x="180671" y="305468"/>
                    <a:pt x="187775" y="304636"/>
                  </a:cubicBezTo>
                  <a:cubicBezTo>
                    <a:pt x="193536" y="303996"/>
                    <a:pt x="199360" y="303484"/>
                    <a:pt x="205184" y="303036"/>
                  </a:cubicBezTo>
                  <a:cubicBezTo>
                    <a:pt x="224962" y="301436"/>
                    <a:pt x="245380" y="299836"/>
                    <a:pt x="263365" y="290619"/>
                  </a:cubicBezTo>
                  <a:cubicBezTo>
                    <a:pt x="264453" y="290043"/>
                    <a:pt x="264901" y="288699"/>
                    <a:pt x="264325" y="287611"/>
                  </a:cubicBezTo>
                  <a:cubicBezTo>
                    <a:pt x="263813" y="286522"/>
                    <a:pt x="262469" y="286074"/>
                    <a:pt x="261445" y="286586"/>
                  </a:cubicBezTo>
                  <a:cubicBezTo>
                    <a:pt x="244164" y="295419"/>
                    <a:pt x="224194" y="297019"/>
                    <a:pt x="204801" y="298555"/>
                  </a:cubicBezTo>
                  <a:cubicBezTo>
                    <a:pt x="198912" y="299003"/>
                    <a:pt x="193024" y="299515"/>
                    <a:pt x="187263" y="300156"/>
                  </a:cubicBezTo>
                  <a:cubicBezTo>
                    <a:pt x="182463" y="300668"/>
                    <a:pt x="177662" y="301564"/>
                    <a:pt x="173118" y="303100"/>
                  </a:cubicBezTo>
                  <a:cubicBezTo>
                    <a:pt x="175614" y="300156"/>
                    <a:pt x="178174" y="297467"/>
                    <a:pt x="181182" y="295227"/>
                  </a:cubicBezTo>
                  <a:cubicBezTo>
                    <a:pt x="192704" y="286650"/>
                    <a:pt x="207745" y="281402"/>
                    <a:pt x="227266" y="279226"/>
                  </a:cubicBezTo>
                  <a:close/>
                  <a:moveTo>
                    <a:pt x="330250" y="170289"/>
                  </a:moveTo>
                  <a:cubicBezTo>
                    <a:pt x="324874" y="178802"/>
                    <a:pt x="319818" y="186931"/>
                    <a:pt x="313033" y="193587"/>
                  </a:cubicBezTo>
                  <a:cubicBezTo>
                    <a:pt x="299528" y="206772"/>
                    <a:pt x="283335" y="210740"/>
                    <a:pt x="266181" y="214965"/>
                  </a:cubicBezTo>
                  <a:cubicBezTo>
                    <a:pt x="257220" y="217141"/>
                    <a:pt x="247940" y="219445"/>
                    <a:pt x="239043" y="223157"/>
                  </a:cubicBezTo>
                  <a:cubicBezTo>
                    <a:pt x="238531" y="223349"/>
                    <a:pt x="237955" y="223605"/>
                    <a:pt x="237251" y="223797"/>
                  </a:cubicBezTo>
                  <a:cubicBezTo>
                    <a:pt x="242883" y="219445"/>
                    <a:pt x="249476" y="216117"/>
                    <a:pt x="255941" y="212917"/>
                  </a:cubicBezTo>
                  <a:lnTo>
                    <a:pt x="258117" y="211828"/>
                  </a:lnTo>
                  <a:cubicBezTo>
                    <a:pt x="276230" y="202740"/>
                    <a:pt x="293895" y="192179"/>
                    <a:pt x="310601" y="180466"/>
                  </a:cubicBezTo>
                  <a:cubicBezTo>
                    <a:pt x="311561" y="179762"/>
                    <a:pt x="311881" y="178354"/>
                    <a:pt x="311177" y="177330"/>
                  </a:cubicBezTo>
                  <a:cubicBezTo>
                    <a:pt x="310473" y="176306"/>
                    <a:pt x="309128" y="176050"/>
                    <a:pt x="308169" y="176754"/>
                  </a:cubicBezTo>
                  <a:cubicBezTo>
                    <a:pt x="291655" y="188339"/>
                    <a:pt x="274182" y="198771"/>
                    <a:pt x="256260" y="207796"/>
                  </a:cubicBezTo>
                  <a:lnTo>
                    <a:pt x="254084" y="208884"/>
                  </a:lnTo>
                  <a:cubicBezTo>
                    <a:pt x="249092" y="211380"/>
                    <a:pt x="243972" y="213941"/>
                    <a:pt x="239235" y="216949"/>
                  </a:cubicBezTo>
                  <a:cubicBezTo>
                    <a:pt x="241347" y="213941"/>
                    <a:pt x="243268" y="210996"/>
                    <a:pt x="245059" y="207988"/>
                  </a:cubicBezTo>
                  <a:cubicBezTo>
                    <a:pt x="246659" y="206068"/>
                    <a:pt x="248196" y="204084"/>
                    <a:pt x="249860" y="202228"/>
                  </a:cubicBezTo>
                  <a:cubicBezTo>
                    <a:pt x="257924" y="193011"/>
                    <a:pt x="264709" y="185394"/>
                    <a:pt x="272774" y="179122"/>
                  </a:cubicBezTo>
                  <a:cubicBezTo>
                    <a:pt x="279303" y="174001"/>
                    <a:pt x="285831" y="170417"/>
                    <a:pt x="292872" y="168113"/>
                  </a:cubicBezTo>
                  <a:cubicBezTo>
                    <a:pt x="300104" y="165745"/>
                    <a:pt x="307145" y="165169"/>
                    <a:pt x="314634" y="164593"/>
                  </a:cubicBezTo>
                  <a:cubicBezTo>
                    <a:pt x="317897" y="164337"/>
                    <a:pt x="321161" y="164081"/>
                    <a:pt x="324490" y="163697"/>
                  </a:cubicBezTo>
                  <a:cubicBezTo>
                    <a:pt x="325642" y="163569"/>
                    <a:pt x="330890" y="162609"/>
                    <a:pt x="336139" y="161136"/>
                  </a:cubicBezTo>
                  <a:cubicBezTo>
                    <a:pt x="334091" y="164209"/>
                    <a:pt x="332171" y="167281"/>
                    <a:pt x="330250" y="1703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" name="Google Shape;7160;p74">
              <a:extLst>
                <a:ext uri="{FF2B5EF4-FFF2-40B4-BE49-F238E27FC236}">
                  <a16:creationId xmlns:a16="http://schemas.microsoft.com/office/drawing/2014/main" id="{B7F1AC58-2C81-6906-5FE4-56BBBF34C03F}"/>
                </a:ext>
              </a:extLst>
            </p:cNvPr>
            <p:cNvGrpSpPr/>
            <p:nvPr/>
          </p:nvGrpSpPr>
          <p:grpSpPr>
            <a:xfrm>
              <a:off x="9971389" y="428041"/>
              <a:ext cx="619980" cy="853744"/>
              <a:chOff x="9971389" y="428041"/>
              <a:chExt cx="619980" cy="853744"/>
            </a:xfrm>
          </p:grpSpPr>
          <p:sp>
            <p:nvSpPr>
              <p:cNvPr id="20" name="Google Shape;7161;p74">
                <a:extLst>
                  <a:ext uri="{FF2B5EF4-FFF2-40B4-BE49-F238E27FC236}">
                    <a16:creationId xmlns:a16="http://schemas.microsoft.com/office/drawing/2014/main" id="{4C1363B7-012B-3E42-FC63-88FDE4C4ED87}"/>
                  </a:ext>
                </a:extLst>
              </p:cNvPr>
              <p:cNvSpPr/>
              <p:nvPr/>
            </p:nvSpPr>
            <p:spPr>
              <a:xfrm>
                <a:off x="9971389" y="428041"/>
                <a:ext cx="619980" cy="853744"/>
              </a:xfrm>
              <a:custGeom>
                <a:avLst/>
                <a:gdLst/>
                <a:ahLst/>
                <a:cxnLst/>
                <a:rect l="l" t="t" r="r" b="b"/>
                <a:pathLst>
                  <a:path w="619980" h="853744" extrusionOk="0">
                    <a:moveTo>
                      <a:pt x="582599" y="425423"/>
                    </a:moveTo>
                    <a:cubicBezTo>
                      <a:pt x="647500" y="441232"/>
                      <a:pt x="609353" y="576731"/>
                      <a:pt x="603848" y="623263"/>
                    </a:cubicBezTo>
                    <a:cubicBezTo>
                      <a:pt x="599176" y="662946"/>
                      <a:pt x="592007" y="702501"/>
                      <a:pt x="582279" y="741544"/>
                    </a:cubicBezTo>
                    <a:cubicBezTo>
                      <a:pt x="580167" y="750249"/>
                      <a:pt x="554053" y="833903"/>
                      <a:pt x="548292" y="850737"/>
                    </a:cubicBezTo>
                    <a:cubicBezTo>
                      <a:pt x="547716" y="852657"/>
                      <a:pt x="547268" y="853681"/>
                      <a:pt x="547204" y="853745"/>
                    </a:cubicBezTo>
                    <a:cubicBezTo>
                      <a:pt x="545540" y="852977"/>
                      <a:pt x="543811" y="852209"/>
                      <a:pt x="542084" y="851505"/>
                    </a:cubicBezTo>
                    <a:cubicBezTo>
                      <a:pt x="447996" y="809005"/>
                      <a:pt x="351220" y="772522"/>
                      <a:pt x="256365" y="732839"/>
                    </a:cubicBezTo>
                    <a:cubicBezTo>
                      <a:pt x="236331" y="724455"/>
                      <a:pt x="210409" y="714342"/>
                      <a:pt x="199208" y="694884"/>
                    </a:cubicBezTo>
                    <a:cubicBezTo>
                      <a:pt x="187496" y="674403"/>
                      <a:pt x="185447" y="646432"/>
                      <a:pt x="215274" y="640672"/>
                    </a:cubicBezTo>
                    <a:cubicBezTo>
                      <a:pt x="233323" y="637216"/>
                      <a:pt x="251629" y="640160"/>
                      <a:pt x="269358" y="643104"/>
                    </a:cubicBezTo>
                    <a:cubicBezTo>
                      <a:pt x="264366" y="633888"/>
                      <a:pt x="232491" y="624927"/>
                      <a:pt x="222698" y="620062"/>
                    </a:cubicBezTo>
                    <a:cubicBezTo>
                      <a:pt x="204905" y="611230"/>
                      <a:pt x="186024" y="603421"/>
                      <a:pt x="168934" y="593500"/>
                    </a:cubicBezTo>
                    <a:cubicBezTo>
                      <a:pt x="141411" y="577371"/>
                      <a:pt x="110945" y="565402"/>
                      <a:pt x="83295" y="548633"/>
                    </a:cubicBezTo>
                    <a:cubicBezTo>
                      <a:pt x="57821" y="533208"/>
                      <a:pt x="1689" y="487764"/>
                      <a:pt x="24218" y="450705"/>
                    </a:cubicBezTo>
                    <a:cubicBezTo>
                      <a:pt x="37916" y="428239"/>
                      <a:pt x="75870" y="433232"/>
                      <a:pt x="97184" y="433808"/>
                    </a:cubicBezTo>
                    <a:cubicBezTo>
                      <a:pt x="132707" y="434896"/>
                      <a:pt x="166694" y="445009"/>
                      <a:pt x="199912" y="454993"/>
                    </a:cubicBezTo>
                    <a:cubicBezTo>
                      <a:pt x="161509" y="435536"/>
                      <a:pt x="122914" y="415822"/>
                      <a:pt x="88671" y="390220"/>
                    </a:cubicBezTo>
                    <a:cubicBezTo>
                      <a:pt x="54301" y="364618"/>
                      <a:pt x="24218" y="332552"/>
                      <a:pt x="7065" y="293188"/>
                    </a:cubicBezTo>
                    <a:cubicBezTo>
                      <a:pt x="-1128" y="274499"/>
                      <a:pt x="-4904" y="249345"/>
                      <a:pt x="11033" y="234560"/>
                    </a:cubicBezTo>
                    <a:cubicBezTo>
                      <a:pt x="24666" y="221887"/>
                      <a:pt x="45468" y="223871"/>
                      <a:pt x="62686" y="228159"/>
                    </a:cubicBezTo>
                    <a:cubicBezTo>
                      <a:pt x="111841" y="240576"/>
                      <a:pt x="156837" y="265410"/>
                      <a:pt x="192551" y="299781"/>
                    </a:cubicBezTo>
                    <a:cubicBezTo>
                      <a:pt x="130339" y="233536"/>
                      <a:pt x="66077" y="163770"/>
                      <a:pt x="43164" y="74483"/>
                    </a:cubicBezTo>
                    <a:cubicBezTo>
                      <a:pt x="40348" y="63602"/>
                      <a:pt x="38299" y="52209"/>
                      <a:pt x="40220" y="40752"/>
                    </a:cubicBezTo>
                    <a:cubicBezTo>
                      <a:pt x="42204" y="29359"/>
                      <a:pt x="48988" y="17903"/>
                      <a:pt x="59613" y="12846"/>
                    </a:cubicBezTo>
                    <a:cubicBezTo>
                      <a:pt x="76895" y="4718"/>
                      <a:pt x="95712" y="15598"/>
                      <a:pt x="109281" y="27247"/>
                    </a:cubicBezTo>
                    <a:cubicBezTo>
                      <a:pt x="174310" y="82612"/>
                      <a:pt x="207273" y="158778"/>
                      <a:pt x="251116" y="229887"/>
                    </a:cubicBezTo>
                    <a:cubicBezTo>
                      <a:pt x="242155" y="190076"/>
                      <a:pt x="237996" y="148793"/>
                      <a:pt x="238955" y="107318"/>
                    </a:cubicBezTo>
                    <a:cubicBezTo>
                      <a:pt x="239723" y="72179"/>
                      <a:pt x="245420" y="33968"/>
                      <a:pt x="270446" y="7406"/>
                    </a:cubicBezTo>
                    <a:cubicBezTo>
                      <a:pt x="273518" y="4141"/>
                      <a:pt x="277167" y="941"/>
                      <a:pt x="281455" y="173"/>
                    </a:cubicBezTo>
                    <a:cubicBezTo>
                      <a:pt x="288111" y="-979"/>
                      <a:pt x="293808" y="3821"/>
                      <a:pt x="298096" y="8558"/>
                    </a:cubicBezTo>
                    <a:cubicBezTo>
                      <a:pt x="327026" y="40368"/>
                      <a:pt x="339444" y="83956"/>
                      <a:pt x="348020" y="126775"/>
                    </a:cubicBezTo>
                    <a:cubicBezTo>
                      <a:pt x="357941" y="175931"/>
                      <a:pt x="363957" y="226111"/>
                      <a:pt x="365878" y="276739"/>
                    </a:cubicBezTo>
                    <a:cubicBezTo>
                      <a:pt x="365046" y="248257"/>
                      <a:pt x="364982" y="221567"/>
                      <a:pt x="375222" y="190908"/>
                    </a:cubicBezTo>
                    <a:cubicBezTo>
                      <a:pt x="383415" y="166650"/>
                      <a:pt x="399544" y="123639"/>
                      <a:pt x="432123" y="131000"/>
                    </a:cubicBezTo>
                    <a:cubicBezTo>
                      <a:pt x="440827" y="132920"/>
                      <a:pt x="447868" y="138360"/>
                      <a:pt x="453628" y="145977"/>
                    </a:cubicBezTo>
                    <a:cubicBezTo>
                      <a:pt x="471486" y="169723"/>
                      <a:pt x="477054" y="214206"/>
                      <a:pt x="481599" y="236864"/>
                    </a:cubicBezTo>
                    <a:cubicBezTo>
                      <a:pt x="490943" y="282756"/>
                      <a:pt x="494080" y="329927"/>
                      <a:pt x="496448" y="377099"/>
                    </a:cubicBezTo>
                    <a:cubicBezTo>
                      <a:pt x="497664" y="401549"/>
                      <a:pt x="498624" y="425999"/>
                      <a:pt x="499968" y="450449"/>
                    </a:cubicBezTo>
                    <a:cubicBezTo>
                      <a:pt x="501056" y="469971"/>
                      <a:pt x="508609" y="496533"/>
                      <a:pt x="505089" y="515862"/>
                    </a:cubicBezTo>
                    <a:cubicBezTo>
                      <a:pt x="509057" y="494228"/>
                      <a:pt x="513218" y="471827"/>
                      <a:pt x="525762" y="453137"/>
                    </a:cubicBezTo>
                    <a:cubicBezTo>
                      <a:pt x="538179" y="434384"/>
                      <a:pt x="561413" y="420303"/>
                      <a:pt x="582343" y="4254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7162;p74">
                <a:extLst>
                  <a:ext uri="{FF2B5EF4-FFF2-40B4-BE49-F238E27FC236}">
                    <a16:creationId xmlns:a16="http://schemas.microsoft.com/office/drawing/2014/main" id="{3C6C81C2-0D31-ADE4-154C-FE9FCDE8F7D0}"/>
                  </a:ext>
                </a:extLst>
              </p:cNvPr>
              <p:cNvSpPr/>
              <p:nvPr/>
            </p:nvSpPr>
            <p:spPr>
              <a:xfrm>
                <a:off x="10025075" y="505395"/>
                <a:ext cx="508775" cy="776327"/>
              </a:xfrm>
              <a:custGeom>
                <a:avLst/>
                <a:gdLst/>
                <a:ahLst/>
                <a:cxnLst/>
                <a:rect l="l" t="t" r="r" b="b"/>
                <a:pathLst>
                  <a:path w="508775" h="776327" extrusionOk="0">
                    <a:moveTo>
                      <a:pt x="357699" y="510322"/>
                    </a:moveTo>
                    <a:cubicBezTo>
                      <a:pt x="357699" y="510962"/>
                      <a:pt x="357443" y="511538"/>
                      <a:pt x="357124" y="512050"/>
                    </a:cubicBezTo>
                    <a:cubicBezTo>
                      <a:pt x="388549" y="567095"/>
                      <a:pt x="420616" y="623803"/>
                      <a:pt x="449739" y="681536"/>
                    </a:cubicBezTo>
                    <a:cubicBezTo>
                      <a:pt x="461772" y="592377"/>
                      <a:pt x="479629" y="502834"/>
                      <a:pt x="503055" y="415211"/>
                    </a:cubicBezTo>
                    <a:cubicBezTo>
                      <a:pt x="503503" y="413675"/>
                      <a:pt x="505039" y="412651"/>
                      <a:pt x="506639" y="412971"/>
                    </a:cubicBezTo>
                    <a:cubicBezTo>
                      <a:pt x="508175" y="413291"/>
                      <a:pt x="509072" y="414763"/>
                      <a:pt x="508687" y="416363"/>
                    </a:cubicBezTo>
                    <a:cubicBezTo>
                      <a:pt x="484557" y="506546"/>
                      <a:pt x="466316" y="598841"/>
                      <a:pt x="454347" y="690689"/>
                    </a:cubicBezTo>
                    <a:cubicBezTo>
                      <a:pt x="468044" y="718019"/>
                      <a:pt x="481485" y="745605"/>
                      <a:pt x="494670" y="773319"/>
                    </a:cubicBezTo>
                    <a:cubicBezTo>
                      <a:pt x="494094" y="775239"/>
                      <a:pt x="493646" y="776263"/>
                      <a:pt x="493582" y="776327"/>
                    </a:cubicBezTo>
                    <a:cubicBezTo>
                      <a:pt x="491918" y="775559"/>
                      <a:pt x="490190" y="774791"/>
                      <a:pt x="488461" y="774087"/>
                    </a:cubicBezTo>
                    <a:cubicBezTo>
                      <a:pt x="476109" y="748037"/>
                      <a:pt x="463308" y="722051"/>
                      <a:pt x="450507" y="696321"/>
                    </a:cubicBezTo>
                    <a:cubicBezTo>
                      <a:pt x="450058" y="696321"/>
                      <a:pt x="449611" y="696193"/>
                      <a:pt x="449290" y="695937"/>
                    </a:cubicBezTo>
                    <a:cubicBezTo>
                      <a:pt x="376325" y="647741"/>
                      <a:pt x="290814" y="616059"/>
                      <a:pt x="202039" y="604218"/>
                    </a:cubicBezTo>
                    <a:cubicBezTo>
                      <a:pt x="200375" y="604026"/>
                      <a:pt x="199415" y="602554"/>
                      <a:pt x="199734" y="600954"/>
                    </a:cubicBezTo>
                    <a:cubicBezTo>
                      <a:pt x="200055" y="599353"/>
                      <a:pt x="201527" y="598265"/>
                      <a:pt x="203191" y="598457"/>
                    </a:cubicBezTo>
                    <a:cubicBezTo>
                      <a:pt x="289918" y="610042"/>
                      <a:pt x="373572" y="640445"/>
                      <a:pt x="445514" y="686464"/>
                    </a:cubicBezTo>
                    <a:cubicBezTo>
                      <a:pt x="414984" y="625852"/>
                      <a:pt x="381189" y="566263"/>
                      <a:pt x="348227" y="508402"/>
                    </a:cubicBezTo>
                    <a:cubicBezTo>
                      <a:pt x="313856" y="477360"/>
                      <a:pt x="266364" y="462574"/>
                      <a:pt x="216632" y="449069"/>
                    </a:cubicBezTo>
                    <a:cubicBezTo>
                      <a:pt x="162996" y="434540"/>
                      <a:pt x="110320" y="421291"/>
                      <a:pt x="55467" y="418731"/>
                    </a:cubicBezTo>
                    <a:cubicBezTo>
                      <a:pt x="53867" y="418731"/>
                      <a:pt x="52779" y="417259"/>
                      <a:pt x="52907" y="415723"/>
                    </a:cubicBezTo>
                    <a:cubicBezTo>
                      <a:pt x="53163" y="414123"/>
                      <a:pt x="54571" y="412907"/>
                      <a:pt x="56171" y="412971"/>
                    </a:cubicBezTo>
                    <a:cubicBezTo>
                      <a:pt x="111599" y="415595"/>
                      <a:pt x="164596" y="428972"/>
                      <a:pt x="218552" y="443501"/>
                    </a:cubicBezTo>
                    <a:cubicBezTo>
                      <a:pt x="263356" y="455598"/>
                      <a:pt x="306303" y="468911"/>
                      <a:pt x="339970" y="493937"/>
                    </a:cubicBezTo>
                    <a:cubicBezTo>
                      <a:pt x="324929" y="467503"/>
                      <a:pt x="309631" y="440557"/>
                      <a:pt x="294590" y="413355"/>
                    </a:cubicBezTo>
                    <a:cubicBezTo>
                      <a:pt x="207991" y="331556"/>
                      <a:pt x="109423" y="263263"/>
                      <a:pt x="1447" y="210202"/>
                    </a:cubicBezTo>
                    <a:cubicBezTo>
                      <a:pt x="103" y="209498"/>
                      <a:pt x="-410" y="207770"/>
                      <a:pt x="359" y="206362"/>
                    </a:cubicBezTo>
                    <a:cubicBezTo>
                      <a:pt x="1191" y="204826"/>
                      <a:pt x="2983" y="204250"/>
                      <a:pt x="4327" y="204954"/>
                    </a:cubicBezTo>
                    <a:cubicBezTo>
                      <a:pt x="107247" y="255518"/>
                      <a:pt x="201655" y="320035"/>
                      <a:pt x="285373" y="396713"/>
                    </a:cubicBezTo>
                    <a:cubicBezTo>
                      <a:pt x="277373" y="382056"/>
                      <a:pt x="269436" y="367463"/>
                      <a:pt x="261692" y="352806"/>
                    </a:cubicBezTo>
                    <a:cubicBezTo>
                      <a:pt x="206776" y="248413"/>
                      <a:pt x="138610" y="127124"/>
                      <a:pt x="49194" y="18955"/>
                    </a:cubicBezTo>
                    <a:cubicBezTo>
                      <a:pt x="48171" y="17803"/>
                      <a:pt x="48426" y="15883"/>
                      <a:pt x="49707" y="14859"/>
                    </a:cubicBezTo>
                    <a:cubicBezTo>
                      <a:pt x="50987" y="13835"/>
                      <a:pt x="52843" y="13899"/>
                      <a:pt x="53803" y="15051"/>
                    </a:cubicBezTo>
                    <a:cubicBezTo>
                      <a:pt x="143474" y="123668"/>
                      <a:pt x="211831" y="245213"/>
                      <a:pt x="266876" y="349862"/>
                    </a:cubicBezTo>
                    <a:cubicBezTo>
                      <a:pt x="272700" y="360998"/>
                      <a:pt x="278653" y="372007"/>
                      <a:pt x="284669" y="383144"/>
                    </a:cubicBezTo>
                    <a:cubicBezTo>
                      <a:pt x="263036" y="311330"/>
                      <a:pt x="212535" y="123860"/>
                      <a:pt x="234873" y="2570"/>
                    </a:cubicBezTo>
                    <a:cubicBezTo>
                      <a:pt x="235129" y="1034"/>
                      <a:pt x="236665" y="-118"/>
                      <a:pt x="238202" y="10"/>
                    </a:cubicBezTo>
                    <a:cubicBezTo>
                      <a:pt x="239866" y="202"/>
                      <a:pt x="240890" y="1674"/>
                      <a:pt x="240570" y="3210"/>
                    </a:cubicBezTo>
                    <a:cubicBezTo>
                      <a:pt x="213432" y="150486"/>
                      <a:pt x="295230" y="397609"/>
                      <a:pt x="299263" y="409578"/>
                    </a:cubicBezTo>
                    <a:cubicBezTo>
                      <a:pt x="315840" y="439469"/>
                      <a:pt x="332673" y="469167"/>
                      <a:pt x="349314" y="498225"/>
                    </a:cubicBezTo>
                    <a:cubicBezTo>
                      <a:pt x="350146" y="499761"/>
                      <a:pt x="351043" y="501234"/>
                      <a:pt x="351875" y="502834"/>
                    </a:cubicBezTo>
                    <a:cubicBezTo>
                      <a:pt x="352067" y="391337"/>
                      <a:pt x="353091" y="276320"/>
                      <a:pt x="388998" y="165719"/>
                    </a:cubicBezTo>
                    <a:cubicBezTo>
                      <a:pt x="389510" y="164119"/>
                      <a:pt x="391174" y="163159"/>
                      <a:pt x="392646" y="163607"/>
                    </a:cubicBezTo>
                    <a:cubicBezTo>
                      <a:pt x="394246" y="163991"/>
                      <a:pt x="395014" y="165655"/>
                      <a:pt x="394566" y="167127"/>
                    </a:cubicBezTo>
                    <a:cubicBezTo>
                      <a:pt x="358083" y="279456"/>
                      <a:pt x="357827" y="396777"/>
                      <a:pt x="357699" y="5102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7163;p74">
              <a:extLst>
                <a:ext uri="{FF2B5EF4-FFF2-40B4-BE49-F238E27FC236}">
                  <a16:creationId xmlns:a16="http://schemas.microsoft.com/office/drawing/2014/main" id="{389E6A35-6C6F-C15A-0A4B-A046065DF687}"/>
                </a:ext>
              </a:extLst>
            </p:cNvPr>
            <p:cNvGrpSpPr/>
            <p:nvPr/>
          </p:nvGrpSpPr>
          <p:grpSpPr>
            <a:xfrm>
              <a:off x="10832474" y="927569"/>
              <a:ext cx="749905" cy="626263"/>
              <a:chOff x="10832474" y="927569"/>
              <a:chExt cx="749905" cy="626263"/>
            </a:xfrm>
          </p:grpSpPr>
          <p:sp>
            <p:nvSpPr>
              <p:cNvPr id="18" name="Google Shape;7164;p74">
                <a:extLst>
                  <a:ext uri="{FF2B5EF4-FFF2-40B4-BE49-F238E27FC236}">
                    <a16:creationId xmlns:a16="http://schemas.microsoft.com/office/drawing/2014/main" id="{1CD81313-E3D8-C86F-E0B3-947E20181D27}"/>
                  </a:ext>
                </a:extLst>
              </p:cNvPr>
              <p:cNvSpPr/>
              <p:nvPr/>
            </p:nvSpPr>
            <p:spPr>
              <a:xfrm>
                <a:off x="10882567" y="927569"/>
                <a:ext cx="699812" cy="626263"/>
              </a:xfrm>
              <a:custGeom>
                <a:avLst/>
                <a:gdLst/>
                <a:ahLst/>
                <a:cxnLst/>
                <a:rect l="l" t="t" r="r" b="b"/>
                <a:pathLst>
                  <a:path w="699812" h="626263" extrusionOk="0">
                    <a:moveTo>
                      <a:pt x="156706" y="187740"/>
                    </a:moveTo>
                    <a:cubicBezTo>
                      <a:pt x="132576" y="209054"/>
                      <a:pt x="103198" y="234080"/>
                      <a:pt x="85469" y="261410"/>
                    </a:cubicBezTo>
                    <a:cubicBezTo>
                      <a:pt x="68892" y="286948"/>
                      <a:pt x="86685" y="309862"/>
                      <a:pt x="101790" y="330088"/>
                    </a:cubicBezTo>
                    <a:cubicBezTo>
                      <a:pt x="109279" y="340073"/>
                      <a:pt x="125345" y="366123"/>
                      <a:pt x="123488" y="379884"/>
                    </a:cubicBezTo>
                    <a:cubicBezTo>
                      <a:pt x="121440" y="394861"/>
                      <a:pt x="102558" y="389036"/>
                      <a:pt x="93342" y="381548"/>
                    </a:cubicBezTo>
                    <a:cubicBezTo>
                      <a:pt x="88029" y="377260"/>
                      <a:pt x="54747" y="347177"/>
                      <a:pt x="58331" y="339817"/>
                    </a:cubicBezTo>
                    <a:cubicBezTo>
                      <a:pt x="23064" y="411246"/>
                      <a:pt x="3543" y="489780"/>
                      <a:pt x="86" y="568891"/>
                    </a:cubicBezTo>
                    <a:cubicBezTo>
                      <a:pt x="-1322" y="600637"/>
                      <a:pt x="14615" y="609790"/>
                      <a:pt x="41625" y="615742"/>
                    </a:cubicBezTo>
                    <a:cubicBezTo>
                      <a:pt x="73116" y="622655"/>
                      <a:pt x="104543" y="627647"/>
                      <a:pt x="137057" y="625919"/>
                    </a:cubicBezTo>
                    <a:cubicBezTo>
                      <a:pt x="179044" y="623679"/>
                      <a:pt x="220968" y="618047"/>
                      <a:pt x="262123" y="608958"/>
                    </a:cubicBezTo>
                    <a:cubicBezTo>
                      <a:pt x="286893" y="603454"/>
                      <a:pt x="497790" y="537592"/>
                      <a:pt x="479677" y="507510"/>
                    </a:cubicBezTo>
                    <a:cubicBezTo>
                      <a:pt x="476284" y="501813"/>
                      <a:pt x="469308" y="499637"/>
                      <a:pt x="463035" y="497653"/>
                    </a:cubicBezTo>
                    <a:cubicBezTo>
                      <a:pt x="449210" y="493301"/>
                      <a:pt x="435705" y="487860"/>
                      <a:pt x="422712" y="481460"/>
                    </a:cubicBezTo>
                    <a:cubicBezTo>
                      <a:pt x="418359" y="479348"/>
                      <a:pt x="413943" y="476979"/>
                      <a:pt x="410999" y="473075"/>
                    </a:cubicBezTo>
                    <a:cubicBezTo>
                      <a:pt x="408055" y="469235"/>
                      <a:pt x="407030" y="463474"/>
                      <a:pt x="409847" y="459442"/>
                    </a:cubicBezTo>
                    <a:cubicBezTo>
                      <a:pt x="412151" y="456178"/>
                      <a:pt x="416247" y="454834"/>
                      <a:pt x="420152" y="454194"/>
                    </a:cubicBezTo>
                    <a:cubicBezTo>
                      <a:pt x="450490" y="448945"/>
                      <a:pt x="481532" y="471539"/>
                      <a:pt x="510783" y="461746"/>
                    </a:cubicBezTo>
                    <a:cubicBezTo>
                      <a:pt x="520767" y="458418"/>
                      <a:pt x="529281" y="451569"/>
                      <a:pt x="537089" y="444401"/>
                    </a:cubicBezTo>
                    <a:cubicBezTo>
                      <a:pt x="566339" y="417647"/>
                      <a:pt x="589509" y="384940"/>
                      <a:pt x="612423" y="352554"/>
                    </a:cubicBezTo>
                    <a:cubicBezTo>
                      <a:pt x="624648" y="335272"/>
                      <a:pt x="636873" y="318055"/>
                      <a:pt x="649098" y="300773"/>
                    </a:cubicBezTo>
                    <a:cubicBezTo>
                      <a:pt x="650570" y="298725"/>
                      <a:pt x="652042" y="296549"/>
                      <a:pt x="652746" y="294117"/>
                    </a:cubicBezTo>
                    <a:cubicBezTo>
                      <a:pt x="654666" y="287332"/>
                      <a:pt x="649674" y="280228"/>
                      <a:pt x="643273" y="277476"/>
                    </a:cubicBezTo>
                    <a:cubicBezTo>
                      <a:pt x="636873" y="274723"/>
                      <a:pt x="629640" y="275107"/>
                      <a:pt x="622664" y="275555"/>
                    </a:cubicBezTo>
                    <a:cubicBezTo>
                      <a:pt x="603078" y="276900"/>
                      <a:pt x="583493" y="278244"/>
                      <a:pt x="563971" y="279524"/>
                    </a:cubicBezTo>
                    <a:cubicBezTo>
                      <a:pt x="557891" y="279908"/>
                      <a:pt x="551554" y="280292"/>
                      <a:pt x="546050" y="277796"/>
                    </a:cubicBezTo>
                    <a:cubicBezTo>
                      <a:pt x="540546" y="275299"/>
                      <a:pt x="536321" y="268835"/>
                      <a:pt x="538369" y="263074"/>
                    </a:cubicBezTo>
                    <a:cubicBezTo>
                      <a:pt x="539649" y="259426"/>
                      <a:pt x="542978" y="256930"/>
                      <a:pt x="546305" y="255010"/>
                    </a:cubicBezTo>
                    <a:cubicBezTo>
                      <a:pt x="591109" y="228448"/>
                      <a:pt x="653066" y="239329"/>
                      <a:pt x="682637" y="188509"/>
                    </a:cubicBezTo>
                    <a:cubicBezTo>
                      <a:pt x="695053" y="167195"/>
                      <a:pt x="698062" y="141913"/>
                      <a:pt x="699214" y="117399"/>
                    </a:cubicBezTo>
                    <a:cubicBezTo>
                      <a:pt x="700110" y="97365"/>
                      <a:pt x="699982" y="77332"/>
                      <a:pt x="698958" y="57362"/>
                    </a:cubicBezTo>
                    <a:cubicBezTo>
                      <a:pt x="698317" y="44113"/>
                      <a:pt x="701326" y="17295"/>
                      <a:pt x="692173" y="6542"/>
                    </a:cubicBezTo>
                    <a:cubicBezTo>
                      <a:pt x="683084" y="-4083"/>
                      <a:pt x="661899" y="1230"/>
                      <a:pt x="649930" y="2062"/>
                    </a:cubicBezTo>
                    <a:cubicBezTo>
                      <a:pt x="585605" y="6670"/>
                      <a:pt x="521535" y="12303"/>
                      <a:pt x="459066" y="30800"/>
                    </a:cubicBezTo>
                    <a:cubicBezTo>
                      <a:pt x="455547" y="31824"/>
                      <a:pt x="451834" y="33040"/>
                      <a:pt x="449594" y="35984"/>
                    </a:cubicBezTo>
                    <a:cubicBezTo>
                      <a:pt x="447162" y="39185"/>
                      <a:pt x="447033" y="43473"/>
                      <a:pt x="447097" y="47505"/>
                    </a:cubicBezTo>
                    <a:cubicBezTo>
                      <a:pt x="447354" y="72659"/>
                      <a:pt x="445242" y="98965"/>
                      <a:pt x="450746" y="123287"/>
                    </a:cubicBezTo>
                    <a:cubicBezTo>
                      <a:pt x="452666" y="131800"/>
                      <a:pt x="455418" y="138649"/>
                      <a:pt x="450362" y="147353"/>
                    </a:cubicBezTo>
                    <a:cubicBezTo>
                      <a:pt x="443706" y="158810"/>
                      <a:pt x="435321" y="156954"/>
                      <a:pt x="432313" y="144281"/>
                    </a:cubicBezTo>
                    <a:cubicBezTo>
                      <a:pt x="426168" y="118295"/>
                      <a:pt x="425848" y="86612"/>
                      <a:pt x="414839" y="62418"/>
                    </a:cubicBezTo>
                    <a:cubicBezTo>
                      <a:pt x="413367" y="59218"/>
                      <a:pt x="411447" y="55954"/>
                      <a:pt x="408247" y="54546"/>
                    </a:cubicBezTo>
                    <a:cubicBezTo>
                      <a:pt x="404086" y="52690"/>
                      <a:pt x="399350" y="54482"/>
                      <a:pt x="395125" y="56274"/>
                    </a:cubicBezTo>
                    <a:cubicBezTo>
                      <a:pt x="365300" y="68947"/>
                      <a:pt x="336241" y="83412"/>
                      <a:pt x="308079" y="99477"/>
                    </a:cubicBezTo>
                    <a:cubicBezTo>
                      <a:pt x="303406" y="102166"/>
                      <a:pt x="298478" y="105174"/>
                      <a:pt x="296366" y="110102"/>
                    </a:cubicBezTo>
                    <a:cubicBezTo>
                      <a:pt x="293613" y="116439"/>
                      <a:pt x="296366" y="123543"/>
                      <a:pt x="298670" y="129944"/>
                    </a:cubicBezTo>
                    <a:cubicBezTo>
                      <a:pt x="309167" y="158618"/>
                      <a:pt x="316079" y="192093"/>
                      <a:pt x="314160" y="222879"/>
                    </a:cubicBezTo>
                    <a:cubicBezTo>
                      <a:pt x="313711" y="230496"/>
                      <a:pt x="312239" y="238817"/>
                      <a:pt x="306671" y="244065"/>
                    </a:cubicBezTo>
                    <a:cubicBezTo>
                      <a:pt x="304686" y="245921"/>
                      <a:pt x="302190" y="247329"/>
                      <a:pt x="299502" y="247457"/>
                    </a:cubicBezTo>
                    <a:cubicBezTo>
                      <a:pt x="294317" y="247713"/>
                      <a:pt x="290158" y="243425"/>
                      <a:pt x="287213" y="239137"/>
                    </a:cubicBezTo>
                    <a:cubicBezTo>
                      <a:pt x="272812" y="218079"/>
                      <a:pt x="271148" y="191005"/>
                      <a:pt x="265515" y="165915"/>
                    </a:cubicBezTo>
                    <a:cubicBezTo>
                      <a:pt x="264235" y="160218"/>
                      <a:pt x="262443" y="154138"/>
                      <a:pt x="257899" y="150554"/>
                    </a:cubicBezTo>
                    <a:cubicBezTo>
                      <a:pt x="247978" y="142745"/>
                      <a:pt x="224872" y="150170"/>
                      <a:pt x="214056" y="154202"/>
                    </a:cubicBezTo>
                    <a:cubicBezTo>
                      <a:pt x="193509" y="161818"/>
                      <a:pt x="173412" y="173083"/>
                      <a:pt x="156899" y="18767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7165;p74">
                <a:extLst>
                  <a:ext uri="{FF2B5EF4-FFF2-40B4-BE49-F238E27FC236}">
                    <a16:creationId xmlns:a16="http://schemas.microsoft.com/office/drawing/2014/main" id="{79840031-626E-FC57-A6C5-18EF153B48D5}"/>
                  </a:ext>
                </a:extLst>
              </p:cNvPr>
              <p:cNvSpPr/>
              <p:nvPr/>
            </p:nvSpPr>
            <p:spPr>
              <a:xfrm>
                <a:off x="10832474" y="995699"/>
                <a:ext cx="689856" cy="548508"/>
              </a:xfrm>
              <a:custGeom>
                <a:avLst/>
                <a:gdLst/>
                <a:ahLst/>
                <a:cxnLst/>
                <a:rect l="l" t="t" r="r" b="b"/>
                <a:pathLst>
                  <a:path w="689856" h="548508" extrusionOk="0">
                    <a:moveTo>
                      <a:pt x="683062" y="112122"/>
                    </a:moveTo>
                    <a:cubicBezTo>
                      <a:pt x="663732" y="115322"/>
                      <a:pt x="644339" y="118458"/>
                      <a:pt x="625010" y="121659"/>
                    </a:cubicBezTo>
                    <a:cubicBezTo>
                      <a:pt x="610928" y="123963"/>
                      <a:pt x="595440" y="128123"/>
                      <a:pt x="580974" y="126651"/>
                    </a:cubicBezTo>
                    <a:cubicBezTo>
                      <a:pt x="615409" y="88568"/>
                      <a:pt x="648756" y="49525"/>
                      <a:pt x="681142" y="9714"/>
                    </a:cubicBezTo>
                    <a:cubicBezTo>
                      <a:pt x="685623" y="4209"/>
                      <a:pt x="678006" y="-3663"/>
                      <a:pt x="673525" y="1905"/>
                    </a:cubicBezTo>
                    <a:cubicBezTo>
                      <a:pt x="642291" y="40244"/>
                      <a:pt x="610224" y="77943"/>
                      <a:pt x="577133" y="114746"/>
                    </a:cubicBezTo>
                    <a:cubicBezTo>
                      <a:pt x="579566" y="84088"/>
                      <a:pt x="582639" y="53493"/>
                      <a:pt x="586671" y="22963"/>
                    </a:cubicBezTo>
                    <a:cubicBezTo>
                      <a:pt x="587630" y="15922"/>
                      <a:pt x="576622" y="15794"/>
                      <a:pt x="575725" y="22771"/>
                    </a:cubicBezTo>
                    <a:cubicBezTo>
                      <a:pt x="571117" y="57782"/>
                      <a:pt x="567597" y="92856"/>
                      <a:pt x="565037" y="128059"/>
                    </a:cubicBezTo>
                    <a:cubicBezTo>
                      <a:pt x="556204" y="137724"/>
                      <a:pt x="547372" y="147389"/>
                      <a:pt x="538411" y="156926"/>
                    </a:cubicBezTo>
                    <a:cubicBezTo>
                      <a:pt x="510952" y="185984"/>
                      <a:pt x="482663" y="214274"/>
                      <a:pt x="453668" y="241732"/>
                    </a:cubicBezTo>
                    <a:cubicBezTo>
                      <a:pt x="464356" y="204289"/>
                      <a:pt x="478438" y="167806"/>
                      <a:pt x="495847" y="132924"/>
                    </a:cubicBezTo>
                    <a:cubicBezTo>
                      <a:pt x="499048" y="126587"/>
                      <a:pt x="489703" y="120955"/>
                      <a:pt x="486503" y="127291"/>
                    </a:cubicBezTo>
                    <a:cubicBezTo>
                      <a:pt x="465957" y="168447"/>
                      <a:pt x="449828" y="211586"/>
                      <a:pt x="438435" y="256069"/>
                    </a:cubicBezTo>
                    <a:cubicBezTo>
                      <a:pt x="410465" y="281928"/>
                      <a:pt x="381662" y="306825"/>
                      <a:pt x="352092" y="330763"/>
                    </a:cubicBezTo>
                    <a:cubicBezTo>
                      <a:pt x="356124" y="289800"/>
                      <a:pt x="363548" y="249221"/>
                      <a:pt x="374366" y="209346"/>
                    </a:cubicBezTo>
                    <a:cubicBezTo>
                      <a:pt x="376222" y="202433"/>
                      <a:pt x="365725" y="199425"/>
                      <a:pt x="363869" y="206338"/>
                    </a:cubicBezTo>
                    <a:cubicBezTo>
                      <a:pt x="351964" y="250309"/>
                      <a:pt x="344091" y="295177"/>
                      <a:pt x="340187" y="340428"/>
                    </a:cubicBezTo>
                    <a:cubicBezTo>
                      <a:pt x="315417" y="360078"/>
                      <a:pt x="290071" y="379023"/>
                      <a:pt x="264085" y="397009"/>
                    </a:cubicBezTo>
                    <a:cubicBezTo>
                      <a:pt x="253268" y="404497"/>
                      <a:pt x="242259" y="411858"/>
                      <a:pt x="231250" y="419090"/>
                    </a:cubicBezTo>
                    <a:cubicBezTo>
                      <a:pt x="231506" y="418386"/>
                      <a:pt x="231698" y="417746"/>
                      <a:pt x="231826" y="417234"/>
                    </a:cubicBezTo>
                    <a:cubicBezTo>
                      <a:pt x="250388" y="346445"/>
                      <a:pt x="271958" y="276423"/>
                      <a:pt x="296407" y="207426"/>
                    </a:cubicBezTo>
                    <a:cubicBezTo>
                      <a:pt x="298775" y="200705"/>
                      <a:pt x="288278" y="197697"/>
                      <a:pt x="285910" y="204417"/>
                    </a:cubicBezTo>
                    <a:cubicBezTo>
                      <a:pt x="274069" y="237828"/>
                      <a:pt x="262869" y="271431"/>
                      <a:pt x="252436" y="305289"/>
                    </a:cubicBezTo>
                    <a:cubicBezTo>
                      <a:pt x="243219" y="335180"/>
                      <a:pt x="234515" y="365262"/>
                      <a:pt x="226322" y="395409"/>
                    </a:cubicBezTo>
                    <a:cubicBezTo>
                      <a:pt x="224146" y="403409"/>
                      <a:pt x="222033" y="411346"/>
                      <a:pt x="219985" y="419346"/>
                    </a:cubicBezTo>
                    <a:cubicBezTo>
                      <a:pt x="219282" y="421971"/>
                      <a:pt x="218449" y="424723"/>
                      <a:pt x="218129" y="427539"/>
                    </a:cubicBezTo>
                    <a:cubicBezTo>
                      <a:pt x="193103" y="443476"/>
                      <a:pt x="167501" y="458582"/>
                      <a:pt x="141515" y="472727"/>
                    </a:cubicBezTo>
                    <a:cubicBezTo>
                      <a:pt x="141515" y="471895"/>
                      <a:pt x="141451" y="470998"/>
                      <a:pt x="141515" y="470102"/>
                    </a:cubicBezTo>
                    <a:cubicBezTo>
                      <a:pt x="142091" y="434388"/>
                      <a:pt x="147148" y="398801"/>
                      <a:pt x="155980" y="364110"/>
                    </a:cubicBezTo>
                    <a:cubicBezTo>
                      <a:pt x="157773" y="357197"/>
                      <a:pt x="147212" y="354189"/>
                      <a:pt x="145483" y="361102"/>
                    </a:cubicBezTo>
                    <a:cubicBezTo>
                      <a:pt x="140363" y="381199"/>
                      <a:pt x="136459" y="401553"/>
                      <a:pt x="133898" y="422163"/>
                    </a:cubicBezTo>
                    <a:cubicBezTo>
                      <a:pt x="132682" y="432211"/>
                      <a:pt x="131786" y="442260"/>
                      <a:pt x="131210" y="452373"/>
                    </a:cubicBezTo>
                    <a:cubicBezTo>
                      <a:pt x="130762" y="460694"/>
                      <a:pt x="129482" y="470230"/>
                      <a:pt x="130762" y="478551"/>
                    </a:cubicBezTo>
                    <a:cubicBezTo>
                      <a:pt x="88391" y="501017"/>
                      <a:pt x="44739" y="520922"/>
                      <a:pt x="0" y="537948"/>
                    </a:cubicBezTo>
                    <a:cubicBezTo>
                      <a:pt x="1024" y="541468"/>
                      <a:pt x="2048" y="544988"/>
                      <a:pt x="3136" y="548509"/>
                    </a:cubicBezTo>
                    <a:cubicBezTo>
                      <a:pt x="46340" y="532187"/>
                      <a:pt x="88583" y="513114"/>
                      <a:pt x="129610" y="491672"/>
                    </a:cubicBezTo>
                    <a:cubicBezTo>
                      <a:pt x="131658" y="490584"/>
                      <a:pt x="133643" y="489496"/>
                      <a:pt x="135626" y="488408"/>
                    </a:cubicBezTo>
                    <a:cubicBezTo>
                      <a:pt x="138059" y="490584"/>
                      <a:pt x="141131" y="492056"/>
                      <a:pt x="144587" y="493336"/>
                    </a:cubicBezTo>
                    <a:cubicBezTo>
                      <a:pt x="154956" y="497177"/>
                      <a:pt x="165581" y="500569"/>
                      <a:pt x="176078" y="504153"/>
                    </a:cubicBezTo>
                    <a:cubicBezTo>
                      <a:pt x="197584" y="511578"/>
                      <a:pt x="219153" y="519002"/>
                      <a:pt x="240659" y="526427"/>
                    </a:cubicBezTo>
                    <a:cubicBezTo>
                      <a:pt x="247316" y="528731"/>
                      <a:pt x="250388" y="518106"/>
                      <a:pt x="243795" y="515802"/>
                    </a:cubicBezTo>
                    <a:cubicBezTo>
                      <a:pt x="225042" y="509338"/>
                      <a:pt x="206224" y="502873"/>
                      <a:pt x="187470" y="496409"/>
                    </a:cubicBezTo>
                    <a:cubicBezTo>
                      <a:pt x="178638" y="493336"/>
                      <a:pt x="169806" y="490328"/>
                      <a:pt x="160973" y="487256"/>
                    </a:cubicBezTo>
                    <a:cubicBezTo>
                      <a:pt x="156748" y="485784"/>
                      <a:pt x="151692" y="484760"/>
                      <a:pt x="147723" y="482711"/>
                    </a:cubicBezTo>
                    <a:cubicBezTo>
                      <a:pt x="147467" y="482583"/>
                      <a:pt x="147276" y="482455"/>
                      <a:pt x="147020" y="482263"/>
                    </a:cubicBezTo>
                    <a:cubicBezTo>
                      <a:pt x="172686" y="468310"/>
                      <a:pt x="197903" y="453397"/>
                      <a:pt x="222610" y="437716"/>
                    </a:cubicBezTo>
                    <a:cubicBezTo>
                      <a:pt x="224273" y="438676"/>
                      <a:pt x="226258" y="439188"/>
                      <a:pt x="228306" y="439636"/>
                    </a:cubicBezTo>
                    <a:cubicBezTo>
                      <a:pt x="235538" y="441172"/>
                      <a:pt x="242899" y="442388"/>
                      <a:pt x="250196" y="443604"/>
                    </a:cubicBezTo>
                    <a:cubicBezTo>
                      <a:pt x="309144" y="453781"/>
                      <a:pt x="368733" y="459862"/>
                      <a:pt x="428578" y="461782"/>
                    </a:cubicBezTo>
                    <a:cubicBezTo>
                      <a:pt x="435618" y="462038"/>
                      <a:pt x="435939" y="450965"/>
                      <a:pt x="428898" y="450773"/>
                    </a:cubicBezTo>
                    <a:cubicBezTo>
                      <a:pt x="393503" y="449621"/>
                      <a:pt x="358172" y="447125"/>
                      <a:pt x="323034" y="443092"/>
                    </a:cubicBezTo>
                    <a:cubicBezTo>
                      <a:pt x="304216" y="440916"/>
                      <a:pt x="285463" y="438356"/>
                      <a:pt x="266837" y="435348"/>
                    </a:cubicBezTo>
                    <a:cubicBezTo>
                      <a:pt x="258964" y="434068"/>
                      <a:pt x="251092" y="432723"/>
                      <a:pt x="243219" y="431315"/>
                    </a:cubicBezTo>
                    <a:cubicBezTo>
                      <a:pt x="242067" y="431123"/>
                      <a:pt x="237843" y="430803"/>
                      <a:pt x="234387" y="430227"/>
                    </a:cubicBezTo>
                    <a:cubicBezTo>
                      <a:pt x="270357" y="406865"/>
                      <a:pt x="305304" y="381775"/>
                      <a:pt x="339163" y="355277"/>
                    </a:cubicBezTo>
                    <a:cubicBezTo>
                      <a:pt x="339227" y="358158"/>
                      <a:pt x="341723" y="360142"/>
                      <a:pt x="344411" y="360398"/>
                    </a:cubicBezTo>
                    <a:cubicBezTo>
                      <a:pt x="384031" y="364110"/>
                      <a:pt x="423649" y="367758"/>
                      <a:pt x="463205" y="371471"/>
                    </a:cubicBezTo>
                    <a:cubicBezTo>
                      <a:pt x="470245" y="372111"/>
                      <a:pt x="470501" y="361102"/>
                      <a:pt x="463524" y="360462"/>
                    </a:cubicBezTo>
                    <a:cubicBezTo>
                      <a:pt x="425826" y="356941"/>
                      <a:pt x="388127" y="353421"/>
                      <a:pt x="350428" y="349901"/>
                    </a:cubicBezTo>
                    <a:cubicBezTo>
                      <a:pt x="350492" y="348621"/>
                      <a:pt x="350620" y="347341"/>
                      <a:pt x="350747" y="346125"/>
                    </a:cubicBezTo>
                    <a:cubicBezTo>
                      <a:pt x="378142" y="324299"/>
                      <a:pt x="404768" y="301577"/>
                      <a:pt x="430754" y="278151"/>
                    </a:cubicBezTo>
                    <a:cubicBezTo>
                      <a:pt x="434338" y="274887"/>
                      <a:pt x="437795" y="271559"/>
                      <a:pt x="441379" y="268294"/>
                    </a:cubicBezTo>
                    <a:cubicBezTo>
                      <a:pt x="441635" y="268294"/>
                      <a:pt x="441891" y="268486"/>
                      <a:pt x="442147" y="268486"/>
                    </a:cubicBezTo>
                    <a:cubicBezTo>
                      <a:pt x="488039" y="267398"/>
                      <a:pt x="533867" y="262406"/>
                      <a:pt x="579054" y="253701"/>
                    </a:cubicBezTo>
                    <a:cubicBezTo>
                      <a:pt x="586030" y="252357"/>
                      <a:pt x="583407" y="241668"/>
                      <a:pt x="576494" y="243012"/>
                    </a:cubicBezTo>
                    <a:cubicBezTo>
                      <a:pt x="535915" y="250885"/>
                      <a:pt x="494887" y="255429"/>
                      <a:pt x="453668" y="256966"/>
                    </a:cubicBezTo>
                    <a:cubicBezTo>
                      <a:pt x="494823" y="218498"/>
                      <a:pt x="534186" y="178239"/>
                      <a:pt x="572206" y="136636"/>
                    </a:cubicBezTo>
                    <a:cubicBezTo>
                      <a:pt x="588847" y="140476"/>
                      <a:pt x="606512" y="136124"/>
                      <a:pt x="623153" y="133372"/>
                    </a:cubicBezTo>
                    <a:cubicBezTo>
                      <a:pt x="644019" y="129979"/>
                      <a:pt x="664885" y="126523"/>
                      <a:pt x="685751" y="123131"/>
                    </a:cubicBezTo>
                    <a:cubicBezTo>
                      <a:pt x="692727" y="121979"/>
                      <a:pt x="690103" y="111290"/>
                      <a:pt x="683190" y="1124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7166;p74">
              <a:extLst>
                <a:ext uri="{FF2B5EF4-FFF2-40B4-BE49-F238E27FC236}">
                  <a16:creationId xmlns:a16="http://schemas.microsoft.com/office/drawing/2014/main" id="{D3F6B5BB-793B-A910-C921-C87AA24F882C}"/>
                </a:ext>
              </a:extLst>
            </p:cNvPr>
            <p:cNvGrpSpPr/>
            <p:nvPr/>
          </p:nvGrpSpPr>
          <p:grpSpPr>
            <a:xfrm>
              <a:off x="9718344" y="933163"/>
              <a:ext cx="884361" cy="612138"/>
              <a:chOff x="9718344" y="933163"/>
              <a:chExt cx="884361" cy="612138"/>
            </a:xfrm>
          </p:grpSpPr>
          <p:sp>
            <p:nvSpPr>
              <p:cNvPr id="16" name="Google Shape;7167;p74">
                <a:extLst>
                  <a:ext uri="{FF2B5EF4-FFF2-40B4-BE49-F238E27FC236}">
                    <a16:creationId xmlns:a16="http://schemas.microsoft.com/office/drawing/2014/main" id="{5B2C4E62-C4E5-1DBC-0F0F-71350D9CF388}"/>
                  </a:ext>
                </a:extLst>
              </p:cNvPr>
              <p:cNvSpPr/>
              <p:nvPr/>
            </p:nvSpPr>
            <p:spPr>
              <a:xfrm>
                <a:off x="9718344" y="933163"/>
                <a:ext cx="884361" cy="612138"/>
              </a:xfrm>
              <a:custGeom>
                <a:avLst/>
                <a:gdLst/>
                <a:ahLst/>
                <a:cxnLst/>
                <a:rect l="l" t="t" r="r" b="b"/>
                <a:pathLst>
                  <a:path w="884361" h="612138" extrusionOk="0">
                    <a:moveTo>
                      <a:pt x="661358" y="154176"/>
                    </a:moveTo>
                    <a:cubicBezTo>
                      <a:pt x="722227" y="126142"/>
                      <a:pt x="771383" y="257801"/>
                      <a:pt x="794297" y="298252"/>
                    </a:cubicBezTo>
                    <a:cubicBezTo>
                      <a:pt x="813818" y="332751"/>
                      <a:pt x="831291" y="368721"/>
                      <a:pt x="846524" y="405908"/>
                    </a:cubicBezTo>
                    <a:cubicBezTo>
                      <a:pt x="849917" y="414165"/>
                      <a:pt x="878272" y="497052"/>
                      <a:pt x="883520" y="514013"/>
                    </a:cubicBezTo>
                    <a:cubicBezTo>
                      <a:pt x="884159" y="515933"/>
                      <a:pt x="884416" y="517021"/>
                      <a:pt x="884352" y="517085"/>
                    </a:cubicBezTo>
                    <a:cubicBezTo>
                      <a:pt x="882559" y="517533"/>
                      <a:pt x="880767" y="517981"/>
                      <a:pt x="878975" y="518493"/>
                    </a:cubicBezTo>
                    <a:cubicBezTo>
                      <a:pt x="779191" y="543583"/>
                      <a:pt x="680815" y="575138"/>
                      <a:pt x="582120" y="602916"/>
                    </a:cubicBezTo>
                    <a:cubicBezTo>
                      <a:pt x="561254" y="608741"/>
                      <a:pt x="534692" y="616997"/>
                      <a:pt x="514402" y="608485"/>
                    </a:cubicBezTo>
                    <a:cubicBezTo>
                      <a:pt x="493089" y="599524"/>
                      <a:pt x="475039" y="578530"/>
                      <a:pt x="495393" y="555296"/>
                    </a:cubicBezTo>
                    <a:cubicBezTo>
                      <a:pt x="507682" y="541215"/>
                      <a:pt x="524003" y="532126"/>
                      <a:pt x="539877" y="523358"/>
                    </a:cubicBezTo>
                    <a:cubicBezTo>
                      <a:pt x="530531" y="519133"/>
                      <a:pt x="499873" y="531998"/>
                      <a:pt x="489248" y="534303"/>
                    </a:cubicBezTo>
                    <a:cubicBezTo>
                      <a:pt x="469919" y="538399"/>
                      <a:pt x="450333" y="544031"/>
                      <a:pt x="430876" y="546848"/>
                    </a:cubicBezTo>
                    <a:cubicBezTo>
                      <a:pt x="399513" y="551264"/>
                      <a:pt x="368279" y="560801"/>
                      <a:pt x="336468" y="564769"/>
                    </a:cubicBezTo>
                    <a:cubicBezTo>
                      <a:pt x="307217" y="568417"/>
                      <a:pt x="235852" y="567457"/>
                      <a:pt x="232076" y="523870"/>
                    </a:cubicBezTo>
                    <a:cubicBezTo>
                      <a:pt x="229771" y="497436"/>
                      <a:pt x="262862" y="477658"/>
                      <a:pt x="280208" y="464729"/>
                    </a:cubicBezTo>
                    <a:cubicBezTo>
                      <a:pt x="309138" y="443351"/>
                      <a:pt x="342101" y="430102"/>
                      <a:pt x="374359" y="417237"/>
                    </a:cubicBezTo>
                    <a:cubicBezTo>
                      <a:pt x="332372" y="425750"/>
                      <a:pt x="290129" y="434263"/>
                      <a:pt x="247885" y="435351"/>
                    </a:cubicBezTo>
                    <a:cubicBezTo>
                      <a:pt x="205513" y="436439"/>
                      <a:pt x="162758" y="429782"/>
                      <a:pt x="126019" y="409237"/>
                    </a:cubicBezTo>
                    <a:cubicBezTo>
                      <a:pt x="108546" y="399508"/>
                      <a:pt x="90817" y="381842"/>
                      <a:pt x="94849" y="360145"/>
                    </a:cubicBezTo>
                    <a:cubicBezTo>
                      <a:pt x="98305" y="341519"/>
                      <a:pt x="115970" y="330062"/>
                      <a:pt x="132164" y="322766"/>
                    </a:cubicBezTo>
                    <a:cubicBezTo>
                      <a:pt x="178503" y="301900"/>
                      <a:pt x="228875" y="293451"/>
                      <a:pt x="277456" y="298444"/>
                    </a:cubicBezTo>
                    <a:cubicBezTo>
                      <a:pt x="189064" y="284683"/>
                      <a:pt x="97089" y="269386"/>
                      <a:pt x="26555" y="212741"/>
                    </a:cubicBezTo>
                    <a:cubicBezTo>
                      <a:pt x="17979" y="205828"/>
                      <a:pt x="9658" y="198084"/>
                      <a:pt x="4474" y="187779"/>
                    </a:cubicBezTo>
                    <a:cubicBezTo>
                      <a:pt x="-647" y="177538"/>
                      <a:pt x="-1927" y="164097"/>
                      <a:pt x="3578" y="153472"/>
                    </a:cubicBezTo>
                    <a:cubicBezTo>
                      <a:pt x="12539" y="136191"/>
                      <a:pt x="33916" y="133055"/>
                      <a:pt x="51582" y="133823"/>
                    </a:cubicBezTo>
                    <a:cubicBezTo>
                      <a:pt x="135748" y="137151"/>
                      <a:pt x="206730" y="177154"/>
                      <a:pt x="283216" y="206213"/>
                    </a:cubicBezTo>
                    <a:cubicBezTo>
                      <a:pt x="252686" y="180162"/>
                      <a:pt x="225227" y="149888"/>
                      <a:pt x="201673" y="116285"/>
                    </a:cubicBezTo>
                    <a:cubicBezTo>
                      <a:pt x="181640" y="87867"/>
                      <a:pt x="163847" y="53880"/>
                      <a:pt x="168135" y="17078"/>
                    </a:cubicBezTo>
                    <a:cubicBezTo>
                      <a:pt x="168647" y="12597"/>
                      <a:pt x="169671" y="7733"/>
                      <a:pt x="172679" y="4404"/>
                    </a:cubicBezTo>
                    <a:cubicBezTo>
                      <a:pt x="177288" y="-652"/>
                      <a:pt x="184648" y="-460"/>
                      <a:pt x="190793" y="628"/>
                    </a:cubicBezTo>
                    <a:cubicBezTo>
                      <a:pt x="232460" y="7797"/>
                      <a:pt x="267855" y="34743"/>
                      <a:pt x="299858" y="63417"/>
                    </a:cubicBezTo>
                    <a:cubicBezTo>
                      <a:pt x="336596" y="96316"/>
                      <a:pt x="370775" y="132479"/>
                      <a:pt x="401945" y="171522"/>
                    </a:cubicBezTo>
                    <a:cubicBezTo>
                      <a:pt x="384600" y="149376"/>
                      <a:pt x="368854" y="128190"/>
                      <a:pt x="359062" y="97340"/>
                    </a:cubicBezTo>
                    <a:cubicBezTo>
                      <a:pt x="351381" y="72954"/>
                      <a:pt x="339029" y="28598"/>
                      <a:pt x="369175" y="14069"/>
                    </a:cubicBezTo>
                    <a:cubicBezTo>
                      <a:pt x="377239" y="10165"/>
                      <a:pt x="386008" y="10101"/>
                      <a:pt x="395097" y="12533"/>
                    </a:cubicBezTo>
                    <a:cubicBezTo>
                      <a:pt x="423259" y="20278"/>
                      <a:pt x="453725" y="52152"/>
                      <a:pt x="470623" y="67321"/>
                    </a:cubicBezTo>
                    <a:cubicBezTo>
                      <a:pt x="504929" y="97980"/>
                      <a:pt x="535140" y="133567"/>
                      <a:pt x="564647" y="169602"/>
                    </a:cubicBezTo>
                    <a:cubicBezTo>
                      <a:pt x="579943" y="188291"/>
                      <a:pt x="595049" y="207173"/>
                      <a:pt x="610474" y="225734"/>
                    </a:cubicBezTo>
                    <a:cubicBezTo>
                      <a:pt x="622763" y="240583"/>
                      <a:pt x="644397" y="257033"/>
                      <a:pt x="652909" y="274506"/>
                    </a:cubicBezTo>
                    <a:cubicBezTo>
                      <a:pt x="643372" y="254792"/>
                      <a:pt x="633579" y="234375"/>
                      <a:pt x="632620" y="211653"/>
                    </a:cubicBezTo>
                    <a:cubicBezTo>
                      <a:pt x="631532" y="188931"/>
                      <a:pt x="641772" y="163201"/>
                      <a:pt x="661422" y="1542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7168;p74">
                <a:extLst>
                  <a:ext uri="{FF2B5EF4-FFF2-40B4-BE49-F238E27FC236}">
                    <a16:creationId xmlns:a16="http://schemas.microsoft.com/office/drawing/2014/main" id="{F6A72039-205E-03AE-482A-6779E6D4E476}"/>
                  </a:ext>
                </a:extLst>
              </p:cNvPr>
              <p:cNvSpPr/>
              <p:nvPr/>
            </p:nvSpPr>
            <p:spPr>
              <a:xfrm>
                <a:off x="9802863" y="992168"/>
                <a:ext cx="799777" cy="504142"/>
              </a:xfrm>
              <a:custGeom>
                <a:avLst/>
                <a:gdLst/>
                <a:ahLst/>
                <a:cxnLst/>
                <a:rect l="l" t="t" r="r" b="b"/>
                <a:pathLst>
                  <a:path w="799777" h="504142" extrusionOk="0">
                    <a:moveTo>
                      <a:pt x="535811" y="331478"/>
                    </a:moveTo>
                    <a:cubicBezTo>
                      <a:pt x="536132" y="331990"/>
                      <a:pt x="536323" y="332566"/>
                      <a:pt x="536323" y="333270"/>
                    </a:cubicBezTo>
                    <a:cubicBezTo>
                      <a:pt x="593608" y="357400"/>
                      <a:pt x="652364" y="382490"/>
                      <a:pt x="709393" y="410140"/>
                    </a:cubicBezTo>
                    <a:cubicBezTo>
                      <a:pt x="666637" y="331670"/>
                      <a:pt x="628363" y="249295"/>
                      <a:pt x="595656" y="164872"/>
                    </a:cubicBezTo>
                    <a:cubicBezTo>
                      <a:pt x="595080" y="163336"/>
                      <a:pt x="595784" y="161608"/>
                      <a:pt x="597192" y="160840"/>
                    </a:cubicBezTo>
                    <a:cubicBezTo>
                      <a:pt x="598601" y="160136"/>
                      <a:pt x="600201" y="160776"/>
                      <a:pt x="600841" y="162312"/>
                    </a:cubicBezTo>
                    <a:cubicBezTo>
                      <a:pt x="634508" y="249167"/>
                      <a:pt x="674126" y="334038"/>
                      <a:pt x="718418" y="414556"/>
                    </a:cubicBezTo>
                    <a:cubicBezTo>
                      <a:pt x="745300" y="427741"/>
                      <a:pt x="772246" y="441246"/>
                      <a:pt x="798936" y="455071"/>
                    </a:cubicBezTo>
                    <a:cubicBezTo>
                      <a:pt x="799576" y="456992"/>
                      <a:pt x="799832" y="458080"/>
                      <a:pt x="799768" y="458144"/>
                    </a:cubicBezTo>
                    <a:cubicBezTo>
                      <a:pt x="797976" y="458592"/>
                      <a:pt x="796184" y="459040"/>
                      <a:pt x="794392" y="459552"/>
                    </a:cubicBezTo>
                    <a:cubicBezTo>
                      <a:pt x="769238" y="446559"/>
                      <a:pt x="743892" y="433886"/>
                      <a:pt x="718610" y="421469"/>
                    </a:cubicBezTo>
                    <a:cubicBezTo>
                      <a:pt x="718226" y="421725"/>
                      <a:pt x="717842" y="421917"/>
                      <a:pt x="717458" y="421917"/>
                    </a:cubicBezTo>
                    <a:cubicBezTo>
                      <a:pt x="631179" y="429277"/>
                      <a:pt x="544516" y="457568"/>
                      <a:pt x="467006" y="503715"/>
                    </a:cubicBezTo>
                    <a:cubicBezTo>
                      <a:pt x="465598" y="504611"/>
                      <a:pt x="463934" y="504035"/>
                      <a:pt x="463230" y="502563"/>
                    </a:cubicBezTo>
                    <a:cubicBezTo>
                      <a:pt x="462590" y="501091"/>
                      <a:pt x="463102" y="499299"/>
                      <a:pt x="464510" y="498403"/>
                    </a:cubicBezTo>
                    <a:cubicBezTo>
                      <a:pt x="540291" y="453343"/>
                      <a:pt x="624650" y="425117"/>
                      <a:pt x="708945" y="416732"/>
                    </a:cubicBezTo>
                    <a:cubicBezTo>
                      <a:pt x="649100" y="387610"/>
                      <a:pt x="587272" y="361368"/>
                      <a:pt x="527107" y="336022"/>
                    </a:cubicBezTo>
                    <a:cubicBezTo>
                      <a:pt x="481535" y="332822"/>
                      <a:pt x="435132" y="350807"/>
                      <a:pt x="387639" y="371225"/>
                    </a:cubicBezTo>
                    <a:cubicBezTo>
                      <a:pt x="336435" y="393243"/>
                      <a:pt x="286767" y="415708"/>
                      <a:pt x="241580" y="447967"/>
                    </a:cubicBezTo>
                    <a:cubicBezTo>
                      <a:pt x="240300" y="448927"/>
                      <a:pt x="238572" y="448479"/>
                      <a:pt x="237740" y="447135"/>
                    </a:cubicBezTo>
                    <a:cubicBezTo>
                      <a:pt x="236972" y="445727"/>
                      <a:pt x="237420" y="443871"/>
                      <a:pt x="238699" y="442911"/>
                    </a:cubicBezTo>
                    <a:cubicBezTo>
                      <a:pt x="284335" y="410332"/>
                      <a:pt x="334323" y="387738"/>
                      <a:pt x="385784" y="365592"/>
                    </a:cubicBezTo>
                    <a:cubicBezTo>
                      <a:pt x="428539" y="347223"/>
                      <a:pt x="470462" y="330838"/>
                      <a:pt x="512002" y="329749"/>
                    </a:cubicBezTo>
                    <a:cubicBezTo>
                      <a:pt x="484543" y="318101"/>
                      <a:pt x="456573" y="306260"/>
                      <a:pt x="428603" y="294099"/>
                    </a:cubicBezTo>
                    <a:cubicBezTo>
                      <a:pt x="311794" y="283218"/>
                      <a:pt x="193256" y="290578"/>
                      <a:pt x="76255" y="315988"/>
                    </a:cubicBezTo>
                    <a:cubicBezTo>
                      <a:pt x="74783" y="316308"/>
                      <a:pt x="73375" y="315220"/>
                      <a:pt x="73182" y="313620"/>
                    </a:cubicBezTo>
                    <a:cubicBezTo>
                      <a:pt x="72927" y="311892"/>
                      <a:pt x="74015" y="310292"/>
                      <a:pt x="75486" y="310036"/>
                    </a:cubicBezTo>
                    <a:cubicBezTo>
                      <a:pt x="186984" y="285842"/>
                      <a:pt x="299953" y="278033"/>
                      <a:pt x="411513" y="286610"/>
                    </a:cubicBezTo>
                    <a:cubicBezTo>
                      <a:pt x="396536" y="279954"/>
                      <a:pt x="381687" y="273297"/>
                      <a:pt x="366902" y="266448"/>
                    </a:cubicBezTo>
                    <a:cubicBezTo>
                      <a:pt x="261997" y="217805"/>
                      <a:pt x="136612" y="163976"/>
                      <a:pt x="2073" y="133830"/>
                    </a:cubicBezTo>
                    <a:cubicBezTo>
                      <a:pt x="601" y="133510"/>
                      <a:pt x="-295" y="131846"/>
                      <a:pt x="89" y="130246"/>
                    </a:cubicBezTo>
                    <a:cubicBezTo>
                      <a:pt x="537" y="128646"/>
                      <a:pt x="2009" y="127557"/>
                      <a:pt x="3481" y="127813"/>
                    </a:cubicBezTo>
                    <a:cubicBezTo>
                      <a:pt x="138532" y="158088"/>
                      <a:pt x="264174" y="212044"/>
                      <a:pt x="369334" y="260816"/>
                    </a:cubicBezTo>
                    <a:cubicBezTo>
                      <a:pt x="380471" y="266000"/>
                      <a:pt x="391736" y="271057"/>
                      <a:pt x="403001" y="276113"/>
                    </a:cubicBezTo>
                    <a:cubicBezTo>
                      <a:pt x="343668" y="232526"/>
                      <a:pt x="193576" y="115012"/>
                      <a:pt x="140260" y="4540"/>
                    </a:cubicBezTo>
                    <a:cubicBezTo>
                      <a:pt x="139556" y="3132"/>
                      <a:pt x="140132" y="1275"/>
                      <a:pt x="141412" y="443"/>
                    </a:cubicBezTo>
                    <a:cubicBezTo>
                      <a:pt x="142820" y="-453"/>
                      <a:pt x="144548" y="59"/>
                      <a:pt x="145188" y="1531"/>
                    </a:cubicBezTo>
                    <a:cubicBezTo>
                      <a:pt x="209961" y="135686"/>
                      <a:pt x="419962" y="281106"/>
                      <a:pt x="430139" y="288082"/>
                    </a:cubicBezTo>
                    <a:cubicBezTo>
                      <a:pt x="460862" y="301523"/>
                      <a:pt x="491648" y="314580"/>
                      <a:pt x="521922" y="327253"/>
                    </a:cubicBezTo>
                    <a:cubicBezTo>
                      <a:pt x="523458" y="327957"/>
                      <a:pt x="525058" y="328597"/>
                      <a:pt x="526658" y="329301"/>
                    </a:cubicBezTo>
                    <a:cubicBezTo>
                      <a:pt x="461438" y="240462"/>
                      <a:pt x="394808" y="148359"/>
                      <a:pt x="358518" y="37822"/>
                    </a:cubicBezTo>
                    <a:cubicBezTo>
                      <a:pt x="358005" y="36222"/>
                      <a:pt x="358773" y="34430"/>
                      <a:pt x="360182" y="33854"/>
                    </a:cubicBezTo>
                    <a:cubicBezTo>
                      <a:pt x="361654" y="33150"/>
                      <a:pt x="363254" y="33982"/>
                      <a:pt x="363766" y="35454"/>
                    </a:cubicBezTo>
                    <a:cubicBezTo>
                      <a:pt x="400633" y="147655"/>
                      <a:pt x="469246" y="241166"/>
                      <a:pt x="535619" y="3315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7169;p74">
              <a:extLst>
                <a:ext uri="{FF2B5EF4-FFF2-40B4-BE49-F238E27FC236}">
                  <a16:creationId xmlns:a16="http://schemas.microsoft.com/office/drawing/2014/main" id="{5FD09CED-D00D-13CE-13FB-EC2112D906F7}"/>
                </a:ext>
              </a:extLst>
            </p:cNvPr>
            <p:cNvGrpSpPr/>
            <p:nvPr/>
          </p:nvGrpSpPr>
          <p:grpSpPr>
            <a:xfrm>
              <a:off x="10943515" y="248536"/>
              <a:ext cx="632881" cy="801424"/>
              <a:chOff x="10943515" y="248536"/>
              <a:chExt cx="632881" cy="801424"/>
            </a:xfrm>
          </p:grpSpPr>
          <p:sp>
            <p:nvSpPr>
              <p:cNvPr id="14" name="Google Shape;7170;p74">
                <a:extLst>
                  <a:ext uri="{FF2B5EF4-FFF2-40B4-BE49-F238E27FC236}">
                    <a16:creationId xmlns:a16="http://schemas.microsoft.com/office/drawing/2014/main" id="{C1416707-7657-8D59-0C27-2F1CED23B98E}"/>
                  </a:ext>
                </a:extLst>
              </p:cNvPr>
              <p:cNvSpPr/>
              <p:nvPr/>
            </p:nvSpPr>
            <p:spPr>
              <a:xfrm>
                <a:off x="10943515" y="248536"/>
                <a:ext cx="632881" cy="801424"/>
              </a:xfrm>
              <a:custGeom>
                <a:avLst/>
                <a:gdLst/>
                <a:ahLst/>
                <a:cxnLst/>
                <a:rect l="l" t="t" r="r" b="b"/>
                <a:pathLst>
                  <a:path w="632881" h="801424" extrusionOk="0">
                    <a:moveTo>
                      <a:pt x="55756" y="381167"/>
                    </a:moveTo>
                    <a:cubicBezTo>
                      <a:pt x="-8057" y="389487"/>
                      <a:pt x="4616" y="525370"/>
                      <a:pt x="1800" y="571198"/>
                    </a:cubicBezTo>
                    <a:cubicBezTo>
                      <a:pt x="-568" y="610241"/>
                      <a:pt x="-632" y="649476"/>
                      <a:pt x="1800" y="688583"/>
                    </a:cubicBezTo>
                    <a:cubicBezTo>
                      <a:pt x="2312" y="697288"/>
                      <a:pt x="12553" y="781455"/>
                      <a:pt x="15113" y="798416"/>
                    </a:cubicBezTo>
                    <a:cubicBezTo>
                      <a:pt x="15369" y="800336"/>
                      <a:pt x="15625" y="801424"/>
                      <a:pt x="15625" y="801424"/>
                    </a:cubicBezTo>
                    <a:cubicBezTo>
                      <a:pt x="17353" y="800848"/>
                      <a:pt x="19081" y="800336"/>
                      <a:pt x="20810" y="799824"/>
                    </a:cubicBezTo>
                    <a:cubicBezTo>
                      <a:pt x="116689" y="768717"/>
                      <a:pt x="214041" y="743756"/>
                      <a:pt x="310112" y="715465"/>
                    </a:cubicBezTo>
                    <a:cubicBezTo>
                      <a:pt x="330402" y="709513"/>
                      <a:pt x="356516" y="702472"/>
                      <a:pt x="370405" y="684743"/>
                    </a:cubicBezTo>
                    <a:cubicBezTo>
                      <a:pt x="384935" y="666117"/>
                      <a:pt x="391655" y="639107"/>
                      <a:pt x="364581" y="630275"/>
                    </a:cubicBezTo>
                    <a:cubicBezTo>
                      <a:pt x="348196" y="624898"/>
                      <a:pt x="330466" y="625858"/>
                      <a:pt x="313248" y="626754"/>
                    </a:cubicBezTo>
                    <a:cubicBezTo>
                      <a:pt x="319522" y="618370"/>
                      <a:pt x="351076" y="613057"/>
                      <a:pt x="361125" y="609473"/>
                    </a:cubicBezTo>
                    <a:cubicBezTo>
                      <a:pt x="379366" y="602816"/>
                      <a:pt x="398504" y="597312"/>
                      <a:pt x="416297" y="589503"/>
                    </a:cubicBezTo>
                    <a:cubicBezTo>
                      <a:pt x="444971" y="576830"/>
                      <a:pt x="475693" y="568510"/>
                      <a:pt x="504624" y="555197"/>
                    </a:cubicBezTo>
                    <a:cubicBezTo>
                      <a:pt x="531250" y="542972"/>
                      <a:pt x="591927" y="504889"/>
                      <a:pt x="577014" y="466421"/>
                    </a:cubicBezTo>
                    <a:cubicBezTo>
                      <a:pt x="567989" y="443060"/>
                      <a:pt x="531442" y="443828"/>
                      <a:pt x="511217" y="442036"/>
                    </a:cubicBezTo>
                    <a:cubicBezTo>
                      <a:pt x="477550" y="439219"/>
                      <a:pt x="443819" y="445364"/>
                      <a:pt x="410856" y="451444"/>
                    </a:cubicBezTo>
                    <a:cubicBezTo>
                      <a:pt x="450348" y="436659"/>
                      <a:pt x="490031" y="421746"/>
                      <a:pt x="526706" y="400560"/>
                    </a:cubicBezTo>
                    <a:cubicBezTo>
                      <a:pt x="563445" y="379375"/>
                      <a:pt x="597240" y="351468"/>
                      <a:pt x="620217" y="315113"/>
                    </a:cubicBezTo>
                    <a:cubicBezTo>
                      <a:pt x="631162" y="297832"/>
                      <a:pt x="638970" y="273766"/>
                      <a:pt x="626490" y="257701"/>
                    </a:cubicBezTo>
                    <a:cubicBezTo>
                      <a:pt x="615801" y="243940"/>
                      <a:pt x="595895" y="243556"/>
                      <a:pt x="578998" y="245860"/>
                    </a:cubicBezTo>
                    <a:cubicBezTo>
                      <a:pt x="530610" y="252581"/>
                      <a:pt x="483950" y="271846"/>
                      <a:pt x="444459" y="301352"/>
                    </a:cubicBezTo>
                    <a:cubicBezTo>
                      <a:pt x="514417" y="243684"/>
                      <a:pt x="586870" y="182815"/>
                      <a:pt x="623673" y="98584"/>
                    </a:cubicBezTo>
                    <a:cubicBezTo>
                      <a:pt x="628154" y="88279"/>
                      <a:pt x="632058" y="77463"/>
                      <a:pt x="632186" y="66134"/>
                    </a:cubicBezTo>
                    <a:cubicBezTo>
                      <a:pt x="632314" y="54869"/>
                      <a:pt x="627834" y="42964"/>
                      <a:pt x="618681" y="36947"/>
                    </a:cubicBezTo>
                    <a:cubicBezTo>
                      <a:pt x="603832" y="27155"/>
                      <a:pt x="584247" y="35731"/>
                      <a:pt x="569461" y="45588"/>
                    </a:cubicBezTo>
                    <a:cubicBezTo>
                      <a:pt x="498800" y="92376"/>
                      <a:pt x="454636" y="162845"/>
                      <a:pt x="401192" y="227170"/>
                    </a:cubicBezTo>
                    <a:cubicBezTo>
                      <a:pt x="416489" y="189407"/>
                      <a:pt x="427434" y="149724"/>
                      <a:pt x="433642" y="109273"/>
                    </a:cubicBezTo>
                    <a:cubicBezTo>
                      <a:pt x="438955" y="75030"/>
                      <a:pt x="440107" y="37267"/>
                      <a:pt x="421098" y="8721"/>
                    </a:cubicBezTo>
                    <a:cubicBezTo>
                      <a:pt x="418794" y="5201"/>
                      <a:pt x="415913" y="1681"/>
                      <a:pt x="411945" y="464"/>
                    </a:cubicBezTo>
                    <a:cubicBezTo>
                      <a:pt x="405864" y="-1392"/>
                      <a:pt x="399719" y="2641"/>
                      <a:pt x="394855" y="6801"/>
                    </a:cubicBezTo>
                    <a:cubicBezTo>
                      <a:pt x="362148" y="34579"/>
                      <a:pt x="343011" y="75606"/>
                      <a:pt x="327586" y="116314"/>
                    </a:cubicBezTo>
                    <a:cubicBezTo>
                      <a:pt x="309793" y="163037"/>
                      <a:pt x="295520" y="211169"/>
                      <a:pt x="285087" y="260133"/>
                    </a:cubicBezTo>
                    <a:cubicBezTo>
                      <a:pt x="290783" y="232547"/>
                      <a:pt x="295392" y="206561"/>
                      <a:pt x="290975" y="175646"/>
                    </a:cubicBezTo>
                    <a:cubicBezTo>
                      <a:pt x="287455" y="151196"/>
                      <a:pt x="279582" y="107609"/>
                      <a:pt x="247707" y="111193"/>
                    </a:cubicBezTo>
                    <a:cubicBezTo>
                      <a:pt x="239195" y="112089"/>
                      <a:pt x="231642" y="116698"/>
                      <a:pt x="224922" y="123418"/>
                    </a:cubicBezTo>
                    <a:cubicBezTo>
                      <a:pt x="204056" y="144604"/>
                      <a:pt x="191191" y="187167"/>
                      <a:pt x="182998" y="208737"/>
                    </a:cubicBezTo>
                    <a:cubicBezTo>
                      <a:pt x="166357" y="252324"/>
                      <a:pt x="155284" y="297896"/>
                      <a:pt x="144980" y="343468"/>
                    </a:cubicBezTo>
                    <a:cubicBezTo>
                      <a:pt x="139667" y="367086"/>
                      <a:pt x="134547" y="390767"/>
                      <a:pt x="129106" y="414385"/>
                    </a:cubicBezTo>
                    <a:cubicBezTo>
                      <a:pt x="124754" y="433203"/>
                      <a:pt x="113041" y="458293"/>
                      <a:pt x="113041" y="477430"/>
                    </a:cubicBezTo>
                    <a:cubicBezTo>
                      <a:pt x="113041" y="455989"/>
                      <a:pt x="112913" y="433779"/>
                      <a:pt x="104272" y="414193"/>
                    </a:cubicBezTo>
                    <a:cubicBezTo>
                      <a:pt x="95759" y="394608"/>
                      <a:pt x="76302" y="378414"/>
                      <a:pt x="55756" y="3811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7171;p74">
                <a:extLst>
                  <a:ext uri="{FF2B5EF4-FFF2-40B4-BE49-F238E27FC236}">
                    <a16:creationId xmlns:a16="http://schemas.microsoft.com/office/drawing/2014/main" id="{AEBEDC7C-2298-0064-3EA3-CFF4AFA93AA4}"/>
                  </a:ext>
                </a:extLst>
              </p:cNvPr>
              <p:cNvSpPr/>
              <p:nvPr/>
            </p:nvSpPr>
            <p:spPr>
              <a:xfrm>
                <a:off x="10958564" y="322990"/>
                <a:ext cx="562827" cy="726969"/>
              </a:xfrm>
              <a:custGeom>
                <a:avLst/>
                <a:gdLst/>
                <a:ahLst/>
                <a:cxnLst/>
                <a:rect l="l" t="t" r="r" b="b"/>
                <a:pathLst>
                  <a:path w="562827" h="726969" extrusionOk="0">
                    <a:moveTo>
                      <a:pt x="174030" y="483110"/>
                    </a:moveTo>
                    <a:cubicBezTo>
                      <a:pt x="173966" y="483750"/>
                      <a:pt x="174030" y="484326"/>
                      <a:pt x="174286" y="484839"/>
                    </a:cubicBezTo>
                    <a:cubicBezTo>
                      <a:pt x="135243" y="534955"/>
                      <a:pt x="95368" y="586607"/>
                      <a:pt x="58053" y="639539"/>
                    </a:cubicBezTo>
                    <a:cubicBezTo>
                      <a:pt x="62021" y="551532"/>
                      <a:pt x="60549" y="462565"/>
                      <a:pt x="53508" y="374814"/>
                    </a:cubicBezTo>
                    <a:cubicBezTo>
                      <a:pt x="53380" y="373278"/>
                      <a:pt x="52036" y="372126"/>
                      <a:pt x="50500" y="372254"/>
                    </a:cubicBezTo>
                    <a:cubicBezTo>
                      <a:pt x="48964" y="372382"/>
                      <a:pt x="47876" y="373726"/>
                      <a:pt x="48004" y="375390"/>
                    </a:cubicBezTo>
                    <a:cubicBezTo>
                      <a:pt x="55236" y="465701"/>
                      <a:pt x="56644" y="557420"/>
                      <a:pt x="52164" y="647987"/>
                    </a:cubicBezTo>
                    <a:cubicBezTo>
                      <a:pt x="34627" y="673077"/>
                      <a:pt x="17154" y="698424"/>
                      <a:pt x="0" y="723962"/>
                    </a:cubicBezTo>
                    <a:cubicBezTo>
                      <a:pt x="256" y="725882"/>
                      <a:pt x="513" y="726970"/>
                      <a:pt x="513" y="726970"/>
                    </a:cubicBezTo>
                    <a:cubicBezTo>
                      <a:pt x="2240" y="726394"/>
                      <a:pt x="3968" y="725882"/>
                      <a:pt x="5697" y="725370"/>
                    </a:cubicBezTo>
                    <a:cubicBezTo>
                      <a:pt x="21826" y="701368"/>
                      <a:pt x="38275" y="677494"/>
                      <a:pt x="54789" y="653876"/>
                    </a:cubicBezTo>
                    <a:cubicBezTo>
                      <a:pt x="55236" y="653876"/>
                      <a:pt x="55621" y="653876"/>
                      <a:pt x="55940" y="653684"/>
                    </a:cubicBezTo>
                    <a:cubicBezTo>
                      <a:pt x="132875" y="614769"/>
                      <a:pt x="218834" y="593199"/>
                      <a:pt x="304409" y="591407"/>
                    </a:cubicBezTo>
                    <a:cubicBezTo>
                      <a:pt x="306009" y="591407"/>
                      <a:pt x="307160" y="590063"/>
                      <a:pt x="307160" y="588463"/>
                    </a:cubicBezTo>
                    <a:cubicBezTo>
                      <a:pt x="307160" y="586863"/>
                      <a:pt x="305881" y="585647"/>
                      <a:pt x="304345" y="585647"/>
                    </a:cubicBezTo>
                    <a:cubicBezTo>
                      <a:pt x="220689" y="587503"/>
                      <a:pt x="136779" y="607920"/>
                      <a:pt x="61125" y="644851"/>
                    </a:cubicBezTo>
                    <a:cubicBezTo>
                      <a:pt x="100232" y="589231"/>
                      <a:pt x="142283" y="534955"/>
                      <a:pt x="183247" y="482342"/>
                    </a:cubicBezTo>
                    <a:cubicBezTo>
                      <a:pt x="220946" y="455844"/>
                      <a:pt x="268181" y="446692"/>
                      <a:pt x="317338" y="438947"/>
                    </a:cubicBezTo>
                    <a:cubicBezTo>
                      <a:pt x="370333" y="430626"/>
                      <a:pt x="422178" y="423522"/>
                      <a:pt x="474278" y="426978"/>
                    </a:cubicBezTo>
                    <a:cubicBezTo>
                      <a:pt x="475750" y="427106"/>
                      <a:pt x="477094" y="425826"/>
                      <a:pt x="477222" y="424290"/>
                    </a:cubicBezTo>
                    <a:cubicBezTo>
                      <a:pt x="477222" y="422690"/>
                      <a:pt x="476134" y="421410"/>
                      <a:pt x="474662" y="421281"/>
                    </a:cubicBezTo>
                    <a:cubicBezTo>
                      <a:pt x="422050" y="417825"/>
                      <a:pt x="369822" y="425058"/>
                      <a:pt x="316570" y="433314"/>
                    </a:cubicBezTo>
                    <a:cubicBezTo>
                      <a:pt x="272342" y="440227"/>
                      <a:pt x="229586" y="448484"/>
                      <a:pt x="193615" y="469157"/>
                    </a:cubicBezTo>
                    <a:cubicBezTo>
                      <a:pt x="212305" y="445091"/>
                      <a:pt x="231314" y="420577"/>
                      <a:pt x="250196" y="395743"/>
                    </a:cubicBezTo>
                    <a:cubicBezTo>
                      <a:pt x="345692" y="325658"/>
                      <a:pt x="450276" y="269909"/>
                      <a:pt x="561005" y="230098"/>
                    </a:cubicBezTo>
                    <a:cubicBezTo>
                      <a:pt x="562413" y="229586"/>
                      <a:pt x="563181" y="227986"/>
                      <a:pt x="562669" y="226514"/>
                    </a:cubicBezTo>
                    <a:cubicBezTo>
                      <a:pt x="562157" y="224978"/>
                      <a:pt x="560557" y="224210"/>
                      <a:pt x="559148" y="224722"/>
                    </a:cubicBezTo>
                    <a:cubicBezTo>
                      <a:pt x="453604" y="262677"/>
                      <a:pt x="353628" y="315161"/>
                      <a:pt x="261653" y="380574"/>
                    </a:cubicBezTo>
                    <a:cubicBezTo>
                      <a:pt x="271702" y="367197"/>
                      <a:pt x="281622" y="353884"/>
                      <a:pt x="291479" y="340443"/>
                    </a:cubicBezTo>
                    <a:cubicBezTo>
                      <a:pt x="361053" y="244883"/>
                      <a:pt x="446052" y="134411"/>
                      <a:pt x="548716" y="38915"/>
                    </a:cubicBezTo>
                    <a:cubicBezTo>
                      <a:pt x="549868" y="37891"/>
                      <a:pt x="549932" y="36035"/>
                      <a:pt x="548972" y="34883"/>
                    </a:cubicBezTo>
                    <a:cubicBezTo>
                      <a:pt x="547948" y="33795"/>
                      <a:pt x="546156" y="33603"/>
                      <a:pt x="545068" y="34627"/>
                    </a:cubicBezTo>
                    <a:cubicBezTo>
                      <a:pt x="442020" y="130442"/>
                      <a:pt x="356828" y="241235"/>
                      <a:pt x="287063" y="336987"/>
                    </a:cubicBezTo>
                    <a:cubicBezTo>
                      <a:pt x="279639" y="347164"/>
                      <a:pt x="272150" y="357276"/>
                      <a:pt x="264597" y="367389"/>
                    </a:cubicBezTo>
                    <a:cubicBezTo>
                      <a:pt x="297304" y="299928"/>
                      <a:pt x="376990" y="123146"/>
                      <a:pt x="376734" y="2816"/>
                    </a:cubicBezTo>
                    <a:cubicBezTo>
                      <a:pt x="376734" y="1280"/>
                      <a:pt x="375518" y="0"/>
                      <a:pt x="373982" y="0"/>
                    </a:cubicBezTo>
                    <a:cubicBezTo>
                      <a:pt x="372382" y="0"/>
                      <a:pt x="371165" y="1280"/>
                      <a:pt x="371165" y="2880"/>
                    </a:cubicBezTo>
                    <a:cubicBezTo>
                      <a:pt x="371486" y="149004"/>
                      <a:pt x="252116" y="380382"/>
                      <a:pt x="246227" y="391583"/>
                    </a:cubicBezTo>
                    <a:cubicBezTo>
                      <a:pt x="225490" y="418849"/>
                      <a:pt x="204561" y="445859"/>
                      <a:pt x="183887" y="472358"/>
                    </a:cubicBezTo>
                    <a:cubicBezTo>
                      <a:pt x="182863" y="473766"/>
                      <a:pt x="181775" y="475110"/>
                      <a:pt x="180686" y="476518"/>
                    </a:cubicBezTo>
                    <a:cubicBezTo>
                      <a:pt x="199568" y="368093"/>
                      <a:pt x="218385" y="256148"/>
                      <a:pt x="203537" y="144716"/>
                    </a:cubicBezTo>
                    <a:cubicBezTo>
                      <a:pt x="203344" y="143115"/>
                      <a:pt x="201936" y="142027"/>
                      <a:pt x="200464" y="142283"/>
                    </a:cubicBezTo>
                    <a:cubicBezTo>
                      <a:pt x="198928" y="142475"/>
                      <a:pt x="197904" y="144011"/>
                      <a:pt x="198096" y="145484"/>
                    </a:cubicBezTo>
                    <a:cubicBezTo>
                      <a:pt x="213201" y="258645"/>
                      <a:pt x="193296" y="372766"/>
                      <a:pt x="173966" y="4831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4">
          <a:extLst>
            <a:ext uri="{FF2B5EF4-FFF2-40B4-BE49-F238E27FC236}">
              <a16:creationId xmlns:a16="http://schemas.microsoft.com/office/drawing/2014/main" id="{A9BFEEA3-39BC-9865-2CB4-0B543FDCE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E5B98158-30E8-353C-C7BB-0179DC3C3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7927"/>
            <a:ext cx="9144000" cy="415278"/>
          </a:xfrm>
          <a:prstGeom prst="rect">
            <a:avLst/>
          </a:prstGeom>
        </p:spPr>
      </p:pic>
      <p:sp>
        <p:nvSpPr>
          <p:cNvPr id="3534" name="Google Shape;3534;p44">
            <a:extLst>
              <a:ext uri="{FF2B5EF4-FFF2-40B4-BE49-F238E27FC236}">
                <a16:creationId xmlns:a16="http://schemas.microsoft.com/office/drawing/2014/main" id="{A5BD3C1F-90A2-A243-F2AA-01543AE3CE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0020" y="258911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Types of Health Insurance</a:t>
            </a:r>
            <a:endParaRPr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BC42402-71D3-1418-61BA-AA21EA7AD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90655"/>
            <a:ext cx="3505689" cy="1752845"/>
          </a:xfrm>
          <a:prstGeom prst="rect">
            <a:avLst/>
          </a:prstGeom>
        </p:spPr>
      </p:pic>
      <p:sp>
        <p:nvSpPr>
          <p:cNvPr id="31" name="Google Shape;574;p40">
            <a:extLst>
              <a:ext uri="{FF2B5EF4-FFF2-40B4-BE49-F238E27FC236}">
                <a16:creationId xmlns:a16="http://schemas.microsoft.com/office/drawing/2014/main" id="{DDCAD681-741F-C5A5-DAEA-18AA1E6AD599}"/>
              </a:ext>
            </a:extLst>
          </p:cNvPr>
          <p:cNvSpPr/>
          <p:nvPr/>
        </p:nvSpPr>
        <p:spPr>
          <a:xfrm>
            <a:off x="334333" y="1269904"/>
            <a:ext cx="2646964" cy="3569638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240A7500-D42A-1079-1DBE-38B5289E3139}"/>
              </a:ext>
            </a:extLst>
          </p:cNvPr>
          <p:cNvSpPr txBox="1"/>
          <p:nvPr/>
        </p:nvSpPr>
        <p:spPr>
          <a:xfrm>
            <a:off x="412911" y="2069173"/>
            <a:ext cx="2516473" cy="196977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b="0" i="0" u="none" strike="noStrike" cap="none" normalizeH="0" baseline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Eligibility: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</a:rPr>
              <a:t>	- limited income, 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</a:rPr>
              <a:t>	- </a:t>
            </a:r>
            <a:r>
              <a:rPr lang="en-US" altLang="en-US" sz="1200" dirty="0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</a:rPr>
              <a:t>ncluding children, 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</a:rPr>
              <a:t>	- pregnant women, 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</a:rPr>
              <a:t>	- Disabled Ones</a:t>
            </a:r>
            <a:endParaRPr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33" name="Google Shape;584;p40">
            <a:extLst>
              <a:ext uri="{FF2B5EF4-FFF2-40B4-BE49-F238E27FC236}">
                <a16:creationId xmlns:a16="http://schemas.microsoft.com/office/drawing/2014/main" id="{7F347DD3-2C9E-2F57-FF19-F6A986A508E1}"/>
              </a:ext>
            </a:extLst>
          </p:cNvPr>
          <p:cNvSpPr txBox="1">
            <a:spLocks/>
          </p:cNvSpPr>
          <p:nvPr/>
        </p:nvSpPr>
        <p:spPr>
          <a:xfrm>
            <a:off x="481364" y="1357511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chemeClr val="bg1"/>
                </a:solidFill>
                <a:latin typeface="Onest" panose="020B0604020202020204" charset="0"/>
              </a:rPr>
              <a:t>Medicaid</a:t>
            </a:r>
            <a:endParaRPr lang="en-IN" sz="2800" b="1" dirty="0">
              <a:solidFill>
                <a:schemeClr val="bg1"/>
              </a:solidFill>
              <a:latin typeface="Onest" panose="020B0604020202020204" charset="0"/>
              <a:cs typeface="Hind" panose="02000000000000000000" pitchFamily="2" charset="0"/>
            </a:endParaRPr>
          </a:p>
        </p:txBody>
      </p:sp>
      <p:sp>
        <p:nvSpPr>
          <p:cNvPr id="37" name="Google Shape;574;p40">
            <a:extLst>
              <a:ext uri="{FF2B5EF4-FFF2-40B4-BE49-F238E27FC236}">
                <a16:creationId xmlns:a16="http://schemas.microsoft.com/office/drawing/2014/main" id="{2688C798-588D-10AF-9E5B-676B20BC182F}"/>
              </a:ext>
            </a:extLst>
          </p:cNvPr>
          <p:cNvSpPr/>
          <p:nvPr/>
        </p:nvSpPr>
        <p:spPr>
          <a:xfrm>
            <a:off x="6232533" y="1269239"/>
            <a:ext cx="2646964" cy="3569638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TextBox 38">
            <a:extLst>
              <a:ext uri="{FF2B5EF4-FFF2-40B4-BE49-F238E27FC236}">
                <a16:creationId xmlns:a16="http://schemas.microsoft.com/office/drawing/2014/main" id="{51F11FC7-DBC1-7185-994E-75F91CE303AD}"/>
              </a:ext>
            </a:extLst>
          </p:cNvPr>
          <p:cNvSpPr txBox="1"/>
          <p:nvPr/>
        </p:nvSpPr>
        <p:spPr>
          <a:xfrm>
            <a:off x="6294124" y="2126708"/>
            <a:ext cx="2516473" cy="11772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b="0" i="0" u="none" strike="noStrike" cap="none" normalizeH="0" baseline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latin typeface="Hind" panose="02000000000000000000" pitchFamily="2" charset="0"/>
              <a:cs typeface="Hind" panose="02000000000000000000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Eligibility: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dirty="0">
                <a:solidFill>
                  <a:schemeClr val="accent5">
                    <a:lumMod val="10000"/>
                  </a:schemeClr>
                </a:solidFill>
                <a:latin typeface="Hind"/>
                <a:cs typeface="Hind"/>
              </a:rPr>
              <a:t>	- Offered as part of employee benefits.</a:t>
            </a:r>
            <a:endParaRPr lang="en-IN" sz="1200" dirty="0">
              <a:solidFill>
                <a:schemeClr val="accent5">
                  <a:lumMod val="10000"/>
                </a:schemeClr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CF2A11-E750-6B36-65FA-64E828AA0869}"/>
              </a:ext>
            </a:extLst>
          </p:cNvPr>
          <p:cNvSpPr txBox="1"/>
          <p:nvPr/>
        </p:nvSpPr>
        <p:spPr>
          <a:xfrm>
            <a:off x="5455201" y="1384963"/>
            <a:ext cx="4194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Onest" panose="020B0604020202020204" charset="0"/>
              </a:rPr>
              <a:t>Commercial</a:t>
            </a:r>
            <a:endParaRPr lang="en-IN" sz="2800" b="1" dirty="0">
              <a:solidFill>
                <a:schemeClr val="bg1"/>
              </a:solidFill>
              <a:latin typeface="Onest" panose="020B0604020202020204" charset="0"/>
            </a:endParaRPr>
          </a:p>
        </p:txBody>
      </p:sp>
      <p:sp>
        <p:nvSpPr>
          <p:cNvPr id="43" name="Google Shape;574;p40">
            <a:extLst>
              <a:ext uri="{FF2B5EF4-FFF2-40B4-BE49-F238E27FC236}">
                <a16:creationId xmlns:a16="http://schemas.microsoft.com/office/drawing/2014/main" id="{1D64C0FB-8696-05DF-D8F1-890841DBD23E}"/>
              </a:ext>
            </a:extLst>
          </p:cNvPr>
          <p:cNvSpPr/>
          <p:nvPr/>
        </p:nvSpPr>
        <p:spPr>
          <a:xfrm>
            <a:off x="3271372" y="1269904"/>
            <a:ext cx="2646964" cy="3569638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TextBox 34">
            <a:extLst>
              <a:ext uri="{FF2B5EF4-FFF2-40B4-BE49-F238E27FC236}">
                <a16:creationId xmlns:a16="http://schemas.microsoft.com/office/drawing/2014/main" id="{B43842AE-B69B-890C-8646-8AD1D81B4888}"/>
              </a:ext>
            </a:extLst>
          </p:cNvPr>
          <p:cNvSpPr txBox="1"/>
          <p:nvPr/>
        </p:nvSpPr>
        <p:spPr>
          <a:xfrm>
            <a:off x="3348679" y="2422944"/>
            <a:ext cx="2702716" cy="141577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Eligibility: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latin typeface="Hind"/>
              <a:cs typeface="Hind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solidFill>
                  <a:schemeClr val="accent5">
                    <a:lumMod val="10000"/>
                  </a:schemeClr>
                </a:solidFill>
                <a:latin typeface="Hind"/>
                <a:cs typeface="Hind"/>
              </a:rPr>
              <a:t>	-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Hind"/>
                <a:cs typeface="Hind"/>
              </a:rPr>
              <a:t>65+ people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Hind"/>
                <a:cs typeface="Hind"/>
              </a:rPr>
              <a:t>	- younger individuals with qualifying disabilities.</a:t>
            </a:r>
            <a:endParaRPr lang="en-US" altLang="en-US" sz="1200" b="0" i="0" u="none" strike="noStrike" cap="none" normalizeH="0" baseline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latin typeface="Hind"/>
              <a:cs typeface="Hind"/>
            </a:endParaRPr>
          </a:p>
          <a:p>
            <a:endParaRPr lang="en-IN" dirty="0">
              <a:solidFill>
                <a:schemeClr val="tx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A00494-DA71-9E9D-B3B4-4149FFFE8B9F}"/>
              </a:ext>
            </a:extLst>
          </p:cNvPr>
          <p:cNvSpPr txBox="1"/>
          <p:nvPr/>
        </p:nvSpPr>
        <p:spPr>
          <a:xfrm>
            <a:off x="3836790" y="1358151"/>
            <a:ext cx="187263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b="1" dirty="0">
                <a:solidFill>
                  <a:schemeClr val="bg1"/>
                </a:solidFill>
                <a:latin typeface="Onest" panose="020B0604020202020204" charset="0"/>
              </a:rPr>
              <a:t>Medicare</a:t>
            </a:r>
          </a:p>
        </p:txBody>
      </p:sp>
      <p:grpSp>
        <p:nvGrpSpPr>
          <p:cNvPr id="47" name="Google Shape;7157;p74">
            <a:extLst>
              <a:ext uri="{FF2B5EF4-FFF2-40B4-BE49-F238E27FC236}">
                <a16:creationId xmlns:a16="http://schemas.microsoft.com/office/drawing/2014/main" id="{74D507A9-F864-4EDB-0668-5D3197CC2E69}"/>
              </a:ext>
            </a:extLst>
          </p:cNvPr>
          <p:cNvGrpSpPr/>
          <p:nvPr/>
        </p:nvGrpSpPr>
        <p:grpSpPr>
          <a:xfrm>
            <a:off x="8583286" y="-260389"/>
            <a:ext cx="1615347" cy="991764"/>
            <a:chOff x="9648043" y="248536"/>
            <a:chExt cx="2126016" cy="1305296"/>
          </a:xfrm>
        </p:grpSpPr>
        <p:sp>
          <p:nvSpPr>
            <p:cNvPr id="48" name="Google Shape;7158;p74">
              <a:extLst>
                <a:ext uri="{FF2B5EF4-FFF2-40B4-BE49-F238E27FC236}">
                  <a16:creationId xmlns:a16="http://schemas.microsoft.com/office/drawing/2014/main" id="{2ABE3EFC-04C5-1EC1-AE4D-9DD90B1CA18E}"/>
                </a:ext>
              </a:extLst>
            </p:cNvPr>
            <p:cNvSpPr/>
            <p:nvPr/>
          </p:nvSpPr>
          <p:spPr>
            <a:xfrm>
              <a:off x="9648043" y="386688"/>
              <a:ext cx="389854" cy="684009"/>
            </a:xfrm>
            <a:custGeom>
              <a:avLst/>
              <a:gdLst/>
              <a:ahLst/>
              <a:cxnLst/>
              <a:rect l="l" t="t" r="r" b="b"/>
              <a:pathLst>
                <a:path w="389854" h="684009" extrusionOk="0">
                  <a:moveTo>
                    <a:pt x="1169" y="173057"/>
                  </a:moveTo>
                  <a:lnTo>
                    <a:pt x="1169" y="173057"/>
                  </a:lnTo>
                  <a:cubicBezTo>
                    <a:pt x="1169" y="173057"/>
                    <a:pt x="1169" y="173057"/>
                    <a:pt x="1169" y="173057"/>
                  </a:cubicBezTo>
                  <a:cubicBezTo>
                    <a:pt x="1169" y="173057"/>
                    <a:pt x="1169" y="173057"/>
                    <a:pt x="1169" y="173057"/>
                  </a:cubicBezTo>
                  <a:cubicBezTo>
                    <a:pt x="1169" y="173057"/>
                    <a:pt x="1169" y="173121"/>
                    <a:pt x="1233" y="173185"/>
                  </a:cubicBezTo>
                  <a:cubicBezTo>
                    <a:pt x="6289" y="179201"/>
                    <a:pt x="10706" y="186050"/>
                    <a:pt x="14993" y="192642"/>
                  </a:cubicBezTo>
                  <a:cubicBezTo>
                    <a:pt x="21010" y="201923"/>
                    <a:pt x="27219" y="211588"/>
                    <a:pt x="35412" y="219333"/>
                  </a:cubicBezTo>
                  <a:cubicBezTo>
                    <a:pt x="51860" y="234950"/>
                    <a:pt x="71510" y="239494"/>
                    <a:pt x="90584" y="243847"/>
                  </a:cubicBezTo>
                  <a:cubicBezTo>
                    <a:pt x="100313" y="246087"/>
                    <a:pt x="110361" y="248391"/>
                    <a:pt x="119834" y="252167"/>
                  </a:cubicBezTo>
                  <a:cubicBezTo>
                    <a:pt x="121114" y="252679"/>
                    <a:pt x="122907" y="253255"/>
                    <a:pt x="124955" y="253895"/>
                  </a:cubicBezTo>
                  <a:cubicBezTo>
                    <a:pt x="128603" y="255047"/>
                    <a:pt x="134876" y="257096"/>
                    <a:pt x="137884" y="259016"/>
                  </a:cubicBezTo>
                  <a:cubicBezTo>
                    <a:pt x="140508" y="262152"/>
                    <a:pt x="143132" y="265288"/>
                    <a:pt x="145820" y="268424"/>
                  </a:cubicBezTo>
                  <a:cubicBezTo>
                    <a:pt x="145820" y="268489"/>
                    <a:pt x="145820" y="268553"/>
                    <a:pt x="145884" y="268681"/>
                  </a:cubicBezTo>
                  <a:cubicBezTo>
                    <a:pt x="146204" y="269513"/>
                    <a:pt x="146781" y="270153"/>
                    <a:pt x="147549" y="270537"/>
                  </a:cubicBezTo>
                  <a:cubicBezTo>
                    <a:pt x="159646" y="285066"/>
                    <a:pt x="171743" y="299851"/>
                    <a:pt x="183583" y="315084"/>
                  </a:cubicBezTo>
                  <a:cubicBezTo>
                    <a:pt x="170975" y="307916"/>
                    <a:pt x="155485" y="303435"/>
                    <a:pt x="136603" y="301515"/>
                  </a:cubicBezTo>
                  <a:cubicBezTo>
                    <a:pt x="127963" y="300683"/>
                    <a:pt x="119066" y="300299"/>
                    <a:pt x="110553" y="299979"/>
                  </a:cubicBezTo>
                  <a:cubicBezTo>
                    <a:pt x="93144" y="299275"/>
                    <a:pt x="75158" y="298571"/>
                    <a:pt x="58453" y="293514"/>
                  </a:cubicBezTo>
                  <a:cubicBezTo>
                    <a:pt x="57302" y="293130"/>
                    <a:pt x="56021" y="293514"/>
                    <a:pt x="55189" y="294411"/>
                  </a:cubicBezTo>
                  <a:cubicBezTo>
                    <a:pt x="54357" y="295307"/>
                    <a:pt x="54101" y="296651"/>
                    <a:pt x="54485" y="297803"/>
                  </a:cubicBezTo>
                  <a:cubicBezTo>
                    <a:pt x="61078" y="316556"/>
                    <a:pt x="78871" y="326797"/>
                    <a:pt x="96600" y="335630"/>
                  </a:cubicBezTo>
                  <a:cubicBezTo>
                    <a:pt x="123226" y="349007"/>
                    <a:pt x="149404" y="360592"/>
                    <a:pt x="176670" y="355919"/>
                  </a:cubicBezTo>
                  <a:cubicBezTo>
                    <a:pt x="184223" y="354639"/>
                    <a:pt x="191712" y="352719"/>
                    <a:pt x="199008" y="350799"/>
                  </a:cubicBezTo>
                  <a:cubicBezTo>
                    <a:pt x="202272" y="349967"/>
                    <a:pt x="205537" y="349135"/>
                    <a:pt x="208801" y="348367"/>
                  </a:cubicBezTo>
                  <a:cubicBezTo>
                    <a:pt x="225570" y="371281"/>
                    <a:pt x="241508" y="394963"/>
                    <a:pt x="256037" y="419413"/>
                  </a:cubicBezTo>
                  <a:cubicBezTo>
                    <a:pt x="249765" y="412116"/>
                    <a:pt x="243108" y="405139"/>
                    <a:pt x="235171" y="399955"/>
                  </a:cubicBezTo>
                  <a:cubicBezTo>
                    <a:pt x="221666" y="391058"/>
                    <a:pt x="206113" y="384658"/>
                    <a:pt x="189024" y="380945"/>
                  </a:cubicBezTo>
                  <a:cubicBezTo>
                    <a:pt x="157661" y="374097"/>
                    <a:pt x="124698" y="376657"/>
                    <a:pt x="96280" y="379601"/>
                  </a:cubicBezTo>
                  <a:cubicBezTo>
                    <a:pt x="96280" y="379601"/>
                    <a:pt x="96280" y="379601"/>
                    <a:pt x="96280" y="379601"/>
                  </a:cubicBezTo>
                  <a:cubicBezTo>
                    <a:pt x="94552" y="379793"/>
                    <a:pt x="93208" y="381393"/>
                    <a:pt x="93400" y="383250"/>
                  </a:cubicBezTo>
                  <a:cubicBezTo>
                    <a:pt x="93528" y="384786"/>
                    <a:pt x="94680" y="385938"/>
                    <a:pt x="96024" y="386194"/>
                  </a:cubicBezTo>
                  <a:cubicBezTo>
                    <a:pt x="97881" y="387282"/>
                    <a:pt x="103577" y="393426"/>
                    <a:pt x="106393" y="396371"/>
                  </a:cubicBezTo>
                  <a:cubicBezTo>
                    <a:pt x="109081" y="399251"/>
                    <a:pt x="110618" y="400851"/>
                    <a:pt x="111578" y="401683"/>
                  </a:cubicBezTo>
                  <a:cubicBezTo>
                    <a:pt x="117658" y="406675"/>
                    <a:pt x="124187" y="411348"/>
                    <a:pt x="130907" y="415444"/>
                  </a:cubicBezTo>
                  <a:cubicBezTo>
                    <a:pt x="144732" y="423893"/>
                    <a:pt x="159710" y="430357"/>
                    <a:pt x="175327" y="434710"/>
                  </a:cubicBezTo>
                  <a:cubicBezTo>
                    <a:pt x="191072" y="439062"/>
                    <a:pt x="207137" y="441110"/>
                    <a:pt x="223138" y="440854"/>
                  </a:cubicBezTo>
                  <a:cubicBezTo>
                    <a:pt x="226915" y="440854"/>
                    <a:pt x="230499" y="440598"/>
                    <a:pt x="233955" y="440470"/>
                  </a:cubicBezTo>
                  <a:cubicBezTo>
                    <a:pt x="245988" y="439830"/>
                    <a:pt x="256357" y="439318"/>
                    <a:pt x="268774" y="444310"/>
                  </a:cubicBezTo>
                  <a:cubicBezTo>
                    <a:pt x="269222" y="444502"/>
                    <a:pt x="269670" y="444502"/>
                    <a:pt x="270183" y="444502"/>
                  </a:cubicBezTo>
                  <a:cubicBezTo>
                    <a:pt x="277223" y="457560"/>
                    <a:pt x="283752" y="470873"/>
                    <a:pt x="289768" y="484378"/>
                  </a:cubicBezTo>
                  <a:cubicBezTo>
                    <a:pt x="273510" y="484570"/>
                    <a:pt x="257445" y="487962"/>
                    <a:pt x="239588" y="495195"/>
                  </a:cubicBezTo>
                  <a:cubicBezTo>
                    <a:pt x="222755" y="501979"/>
                    <a:pt x="207778" y="512860"/>
                    <a:pt x="196320" y="526749"/>
                  </a:cubicBezTo>
                  <a:cubicBezTo>
                    <a:pt x="188960" y="535646"/>
                    <a:pt x="177311" y="553439"/>
                    <a:pt x="182431" y="572385"/>
                  </a:cubicBezTo>
                  <a:cubicBezTo>
                    <a:pt x="182687" y="573345"/>
                    <a:pt x="183391" y="574177"/>
                    <a:pt x="184351" y="574625"/>
                  </a:cubicBezTo>
                  <a:cubicBezTo>
                    <a:pt x="185120" y="574945"/>
                    <a:pt x="187295" y="574369"/>
                    <a:pt x="190304" y="573217"/>
                  </a:cubicBezTo>
                  <a:cubicBezTo>
                    <a:pt x="202913" y="568544"/>
                    <a:pt x="230115" y="554207"/>
                    <a:pt x="230435" y="554015"/>
                  </a:cubicBezTo>
                  <a:cubicBezTo>
                    <a:pt x="244900" y="545503"/>
                    <a:pt x="258597" y="535582"/>
                    <a:pt x="271142" y="524445"/>
                  </a:cubicBezTo>
                  <a:cubicBezTo>
                    <a:pt x="281319" y="515484"/>
                    <a:pt x="288679" y="505307"/>
                    <a:pt x="294632" y="495963"/>
                  </a:cubicBezTo>
                  <a:cubicBezTo>
                    <a:pt x="318506" y="553311"/>
                    <a:pt x="332139" y="614692"/>
                    <a:pt x="328363" y="680489"/>
                  </a:cubicBezTo>
                  <a:cubicBezTo>
                    <a:pt x="328235" y="682345"/>
                    <a:pt x="329579" y="683881"/>
                    <a:pt x="331371" y="684010"/>
                  </a:cubicBezTo>
                  <a:cubicBezTo>
                    <a:pt x="331819" y="684010"/>
                    <a:pt x="332267" y="684010"/>
                    <a:pt x="332651" y="683818"/>
                  </a:cubicBezTo>
                  <a:cubicBezTo>
                    <a:pt x="333803" y="683369"/>
                    <a:pt x="334699" y="682281"/>
                    <a:pt x="334763" y="680873"/>
                  </a:cubicBezTo>
                  <a:cubicBezTo>
                    <a:pt x="339819" y="593762"/>
                    <a:pt x="314986" y="514524"/>
                    <a:pt x="276135" y="442070"/>
                  </a:cubicBezTo>
                  <a:cubicBezTo>
                    <a:pt x="282855" y="448471"/>
                    <a:pt x="290344" y="455063"/>
                    <a:pt x="299176" y="459160"/>
                  </a:cubicBezTo>
                  <a:cubicBezTo>
                    <a:pt x="307433" y="463000"/>
                    <a:pt x="317162" y="464856"/>
                    <a:pt x="329771" y="465112"/>
                  </a:cubicBezTo>
                  <a:cubicBezTo>
                    <a:pt x="349165" y="465432"/>
                    <a:pt x="368494" y="462104"/>
                    <a:pt x="387183" y="458904"/>
                  </a:cubicBezTo>
                  <a:cubicBezTo>
                    <a:pt x="387375" y="458904"/>
                    <a:pt x="387568" y="458840"/>
                    <a:pt x="387760" y="458776"/>
                  </a:cubicBezTo>
                  <a:cubicBezTo>
                    <a:pt x="388719" y="458392"/>
                    <a:pt x="389487" y="457560"/>
                    <a:pt x="389744" y="456535"/>
                  </a:cubicBezTo>
                  <a:cubicBezTo>
                    <a:pt x="390064" y="455255"/>
                    <a:pt x="389680" y="453975"/>
                    <a:pt x="388719" y="453143"/>
                  </a:cubicBezTo>
                  <a:cubicBezTo>
                    <a:pt x="370030" y="436950"/>
                    <a:pt x="349165" y="423829"/>
                    <a:pt x="326635" y="414100"/>
                  </a:cubicBezTo>
                  <a:cubicBezTo>
                    <a:pt x="317482" y="410196"/>
                    <a:pt x="306921" y="406483"/>
                    <a:pt x="296360" y="407764"/>
                  </a:cubicBezTo>
                  <a:cubicBezTo>
                    <a:pt x="306409" y="392274"/>
                    <a:pt x="314026" y="375377"/>
                    <a:pt x="316010" y="354383"/>
                  </a:cubicBezTo>
                  <a:cubicBezTo>
                    <a:pt x="318378" y="329229"/>
                    <a:pt x="313194" y="301579"/>
                    <a:pt x="300008" y="269705"/>
                  </a:cubicBezTo>
                  <a:cubicBezTo>
                    <a:pt x="299625" y="268873"/>
                    <a:pt x="298985" y="268168"/>
                    <a:pt x="298089" y="267848"/>
                  </a:cubicBezTo>
                  <a:cubicBezTo>
                    <a:pt x="297257" y="267528"/>
                    <a:pt x="296296" y="267656"/>
                    <a:pt x="295528" y="268040"/>
                  </a:cubicBezTo>
                  <a:cubicBezTo>
                    <a:pt x="284456" y="274313"/>
                    <a:pt x="279079" y="286730"/>
                    <a:pt x="274534" y="298891"/>
                  </a:cubicBezTo>
                  <a:cubicBezTo>
                    <a:pt x="267494" y="317772"/>
                    <a:pt x="260326" y="337998"/>
                    <a:pt x="257573" y="359440"/>
                  </a:cubicBezTo>
                  <a:cubicBezTo>
                    <a:pt x="254821" y="380881"/>
                    <a:pt x="259622" y="401491"/>
                    <a:pt x="264486" y="421461"/>
                  </a:cubicBezTo>
                  <a:cubicBezTo>
                    <a:pt x="248164" y="393362"/>
                    <a:pt x="229859" y="366288"/>
                    <a:pt x="210593" y="340174"/>
                  </a:cubicBezTo>
                  <a:cubicBezTo>
                    <a:pt x="213026" y="339278"/>
                    <a:pt x="215266" y="337358"/>
                    <a:pt x="216994" y="335758"/>
                  </a:cubicBezTo>
                  <a:cubicBezTo>
                    <a:pt x="224674" y="328525"/>
                    <a:pt x="230435" y="319629"/>
                    <a:pt x="235427" y="311116"/>
                  </a:cubicBezTo>
                  <a:cubicBezTo>
                    <a:pt x="242084" y="299915"/>
                    <a:pt x="250149" y="284938"/>
                    <a:pt x="253541" y="268360"/>
                  </a:cubicBezTo>
                  <a:cubicBezTo>
                    <a:pt x="256165" y="255687"/>
                    <a:pt x="256037" y="242950"/>
                    <a:pt x="255141" y="227717"/>
                  </a:cubicBezTo>
                  <a:cubicBezTo>
                    <a:pt x="253989" y="208324"/>
                    <a:pt x="251749" y="188802"/>
                    <a:pt x="248612" y="169665"/>
                  </a:cubicBezTo>
                  <a:cubicBezTo>
                    <a:pt x="248357" y="168257"/>
                    <a:pt x="247268" y="167168"/>
                    <a:pt x="245924" y="166912"/>
                  </a:cubicBezTo>
                  <a:cubicBezTo>
                    <a:pt x="244581" y="166720"/>
                    <a:pt x="243236" y="167424"/>
                    <a:pt x="242596" y="168705"/>
                  </a:cubicBezTo>
                  <a:lnTo>
                    <a:pt x="218338" y="219589"/>
                  </a:lnTo>
                  <a:cubicBezTo>
                    <a:pt x="212322" y="232198"/>
                    <a:pt x="206113" y="245191"/>
                    <a:pt x="202017" y="259016"/>
                  </a:cubicBezTo>
                  <a:cubicBezTo>
                    <a:pt x="195936" y="279433"/>
                    <a:pt x="194720" y="301515"/>
                    <a:pt x="198368" y="322765"/>
                  </a:cubicBezTo>
                  <a:lnTo>
                    <a:pt x="198625" y="324237"/>
                  </a:lnTo>
                  <a:cubicBezTo>
                    <a:pt x="183327" y="304203"/>
                    <a:pt x="167646" y="284810"/>
                    <a:pt x="151900" y="265928"/>
                  </a:cubicBezTo>
                  <a:cubicBezTo>
                    <a:pt x="152157" y="252743"/>
                    <a:pt x="156574" y="241734"/>
                    <a:pt x="161246" y="230213"/>
                  </a:cubicBezTo>
                  <a:cubicBezTo>
                    <a:pt x="162654" y="226693"/>
                    <a:pt x="164126" y="223045"/>
                    <a:pt x="165534" y="219333"/>
                  </a:cubicBezTo>
                  <a:cubicBezTo>
                    <a:pt x="172062" y="201539"/>
                    <a:pt x="174623" y="182850"/>
                    <a:pt x="172830" y="165184"/>
                  </a:cubicBezTo>
                  <a:cubicBezTo>
                    <a:pt x="170270" y="139646"/>
                    <a:pt x="158557" y="115772"/>
                    <a:pt x="148253" y="94651"/>
                  </a:cubicBezTo>
                  <a:cubicBezTo>
                    <a:pt x="147613" y="93307"/>
                    <a:pt x="146141" y="92603"/>
                    <a:pt x="144732" y="92923"/>
                  </a:cubicBezTo>
                  <a:cubicBezTo>
                    <a:pt x="143324" y="93179"/>
                    <a:pt x="142300" y="94523"/>
                    <a:pt x="142236" y="96059"/>
                  </a:cubicBezTo>
                  <a:cubicBezTo>
                    <a:pt x="141788" y="109308"/>
                    <a:pt x="138203" y="122557"/>
                    <a:pt x="134812" y="135358"/>
                  </a:cubicBezTo>
                  <a:cubicBezTo>
                    <a:pt x="132315" y="144831"/>
                    <a:pt x="129691" y="154559"/>
                    <a:pt x="128219" y="164480"/>
                  </a:cubicBezTo>
                  <a:cubicBezTo>
                    <a:pt x="125787" y="181058"/>
                    <a:pt x="126427" y="198915"/>
                    <a:pt x="130075" y="218949"/>
                  </a:cubicBezTo>
                  <a:cubicBezTo>
                    <a:pt x="131867" y="228869"/>
                    <a:pt x="134940" y="238534"/>
                    <a:pt x="138203" y="247879"/>
                  </a:cubicBezTo>
                  <a:cubicBezTo>
                    <a:pt x="132443" y="240070"/>
                    <a:pt x="126298" y="232390"/>
                    <a:pt x="119962" y="225029"/>
                  </a:cubicBezTo>
                  <a:cubicBezTo>
                    <a:pt x="113754" y="215236"/>
                    <a:pt x="108633" y="205443"/>
                    <a:pt x="103321" y="195331"/>
                  </a:cubicBezTo>
                  <a:cubicBezTo>
                    <a:pt x="100889" y="190658"/>
                    <a:pt x="98328" y="185794"/>
                    <a:pt x="95641" y="180930"/>
                  </a:cubicBezTo>
                  <a:cubicBezTo>
                    <a:pt x="94360" y="175105"/>
                    <a:pt x="93016" y="169409"/>
                    <a:pt x="91544" y="163840"/>
                  </a:cubicBezTo>
                  <a:cubicBezTo>
                    <a:pt x="88408" y="151871"/>
                    <a:pt x="85463" y="140606"/>
                    <a:pt x="84568" y="128189"/>
                  </a:cubicBezTo>
                  <a:cubicBezTo>
                    <a:pt x="84119" y="121597"/>
                    <a:pt x="84247" y="114748"/>
                    <a:pt x="84440" y="108156"/>
                  </a:cubicBezTo>
                  <a:cubicBezTo>
                    <a:pt x="84631" y="99899"/>
                    <a:pt x="84887" y="91322"/>
                    <a:pt x="83863" y="82810"/>
                  </a:cubicBezTo>
                  <a:cubicBezTo>
                    <a:pt x="82840" y="74169"/>
                    <a:pt x="80727" y="66232"/>
                    <a:pt x="77335" y="58680"/>
                  </a:cubicBezTo>
                  <a:cubicBezTo>
                    <a:pt x="72790" y="48439"/>
                    <a:pt x="66710" y="38070"/>
                    <a:pt x="58774" y="26997"/>
                  </a:cubicBezTo>
                  <a:cubicBezTo>
                    <a:pt x="55509" y="22453"/>
                    <a:pt x="51860" y="17653"/>
                    <a:pt x="47573" y="12468"/>
                  </a:cubicBezTo>
                  <a:cubicBezTo>
                    <a:pt x="46933" y="11636"/>
                    <a:pt x="45716" y="10484"/>
                    <a:pt x="44372" y="9204"/>
                  </a:cubicBezTo>
                  <a:cubicBezTo>
                    <a:pt x="42644" y="7540"/>
                    <a:pt x="39124" y="4083"/>
                    <a:pt x="38676" y="2739"/>
                  </a:cubicBezTo>
                  <a:cubicBezTo>
                    <a:pt x="38420" y="947"/>
                    <a:pt x="36819" y="-269"/>
                    <a:pt x="35027" y="51"/>
                  </a:cubicBezTo>
                  <a:cubicBezTo>
                    <a:pt x="33236" y="371"/>
                    <a:pt x="32083" y="2099"/>
                    <a:pt x="32339" y="3891"/>
                  </a:cubicBezTo>
                  <a:cubicBezTo>
                    <a:pt x="32339" y="3891"/>
                    <a:pt x="32339" y="3891"/>
                    <a:pt x="32339" y="3891"/>
                  </a:cubicBezTo>
                  <a:cubicBezTo>
                    <a:pt x="34195" y="16500"/>
                    <a:pt x="34068" y="29622"/>
                    <a:pt x="34004" y="42295"/>
                  </a:cubicBezTo>
                  <a:cubicBezTo>
                    <a:pt x="33940" y="51319"/>
                    <a:pt x="33875" y="60600"/>
                    <a:pt x="34451" y="69817"/>
                  </a:cubicBezTo>
                  <a:cubicBezTo>
                    <a:pt x="37012" y="107772"/>
                    <a:pt x="47124" y="136190"/>
                    <a:pt x="66390" y="159296"/>
                  </a:cubicBezTo>
                  <a:cubicBezTo>
                    <a:pt x="68758" y="162112"/>
                    <a:pt x="71190" y="164864"/>
                    <a:pt x="73686" y="167616"/>
                  </a:cubicBezTo>
                  <a:cubicBezTo>
                    <a:pt x="80535" y="175233"/>
                    <a:pt x="87063" y="182466"/>
                    <a:pt x="91160" y="191298"/>
                  </a:cubicBezTo>
                  <a:cubicBezTo>
                    <a:pt x="91800" y="192642"/>
                    <a:pt x="93208" y="193347"/>
                    <a:pt x="94616" y="193091"/>
                  </a:cubicBezTo>
                  <a:cubicBezTo>
                    <a:pt x="95576" y="194883"/>
                    <a:pt x="96600" y="196803"/>
                    <a:pt x="97496" y="198595"/>
                  </a:cubicBezTo>
                  <a:cubicBezTo>
                    <a:pt x="98392" y="200387"/>
                    <a:pt x="99353" y="202115"/>
                    <a:pt x="100249" y="203843"/>
                  </a:cubicBezTo>
                  <a:cubicBezTo>
                    <a:pt x="96152" y="199747"/>
                    <a:pt x="91992" y="196035"/>
                    <a:pt x="87512" y="192578"/>
                  </a:cubicBezTo>
                  <a:lnTo>
                    <a:pt x="87512" y="192578"/>
                  </a:lnTo>
                  <a:cubicBezTo>
                    <a:pt x="79639" y="186626"/>
                    <a:pt x="71639" y="182402"/>
                    <a:pt x="63125" y="179713"/>
                  </a:cubicBezTo>
                  <a:cubicBezTo>
                    <a:pt x="54357" y="176961"/>
                    <a:pt x="45780" y="176385"/>
                    <a:pt x="37459" y="175873"/>
                  </a:cubicBezTo>
                  <a:cubicBezTo>
                    <a:pt x="33940" y="175681"/>
                    <a:pt x="30419" y="175425"/>
                    <a:pt x="26835" y="175041"/>
                  </a:cubicBezTo>
                  <a:cubicBezTo>
                    <a:pt x="20818" y="174401"/>
                    <a:pt x="7505" y="170945"/>
                    <a:pt x="5649" y="168897"/>
                  </a:cubicBezTo>
                  <a:cubicBezTo>
                    <a:pt x="4497" y="167488"/>
                    <a:pt x="2449" y="167360"/>
                    <a:pt x="1105" y="168577"/>
                  </a:cubicBezTo>
                  <a:cubicBezTo>
                    <a:pt x="-176" y="169729"/>
                    <a:pt x="-367" y="171713"/>
                    <a:pt x="656" y="173121"/>
                  </a:cubicBezTo>
                  <a:close/>
                  <a:moveTo>
                    <a:pt x="241956" y="501403"/>
                  </a:moveTo>
                  <a:cubicBezTo>
                    <a:pt x="257445" y="495130"/>
                    <a:pt x="271462" y="491930"/>
                    <a:pt x="285479" y="491226"/>
                  </a:cubicBezTo>
                  <a:cubicBezTo>
                    <a:pt x="263526" y="498971"/>
                    <a:pt x="245092" y="514204"/>
                    <a:pt x="227235" y="529053"/>
                  </a:cubicBezTo>
                  <a:cubicBezTo>
                    <a:pt x="217890" y="536798"/>
                    <a:pt x="208289" y="544862"/>
                    <a:pt x="198240" y="551711"/>
                  </a:cubicBezTo>
                  <a:cubicBezTo>
                    <a:pt x="197153" y="552479"/>
                    <a:pt x="196832" y="554015"/>
                    <a:pt x="197536" y="555167"/>
                  </a:cubicBezTo>
                  <a:cubicBezTo>
                    <a:pt x="198177" y="556127"/>
                    <a:pt x="199328" y="556511"/>
                    <a:pt x="200353" y="556127"/>
                  </a:cubicBezTo>
                  <a:cubicBezTo>
                    <a:pt x="200545" y="556063"/>
                    <a:pt x="200672" y="555999"/>
                    <a:pt x="200865" y="555871"/>
                  </a:cubicBezTo>
                  <a:cubicBezTo>
                    <a:pt x="211041" y="548895"/>
                    <a:pt x="220770" y="540830"/>
                    <a:pt x="230179" y="532958"/>
                  </a:cubicBezTo>
                  <a:cubicBezTo>
                    <a:pt x="247653" y="518364"/>
                    <a:pt x="265766" y="503387"/>
                    <a:pt x="286952" y="495963"/>
                  </a:cubicBezTo>
                  <a:cubicBezTo>
                    <a:pt x="281639" y="503899"/>
                    <a:pt x="275302" y="512156"/>
                    <a:pt x="267046" y="519452"/>
                  </a:cubicBezTo>
                  <a:cubicBezTo>
                    <a:pt x="254757" y="530269"/>
                    <a:pt x="241380" y="539998"/>
                    <a:pt x="227299" y="548319"/>
                  </a:cubicBezTo>
                  <a:cubicBezTo>
                    <a:pt x="223651" y="550495"/>
                    <a:pt x="196896" y="563552"/>
                    <a:pt x="187935" y="567328"/>
                  </a:cubicBezTo>
                  <a:cubicBezTo>
                    <a:pt x="185695" y="551903"/>
                    <a:pt x="196320" y="537054"/>
                    <a:pt x="201185" y="531101"/>
                  </a:cubicBezTo>
                  <a:cubicBezTo>
                    <a:pt x="211937" y="518108"/>
                    <a:pt x="226019" y="507804"/>
                    <a:pt x="241892" y="501467"/>
                  </a:cubicBezTo>
                  <a:close/>
                  <a:moveTo>
                    <a:pt x="78423" y="128637"/>
                  </a:moveTo>
                  <a:cubicBezTo>
                    <a:pt x="79319" y="140990"/>
                    <a:pt x="82199" y="152575"/>
                    <a:pt x="85144" y="163712"/>
                  </a:cubicBezTo>
                  <a:cubicBezTo>
                    <a:pt x="75862" y="146175"/>
                    <a:pt x="68886" y="128957"/>
                    <a:pt x="64597" y="112316"/>
                  </a:cubicBezTo>
                  <a:cubicBezTo>
                    <a:pt x="62614" y="104635"/>
                    <a:pt x="62293" y="96443"/>
                    <a:pt x="61974" y="88506"/>
                  </a:cubicBezTo>
                  <a:cubicBezTo>
                    <a:pt x="61461" y="75769"/>
                    <a:pt x="60949" y="62648"/>
                    <a:pt x="53909" y="50487"/>
                  </a:cubicBezTo>
                  <a:cubicBezTo>
                    <a:pt x="53205" y="49335"/>
                    <a:pt x="51733" y="48951"/>
                    <a:pt x="50645" y="49655"/>
                  </a:cubicBezTo>
                  <a:cubicBezTo>
                    <a:pt x="49492" y="50359"/>
                    <a:pt x="49109" y="51895"/>
                    <a:pt x="49813" y="53047"/>
                  </a:cubicBezTo>
                  <a:cubicBezTo>
                    <a:pt x="56213" y="64120"/>
                    <a:pt x="56661" y="76089"/>
                    <a:pt x="57173" y="88762"/>
                  </a:cubicBezTo>
                  <a:cubicBezTo>
                    <a:pt x="57493" y="96955"/>
                    <a:pt x="57813" y="105404"/>
                    <a:pt x="59925" y="113596"/>
                  </a:cubicBezTo>
                  <a:cubicBezTo>
                    <a:pt x="64150" y="130109"/>
                    <a:pt x="70935" y="147199"/>
                    <a:pt x="79959" y="164480"/>
                  </a:cubicBezTo>
                  <a:cubicBezTo>
                    <a:pt x="79575" y="164032"/>
                    <a:pt x="79127" y="163520"/>
                    <a:pt x="78743" y="163072"/>
                  </a:cubicBezTo>
                  <a:cubicBezTo>
                    <a:pt x="76311" y="160384"/>
                    <a:pt x="73943" y="157696"/>
                    <a:pt x="71639" y="154943"/>
                  </a:cubicBezTo>
                  <a:cubicBezTo>
                    <a:pt x="53333" y="132990"/>
                    <a:pt x="43668" y="105788"/>
                    <a:pt x="41236" y="69369"/>
                  </a:cubicBezTo>
                  <a:cubicBezTo>
                    <a:pt x="40660" y="60408"/>
                    <a:pt x="40724" y="51255"/>
                    <a:pt x="40788" y="42359"/>
                  </a:cubicBezTo>
                  <a:cubicBezTo>
                    <a:pt x="40852" y="33014"/>
                    <a:pt x="40916" y="23477"/>
                    <a:pt x="40276" y="13940"/>
                  </a:cubicBezTo>
                  <a:cubicBezTo>
                    <a:pt x="40276" y="13940"/>
                    <a:pt x="40276" y="13940"/>
                    <a:pt x="40340" y="14004"/>
                  </a:cubicBezTo>
                  <a:cubicBezTo>
                    <a:pt x="41492" y="15092"/>
                    <a:pt x="42452" y="16052"/>
                    <a:pt x="43028" y="16756"/>
                  </a:cubicBezTo>
                  <a:cubicBezTo>
                    <a:pt x="47188" y="21877"/>
                    <a:pt x="50773" y="26485"/>
                    <a:pt x="53973" y="30966"/>
                  </a:cubicBezTo>
                  <a:cubicBezTo>
                    <a:pt x="61653" y="41654"/>
                    <a:pt x="67478" y="51639"/>
                    <a:pt x="71830" y="61496"/>
                  </a:cubicBezTo>
                  <a:cubicBezTo>
                    <a:pt x="74903" y="68409"/>
                    <a:pt x="76887" y="75705"/>
                    <a:pt x="77783" y="83642"/>
                  </a:cubicBezTo>
                  <a:cubicBezTo>
                    <a:pt x="78743" y="91642"/>
                    <a:pt x="78487" y="99963"/>
                    <a:pt x="78295" y="107964"/>
                  </a:cubicBezTo>
                  <a:cubicBezTo>
                    <a:pt x="78103" y="114748"/>
                    <a:pt x="77911" y="121789"/>
                    <a:pt x="78423" y="128637"/>
                  </a:cubicBezTo>
                  <a:close/>
                  <a:moveTo>
                    <a:pt x="155613" y="227717"/>
                  </a:moveTo>
                  <a:cubicBezTo>
                    <a:pt x="153693" y="232390"/>
                    <a:pt x="151900" y="236998"/>
                    <a:pt x="150300" y="241670"/>
                  </a:cubicBezTo>
                  <a:cubicBezTo>
                    <a:pt x="148956" y="223301"/>
                    <a:pt x="149660" y="207300"/>
                    <a:pt x="152604" y="191234"/>
                  </a:cubicBezTo>
                  <a:cubicBezTo>
                    <a:pt x="155805" y="173761"/>
                    <a:pt x="158301" y="155328"/>
                    <a:pt x="151453" y="139262"/>
                  </a:cubicBezTo>
                  <a:cubicBezTo>
                    <a:pt x="150941" y="137982"/>
                    <a:pt x="149468" y="137470"/>
                    <a:pt x="148317" y="137982"/>
                  </a:cubicBezTo>
                  <a:cubicBezTo>
                    <a:pt x="147100" y="138558"/>
                    <a:pt x="146524" y="140030"/>
                    <a:pt x="147100" y="141246"/>
                  </a:cubicBezTo>
                  <a:cubicBezTo>
                    <a:pt x="153373" y="156032"/>
                    <a:pt x="151068" y="172865"/>
                    <a:pt x="147932" y="190274"/>
                  </a:cubicBezTo>
                  <a:cubicBezTo>
                    <a:pt x="144476" y="209348"/>
                    <a:pt x="144028" y="228229"/>
                    <a:pt x="146396" y="250823"/>
                  </a:cubicBezTo>
                  <a:cubicBezTo>
                    <a:pt x="142492" y="240006"/>
                    <a:pt x="138716" y="228869"/>
                    <a:pt x="136603" y="217604"/>
                  </a:cubicBezTo>
                  <a:cubicBezTo>
                    <a:pt x="133083" y="198339"/>
                    <a:pt x="132508" y="181250"/>
                    <a:pt x="134812" y="165376"/>
                  </a:cubicBezTo>
                  <a:cubicBezTo>
                    <a:pt x="136220" y="155840"/>
                    <a:pt x="138780" y="146303"/>
                    <a:pt x="141212" y="137022"/>
                  </a:cubicBezTo>
                  <a:cubicBezTo>
                    <a:pt x="143772" y="127549"/>
                    <a:pt x="146332" y="117821"/>
                    <a:pt x="147804" y="107836"/>
                  </a:cubicBezTo>
                  <a:cubicBezTo>
                    <a:pt x="156381" y="125757"/>
                    <a:pt x="164701" y="145407"/>
                    <a:pt x="166750" y="165824"/>
                  </a:cubicBezTo>
                  <a:cubicBezTo>
                    <a:pt x="168414" y="182466"/>
                    <a:pt x="166046" y="200131"/>
                    <a:pt x="159837" y="216900"/>
                  </a:cubicBezTo>
                  <a:cubicBezTo>
                    <a:pt x="158493" y="220613"/>
                    <a:pt x="157021" y="224133"/>
                    <a:pt x="155613" y="227589"/>
                  </a:cubicBezTo>
                  <a:close/>
                  <a:moveTo>
                    <a:pt x="212898" y="330829"/>
                  </a:moveTo>
                  <a:cubicBezTo>
                    <a:pt x="212129" y="331598"/>
                    <a:pt x="211490" y="332110"/>
                    <a:pt x="210914" y="332558"/>
                  </a:cubicBezTo>
                  <a:cubicBezTo>
                    <a:pt x="212386" y="326605"/>
                    <a:pt x="213666" y="320653"/>
                    <a:pt x="214882" y="314828"/>
                  </a:cubicBezTo>
                  <a:cubicBezTo>
                    <a:pt x="216930" y="304779"/>
                    <a:pt x="218978" y="294347"/>
                    <a:pt x="222626" y="284426"/>
                  </a:cubicBezTo>
                  <a:lnTo>
                    <a:pt x="224931" y="278217"/>
                  </a:lnTo>
                  <a:cubicBezTo>
                    <a:pt x="230179" y="264200"/>
                    <a:pt x="235684" y="249735"/>
                    <a:pt x="235107" y="234118"/>
                  </a:cubicBezTo>
                  <a:cubicBezTo>
                    <a:pt x="235107" y="232774"/>
                    <a:pt x="233955" y="231686"/>
                    <a:pt x="232611" y="231750"/>
                  </a:cubicBezTo>
                  <a:cubicBezTo>
                    <a:pt x="231267" y="231750"/>
                    <a:pt x="230243" y="232966"/>
                    <a:pt x="230307" y="234310"/>
                  </a:cubicBezTo>
                  <a:cubicBezTo>
                    <a:pt x="230819" y="248839"/>
                    <a:pt x="225570" y="262856"/>
                    <a:pt x="220450" y="276425"/>
                  </a:cubicBezTo>
                  <a:lnTo>
                    <a:pt x="218146" y="282698"/>
                  </a:lnTo>
                  <a:cubicBezTo>
                    <a:pt x="214370" y="292938"/>
                    <a:pt x="212258" y="303563"/>
                    <a:pt x="210209" y="313868"/>
                  </a:cubicBezTo>
                  <a:cubicBezTo>
                    <a:pt x="209121" y="319245"/>
                    <a:pt x="207969" y="324749"/>
                    <a:pt x="206625" y="330189"/>
                  </a:cubicBezTo>
                  <a:cubicBezTo>
                    <a:pt x="206177" y="328205"/>
                    <a:pt x="205793" y="325901"/>
                    <a:pt x="205537" y="324173"/>
                  </a:cubicBezTo>
                  <a:lnTo>
                    <a:pt x="205089" y="321677"/>
                  </a:lnTo>
                  <a:cubicBezTo>
                    <a:pt x="201568" y="301451"/>
                    <a:pt x="202785" y="280457"/>
                    <a:pt x="208546" y="261064"/>
                  </a:cubicBezTo>
                  <a:cubicBezTo>
                    <a:pt x="212514" y="247751"/>
                    <a:pt x="218594" y="234950"/>
                    <a:pt x="224483" y="222597"/>
                  </a:cubicBezTo>
                  <a:lnTo>
                    <a:pt x="244260" y="181058"/>
                  </a:lnTo>
                  <a:cubicBezTo>
                    <a:pt x="246500" y="196675"/>
                    <a:pt x="248164" y="212484"/>
                    <a:pt x="249125" y="228165"/>
                  </a:cubicBezTo>
                  <a:cubicBezTo>
                    <a:pt x="250021" y="242822"/>
                    <a:pt x="250085" y="255047"/>
                    <a:pt x="247653" y="267016"/>
                  </a:cubicBezTo>
                  <a:cubicBezTo>
                    <a:pt x="244452" y="282570"/>
                    <a:pt x="236707" y="296907"/>
                    <a:pt x="230307" y="307660"/>
                  </a:cubicBezTo>
                  <a:cubicBezTo>
                    <a:pt x="225506" y="315724"/>
                    <a:pt x="220066" y="324173"/>
                    <a:pt x="212962" y="330829"/>
                  </a:cubicBezTo>
                  <a:close/>
                  <a:moveTo>
                    <a:pt x="276583" y="424085"/>
                  </a:moveTo>
                  <a:cubicBezTo>
                    <a:pt x="283431" y="393426"/>
                    <a:pt x="288104" y="362128"/>
                    <a:pt x="290152" y="330829"/>
                  </a:cubicBezTo>
                  <a:cubicBezTo>
                    <a:pt x="290215" y="329485"/>
                    <a:pt x="289256" y="328269"/>
                    <a:pt x="287911" y="328205"/>
                  </a:cubicBezTo>
                  <a:cubicBezTo>
                    <a:pt x="286567" y="328141"/>
                    <a:pt x="285415" y="329165"/>
                    <a:pt x="285352" y="330509"/>
                  </a:cubicBezTo>
                  <a:cubicBezTo>
                    <a:pt x="283303" y="361744"/>
                    <a:pt x="278631" y="392978"/>
                    <a:pt x="271783" y="423509"/>
                  </a:cubicBezTo>
                  <a:cubicBezTo>
                    <a:pt x="271655" y="423061"/>
                    <a:pt x="271526" y="422613"/>
                    <a:pt x="271462" y="422165"/>
                  </a:cubicBezTo>
                  <a:cubicBezTo>
                    <a:pt x="266278" y="401171"/>
                    <a:pt x="261350" y="381393"/>
                    <a:pt x="264102" y="360400"/>
                  </a:cubicBezTo>
                  <a:cubicBezTo>
                    <a:pt x="266790" y="339662"/>
                    <a:pt x="273766" y="319885"/>
                    <a:pt x="280679" y="301387"/>
                  </a:cubicBezTo>
                  <a:cubicBezTo>
                    <a:pt x="284327" y="291658"/>
                    <a:pt x="288488" y="281738"/>
                    <a:pt x="295785" y="275977"/>
                  </a:cubicBezTo>
                  <a:cubicBezTo>
                    <a:pt x="307433" y="305227"/>
                    <a:pt x="311977" y="330765"/>
                    <a:pt x="309801" y="353807"/>
                  </a:cubicBezTo>
                  <a:cubicBezTo>
                    <a:pt x="307049" y="382482"/>
                    <a:pt x="292904" y="403411"/>
                    <a:pt x="276583" y="424213"/>
                  </a:cubicBezTo>
                  <a:close/>
                  <a:moveTo>
                    <a:pt x="278055" y="434838"/>
                  </a:moveTo>
                  <a:cubicBezTo>
                    <a:pt x="299561" y="432598"/>
                    <a:pt x="321323" y="435542"/>
                    <a:pt x="341548" y="443542"/>
                  </a:cubicBezTo>
                  <a:cubicBezTo>
                    <a:pt x="342124" y="443734"/>
                    <a:pt x="342700" y="443734"/>
                    <a:pt x="343212" y="443542"/>
                  </a:cubicBezTo>
                  <a:cubicBezTo>
                    <a:pt x="343852" y="443286"/>
                    <a:pt x="344364" y="442774"/>
                    <a:pt x="344620" y="442070"/>
                  </a:cubicBezTo>
                  <a:cubicBezTo>
                    <a:pt x="345068" y="440790"/>
                    <a:pt x="344492" y="439382"/>
                    <a:pt x="343212" y="438870"/>
                  </a:cubicBezTo>
                  <a:cubicBezTo>
                    <a:pt x="323242" y="430933"/>
                    <a:pt x="301737" y="427861"/>
                    <a:pt x="280487" y="429653"/>
                  </a:cubicBezTo>
                  <a:cubicBezTo>
                    <a:pt x="283623" y="425685"/>
                    <a:pt x="286696" y="421717"/>
                    <a:pt x="289640" y="417684"/>
                  </a:cubicBezTo>
                  <a:cubicBezTo>
                    <a:pt x="290792" y="417556"/>
                    <a:pt x="291880" y="416788"/>
                    <a:pt x="292328" y="415572"/>
                  </a:cubicBezTo>
                  <a:cubicBezTo>
                    <a:pt x="292456" y="415508"/>
                    <a:pt x="292840" y="415188"/>
                    <a:pt x="293928" y="414932"/>
                  </a:cubicBezTo>
                  <a:cubicBezTo>
                    <a:pt x="304041" y="412436"/>
                    <a:pt x="314986" y="416212"/>
                    <a:pt x="324331" y="420181"/>
                  </a:cubicBezTo>
                  <a:cubicBezTo>
                    <a:pt x="344108" y="428693"/>
                    <a:pt x="362541" y="439894"/>
                    <a:pt x="379247" y="453527"/>
                  </a:cubicBezTo>
                  <a:cubicBezTo>
                    <a:pt x="363053" y="456279"/>
                    <a:pt x="346412" y="458712"/>
                    <a:pt x="329963" y="458456"/>
                  </a:cubicBezTo>
                  <a:cubicBezTo>
                    <a:pt x="318186" y="458264"/>
                    <a:pt x="309290" y="456535"/>
                    <a:pt x="301865" y="453143"/>
                  </a:cubicBezTo>
                  <a:cubicBezTo>
                    <a:pt x="292840" y="448983"/>
                    <a:pt x="285288" y="441814"/>
                    <a:pt x="278055" y="434838"/>
                  </a:cubicBezTo>
                  <a:close/>
                  <a:moveTo>
                    <a:pt x="255077" y="428437"/>
                  </a:moveTo>
                  <a:cubicBezTo>
                    <a:pt x="226402" y="413972"/>
                    <a:pt x="194912" y="404947"/>
                    <a:pt x="163230" y="402131"/>
                  </a:cubicBezTo>
                  <a:cubicBezTo>
                    <a:pt x="161950" y="402003"/>
                    <a:pt x="160733" y="403027"/>
                    <a:pt x="160605" y="404371"/>
                  </a:cubicBezTo>
                  <a:cubicBezTo>
                    <a:pt x="160478" y="405715"/>
                    <a:pt x="161501" y="406931"/>
                    <a:pt x="162782" y="407060"/>
                  </a:cubicBezTo>
                  <a:cubicBezTo>
                    <a:pt x="194848" y="409876"/>
                    <a:pt x="226595" y="419284"/>
                    <a:pt x="255397" y="434198"/>
                  </a:cubicBezTo>
                  <a:cubicBezTo>
                    <a:pt x="247972" y="433238"/>
                    <a:pt x="240932" y="433558"/>
                    <a:pt x="233635" y="433942"/>
                  </a:cubicBezTo>
                  <a:cubicBezTo>
                    <a:pt x="230243" y="434134"/>
                    <a:pt x="226723" y="434262"/>
                    <a:pt x="223010" y="434326"/>
                  </a:cubicBezTo>
                  <a:cubicBezTo>
                    <a:pt x="207585" y="434582"/>
                    <a:pt x="192096" y="432598"/>
                    <a:pt x="176927" y="428373"/>
                  </a:cubicBezTo>
                  <a:cubicBezTo>
                    <a:pt x="161822" y="424213"/>
                    <a:pt x="147420" y="417940"/>
                    <a:pt x="134108" y="409812"/>
                  </a:cubicBezTo>
                  <a:cubicBezTo>
                    <a:pt x="127579" y="405843"/>
                    <a:pt x="121307" y="401363"/>
                    <a:pt x="115482" y="396563"/>
                  </a:cubicBezTo>
                  <a:cubicBezTo>
                    <a:pt x="114842" y="396051"/>
                    <a:pt x="112858" y="393874"/>
                    <a:pt x="110938" y="391826"/>
                  </a:cubicBezTo>
                  <a:cubicBezTo>
                    <a:pt x="108506" y="389202"/>
                    <a:pt x="106521" y="387090"/>
                    <a:pt x="104857" y="385490"/>
                  </a:cubicBezTo>
                  <a:cubicBezTo>
                    <a:pt x="130907" y="382994"/>
                    <a:pt x="160029" y="381457"/>
                    <a:pt x="187616" y="387474"/>
                  </a:cubicBezTo>
                  <a:cubicBezTo>
                    <a:pt x="204001" y="391058"/>
                    <a:pt x="218786" y="397139"/>
                    <a:pt x="231651" y="405587"/>
                  </a:cubicBezTo>
                  <a:cubicBezTo>
                    <a:pt x="240484" y="411412"/>
                    <a:pt x="247908" y="419797"/>
                    <a:pt x="254949" y="428373"/>
                  </a:cubicBezTo>
                  <a:close/>
                  <a:moveTo>
                    <a:pt x="187295" y="325197"/>
                  </a:moveTo>
                  <a:cubicBezTo>
                    <a:pt x="190688" y="327629"/>
                    <a:pt x="193568" y="330637"/>
                    <a:pt x="196384" y="333838"/>
                  </a:cubicBezTo>
                  <a:cubicBezTo>
                    <a:pt x="191328" y="332238"/>
                    <a:pt x="185952" y="331341"/>
                    <a:pt x="180639" y="330829"/>
                  </a:cubicBezTo>
                  <a:cubicBezTo>
                    <a:pt x="174175" y="330189"/>
                    <a:pt x="167646" y="329741"/>
                    <a:pt x="161182" y="329357"/>
                  </a:cubicBezTo>
                  <a:cubicBezTo>
                    <a:pt x="139740" y="327949"/>
                    <a:pt x="117530" y="326477"/>
                    <a:pt x="98264" y="316940"/>
                  </a:cubicBezTo>
                  <a:cubicBezTo>
                    <a:pt x="97048" y="316364"/>
                    <a:pt x="95641" y="316876"/>
                    <a:pt x="95064" y="318092"/>
                  </a:cubicBezTo>
                  <a:cubicBezTo>
                    <a:pt x="94488" y="319309"/>
                    <a:pt x="95064" y="320781"/>
                    <a:pt x="96216" y="321421"/>
                  </a:cubicBezTo>
                  <a:cubicBezTo>
                    <a:pt x="116314" y="331341"/>
                    <a:pt x="138972" y="332814"/>
                    <a:pt x="160925" y="334286"/>
                  </a:cubicBezTo>
                  <a:cubicBezTo>
                    <a:pt x="167390" y="334734"/>
                    <a:pt x="173855" y="335118"/>
                    <a:pt x="180255" y="335758"/>
                  </a:cubicBezTo>
                  <a:cubicBezTo>
                    <a:pt x="188128" y="336526"/>
                    <a:pt x="196960" y="337934"/>
                    <a:pt x="203681" y="342926"/>
                  </a:cubicBezTo>
                  <a:cubicBezTo>
                    <a:pt x="201633" y="343438"/>
                    <a:pt x="199585" y="343951"/>
                    <a:pt x="197600" y="344463"/>
                  </a:cubicBezTo>
                  <a:cubicBezTo>
                    <a:pt x="190432" y="346319"/>
                    <a:pt x="183071" y="348175"/>
                    <a:pt x="175775" y="349455"/>
                  </a:cubicBezTo>
                  <a:cubicBezTo>
                    <a:pt x="150364" y="353807"/>
                    <a:pt x="125211" y="342606"/>
                    <a:pt x="99545" y="329741"/>
                  </a:cubicBezTo>
                  <a:cubicBezTo>
                    <a:pt x="85208" y="322573"/>
                    <a:pt x="70807" y="314444"/>
                    <a:pt x="63446" y="301707"/>
                  </a:cubicBezTo>
                  <a:cubicBezTo>
                    <a:pt x="78871" y="305355"/>
                    <a:pt x="94873" y="305995"/>
                    <a:pt x="110361" y="306636"/>
                  </a:cubicBezTo>
                  <a:cubicBezTo>
                    <a:pt x="118810" y="306956"/>
                    <a:pt x="127579" y="307340"/>
                    <a:pt x="136091" y="308172"/>
                  </a:cubicBezTo>
                  <a:lnTo>
                    <a:pt x="136091" y="308172"/>
                  </a:lnTo>
                  <a:cubicBezTo>
                    <a:pt x="157725" y="310284"/>
                    <a:pt x="174494" y="315852"/>
                    <a:pt x="187360" y="325197"/>
                  </a:cubicBezTo>
                  <a:close/>
                  <a:moveTo>
                    <a:pt x="13714" y="178881"/>
                  </a:moveTo>
                  <a:cubicBezTo>
                    <a:pt x="19538" y="180482"/>
                    <a:pt x="25426" y="181442"/>
                    <a:pt x="26643" y="181570"/>
                  </a:cubicBezTo>
                  <a:cubicBezTo>
                    <a:pt x="30355" y="181954"/>
                    <a:pt x="33940" y="182210"/>
                    <a:pt x="37523" y="182402"/>
                  </a:cubicBezTo>
                  <a:cubicBezTo>
                    <a:pt x="45780" y="182914"/>
                    <a:pt x="53653" y="183362"/>
                    <a:pt x="61718" y="185922"/>
                  </a:cubicBezTo>
                  <a:cubicBezTo>
                    <a:pt x="69526" y="188354"/>
                    <a:pt x="76887" y="192258"/>
                    <a:pt x="84183" y="197827"/>
                  </a:cubicBezTo>
                  <a:cubicBezTo>
                    <a:pt x="93208" y="204675"/>
                    <a:pt x="100825" y="212932"/>
                    <a:pt x="109914" y="223045"/>
                  </a:cubicBezTo>
                  <a:cubicBezTo>
                    <a:pt x="111770" y="225093"/>
                    <a:pt x="113497" y="227269"/>
                    <a:pt x="115290" y="229317"/>
                  </a:cubicBezTo>
                  <a:cubicBezTo>
                    <a:pt x="117402" y="232582"/>
                    <a:pt x="119514" y="235846"/>
                    <a:pt x="121882" y="239174"/>
                  </a:cubicBezTo>
                  <a:cubicBezTo>
                    <a:pt x="116570" y="235846"/>
                    <a:pt x="110874" y="233158"/>
                    <a:pt x="105305" y="230469"/>
                  </a:cubicBezTo>
                  <a:lnTo>
                    <a:pt x="102873" y="229253"/>
                  </a:lnTo>
                  <a:cubicBezTo>
                    <a:pt x="82840" y="219525"/>
                    <a:pt x="63318" y="208260"/>
                    <a:pt x="44884" y="195651"/>
                  </a:cubicBezTo>
                  <a:cubicBezTo>
                    <a:pt x="43796" y="194883"/>
                    <a:pt x="42260" y="195203"/>
                    <a:pt x="41556" y="196355"/>
                  </a:cubicBezTo>
                  <a:cubicBezTo>
                    <a:pt x="40852" y="197507"/>
                    <a:pt x="41108" y="199043"/>
                    <a:pt x="42260" y="199811"/>
                  </a:cubicBezTo>
                  <a:cubicBezTo>
                    <a:pt x="60885" y="212484"/>
                    <a:pt x="80599" y="223941"/>
                    <a:pt x="100889" y="233734"/>
                  </a:cubicBezTo>
                  <a:lnTo>
                    <a:pt x="103321" y="234950"/>
                  </a:lnTo>
                  <a:cubicBezTo>
                    <a:pt x="110553" y="238406"/>
                    <a:pt x="117914" y="241990"/>
                    <a:pt x="124251" y="246727"/>
                  </a:cubicBezTo>
                  <a:cubicBezTo>
                    <a:pt x="123483" y="246471"/>
                    <a:pt x="122779" y="246215"/>
                    <a:pt x="122266" y="246023"/>
                  </a:cubicBezTo>
                  <a:cubicBezTo>
                    <a:pt x="112346" y="242054"/>
                    <a:pt x="102041" y="239686"/>
                    <a:pt x="92056" y="237382"/>
                  </a:cubicBezTo>
                  <a:cubicBezTo>
                    <a:pt x="72982" y="233030"/>
                    <a:pt x="54997" y="228869"/>
                    <a:pt x="39828" y="214468"/>
                  </a:cubicBezTo>
                  <a:cubicBezTo>
                    <a:pt x="32211" y="207172"/>
                    <a:pt x="26451" y="198339"/>
                    <a:pt x="20370" y="188930"/>
                  </a:cubicBezTo>
                  <a:cubicBezTo>
                    <a:pt x="18194" y="185602"/>
                    <a:pt x="16018" y="182210"/>
                    <a:pt x="13714" y="1788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7159;p74">
              <a:extLst>
                <a:ext uri="{FF2B5EF4-FFF2-40B4-BE49-F238E27FC236}">
                  <a16:creationId xmlns:a16="http://schemas.microsoft.com/office/drawing/2014/main" id="{302C605F-6FC0-F2E9-4FFE-8787524006E2}"/>
                </a:ext>
              </a:extLst>
            </p:cNvPr>
            <p:cNvSpPr/>
            <p:nvPr/>
          </p:nvSpPr>
          <p:spPr>
            <a:xfrm>
              <a:off x="11426137" y="323147"/>
              <a:ext cx="347922" cy="620782"/>
            </a:xfrm>
            <a:custGeom>
              <a:avLst/>
              <a:gdLst/>
              <a:ahLst/>
              <a:cxnLst/>
              <a:rect l="l" t="t" r="r" b="b"/>
              <a:pathLst>
                <a:path w="347922" h="620782" extrusionOk="0">
                  <a:moveTo>
                    <a:pt x="346892" y="151600"/>
                  </a:moveTo>
                  <a:cubicBezTo>
                    <a:pt x="345676" y="150512"/>
                    <a:pt x="343884" y="150704"/>
                    <a:pt x="342795" y="151920"/>
                  </a:cubicBezTo>
                  <a:cubicBezTo>
                    <a:pt x="341131" y="153776"/>
                    <a:pt x="329162" y="157104"/>
                    <a:pt x="323786" y="157744"/>
                  </a:cubicBezTo>
                  <a:cubicBezTo>
                    <a:pt x="320522" y="158128"/>
                    <a:pt x="317385" y="158384"/>
                    <a:pt x="314185" y="158640"/>
                  </a:cubicBezTo>
                  <a:cubicBezTo>
                    <a:pt x="306696" y="159216"/>
                    <a:pt x="298952" y="159792"/>
                    <a:pt x="291079" y="162417"/>
                  </a:cubicBezTo>
                  <a:cubicBezTo>
                    <a:pt x="283462" y="164977"/>
                    <a:pt x="276294" y="168881"/>
                    <a:pt x="269253" y="174386"/>
                  </a:cubicBezTo>
                  <a:lnTo>
                    <a:pt x="269253" y="174386"/>
                  </a:lnTo>
                  <a:cubicBezTo>
                    <a:pt x="265221" y="177522"/>
                    <a:pt x="261573" y="180978"/>
                    <a:pt x="257924" y="184690"/>
                  </a:cubicBezTo>
                  <a:cubicBezTo>
                    <a:pt x="258756" y="183090"/>
                    <a:pt x="259524" y="181490"/>
                    <a:pt x="260357" y="179890"/>
                  </a:cubicBezTo>
                  <a:cubicBezTo>
                    <a:pt x="261189" y="178226"/>
                    <a:pt x="262085" y="176562"/>
                    <a:pt x="262917" y="174898"/>
                  </a:cubicBezTo>
                  <a:cubicBezTo>
                    <a:pt x="264198" y="175090"/>
                    <a:pt x="265477" y="174514"/>
                    <a:pt x="266053" y="173233"/>
                  </a:cubicBezTo>
                  <a:cubicBezTo>
                    <a:pt x="269638" y="165233"/>
                    <a:pt x="275398" y="158640"/>
                    <a:pt x="281479" y="151664"/>
                  </a:cubicBezTo>
                  <a:cubicBezTo>
                    <a:pt x="283655" y="149168"/>
                    <a:pt x="285895" y="146671"/>
                    <a:pt x="287943" y="144047"/>
                  </a:cubicBezTo>
                  <a:cubicBezTo>
                    <a:pt x="305033" y="122989"/>
                    <a:pt x="313865" y="97195"/>
                    <a:pt x="315657" y="62953"/>
                  </a:cubicBezTo>
                  <a:cubicBezTo>
                    <a:pt x="316106" y="54632"/>
                    <a:pt x="315913" y="46247"/>
                    <a:pt x="315721" y="38119"/>
                  </a:cubicBezTo>
                  <a:cubicBezTo>
                    <a:pt x="315465" y="26662"/>
                    <a:pt x="315209" y="14885"/>
                    <a:pt x="316745" y="3428"/>
                  </a:cubicBezTo>
                  <a:cubicBezTo>
                    <a:pt x="316745" y="3428"/>
                    <a:pt x="316745" y="3428"/>
                    <a:pt x="316745" y="3428"/>
                  </a:cubicBezTo>
                  <a:cubicBezTo>
                    <a:pt x="316938" y="1828"/>
                    <a:pt x="315913" y="292"/>
                    <a:pt x="314313" y="36"/>
                  </a:cubicBezTo>
                  <a:cubicBezTo>
                    <a:pt x="312713" y="-220"/>
                    <a:pt x="311305" y="932"/>
                    <a:pt x="311049" y="2532"/>
                  </a:cubicBezTo>
                  <a:cubicBezTo>
                    <a:pt x="310664" y="3684"/>
                    <a:pt x="307528" y="6884"/>
                    <a:pt x="305992" y="8420"/>
                  </a:cubicBezTo>
                  <a:cubicBezTo>
                    <a:pt x="304777" y="9636"/>
                    <a:pt x="303752" y="10661"/>
                    <a:pt x="303176" y="11429"/>
                  </a:cubicBezTo>
                  <a:cubicBezTo>
                    <a:pt x="299400" y="16165"/>
                    <a:pt x="296136" y="20517"/>
                    <a:pt x="293255" y="24678"/>
                  </a:cubicBezTo>
                  <a:cubicBezTo>
                    <a:pt x="286215" y="34726"/>
                    <a:pt x="280903" y="44199"/>
                    <a:pt x="276934" y="53480"/>
                  </a:cubicBezTo>
                  <a:cubicBezTo>
                    <a:pt x="273990" y="60328"/>
                    <a:pt x="272198" y="67497"/>
                    <a:pt x="271366" y="75306"/>
                  </a:cubicBezTo>
                  <a:cubicBezTo>
                    <a:pt x="270534" y="82986"/>
                    <a:pt x="270854" y="90731"/>
                    <a:pt x="271174" y="98155"/>
                  </a:cubicBezTo>
                  <a:cubicBezTo>
                    <a:pt x="271430" y="104108"/>
                    <a:pt x="271686" y="110316"/>
                    <a:pt x="271302" y="116205"/>
                  </a:cubicBezTo>
                  <a:cubicBezTo>
                    <a:pt x="270661" y="127406"/>
                    <a:pt x="268102" y="137647"/>
                    <a:pt x="265477" y="148463"/>
                  </a:cubicBezTo>
                  <a:cubicBezTo>
                    <a:pt x="264261" y="153520"/>
                    <a:pt x="263045" y="158704"/>
                    <a:pt x="261957" y="163953"/>
                  </a:cubicBezTo>
                  <a:cubicBezTo>
                    <a:pt x="259589" y="168433"/>
                    <a:pt x="257413" y="172785"/>
                    <a:pt x="255237" y="177074"/>
                  </a:cubicBezTo>
                  <a:cubicBezTo>
                    <a:pt x="250564" y="186290"/>
                    <a:pt x="246019" y="195187"/>
                    <a:pt x="240579" y="204084"/>
                  </a:cubicBezTo>
                  <a:cubicBezTo>
                    <a:pt x="234947" y="210804"/>
                    <a:pt x="229571" y="217781"/>
                    <a:pt x="224450" y="224950"/>
                  </a:cubicBezTo>
                  <a:cubicBezTo>
                    <a:pt x="227331" y="216437"/>
                    <a:pt x="229954" y="207668"/>
                    <a:pt x="231490" y="198707"/>
                  </a:cubicBezTo>
                  <a:cubicBezTo>
                    <a:pt x="234563" y="180594"/>
                    <a:pt x="234883" y="164529"/>
                    <a:pt x="232515" y="149552"/>
                  </a:cubicBezTo>
                  <a:cubicBezTo>
                    <a:pt x="231107" y="140655"/>
                    <a:pt x="228610" y="131822"/>
                    <a:pt x="226242" y="123373"/>
                  </a:cubicBezTo>
                  <a:cubicBezTo>
                    <a:pt x="222978" y="111853"/>
                    <a:pt x="219649" y="100012"/>
                    <a:pt x="219074" y="88043"/>
                  </a:cubicBezTo>
                  <a:cubicBezTo>
                    <a:pt x="219010" y="86699"/>
                    <a:pt x="218049" y="85482"/>
                    <a:pt x="216770" y="85290"/>
                  </a:cubicBezTo>
                  <a:cubicBezTo>
                    <a:pt x="215489" y="85034"/>
                    <a:pt x="214145" y="85674"/>
                    <a:pt x="213569" y="86891"/>
                  </a:cubicBezTo>
                  <a:cubicBezTo>
                    <a:pt x="204480" y="106028"/>
                    <a:pt x="194240" y="127726"/>
                    <a:pt x="192192" y="150832"/>
                  </a:cubicBezTo>
                  <a:cubicBezTo>
                    <a:pt x="190783" y="166769"/>
                    <a:pt x="193279" y="183602"/>
                    <a:pt x="199424" y="199604"/>
                  </a:cubicBezTo>
                  <a:cubicBezTo>
                    <a:pt x="200704" y="202996"/>
                    <a:pt x="202048" y="206196"/>
                    <a:pt x="203393" y="209396"/>
                  </a:cubicBezTo>
                  <a:cubicBezTo>
                    <a:pt x="207745" y="219765"/>
                    <a:pt x="211841" y="229622"/>
                    <a:pt x="212225" y="241527"/>
                  </a:cubicBezTo>
                  <a:cubicBezTo>
                    <a:pt x="198272" y="258744"/>
                    <a:pt x="184318" y="276474"/>
                    <a:pt x="170749" y="294715"/>
                  </a:cubicBezTo>
                  <a:lnTo>
                    <a:pt x="170942" y="293371"/>
                  </a:lnTo>
                  <a:cubicBezTo>
                    <a:pt x="174014" y="274105"/>
                    <a:pt x="172606" y="254264"/>
                    <a:pt x="166909" y="235894"/>
                  </a:cubicBezTo>
                  <a:cubicBezTo>
                    <a:pt x="163069" y="223477"/>
                    <a:pt x="157309" y="211828"/>
                    <a:pt x="151740" y="200500"/>
                  </a:cubicBezTo>
                  <a:lnTo>
                    <a:pt x="129274" y="154864"/>
                  </a:lnTo>
                  <a:cubicBezTo>
                    <a:pt x="128698" y="153712"/>
                    <a:pt x="127482" y="153072"/>
                    <a:pt x="126266" y="153264"/>
                  </a:cubicBezTo>
                  <a:cubicBezTo>
                    <a:pt x="125050" y="153456"/>
                    <a:pt x="124090" y="154480"/>
                    <a:pt x="123898" y="155760"/>
                  </a:cubicBezTo>
                  <a:cubicBezTo>
                    <a:pt x="121274" y="173105"/>
                    <a:pt x="119545" y="190707"/>
                    <a:pt x="118713" y="208244"/>
                  </a:cubicBezTo>
                  <a:cubicBezTo>
                    <a:pt x="118073" y="222005"/>
                    <a:pt x="118137" y="233462"/>
                    <a:pt x="120634" y="244855"/>
                  </a:cubicBezTo>
                  <a:cubicBezTo>
                    <a:pt x="123898" y="259768"/>
                    <a:pt x="131387" y="273145"/>
                    <a:pt x="137531" y="283194"/>
                  </a:cubicBezTo>
                  <a:cubicBezTo>
                    <a:pt x="142203" y="290811"/>
                    <a:pt x="147451" y="298747"/>
                    <a:pt x="154493" y="305148"/>
                  </a:cubicBezTo>
                  <a:cubicBezTo>
                    <a:pt x="156093" y="306620"/>
                    <a:pt x="158141" y="308284"/>
                    <a:pt x="160317" y="309052"/>
                  </a:cubicBezTo>
                  <a:cubicBezTo>
                    <a:pt x="143228" y="332862"/>
                    <a:pt x="127098" y="357504"/>
                    <a:pt x="112697" y="383106"/>
                  </a:cubicBezTo>
                  <a:cubicBezTo>
                    <a:pt x="116922" y="365057"/>
                    <a:pt x="120954" y="346431"/>
                    <a:pt x="118202" y="327102"/>
                  </a:cubicBezTo>
                  <a:cubicBezTo>
                    <a:pt x="115449" y="307836"/>
                    <a:pt x="108793" y="289659"/>
                    <a:pt x="102200" y="272697"/>
                  </a:cubicBezTo>
                  <a:cubicBezTo>
                    <a:pt x="97976" y="261752"/>
                    <a:pt x="92984" y="250680"/>
                    <a:pt x="82871" y="245175"/>
                  </a:cubicBezTo>
                  <a:cubicBezTo>
                    <a:pt x="82167" y="244791"/>
                    <a:pt x="81335" y="244727"/>
                    <a:pt x="80502" y="244983"/>
                  </a:cubicBezTo>
                  <a:cubicBezTo>
                    <a:pt x="79734" y="245303"/>
                    <a:pt x="79094" y="245879"/>
                    <a:pt x="78838" y="246647"/>
                  </a:cubicBezTo>
                  <a:cubicBezTo>
                    <a:pt x="67382" y="275578"/>
                    <a:pt x="62965" y="300604"/>
                    <a:pt x="65461" y="323261"/>
                  </a:cubicBezTo>
                  <a:cubicBezTo>
                    <a:pt x="67509" y="342207"/>
                    <a:pt x="74550" y="357312"/>
                    <a:pt x="83831" y="371201"/>
                  </a:cubicBezTo>
                  <a:cubicBezTo>
                    <a:pt x="74294" y="370177"/>
                    <a:pt x="64757" y="373633"/>
                    <a:pt x="56565" y="377282"/>
                  </a:cubicBezTo>
                  <a:cubicBezTo>
                    <a:pt x="36339" y="386306"/>
                    <a:pt x="17650" y="398403"/>
                    <a:pt x="1009" y="413253"/>
                  </a:cubicBezTo>
                  <a:cubicBezTo>
                    <a:pt x="176" y="414021"/>
                    <a:pt x="-208" y="415237"/>
                    <a:pt x="112" y="416325"/>
                  </a:cubicBezTo>
                  <a:cubicBezTo>
                    <a:pt x="368" y="417285"/>
                    <a:pt x="1072" y="417989"/>
                    <a:pt x="1968" y="418309"/>
                  </a:cubicBezTo>
                  <a:cubicBezTo>
                    <a:pt x="2160" y="418309"/>
                    <a:pt x="2288" y="418437"/>
                    <a:pt x="2481" y="418437"/>
                  </a:cubicBezTo>
                  <a:cubicBezTo>
                    <a:pt x="19378" y="421125"/>
                    <a:pt x="36851" y="423877"/>
                    <a:pt x="54389" y="423301"/>
                  </a:cubicBezTo>
                  <a:cubicBezTo>
                    <a:pt x="65782" y="422917"/>
                    <a:pt x="74550" y="421125"/>
                    <a:pt x="81910" y="417541"/>
                  </a:cubicBezTo>
                  <a:cubicBezTo>
                    <a:pt x="89847" y="413701"/>
                    <a:pt x="96504" y="407684"/>
                    <a:pt x="102521" y="401796"/>
                  </a:cubicBezTo>
                  <a:cubicBezTo>
                    <a:pt x="68341" y="467657"/>
                    <a:pt x="46900" y="539471"/>
                    <a:pt x="52468" y="618005"/>
                  </a:cubicBezTo>
                  <a:cubicBezTo>
                    <a:pt x="52532" y="619221"/>
                    <a:pt x="53364" y="620245"/>
                    <a:pt x="54389" y="620629"/>
                  </a:cubicBezTo>
                  <a:cubicBezTo>
                    <a:pt x="54772" y="620757"/>
                    <a:pt x="55157" y="620821"/>
                    <a:pt x="55540" y="620757"/>
                  </a:cubicBezTo>
                  <a:cubicBezTo>
                    <a:pt x="57140" y="620629"/>
                    <a:pt x="58357" y="619221"/>
                    <a:pt x="58229" y="617557"/>
                  </a:cubicBezTo>
                  <a:cubicBezTo>
                    <a:pt x="54004" y="558224"/>
                    <a:pt x="65590" y="502732"/>
                    <a:pt x="86455" y="450696"/>
                  </a:cubicBezTo>
                  <a:cubicBezTo>
                    <a:pt x="91960" y="459016"/>
                    <a:pt x="98680" y="468169"/>
                    <a:pt x="107961" y="476106"/>
                  </a:cubicBezTo>
                  <a:cubicBezTo>
                    <a:pt x="119481" y="485962"/>
                    <a:pt x="131963" y="494731"/>
                    <a:pt x="145083" y="502220"/>
                  </a:cubicBezTo>
                  <a:cubicBezTo>
                    <a:pt x="145404" y="502412"/>
                    <a:pt x="170110" y="514957"/>
                    <a:pt x="181503" y="519053"/>
                  </a:cubicBezTo>
                  <a:cubicBezTo>
                    <a:pt x="184254" y="520013"/>
                    <a:pt x="186239" y="520525"/>
                    <a:pt x="186879" y="520205"/>
                  </a:cubicBezTo>
                  <a:cubicBezTo>
                    <a:pt x="187711" y="519821"/>
                    <a:pt x="188351" y="519053"/>
                    <a:pt x="188543" y="518157"/>
                  </a:cubicBezTo>
                  <a:cubicBezTo>
                    <a:pt x="192896" y="501067"/>
                    <a:pt x="182207" y="485130"/>
                    <a:pt x="175486" y="477194"/>
                  </a:cubicBezTo>
                  <a:cubicBezTo>
                    <a:pt x="164990" y="464841"/>
                    <a:pt x="151356" y="455240"/>
                    <a:pt x="136059" y="449287"/>
                  </a:cubicBezTo>
                  <a:cubicBezTo>
                    <a:pt x="119866" y="443015"/>
                    <a:pt x="105336" y="440199"/>
                    <a:pt x="90679" y="440199"/>
                  </a:cubicBezTo>
                  <a:cubicBezTo>
                    <a:pt x="95928" y="427910"/>
                    <a:pt x="101688" y="415813"/>
                    <a:pt x="107897" y="403972"/>
                  </a:cubicBezTo>
                  <a:cubicBezTo>
                    <a:pt x="108280" y="403972"/>
                    <a:pt x="108729" y="403972"/>
                    <a:pt x="109113" y="403780"/>
                  </a:cubicBezTo>
                  <a:cubicBezTo>
                    <a:pt x="120249" y="399107"/>
                    <a:pt x="129595" y="399427"/>
                    <a:pt x="140475" y="399875"/>
                  </a:cubicBezTo>
                  <a:cubicBezTo>
                    <a:pt x="143611" y="400003"/>
                    <a:pt x="146812" y="400131"/>
                    <a:pt x="150204" y="400131"/>
                  </a:cubicBezTo>
                  <a:cubicBezTo>
                    <a:pt x="164605" y="400131"/>
                    <a:pt x="179134" y="398083"/>
                    <a:pt x="193279" y="393987"/>
                  </a:cubicBezTo>
                  <a:cubicBezTo>
                    <a:pt x="207361" y="389891"/>
                    <a:pt x="220802" y="383810"/>
                    <a:pt x="233154" y="376066"/>
                  </a:cubicBezTo>
                  <a:cubicBezTo>
                    <a:pt x="239235" y="372225"/>
                    <a:pt x="244996" y="368001"/>
                    <a:pt x="250436" y="363393"/>
                  </a:cubicBezTo>
                  <a:cubicBezTo>
                    <a:pt x="251268" y="362689"/>
                    <a:pt x="252676" y="361152"/>
                    <a:pt x="255044" y="358592"/>
                  </a:cubicBezTo>
                  <a:cubicBezTo>
                    <a:pt x="257541" y="355840"/>
                    <a:pt x="262597" y="350272"/>
                    <a:pt x="264261" y="349247"/>
                  </a:cubicBezTo>
                  <a:cubicBezTo>
                    <a:pt x="265477" y="348991"/>
                    <a:pt x="266502" y="347903"/>
                    <a:pt x="266630" y="346559"/>
                  </a:cubicBezTo>
                  <a:cubicBezTo>
                    <a:pt x="266757" y="344895"/>
                    <a:pt x="265541" y="343487"/>
                    <a:pt x="264005" y="343295"/>
                  </a:cubicBezTo>
                  <a:cubicBezTo>
                    <a:pt x="264005" y="343295"/>
                    <a:pt x="264005" y="343295"/>
                    <a:pt x="264005" y="343295"/>
                  </a:cubicBezTo>
                  <a:cubicBezTo>
                    <a:pt x="238339" y="340991"/>
                    <a:pt x="208577" y="339071"/>
                    <a:pt x="180350" y="345663"/>
                  </a:cubicBezTo>
                  <a:cubicBezTo>
                    <a:pt x="164926" y="349247"/>
                    <a:pt x="151036" y="355200"/>
                    <a:pt x="138939" y="363393"/>
                  </a:cubicBezTo>
                  <a:cubicBezTo>
                    <a:pt x="131835" y="368193"/>
                    <a:pt x="125882" y="374529"/>
                    <a:pt x="120377" y="381250"/>
                  </a:cubicBezTo>
                  <a:cubicBezTo>
                    <a:pt x="133178" y="358976"/>
                    <a:pt x="147260" y="337470"/>
                    <a:pt x="162109" y="316541"/>
                  </a:cubicBezTo>
                  <a:cubicBezTo>
                    <a:pt x="165053" y="317181"/>
                    <a:pt x="167998" y="317885"/>
                    <a:pt x="170942" y="318589"/>
                  </a:cubicBezTo>
                  <a:cubicBezTo>
                    <a:pt x="177534" y="320189"/>
                    <a:pt x="184318" y="321853"/>
                    <a:pt x="191167" y="322877"/>
                  </a:cubicBezTo>
                  <a:cubicBezTo>
                    <a:pt x="215873" y="326718"/>
                    <a:pt x="239299" y="315965"/>
                    <a:pt x="263173" y="303548"/>
                  </a:cubicBezTo>
                  <a:cubicBezTo>
                    <a:pt x="279046" y="295291"/>
                    <a:pt x="294984" y="285882"/>
                    <a:pt x="300680" y="268857"/>
                  </a:cubicBezTo>
                  <a:cubicBezTo>
                    <a:pt x="301064" y="267769"/>
                    <a:pt x="300808" y="266617"/>
                    <a:pt x="300040" y="265785"/>
                  </a:cubicBezTo>
                  <a:cubicBezTo>
                    <a:pt x="299272" y="264953"/>
                    <a:pt x="298184" y="264697"/>
                    <a:pt x="297095" y="265017"/>
                  </a:cubicBezTo>
                  <a:cubicBezTo>
                    <a:pt x="282054" y="269817"/>
                    <a:pt x="265861" y="270649"/>
                    <a:pt x="250180" y="271545"/>
                  </a:cubicBezTo>
                  <a:cubicBezTo>
                    <a:pt x="242500" y="271929"/>
                    <a:pt x="234499" y="272377"/>
                    <a:pt x="226690" y="273273"/>
                  </a:cubicBezTo>
                  <a:cubicBezTo>
                    <a:pt x="209665" y="275194"/>
                    <a:pt x="195776" y="279418"/>
                    <a:pt x="184447" y="286074"/>
                  </a:cubicBezTo>
                  <a:cubicBezTo>
                    <a:pt x="195008" y="272249"/>
                    <a:pt x="205697" y="258680"/>
                    <a:pt x="216449" y="245431"/>
                  </a:cubicBezTo>
                  <a:cubicBezTo>
                    <a:pt x="217089" y="245111"/>
                    <a:pt x="217666" y="244535"/>
                    <a:pt x="217921" y="243767"/>
                  </a:cubicBezTo>
                  <a:cubicBezTo>
                    <a:pt x="217921" y="243703"/>
                    <a:pt x="217921" y="243639"/>
                    <a:pt x="217985" y="243575"/>
                  </a:cubicBezTo>
                  <a:cubicBezTo>
                    <a:pt x="220353" y="240695"/>
                    <a:pt x="222657" y="237815"/>
                    <a:pt x="225026" y="234934"/>
                  </a:cubicBezTo>
                  <a:cubicBezTo>
                    <a:pt x="227714" y="233142"/>
                    <a:pt x="233283" y="231222"/>
                    <a:pt x="236611" y="230134"/>
                  </a:cubicBezTo>
                  <a:cubicBezTo>
                    <a:pt x="238467" y="229494"/>
                    <a:pt x="240067" y="228982"/>
                    <a:pt x="241219" y="228534"/>
                  </a:cubicBezTo>
                  <a:cubicBezTo>
                    <a:pt x="249732" y="225014"/>
                    <a:pt x="258756" y="222773"/>
                    <a:pt x="267525" y="220661"/>
                  </a:cubicBezTo>
                  <a:cubicBezTo>
                    <a:pt x="284679" y="216437"/>
                    <a:pt x="302344" y="212149"/>
                    <a:pt x="317002" y="197811"/>
                  </a:cubicBezTo>
                  <a:cubicBezTo>
                    <a:pt x="324298" y="190643"/>
                    <a:pt x="329803" y="181938"/>
                    <a:pt x="335115" y="173425"/>
                  </a:cubicBezTo>
                  <a:cubicBezTo>
                    <a:pt x="338891" y="167409"/>
                    <a:pt x="342795" y="161200"/>
                    <a:pt x="347276" y="155696"/>
                  </a:cubicBezTo>
                  <a:cubicBezTo>
                    <a:pt x="347276" y="155696"/>
                    <a:pt x="347276" y="155632"/>
                    <a:pt x="347340" y="155568"/>
                  </a:cubicBezTo>
                  <a:cubicBezTo>
                    <a:pt x="347340" y="155568"/>
                    <a:pt x="347340" y="155568"/>
                    <a:pt x="347340" y="155568"/>
                  </a:cubicBezTo>
                  <a:cubicBezTo>
                    <a:pt x="347340" y="155568"/>
                    <a:pt x="347340" y="155568"/>
                    <a:pt x="347340" y="155568"/>
                  </a:cubicBezTo>
                  <a:lnTo>
                    <a:pt x="347340" y="155568"/>
                  </a:lnTo>
                  <a:cubicBezTo>
                    <a:pt x="348236" y="154288"/>
                    <a:pt x="348108" y="152496"/>
                    <a:pt x="346892" y="151472"/>
                  </a:cubicBezTo>
                  <a:close/>
                  <a:moveTo>
                    <a:pt x="171134" y="481226"/>
                  </a:moveTo>
                  <a:cubicBezTo>
                    <a:pt x="175614" y="486538"/>
                    <a:pt x="185343" y="499787"/>
                    <a:pt x="183550" y="513740"/>
                  </a:cubicBezTo>
                  <a:cubicBezTo>
                    <a:pt x="175422" y="510412"/>
                    <a:pt x="151100" y="499019"/>
                    <a:pt x="147836" y="497099"/>
                  </a:cubicBezTo>
                  <a:cubicBezTo>
                    <a:pt x="135035" y="489803"/>
                    <a:pt x="122874" y="481226"/>
                    <a:pt x="111609" y="471561"/>
                  </a:cubicBezTo>
                  <a:cubicBezTo>
                    <a:pt x="104057" y="465097"/>
                    <a:pt x="98232" y="457736"/>
                    <a:pt x="93368" y="450631"/>
                  </a:cubicBezTo>
                  <a:cubicBezTo>
                    <a:pt x="112505" y="457096"/>
                    <a:pt x="129019" y="470345"/>
                    <a:pt x="145020" y="483274"/>
                  </a:cubicBezTo>
                  <a:cubicBezTo>
                    <a:pt x="153597" y="490251"/>
                    <a:pt x="162493" y="497419"/>
                    <a:pt x="171774" y="503564"/>
                  </a:cubicBezTo>
                  <a:cubicBezTo>
                    <a:pt x="171902" y="503692"/>
                    <a:pt x="172094" y="503756"/>
                    <a:pt x="172222" y="503820"/>
                  </a:cubicBezTo>
                  <a:cubicBezTo>
                    <a:pt x="173118" y="504140"/>
                    <a:pt x="174206" y="503820"/>
                    <a:pt x="174782" y="502924"/>
                  </a:cubicBezTo>
                  <a:cubicBezTo>
                    <a:pt x="175422" y="501900"/>
                    <a:pt x="175102" y="500491"/>
                    <a:pt x="174142" y="499851"/>
                  </a:cubicBezTo>
                  <a:cubicBezTo>
                    <a:pt x="165053" y="493835"/>
                    <a:pt x="156221" y="486666"/>
                    <a:pt x="147772" y="479818"/>
                  </a:cubicBezTo>
                  <a:cubicBezTo>
                    <a:pt x="131514" y="466633"/>
                    <a:pt x="114681" y="453128"/>
                    <a:pt x="94775" y="446407"/>
                  </a:cubicBezTo>
                  <a:cubicBezTo>
                    <a:pt x="107385" y="446919"/>
                    <a:pt x="120058" y="449607"/>
                    <a:pt x="134139" y="455048"/>
                  </a:cubicBezTo>
                  <a:cubicBezTo>
                    <a:pt x="148540" y="460616"/>
                    <a:pt x="161341" y="469705"/>
                    <a:pt x="171262" y="481290"/>
                  </a:cubicBezTo>
                  <a:close/>
                  <a:moveTo>
                    <a:pt x="276934" y="97963"/>
                  </a:moveTo>
                  <a:cubicBezTo>
                    <a:pt x="276614" y="90731"/>
                    <a:pt x="276358" y="83242"/>
                    <a:pt x="277126" y="76010"/>
                  </a:cubicBezTo>
                  <a:cubicBezTo>
                    <a:pt x="277894" y="68777"/>
                    <a:pt x="279558" y="62249"/>
                    <a:pt x="282247" y="55912"/>
                  </a:cubicBezTo>
                  <a:cubicBezTo>
                    <a:pt x="286087" y="46951"/>
                    <a:pt x="291207" y="37927"/>
                    <a:pt x="297992" y="28198"/>
                  </a:cubicBezTo>
                  <a:cubicBezTo>
                    <a:pt x="300808" y="24102"/>
                    <a:pt x="304008" y="19877"/>
                    <a:pt x="307656" y="15269"/>
                  </a:cubicBezTo>
                  <a:cubicBezTo>
                    <a:pt x="308169" y="14629"/>
                    <a:pt x="309064" y="13797"/>
                    <a:pt x="310025" y="12773"/>
                  </a:cubicBezTo>
                  <a:cubicBezTo>
                    <a:pt x="310025" y="12773"/>
                    <a:pt x="310025" y="12773"/>
                    <a:pt x="310089" y="12709"/>
                  </a:cubicBezTo>
                  <a:cubicBezTo>
                    <a:pt x="309577" y="21349"/>
                    <a:pt x="309769" y="29926"/>
                    <a:pt x="309961" y="38375"/>
                  </a:cubicBezTo>
                  <a:cubicBezTo>
                    <a:pt x="310153" y="46375"/>
                    <a:pt x="310345" y="54696"/>
                    <a:pt x="309896" y="62761"/>
                  </a:cubicBezTo>
                  <a:cubicBezTo>
                    <a:pt x="308105" y="95659"/>
                    <a:pt x="299720" y="120365"/>
                    <a:pt x="283526" y="140335"/>
                  </a:cubicBezTo>
                  <a:cubicBezTo>
                    <a:pt x="281479" y="142831"/>
                    <a:pt x="279367" y="145327"/>
                    <a:pt x="277190" y="147759"/>
                  </a:cubicBezTo>
                  <a:cubicBezTo>
                    <a:pt x="276806" y="148207"/>
                    <a:pt x="276486" y="148655"/>
                    <a:pt x="276102" y="149040"/>
                  </a:cubicBezTo>
                  <a:cubicBezTo>
                    <a:pt x="284039" y="133294"/>
                    <a:pt x="289991" y="117805"/>
                    <a:pt x="293576" y="102892"/>
                  </a:cubicBezTo>
                  <a:cubicBezTo>
                    <a:pt x="295368" y="95467"/>
                    <a:pt x="295559" y="87851"/>
                    <a:pt x="295752" y="80426"/>
                  </a:cubicBezTo>
                  <a:cubicBezTo>
                    <a:pt x="296072" y="68969"/>
                    <a:pt x="296327" y="58216"/>
                    <a:pt x="301960" y="48167"/>
                  </a:cubicBezTo>
                  <a:cubicBezTo>
                    <a:pt x="302536" y="47079"/>
                    <a:pt x="302216" y="45735"/>
                    <a:pt x="301192" y="45095"/>
                  </a:cubicBezTo>
                  <a:cubicBezTo>
                    <a:pt x="300168" y="44455"/>
                    <a:pt x="298824" y="44839"/>
                    <a:pt x="298248" y="45927"/>
                  </a:cubicBezTo>
                  <a:cubicBezTo>
                    <a:pt x="292040" y="56936"/>
                    <a:pt x="291719" y="68841"/>
                    <a:pt x="291463" y="80362"/>
                  </a:cubicBezTo>
                  <a:cubicBezTo>
                    <a:pt x="291272" y="87531"/>
                    <a:pt x="291079" y="94891"/>
                    <a:pt x="289415" y="101868"/>
                  </a:cubicBezTo>
                  <a:cubicBezTo>
                    <a:pt x="285767" y="116973"/>
                    <a:pt x="279686" y="132590"/>
                    <a:pt x="271493" y="148527"/>
                  </a:cubicBezTo>
                  <a:cubicBezTo>
                    <a:pt x="273990" y="138415"/>
                    <a:pt x="276486" y="127982"/>
                    <a:pt x="277126" y="116781"/>
                  </a:cubicBezTo>
                  <a:cubicBezTo>
                    <a:pt x="277510" y="110572"/>
                    <a:pt x="277254" y="104236"/>
                    <a:pt x="276999" y="98091"/>
                  </a:cubicBezTo>
                  <a:close/>
                  <a:moveTo>
                    <a:pt x="204737" y="197363"/>
                  </a:moveTo>
                  <a:cubicBezTo>
                    <a:pt x="198976" y="182258"/>
                    <a:pt x="196608" y="166385"/>
                    <a:pt x="197888" y="151344"/>
                  </a:cubicBezTo>
                  <a:cubicBezTo>
                    <a:pt x="199488" y="132974"/>
                    <a:pt x="206784" y="115117"/>
                    <a:pt x="214273" y="98796"/>
                  </a:cubicBezTo>
                  <a:cubicBezTo>
                    <a:pt x="215681" y="107756"/>
                    <a:pt x="218177" y="116525"/>
                    <a:pt x="220546" y="125038"/>
                  </a:cubicBezTo>
                  <a:cubicBezTo>
                    <a:pt x="222914" y="133358"/>
                    <a:pt x="225282" y="141999"/>
                    <a:pt x="226690" y="150576"/>
                  </a:cubicBezTo>
                  <a:cubicBezTo>
                    <a:pt x="228995" y="164849"/>
                    <a:pt x="228674" y="180274"/>
                    <a:pt x="225666" y="197683"/>
                  </a:cubicBezTo>
                  <a:cubicBezTo>
                    <a:pt x="223938" y="207860"/>
                    <a:pt x="220674" y="217973"/>
                    <a:pt x="217281" y="227766"/>
                  </a:cubicBezTo>
                  <a:cubicBezTo>
                    <a:pt x="219138" y="207348"/>
                    <a:pt x="218498" y="190259"/>
                    <a:pt x="215169" y="173169"/>
                  </a:cubicBezTo>
                  <a:cubicBezTo>
                    <a:pt x="212097" y="157488"/>
                    <a:pt x="209793" y="142319"/>
                    <a:pt x="215362" y="128942"/>
                  </a:cubicBezTo>
                  <a:cubicBezTo>
                    <a:pt x="215809" y="127790"/>
                    <a:pt x="215362" y="126510"/>
                    <a:pt x="214209" y="125998"/>
                  </a:cubicBezTo>
                  <a:cubicBezTo>
                    <a:pt x="213121" y="125550"/>
                    <a:pt x="211841" y="125998"/>
                    <a:pt x="211393" y="127214"/>
                  </a:cubicBezTo>
                  <a:cubicBezTo>
                    <a:pt x="205376" y="141807"/>
                    <a:pt x="207873" y="158384"/>
                    <a:pt x="210945" y="174130"/>
                  </a:cubicBezTo>
                  <a:cubicBezTo>
                    <a:pt x="213761" y="188595"/>
                    <a:pt x="214594" y="202996"/>
                    <a:pt x="213633" y="219573"/>
                  </a:cubicBezTo>
                  <a:cubicBezTo>
                    <a:pt x="212161" y="215349"/>
                    <a:pt x="210433" y="211252"/>
                    <a:pt x="208705" y="207028"/>
                  </a:cubicBezTo>
                  <a:cubicBezTo>
                    <a:pt x="207361" y="203892"/>
                    <a:pt x="206080" y="200756"/>
                    <a:pt x="204801" y="197427"/>
                  </a:cubicBezTo>
                  <a:close/>
                  <a:moveTo>
                    <a:pt x="142332" y="279994"/>
                  </a:moveTo>
                  <a:cubicBezTo>
                    <a:pt x="136443" y="270393"/>
                    <a:pt x="129274" y="257528"/>
                    <a:pt x="126202" y="243511"/>
                  </a:cubicBezTo>
                  <a:cubicBezTo>
                    <a:pt x="123834" y="232758"/>
                    <a:pt x="123770" y="221749"/>
                    <a:pt x="124410" y="208500"/>
                  </a:cubicBezTo>
                  <a:cubicBezTo>
                    <a:pt x="125114" y="194355"/>
                    <a:pt x="126394" y="180018"/>
                    <a:pt x="128187" y="165937"/>
                  </a:cubicBezTo>
                  <a:lnTo>
                    <a:pt x="146556" y="203188"/>
                  </a:lnTo>
                  <a:cubicBezTo>
                    <a:pt x="151996" y="214261"/>
                    <a:pt x="157693" y="225718"/>
                    <a:pt x="161405" y="237687"/>
                  </a:cubicBezTo>
                  <a:cubicBezTo>
                    <a:pt x="166845" y="255160"/>
                    <a:pt x="168126" y="274041"/>
                    <a:pt x="165245" y="292347"/>
                  </a:cubicBezTo>
                  <a:lnTo>
                    <a:pt x="164926" y="294587"/>
                  </a:lnTo>
                  <a:cubicBezTo>
                    <a:pt x="164669" y="296123"/>
                    <a:pt x="164349" y="298235"/>
                    <a:pt x="163965" y="300028"/>
                  </a:cubicBezTo>
                  <a:cubicBezTo>
                    <a:pt x="162685" y="295099"/>
                    <a:pt x="161533" y="290171"/>
                    <a:pt x="160509" y="285306"/>
                  </a:cubicBezTo>
                  <a:cubicBezTo>
                    <a:pt x="158525" y="276090"/>
                    <a:pt x="156476" y="266489"/>
                    <a:pt x="152957" y="257336"/>
                  </a:cubicBezTo>
                  <a:lnTo>
                    <a:pt x="150780" y="251768"/>
                  </a:lnTo>
                  <a:cubicBezTo>
                    <a:pt x="146044" y="239607"/>
                    <a:pt x="141115" y="227062"/>
                    <a:pt x="141371" y="213941"/>
                  </a:cubicBezTo>
                  <a:cubicBezTo>
                    <a:pt x="141371" y="212725"/>
                    <a:pt x="140475" y="211700"/>
                    <a:pt x="139259" y="211636"/>
                  </a:cubicBezTo>
                  <a:cubicBezTo>
                    <a:pt x="138043" y="211636"/>
                    <a:pt x="137083" y="212597"/>
                    <a:pt x="137019" y="213813"/>
                  </a:cubicBezTo>
                  <a:cubicBezTo>
                    <a:pt x="136699" y="227894"/>
                    <a:pt x="141820" y="240887"/>
                    <a:pt x="146748" y="253432"/>
                  </a:cubicBezTo>
                  <a:lnTo>
                    <a:pt x="148924" y="259000"/>
                  </a:lnTo>
                  <a:cubicBezTo>
                    <a:pt x="152316" y="267897"/>
                    <a:pt x="154300" y="277242"/>
                    <a:pt x="156284" y="286330"/>
                  </a:cubicBezTo>
                  <a:cubicBezTo>
                    <a:pt x="157373" y="291579"/>
                    <a:pt x="158652" y="296891"/>
                    <a:pt x="160061" y="302268"/>
                  </a:cubicBezTo>
                  <a:cubicBezTo>
                    <a:pt x="159549" y="301884"/>
                    <a:pt x="158973" y="301436"/>
                    <a:pt x="158205" y="300732"/>
                  </a:cubicBezTo>
                  <a:cubicBezTo>
                    <a:pt x="151740" y="294779"/>
                    <a:pt x="146748" y="287291"/>
                    <a:pt x="142332" y="280058"/>
                  </a:cubicBezTo>
                  <a:close/>
                  <a:moveTo>
                    <a:pt x="71094" y="322557"/>
                  </a:moveTo>
                  <a:cubicBezTo>
                    <a:pt x="68854" y="301820"/>
                    <a:pt x="72694" y="278778"/>
                    <a:pt x="82807" y="252216"/>
                  </a:cubicBezTo>
                  <a:cubicBezTo>
                    <a:pt x="89399" y="257336"/>
                    <a:pt x="93303" y="266169"/>
                    <a:pt x="96696" y="274938"/>
                  </a:cubicBezTo>
                  <a:cubicBezTo>
                    <a:pt x="103160" y="291515"/>
                    <a:pt x="109689" y="309308"/>
                    <a:pt x="112377" y="327998"/>
                  </a:cubicBezTo>
                  <a:cubicBezTo>
                    <a:pt x="115065" y="346879"/>
                    <a:pt x="110905" y="364865"/>
                    <a:pt x="106489" y="383810"/>
                  </a:cubicBezTo>
                  <a:cubicBezTo>
                    <a:pt x="106361" y="384194"/>
                    <a:pt x="106297" y="384642"/>
                    <a:pt x="106169" y="385026"/>
                  </a:cubicBezTo>
                  <a:cubicBezTo>
                    <a:pt x="99576" y="357568"/>
                    <a:pt x="95032" y="329470"/>
                    <a:pt x="92792" y="301308"/>
                  </a:cubicBezTo>
                  <a:cubicBezTo>
                    <a:pt x="92728" y="300092"/>
                    <a:pt x="91639" y="299131"/>
                    <a:pt x="90488" y="299259"/>
                  </a:cubicBezTo>
                  <a:cubicBezTo>
                    <a:pt x="89271" y="299387"/>
                    <a:pt x="88375" y="300412"/>
                    <a:pt x="88503" y="301692"/>
                  </a:cubicBezTo>
                  <a:cubicBezTo>
                    <a:pt x="90743" y="329918"/>
                    <a:pt x="95288" y="358080"/>
                    <a:pt x="101880" y="385666"/>
                  </a:cubicBezTo>
                  <a:cubicBezTo>
                    <a:pt x="86903" y="367169"/>
                    <a:pt x="73910" y="348415"/>
                    <a:pt x="71094" y="322621"/>
                  </a:cubicBezTo>
                  <a:close/>
                  <a:moveTo>
                    <a:pt x="79415" y="412164"/>
                  </a:moveTo>
                  <a:cubicBezTo>
                    <a:pt x="72758" y="415365"/>
                    <a:pt x="64757" y="417029"/>
                    <a:pt x="54132" y="417349"/>
                  </a:cubicBezTo>
                  <a:cubicBezTo>
                    <a:pt x="39284" y="417797"/>
                    <a:pt x="24306" y="415813"/>
                    <a:pt x="9649" y="413573"/>
                  </a:cubicBezTo>
                  <a:cubicBezTo>
                    <a:pt x="24562" y="401028"/>
                    <a:pt x="41075" y="390659"/>
                    <a:pt x="58805" y="382786"/>
                  </a:cubicBezTo>
                  <a:cubicBezTo>
                    <a:pt x="67190" y="379074"/>
                    <a:pt x="76983" y="375490"/>
                    <a:pt x="86135" y="377666"/>
                  </a:cubicBezTo>
                  <a:cubicBezTo>
                    <a:pt x="87159" y="377858"/>
                    <a:pt x="87479" y="378178"/>
                    <a:pt x="87607" y="378242"/>
                  </a:cubicBezTo>
                  <a:cubicBezTo>
                    <a:pt x="87991" y="379330"/>
                    <a:pt x="89016" y="380034"/>
                    <a:pt x="90039" y="380162"/>
                  </a:cubicBezTo>
                  <a:cubicBezTo>
                    <a:pt x="92728" y="383746"/>
                    <a:pt x="95543" y="387266"/>
                    <a:pt x="98424" y="390851"/>
                  </a:cubicBezTo>
                  <a:cubicBezTo>
                    <a:pt x="79223" y="389507"/>
                    <a:pt x="59893" y="392579"/>
                    <a:pt x="41907" y="400003"/>
                  </a:cubicBezTo>
                  <a:cubicBezTo>
                    <a:pt x="40820" y="400452"/>
                    <a:pt x="40243" y="401796"/>
                    <a:pt x="40691" y="402884"/>
                  </a:cubicBezTo>
                  <a:cubicBezTo>
                    <a:pt x="40948" y="403524"/>
                    <a:pt x="41395" y="403972"/>
                    <a:pt x="41971" y="404164"/>
                  </a:cubicBezTo>
                  <a:cubicBezTo>
                    <a:pt x="42420" y="404356"/>
                    <a:pt x="42996" y="404356"/>
                    <a:pt x="43507" y="404164"/>
                  </a:cubicBezTo>
                  <a:cubicBezTo>
                    <a:pt x="61621" y="396675"/>
                    <a:pt x="81270" y="393731"/>
                    <a:pt x="100664" y="395523"/>
                  </a:cubicBezTo>
                  <a:cubicBezTo>
                    <a:pt x="94200" y="401924"/>
                    <a:pt x="87479" y="408452"/>
                    <a:pt x="79415" y="412356"/>
                  </a:cubicBezTo>
                  <a:close/>
                  <a:moveTo>
                    <a:pt x="142139" y="368385"/>
                  </a:moveTo>
                  <a:cubicBezTo>
                    <a:pt x="153661" y="360576"/>
                    <a:pt x="166909" y="354880"/>
                    <a:pt x="181631" y="351488"/>
                  </a:cubicBezTo>
                  <a:cubicBezTo>
                    <a:pt x="206465" y="345727"/>
                    <a:pt x="232771" y="346687"/>
                    <a:pt x="256260" y="348607"/>
                  </a:cubicBezTo>
                  <a:cubicBezTo>
                    <a:pt x="254788" y="350144"/>
                    <a:pt x="253060" y="352000"/>
                    <a:pt x="250820" y="354432"/>
                  </a:cubicBezTo>
                  <a:cubicBezTo>
                    <a:pt x="249092" y="356288"/>
                    <a:pt x="247364" y="358272"/>
                    <a:pt x="246788" y="358720"/>
                  </a:cubicBezTo>
                  <a:cubicBezTo>
                    <a:pt x="241539" y="363137"/>
                    <a:pt x="235971" y="367233"/>
                    <a:pt x="230146" y="370945"/>
                  </a:cubicBezTo>
                  <a:cubicBezTo>
                    <a:pt x="218241" y="378434"/>
                    <a:pt x="205312" y="384322"/>
                    <a:pt x="191743" y="388227"/>
                  </a:cubicBezTo>
                  <a:cubicBezTo>
                    <a:pt x="178110" y="392195"/>
                    <a:pt x="164158" y="394179"/>
                    <a:pt x="150268" y="394179"/>
                  </a:cubicBezTo>
                  <a:cubicBezTo>
                    <a:pt x="146940" y="394179"/>
                    <a:pt x="143739" y="394051"/>
                    <a:pt x="140731" y="393923"/>
                  </a:cubicBezTo>
                  <a:cubicBezTo>
                    <a:pt x="134139" y="393667"/>
                    <a:pt x="127802" y="393539"/>
                    <a:pt x="121081" y="394435"/>
                  </a:cubicBezTo>
                  <a:cubicBezTo>
                    <a:pt x="146876" y="380610"/>
                    <a:pt x="175422" y="371713"/>
                    <a:pt x="204288" y="368769"/>
                  </a:cubicBezTo>
                  <a:cubicBezTo>
                    <a:pt x="205505" y="368641"/>
                    <a:pt x="206337" y="367553"/>
                    <a:pt x="206209" y="366337"/>
                  </a:cubicBezTo>
                  <a:cubicBezTo>
                    <a:pt x="206080" y="365121"/>
                    <a:pt x="204993" y="364225"/>
                    <a:pt x="203840" y="364353"/>
                  </a:cubicBezTo>
                  <a:cubicBezTo>
                    <a:pt x="175294" y="367297"/>
                    <a:pt x="147004" y="375874"/>
                    <a:pt x="121274" y="389251"/>
                  </a:cubicBezTo>
                  <a:cubicBezTo>
                    <a:pt x="127546" y="381442"/>
                    <a:pt x="134139" y="373761"/>
                    <a:pt x="142011" y="368385"/>
                  </a:cubicBezTo>
                  <a:close/>
                  <a:moveTo>
                    <a:pt x="227331" y="279290"/>
                  </a:moveTo>
                  <a:lnTo>
                    <a:pt x="227331" y="279290"/>
                  </a:lnTo>
                  <a:cubicBezTo>
                    <a:pt x="235011" y="278394"/>
                    <a:pt x="242883" y="278010"/>
                    <a:pt x="250500" y="277562"/>
                  </a:cubicBezTo>
                  <a:cubicBezTo>
                    <a:pt x="264517" y="276794"/>
                    <a:pt x="278918" y="276026"/>
                    <a:pt x="292744" y="272505"/>
                  </a:cubicBezTo>
                  <a:cubicBezTo>
                    <a:pt x="286279" y="284090"/>
                    <a:pt x="273414" y="291579"/>
                    <a:pt x="260549" y="298235"/>
                  </a:cubicBezTo>
                  <a:cubicBezTo>
                    <a:pt x="237571" y="310140"/>
                    <a:pt x="214977" y="320573"/>
                    <a:pt x="192000" y="316989"/>
                  </a:cubicBezTo>
                  <a:cubicBezTo>
                    <a:pt x="185407" y="315965"/>
                    <a:pt x="178686" y="314365"/>
                    <a:pt x="172222" y="312765"/>
                  </a:cubicBezTo>
                  <a:cubicBezTo>
                    <a:pt x="170366" y="312316"/>
                    <a:pt x="168509" y="311868"/>
                    <a:pt x="166717" y="311420"/>
                  </a:cubicBezTo>
                  <a:cubicBezTo>
                    <a:pt x="172734" y="306812"/>
                    <a:pt x="180671" y="305468"/>
                    <a:pt x="187775" y="304636"/>
                  </a:cubicBezTo>
                  <a:cubicBezTo>
                    <a:pt x="193536" y="303996"/>
                    <a:pt x="199360" y="303484"/>
                    <a:pt x="205184" y="303036"/>
                  </a:cubicBezTo>
                  <a:cubicBezTo>
                    <a:pt x="224962" y="301436"/>
                    <a:pt x="245380" y="299836"/>
                    <a:pt x="263365" y="290619"/>
                  </a:cubicBezTo>
                  <a:cubicBezTo>
                    <a:pt x="264453" y="290043"/>
                    <a:pt x="264901" y="288699"/>
                    <a:pt x="264325" y="287611"/>
                  </a:cubicBezTo>
                  <a:cubicBezTo>
                    <a:pt x="263813" y="286522"/>
                    <a:pt x="262469" y="286074"/>
                    <a:pt x="261445" y="286586"/>
                  </a:cubicBezTo>
                  <a:cubicBezTo>
                    <a:pt x="244164" y="295419"/>
                    <a:pt x="224194" y="297019"/>
                    <a:pt x="204801" y="298555"/>
                  </a:cubicBezTo>
                  <a:cubicBezTo>
                    <a:pt x="198912" y="299003"/>
                    <a:pt x="193024" y="299515"/>
                    <a:pt x="187263" y="300156"/>
                  </a:cubicBezTo>
                  <a:cubicBezTo>
                    <a:pt x="182463" y="300668"/>
                    <a:pt x="177662" y="301564"/>
                    <a:pt x="173118" y="303100"/>
                  </a:cubicBezTo>
                  <a:cubicBezTo>
                    <a:pt x="175614" y="300156"/>
                    <a:pt x="178174" y="297467"/>
                    <a:pt x="181182" y="295227"/>
                  </a:cubicBezTo>
                  <a:cubicBezTo>
                    <a:pt x="192704" y="286650"/>
                    <a:pt x="207745" y="281402"/>
                    <a:pt x="227266" y="279226"/>
                  </a:cubicBezTo>
                  <a:close/>
                  <a:moveTo>
                    <a:pt x="330250" y="170289"/>
                  </a:moveTo>
                  <a:cubicBezTo>
                    <a:pt x="324874" y="178802"/>
                    <a:pt x="319818" y="186931"/>
                    <a:pt x="313033" y="193587"/>
                  </a:cubicBezTo>
                  <a:cubicBezTo>
                    <a:pt x="299528" y="206772"/>
                    <a:pt x="283335" y="210740"/>
                    <a:pt x="266181" y="214965"/>
                  </a:cubicBezTo>
                  <a:cubicBezTo>
                    <a:pt x="257220" y="217141"/>
                    <a:pt x="247940" y="219445"/>
                    <a:pt x="239043" y="223157"/>
                  </a:cubicBezTo>
                  <a:cubicBezTo>
                    <a:pt x="238531" y="223349"/>
                    <a:pt x="237955" y="223605"/>
                    <a:pt x="237251" y="223797"/>
                  </a:cubicBezTo>
                  <a:cubicBezTo>
                    <a:pt x="242883" y="219445"/>
                    <a:pt x="249476" y="216117"/>
                    <a:pt x="255941" y="212917"/>
                  </a:cubicBezTo>
                  <a:lnTo>
                    <a:pt x="258117" y="211828"/>
                  </a:lnTo>
                  <a:cubicBezTo>
                    <a:pt x="276230" y="202740"/>
                    <a:pt x="293895" y="192179"/>
                    <a:pt x="310601" y="180466"/>
                  </a:cubicBezTo>
                  <a:cubicBezTo>
                    <a:pt x="311561" y="179762"/>
                    <a:pt x="311881" y="178354"/>
                    <a:pt x="311177" y="177330"/>
                  </a:cubicBezTo>
                  <a:cubicBezTo>
                    <a:pt x="310473" y="176306"/>
                    <a:pt x="309128" y="176050"/>
                    <a:pt x="308169" y="176754"/>
                  </a:cubicBezTo>
                  <a:cubicBezTo>
                    <a:pt x="291655" y="188339"/>
                    <a:pt x="274182" y="198771"/>
                    <a:pt x="256260" y="207796"/>
                  </a:cubicBezTo>
                  <a:lnTo>
                    <a:pt x="254084" y="208884"/>
                  </a:lnTo>
                  <a:cubicBezTo>
                    <a:pt x="249092" y="211380"/>
                    <a:pt x="243972" y="213941"/>
                    <a:pt x="239235" y="216949"/>
                  </a:cubicBezTo>
                  <a:cubicBezTo>
                    <a:pt x="241347" y="213941"/>
                    <a:pt x="243268" y="210996"/>
                    <a:pt x="245059" y="207988"/>
                  </a:cubicBezTo>
                  <a:cubicBezTo>
                    <a:pt x="246659" y="206068"/>
                    <a:pt x="248196" y="204084"/>
                    <a:pt x="249860" y="202228"/>
                  </a:cubicBezTo>
                  <a:cubicBezTo>
                    <a:pt x="257924" y="193011"/>
                    <a:pt x="264709" y="185394"/>
                    <a:pt x="272774" y="179122"/>
                  </a:cubicBezTo>
                  <a:cubicBezTo>
                    <a:pt x="279303" y="174001"/>
                    <a:pt x="285831" y="170417"/>
                    <a:pt x="292872" y="168113"/>
                  </a:cubicBezTo>
                  <a:cubicBezTo>
                    <a:pt x="300104" y="165745"/>
                    <a:pt x="307145" y="165169"/>
                    <a:pt x="314634" y="164593"/>
                  </a:cubicBezTo>
                  <a:cubicBezTo>
                    <a:pt x="317897" y="164337"/>
                    <a:pt x="321161" y="164081"/>
                    <a:pt x="324490" y="163697"/>
                  </a:cubicBezTo>
                  <a:cubicBezTo>
                    <a:pt x="325642" y="163569"/>
                    <a:pt x="330890" y="162609"/>
                    <a:pt x="336139" y="161136"/>
                  </a:cubicBezTo>
                  <a:cubicBezTo>
                    <a:pt x="334091" y="164209"/>
                    <a:pt x="332171" y="167281"/>
                    <a:pt x="330250" y="1703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" name="Google Shape;7160;p74">
              <a:extLst>
                <a:ext uri="{FF2B5EF4-FFF2-40B4-BE49-F238E27FC236}">
                  <a16:creationId xmlns:a16="http://schemas.microsoft.com/office/drawing/2014/main" id="{555C2CE5-E371-FC99-BEBF-0A24F8A8E73E}"/>
                </a:ext>
              </a:extLst>
            </p:cNvPr>
            <p:cNvGrpSpPr/>
            <p:nvPr/>
          </p:nvGrpSpPr>
          <p:grpSpPr>
            <a:xfrm>
              <a:off x="9971389" y="428041"/>
              <a:ext cx="619980" cy="853744"/>
              <a:chOff x="9971389" y="428041"/>
              <a:chExt cx="619980" cy="853744"/>
            </a:xfrm>
          </p:grpSpPr>
          <p:sp>
            <p:nvSpPr>
              <p:cNvPr id="60" name="Google Shape;7161;p74">
                <a:extLst>
                  <a:ext uri="{FF2B5EF4-FFF2-40B4-BE49-F238E27FC236}">
                    <a16:creationId xmlns:a16="http://schemas.microsoft.com/office/drawing/2014/main" id="{8021E650-AC21-3C71-22EB-523AEAB12ED8}"/>
                  </a:ext>
                </a:extLst>
              </p:cNvPr>
              <p:cNvSpPr/>
              <p:nvPr/>
            </p:nvSpPr>
            <p:spPr>
              <a:xfrm>
                <a:off x="9971389" y="428041"/>
                <a:ext cx="619980" cy="853744"/>
              </a:xfrm>
              <a:custGeom>
                <a:avLst/>
                <a:gdLst/>
                <a:ahLst/>
                <a:cxnLst/>
                <a:rect l="l" t="t" r="r" b="b"/>
                <a:pathLst>
                  <a:path w="619980" h="853744" extrusionOk="0">
                    <a:moveTo>
                      <a:pt x="582599" y="425423"/>
                    </a:moveTo>
                    <a:cubicBezTo>
                      <a:pt x="647500" y="441232"/>
                      <a:pt x="609353" y="576731"/>
                      <a:pt x="603848" y="623263"/>
                    </a:cubicBezTo>
                    <a:cubicBezTo>
                      <a:pt x="599176" y="662946"/>
                      <a:pt x="592007" y="702501"/>
                      <a:pt x="582279" y="741544"/>
                    </a:cubicBezTo>
                    <a:cubicBezTo>
                      <a:pt x="580167" y="750249"/>
                      <a:pt x="554053" y="833903"/>
                      <a:pt x="548292" y="850737"/>
                    </a:cubicBezTo>
                    <a:cubicBezTo>
                      <a:pt x="547716" y="852657"/>
                      <a:pt x="547268" y="853681"/>
                      <a:pt x="547204" y="853745"/>
                    </a:cubicBezTo>
                    <a:cubicBezTo>
                      <a:pt x="545540" y="852977"/>
                      <a:pt x="543811" y="852209"/>
                      <a:pt x="542084" y="851505"/>
                    </a:cubicBezTo>
                    <a:cubicBezTo>
                      <a:pt x="447996" y="809005"/>
                      <a:pt x="351220" y="772522"/>
                      <a:pt x="256365" y="732839"/>
                    </a:cubicBezTo>
                    <a:cubicBezTo>
                      <a:pt x="236331" y="724455"/>
                      <a:pt x="210409" y="714342"/>
                      <a:pt x="199208" y="694884"/>
                    </a:cubicBezTo>
                    <a:cubicBezTo>
                      <a:pt x="187496" y="674403"/>
                      <a:pt x="185447" y="646432"/>
                      <a:pt x="215274" y="640672"/>
                    </a:cubicBezTo>
                    <a:cubicBezTo>
                      <a:pt x="233323" y="637216"/>
                      <a:pt x="251629" y="640160"/>
                      <a:pt x="269358" y="643104"/>
                    </a:cubicBezTo>
                    <a:cubicBezTo>
                      <a:pt x="264366" y="633888"/>
                      <a:pt x="232491" y="624927"/>
                      <a:pt x="222698" y="620062"/>
                    </a:cubicBezTo>
                    <a:cubicBezTo>
                      <a:pt x="204905" y="611230"/>
                      <a:pt x="186024" y="603421"/>
                      <a:pt x="168934" y="593500"/>
                    </a:cubicBezTo>
                    <a:cubicBezTo>
                      <a:pt x="141411" y="577371"/>
                      <a:pt x="110945" y="565402"/>
                      <a:pt x="83295" y="548633"/>
                    </a:cubicBezTo>
                    <a:cubicBezTo>
                      <a:pt x="57821" y="533208"/>
                      <a:pt x="1689" y="487764"/>
                      <a:pt x="24218" y="450705"/>
                    </a:cubicBezTo>
                    <a:cubicBezTo>
                      <a:pt x="37916" y="428239"/>
                      <a:pt x="75870" y="433232"/>
                      <a:pt x="97184" y="433808"/>
                    </a:cubicBezTo>
                    <a:cubicBezTo>
                      <a:pt x="132707" y="434896"/>
                      <a:pt x="166694" y="445009"/>
                      <a:pt x="199912" y="454993"/>
                    </a:cubicBezTo>
                    <a:cubicBezTo>
                      <a:pt x="161509" y="435536"/>
                      <a:pt x="122914" y="415822"/>
                      <a:pt x="88671" y="390220"/>
                    </a:cubicBezTo>
                    <a:cubicBezTo>
                      <a:pt x="54301" y="364618"/>
                      <a:pt x="24218" y="332552"/>
                      <a:pt x="7065" y="293188"/>
                    </a:cubicBezTo>
                    <a:cubicBezTo>
                      <a:pt x="-1128" y="274499"/>
                      <a:pt x="-4904" y="249345"/>
                      <a:pt x="11033" y="234560"/>
                    </a:cubicBezTo>
                    <a:cubicBezTo>
                      <a:pt x="24666" y="221887"/>
                      <a:pt x="45468" y="223871"/>
                      <a:pt x="62686" y="228159"/>
                    </a:cubicBezTo>
                    <a:cubicBezTo>
                      <a:pt x="111841" y="240576"/>
                      <a:pt x="156837" y="265410"/>
                      <a:pt x="192551" y="299781"/>
                    </a:cubicBezTo>
                    <a:cubicBezTo>
                      <a:pt x="130339" y="233536"/>
                      <a:pt x="66077" y="163770"/>
                      <a:pt x="43164" y="74483"/>
                    </a:cubicBezTo>
                    <a:cubicBezTo>
                      <a:pt x="40348" y="63602"/>
                      <a:pt x="38299" y="52209"/>
                      <a:pt x="40220" y="40752"/>
                    </a:cubicBezTo>
                    <a:cubicBezTo>
                      <a:pt x="42204" y="29359"/>
                      <a:pt x="48988" y="17903"/>
                      <a:pt x="59613" y="12846"/>
                    </a:cubicBezTo>
                    <a:cubicBezTo>
                      <a:pt x="76895" y="4718"/>
                      <a:pt x="95712" y="15598"/>
                      <a:pt x="109281" y="27247"/>
                    </a:cubicBezTo>
                    <a:cubicBezTo>
                      <a:pt x="174310" y="82612"/>
                      <a:pt x="207273" y="158778"/>
                      <a:pt x="251116" y="229887"/>
                    </a:cubicBezTo>
                    <a:cubicBezTo>
                      <a:pt x="242155" y="190076"/>
                      <a:pt x="237996" y="148793"/>
                      <a:pt x="238955" y="107318"/>
                    </a:cubicBezTo>
                    <a:cubicBezTo>
                      <a:pt x="239723" y="72179"/>
                      <a:pt x="245420" y="33968"/>
                      <a:pt x="270446" y="7406"/>
                    </a:cubicBezTo>
                    <a:cubicBezTo>
                      <a:pt x="273518" y="4141"/>
                      <a:pt x="277167" y="941"/>
                      <a:pt x="281455" y="173"/>
                    </a:cubicBezTo>
                    <a:cubicBezTo>
                      <a:pt x="288111" y="-979"/>
                      <a:pt x="293808" y="3821"/>
                      <a:pt x="298096" y="8558"/>
                    </a:cubicBezTo>
                    <a:cubicBezTo>
                      <a:pt x="327026" y="40368"/>
                      <a:pt x="339444" y="83956"/>
                      <a:pt x="348020" y="126775"/>
                    </a:cubicBezTo>
                    <a:cubicBezTo>
                      <a:pt x="357941" y="175931"/>
                      <a:pt x="363957" y="226111"/>
                      <a:pt x="365878" y="276739"/>
                    </a:cubicBezTo>
                    <a:cubicBezTo>
                      <a:pt x="365046" y="248257"/>
                      <a:pt x="364982" y="221567"/>
                      <a:pt x="375222" y="190908"/>
                    </a:cubicBezTo>
                    <a:cubicBezTo>
                      <a:pt x="383415" y="166650"/>
                      <a:pt x="399544" y="123639"/>
                      <a:pt x="432123" y="131000"/>
                    </a:cubicBezTo>
                    <a:cubicBezTo>
                      <a:pt x="440827" y="132920"/>
                      <a:pt x="447868" y="138360"/>
                      <a:pt x="453628" y="145977"/>
                    </a:cubicBezTo>
                    <a:cubicBezTo>
                      <a:pt x="471486" y="169723"/>
                      <a:pt x="477054" y="214206"/>
                      <a:pt x="481599" y="236864"/>
                    </a:cubicBezTo>
                    <a:cubicBezTo>
                      <a:pt x="490943" y="282756"/>
                      <a:pt x="494080" y="329927"/>
                      <a:pt x="496448" y="377099"/>
                    </a:cubicBezTo>
                    <a:cubicBezTo>
                      <a:pt x="497664" y="401549"/>
                      <a:pt x="498624" y="425999"/>
                      <a:pt x="499968" y="450449"/>
                    </a:cubicBezTo>
                    <a:cubicBezTo>
                      <a:pt x="501056" y="469971"/>
                      <a:pt x="508609" y="496533"/>
                      <a:pt x="505089" y="515862"/>
                    </a:cubicBezTo>
                    <a:cubicBezTo>
                      <a:pt x="509057" y="494228"/>
                      <a:pt x="513218" y="471827"/>
                      <a:pt x="525762" y="453137"/>
                    </a:cubicBezTo>
                    <a:cubicBezTo>
                      <a:pt x="538179" y="434384"/>
                      <a:pt x="561413" y="420303"/>
                      <a:pt x="582343" y="4254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7162;p74">
                <a:extLst>
                  <a:ext uri="{FF2B5EF4-FFF2-40B4-BE49-F238E27FC236}">
                    <a16:creationId xmlns:a16="http://schemas.microsoft.com/office/drawing/2014/main" id="{0D5C5B2A-C8D7-6996-903F-E0567C39B69C}"/>
                  </a:ext>
                </a:extLst>
              </p:cNvPr>
              <p:cNvSpPr/>
              <p:nvPr/>
            </p:nvSpPr>
            <p:spPr>
              <a:xfrm>
                <a:off x="10025075" y="505395"/>
                <a:ext cx="508775" cy="776327"/>
              </a:xfrm>
              <a:custGeom>
                <a:avLst/>
                <a:gdLst/>
                <a:ahLst/>
                <a:cxnLst/>
                <a:rect l="l" t="t" r="r" b="b"/>
                <a:pathLst>
                  <a:path w="508775" h="776327" extrusionOk="0">
                    <a:moveTo>
                      <a:pt x="357699" y="510322"/>
                    </a:moveTo>
                    <a:cubicBezTo>
                      <a:pt x="357699" y="510962"/>
                      <a:pt x="357443" y="511538"/>
                      <a:pt x="357124" y="512050"/>
                    </a:cubicBezTo>
                    <a:cubicBezTo>
                      <a:pt x="388549" y="567095"/>
                      <a:pt x="420616" y="623803"/>
                      <a:pt x="449739" y="681536"/>
                    </a:cubicBezTo>
                    <a:cubicBezTo>
                      <a:pt x="461772" y="592377"/>
                      <a:pt x="479629" y="502834"/>
                      <a:pt x="503055" y="415211"/>
                    </a:cubicBezTo>
                    <a:cubicBezTo>
                      <a:pt x="503503" y="413675"/>
                      <a:pt x="505039" y="412651"/>
                      <a:pt x="506639" y="412971"/>
                    </a:cubicBezTo>
                    <a:cubicBezTo>
                      <a:pt x="508175" y="413291"/>
                      <a:pt x="509072" y="414763"/>
                      <a:pt x="508687" y="416363"/>
                    </a:cubicBezTo>
                    <a:cubicBezTo>
                      <a:pt x="484557" y="506546"/>
                      <a:pt x="466316" y="598841"/>
                      <a:pt x="454347" y="690689"/>
                    </a:cubicBezTo>
                    <a:cubicBezTo>
                      <a:pt x="468044" y="718019"/>
                      <a:pt x="481485" y="745605"/>
                      <a:pt x="494670" y="773319"/>
                    </a:cubicBezTo>
                    <a:cubicBezTo>
                      <a:pt x="494094" y="775239"/>
                      <a:pt x="493646" y="776263"/>
                      <a:pt x="493582" y="776327"/>
                    </a:cubicBezTo>
                    <a:cubicBezTo>
                      <a:pt x="491918" y="775559"/>
                      <a:pt x="490190" y="774791"/>
                      <a:pt x="488461" y="774087"/>
                    </a:cubicBezTo>
                    <a:cubicBezTo>
                      <a:pt x="476109" y="748037"/>
                      <a:pt x="463308" y="722051"/>
                      <a:pt x="450507" y="696321"/>
                    </a:cubicBezTo>
                    <a:cubicBezTo>
                      <a:pt x="450058" y="696321"/>
                      <a:pt x="449611" y="696193"/>
                      <a:pt x="449290" y="695937"/>
                    </a:cubicBezTo>
                    <a:cubicBezTo>
                      <a:pt x="376325" y="647741"/>
                      <a:pt x="290814" y="616059"/>
                      <a:pt x="202039" y="604218"/>
                    </a:cubicBezTo>
                    <a:cubicBezTo>
                      <a:pt x="200375" y="604026"/>
                      <a:pt x="199415" y="602554"/>
                      <a:pt x="199734" y="600954"/>
                    </a:cubicBezTo>
                    <a:cubicBezTo>
                      <a:pt x="200055" y="599353"/>
                      <a:pt x="201527" y="598265"/>
                      <a:pt x="203191" y="598457"/>
                    </a:cubicBezTo>
                    <a:cubicBezTo>
                      <a:pt x="289918" y="610042"/>
                      <a:pt x="373572" y="640445"/>
                      <a:pt x="445514" y="686464"/>
                    </a:cubicBezTo>
                    <a:cubicBezTo>
                      <a:pt x="414984" y="625852"/>
                      <a:pt x="381189" y="566263"/>
                      <a:pt x="348227" y="508402"/>
                    </a:cubicBezTo>
                    <a:cubicBezTo>
                      <a:pt x="313856" y="477360"/>
                      <a:pt x="266364" y="462574"/>
                      <a:pt x="216632" y="449069"/>
                    </a:cubicBezTo>
                    <a:cubicBezTo>
                      <a:pt x="162996" y="434540"/>
                      <a:pt x="110320" y="421291"/>
                      <a:pt x="55467" y="418731"/>
                    </a:cubicBezTo>
                    <a:cubicBezTo>
                      <a:pt x="53867" y="418731"/>
                      <a:pt x="52779" y="417259"/>
                      <a:pt x="52907" y="415723"/>
                    </a:cubicBezTo>
                    <a:cubicBezTo>
                      <a:pt x="53163" y="414123"/>
                      <a:pt x="54571" y="412907"/>
                      <a:pt x="56171" y="412971"/>
                    </a:cubicBezTo>
                    <a:cubicBezTo>
                      <a:pt x="111599" y="415595"/>
                      <a:pt x="164596" y="428972"/>
                      <a:pt x="218552" y="443501"/>
                    </a:cubicBezTo>
                    <a:cubicBezTo>
                      <a:pt x="263356" y="455598"/>
                      <a:pt x="306303" y="468911"/>
                      <a:pt x="339970" y="493937"/>
                    </a:cubicBezTo>
                    <a:cubicBezTo>
                      <a:pt x="324929" y="467503"/>
                      <a:pt x="309631" y="440557"/>
                      <a:pt x="294590" y="413355"/>
                    </a:cubicBezTo>
                    <a:cubicBezTo>
                      <a:pt x="207991" y="331556"/>
                      <a:pt x="109423" y="263263"/>
                      <a:pt x="1447" y="210202"/>
                    </a:cubicBezTo>
                    <a:cubicBezTo>
                      <a:pt x="103" y="209498"/>
                      <a:pt x="-410" y="207770"/>
                      <a:pt x="359" y="206362"/>
                    </a:cubicBezTo>
                    <a:cubicBezTo>
                      <a:pt x="1191" y="204826"/>
                      <a:pt x="2983" y="204250"/>
                      <a:pt x="4327" y="204954"/>
                    </a:cubicBezTo>
                    <a:cubicBezTo>
                      <a:pt x="107247" y="255518"/>
                      <a:pt x="201655" y="320035"/>
                      <a:pt x="285373" y="396713"/>
                    </a:cubicBezTo>
                    <a:cubicBezTo>
                      <a:pt x="277373" y="382056"/>
                      <a:pt x="269436" y="367463"/>
                      <a:pt x="261692" y="352806"/>
                    </a:cubicBezTo>
                    <a:cubicBezTo>
                      <a:pt x="206776" y="248413"/>
                      <a:pt x="138610" y="127124"/>
                      <a:pt x="49194" y="18955"/>
                    </a:cubicBezTo>
                    <a:cubicBezTo>
                      <a:pt x="48171" y="17803"/>
                      <a:pt x="48426" y="15883"/>
                      <a:pt x="49707" y="14859"/>
                    </a:cubicBezTo>
                    <a:cubicBezTo>
                      <a:pt x="50987" y="13835"/>
                      <a:pt x="52843" y="13899"/>
                      <a:pt x="53803" y="15051"/>
                    </a:cubicBezTo>
                    <a:cubicBezTo>
                      <a:pt x="143474" y="123668"/>
                      <a:pt x="211831" y="245213"/>
                      <a:pt x="266876" y="349862"/>
                    </a:cubicBezTo>
                    <a:cubicBezTo>
                      <a:pt x="272700" y="360998"/>
                      <a:pt x="278653" y="372007"/>
                      <a:pt x="284669" y="383144"/>
                    </a:cubicBezTo>
                    <a:cubicBezTo>
                      <a:pt x="263036" y="311330"/>
                      <a:pt x="212535" y="123860"/>
                      <a:pt x="234873" y="2570"/>
                    </a:cubicBezTo>
                    <a:cubicBezTo>
                      <a:pt x="235129" y="1034"/>
                      <a:pt x="236665" y="-118"/>
                      <a:pt x="238202" y="10"/>
                    </a:cubicBezTo>
                    <a:cubicBezTo>
                      <a:pt x="239866" y="202"/>
                      <a:pt x="240890" y="1674"/>
                      <a:pt x="240570" y="3210"/>
                    </a:cubicBezTo>
                    <a:cubicBezTo>
                      <a:pt x="213432" y="150486"/>
                      <a:pt x="295230" y="397609"/>
                      <a:pt x="299263" y="409578"/>
                    </a:cubicBezTo>
                    <a:cubicBezTo>
                      <a:pt x="315840" y="439469"/>
                      <a:pt x="332673" y="469167"/>
                      <a:pt x="349314" y="498225"/>
                    </a:cubicBezTo>
                    <a:cubicBezTo>
                      <a:pt x="350146" y="499761"/>
                      <a:pt x="351043" y="501234"/>
                      <a:pt x="351875" y="502834"/>
                    </a:cubicBezTo>
                    <a:cubicBezTo>
                      <a:pt x="352067" y="391337"/>
                      <a:pt x="353091" y="276320"/>
                      <a:pt x="388998" y="165719"/>
                    </a:cubicBezTo>
                    <a:cubicBezTo>
                      <a:pt x="389510" y="164119"/>
                      <a:pt x="391174" y="163159"/>
                      <a:pt x="392646" y="163607"/>
                    </a:cubicBezTo>
                    <a:cubicBezTo>
                      <a:pt x="394246" y="163991"/>
                      <a:pt x="395014" y="165655"/>
                      <a:pt x="394566" y="167127"/>
                    </a:cubicBezTo>
                    <a:cubicBezTo>
                      <a:pt x="358083" y="279456"/>
                      <a:pt x="357827" y="396777"/>
                      <a:pt x="357699" y="5102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" name="Google Shape;7163;p74">
              <a:extLst>
                <a:ext uri="{FF2B5EF4-FFF2-40B4-BE49-F238E27FC236}">
                  <a16:creationId xmlns:a16="http://schemas.microsoft.com/office/drawing/2014/main" id="{643AF7D1-F447-D789-B666-9C7BEA37DA0F}"/>
                </a:ext>
              </a:extLst>
            </p:cNvPr>
            <p:cNvGrpSpPr/>
            <p:nvPr/>
          </p:nvGrpSpPr>
          <p:grpSpPr>
            <a:xfrm>
              <a:off x="10832474" y="927569"/>
              <a:ext cx="749905" cy="626263"/>
              <a:chOff x="10832474" y="927569"/>
              <a:chExt cx="749905" cy="626263"/>
            </a:xfrm>
          </p:grpSpPr>
          <p:sp>
            <p:nvSpPr>
              <p:cNvPr id="58" name="Google Shape;7164;p74">
                <a:extLst>
                  <a:ext uri="{FF2B5EF4-FFF2-40B4-BE49-F238E27FC236}">
                    <a16:creationId xmlns:a16="http://schemas.microsoft.com/office/drawing/2014/main" id="{9FCFCA6E-4995-4BB9-F6CA-48EF329D9D22}"/>
                  </a:ext>
                </a:extLst>
              </p:cNvPr>
              <p:cNvSpPr/>
              <p:nvPr/>
            </p:nvSpPr>
            <p:spPr>
              <a:xfrm>
                <a:off x="10882567" y="927569"/>
                <a:ext cx="699812" cy="626263"/>
              </a:xfrm>
              <a:custGeom>
                <a:avLst/>
                <a:gdLst/>
                <a:ahLst/>
                <a:cxnLst/>
                <a:rect l="l" t="t" r="r" b="b"/>
                <a:pathLst>
                  <a:path w="699812" h="626263" extrusionOk="0">
                    <a:moveTo>
                      <a:pt x="156706" y="187740"/>
                    </a:moveTo>
                    <a:cubicBezTo>
                      <a:pt x="132576" y="209054"/>
                      <a:pt x="103198" y="234080"/>
                      <a:pt x="85469" y="261410"/>
                    </a:cubicBezTo>
                    <a:cubicBezTo>
                      <a:pt x="68892" y="286948"/>
                      <a:pt x="86685" y="309862"/>
                      <a:pt x="101790" y="330088"/>
                    </a:cubicBezTo>
                    <a:cubicBezTo>
                      <a:pt x="109279" y="340073"/>
                      <a:pt x="125345" y="366123"/>
                      <a:pt x="123488" y="379884"/>
                    </a:cubicBezTo>
                    <a:cubicBezTo>
                      <a:pt x="121440" y="394861"/>
                      <a:pt x="102558" y="389036"/>
                      <a:pt x="93342" y="381548"/>
                    </a:cubicBezTo>
                    <a:cubicBezTo>
                      <a:pt x="88029" y="377260"/>
                      <a:pt x="54747" y="347177"/>
                      <a:pt x="58331" y="339817"/>
                    </a:cubicBezTo>
                    <a:cubicBezTo>
                      <a:pt x="23064" y="411246"/>
                      <a:pt x="3543" y="489780"/>
                      <a:pt x="86" y="568891"/>
                    </a:cubicBezTo>
                    <a:cubicBezTo>
                      <a:pt x="-1322" y="600637"/>
                      <a:pt x="14615" y="609790"/>
                      <a:pt x="41625" y="615742"/>
                    </a:cubicBezTo>
                    <a:cubicBezTo>
                      <a:pt x="73116" y="622655"/>
                      <a:pt x="104543" y="627647"/>
                      <a:pt x="137057" y="625919"/>
                    </a:cubicBezTo>
                    <a:cubicBezTo>
                      <a:pt x="179044" y="623679"/>
                      <a:pt x="220968" y="618047"/>
                      <a:pt x="262123" y="608958"/>
                    </a:cubicBezTo>
                    <a:cubicBezTo>
                      <a:pt x="286893" y="603454"/>
                      <a:pt x="497790" y="537592"/>
                      <a:pt x="479677" y="507510"/>
                    </a:cubicBezTo>
                    <a:cubicBezTo>
                      <a:pt x="476284" y="501813"/>
                      <a:pt x="469308" y="499637"/>
                      <a:pt x="463035" y="497653"/>
                    </a:cubicBezTo>
                    <a:cubicBezTo>
                      <a:pt x="449210" y="493301"/>
                      <a:pt x="435705" y="487860"/>
                      <a:pt x="422712" y="481460"/>
                    </a:cubicBezTo>
                    <a:cubicBezTo>
                      <a:pt x="418359" y="479348"/>
                      <a:pt x="413943" y="476979"/>
                      <a:pt x="410999" y="473075"/>
                    </a:cubicBezTo>
                    <a:cubicBezTo>
                      <a:pt x="408055" y="469235"/>
                      <a:pt x="407030" y="463474"/>
                      <a:pt x="409847" y="459442"/>
                    </a:cubicBezTo>
                    <a:cubicBezTo>
                      <a:pt x="412151" y="456178"/>
                      <a:pt x="416247" y="454834"/>
                      <a:pt x="420152" y="454194"/>
                    </a:cubicBezTo>
                    <a:cubicBezTo>
                      <a:pt x="450490" y="448945"/>
                      <a:pt x="481532" y="471539"/>
                      <a:pt x="510783" y="461746"/>
                    </a:cubicBezTo>
                    <a:cubicBezTo>
                      <a:pt x="520767" y="458418"/>
                      <a:pt x="529281" y="451569"/>
                      <a:pt x="537089" y="444401"/>
                    </a:cubicBezTo>
                    <a:cubicBezTo>
                      <a:pt x="566339" y="417647"/>
                      <a:pt x="589509" y="384940"/>
                      <a:pt x="612423" y="352554"/>
                    </a:cubicBezTo>
                    <a:cubicBezTo>
                      <a:pt x="624648" y="335272"/>
                      <a:pt x="636873" y="318055"/>
                      <a:pt x="649098" y="300773"/>
                    </a:cubicBezTo>
                    <a:cubicBezTo>
                      <a:pt x="650570" y="298725"/>
                      <a:pt x="652042" y="296549"/>
                      <a:pt x="652746" y="294117"/>
                    </a:cubicBezTo>
                    <a:cubicBezTo>
                      <a:pt x="654666" y="287332"/>
                      <a:pt x="649674" y="280228"/>
                      <a:pt x="643273" y="277476"/>
                    </a:cubicBezTo>
                    <a:cubicBezTo>
                      <a:pt x="636873" y="274723"/>
                      <a:pt x="629640" y="275107"/>
                      <a:pt x="622664" y="275555"/>
                    </a:cubicBezTo>
                    <a:cubicBezTo>
                      <a:pt x="603078" y="276900"/>
                      <a:pt x="583493" y="278244"/>
                      <a:pt x="563971" y="279524"/>
                    </a:cubicBezTo>
                    <a:cubicBezTo>
                      <a:pt x="557891" y="279908"/>
                      <a:pt x="551554" y="280292"/>
                      <a:pt x="546050" y="277796"/>
                    </a:cubicBezTo>
                    <a:cubicBezTo>
                      <a:pt x="540546" y="275299"/>
                      <a:pt x="536321" y="268835"/>
                      <a:pt x="538369" y="263074"/>
                    </a:cubicBezTo>
                    <a:cubicBezTo>
                      <a:pt x="539649" y="259426"/>
                      <a:pt x="542978" y="256930"/>
                      <a:pt x="546305" y="255010"/>
                    </a:cubicBezTo>
                    <a:cubicBezTo>
                      <a:pt x="591109" y="228448"/>
                      <a:pt x="653066" y="239329"/>
                      <a:pt x="682637" y="188509"/>
                    </a:cubicBezTo>
                    <a:cubicBezTo>
                      <a:pt x="695053" y="167195"/>
                      <a:pt x="698062" y="141913"/>
                      <a:pt x="699214" y="117399"/>
                    </a:cubicBezTo>
                    <a:cubicBezTo>
                      <a:pt x="700110" y="97365"/>
                      <a:pt x="699982" y="77332"/>
                      <a:pt x="698958" y="57362"/>
                    </a:cubicBezTo>
                    <a:cubicBezTo>
                      <a:pt x="698317" y="44113"/>
                      <a:pt x="701326" y="17295"/>
                      <a:pt x="692173" y="6542"/>
                    </a:cubicBezTo>
                    <a:cubicBezTo>
                      <a:pt x="683084" y="-4083"/>
                      <a:pt x="661899" y="1230"/>
                      <a:pt x="649930" y="2062"/>
                    </a:cubicBezTo>
                    <a:cubicBezTo>
                      <a:pt x="585605" y="6670"/>
                      <a:pt x="521535" y="12303"/>
                      <a:pt x="459066" y="30800"/>
                    </a:cubicBezTo>
                    <a:cubicBezTo>
                      <a:pt x="455547" y="31824"/>
                      <a:pt x="451834" y="33040"/>
                      <a:pt x="449594" y="35984"/>
                    </a:cubicBezTo>
                    <a:cubicBezTo>
                      <a:pt x="447162" y="39185"/>
                      <a:pt x="447033" y="43473"/>
                      <a:pt x="447097" y="47505"/>
                    </a:cubicBezTo>
                    <a:cubicBezTo>
                      <a:pt x="447354" y="72659"/>
                      <a:pt x="445242" y="98965"/>
                      <a:pt x="450746" y="123287"/>
                    </a:cubicBezTo>
                    <a:cubicBezTo>
                      <a:pt x="452666" y="131800"/>
                      <a:pt x="455418" y="138649"/>
                      <a:pt x="450362" y="147353"/>
                    </a:cubicBezTo>
                    <a:cubicBezTo>
                      <a:pt x="443706" y="158810"/>
                      <a:pt x="435321" y="156954"/>
                      <a:pt x="432313" y="144281"/>
                    </a:cubicBezTo>
                    <a:cubicBezTo>
                      <a:pt x="426168" y="118295"/>
                      <a:pt x="425848" y="86612"/>
                      <a:pt x="414839" y="62418"/>
                    </a:cubicBezTo>
                    <a:cubicBezTo>
                      <a:pt x="413367" y="59218"/>
                      <a:pt x="411447" y="55954"/>
                      <a:pt x="408247" y="54546"/>
                    </a:cubicBezTo>
                    <a:cubicBezTo>
                      <a:pt x="404086" y="52690"/>
                      <a:pt x="399350" y="54482"/>
                      <a:pt x="395125" y="56274"/>
                    </a:cubicBezTo>
                    <a:cubicBezTo>
                      <a:pt x="365300" y="68947"/>
                      <a:pt x="336241" y="83412"/>
                      <a:pt x="308079" y="99477"/>
                    </a:cubicBezTo>
                    <a:cubicBezTo>
                      <a:pt x="303406" y="102166"/>
                      <a:pt x="298478" y="105174"/>
                      <a:pt x="296366" y="110102"/>
                    </a:cubicBezTo>
                    <a:cubicBezTo>
                      <a:pt x="293613" y="116439"/>
                      <a:pt x="296366" y="123543"/>
                      <a:pt x="298670" y="129944"/>
                    </a:cubicBezTo>
                    <a:cubicBezTo>
                      <a:pt x="309167" y="158618"/>
                      <a:pt x="316079" y="192093"/>
                      <a:pt x="314160" y="222879"/>
                    </a:cubicBezTo>
                    <a:cubicBezTo>
                      <a:pt x="313711" y="230496"/>
                      <a:pt x="312239" y="238817"/>
                      <a:pt x="306671" y="244065"/>
                    </a:cubicBezTo>
                    <a:cubicBezTo>
                      <a:pt x="304686" y="245921"/>
                      <a:pt x="302190" y="247329"/>
                      <a:pt x="299502" y="247457"/>
                    </a:cubicBezTo>
                    <a:cubicBezTo>
                      <a:pt x="294317" y="247713"/>
                      <a:pt x="290158" y="243425"/>
                      <a:pt x="287213" y="239137"/>
                    </a:cubicBezTo>
                    <a:cubicBezTo>
                      <a:pt x="272812" y="218079"/>
                      <a:pt x="271148" y="191005"/>
                      <a:pt x="265515" y="165915"/>
                    </a:cubicBezTo>
                    <a:cubicBezTo>
                      <a:pt x="264235" y="160218"/>
                      <a:pt x="262443" y="154138"/>
                      <a:pt x="257899" y="150554"/>
                    </a:cubicBezTo>
                    <a:cubicBezTo>
                      <a:pt x="247978" y="142745"/>
                      <a:pt x="224872" y="150170"/>
                      <a:pt x="214056" y="154202"/>
                    </a:cubicBezTo>
                    <a:cubicBezTo>
                      <a:pt x="193509" y="161818"/>
                      <a:pt x="173412" y="173083"/>
                      <a:pt x="156899" y="18767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7165;p74">
                <a:extLst>
                  <a:ext uri="{FF2B5EF4-FFF2-40B4-BE49-F238E27FC236}">
                    <a16:creationId xmlns:a16="http://schemas.microsoft.com/office/drawing/2014/main" id="{5F8DE33E-91B6-695F-B053-21ACF63E3369}"/>
                  </a:ext>
                </a:extLst>
              </p:cNvPr>
              <p:cNvSpPr/>
              <p:nvPr/>
            </p:nvSpPr>
            <p:spPr>
              <a:xfrm>
                <a:off x="10832474" y="995699"/>
                <a:ext cx="689856" cy="548508"/>
              </a:xfrm>
              <a:custGeom>
                <a:avLst/>
                <a:gdLst/>
                <a:ahLst/>
                <a:cxnLst/>
                <a:rect l="l" t="t" r="r" b="b"/>
                <a:pathLst>
                  <a:path w="689856" h="548508" extrusionOk="0">
                    <a:moveTo>
                      <a:pt x="683062" y="112122"/>
                    </a:moveTo>
                    <a:cubicBezTo>
                      <a:pt x="663732" y="115322"/>
                      <a:pt x="644339" y="118458"/>
                      <a:pt x="625010" y="121659"/>
                    </a:cubicBezTo>
                    <a:cubicBezTo>
                      <a:pt x="610928" y="123963"/>
                      <a:pt x="595440" y="128123"/>
                      <a:pt x="580974" y="126651"/>
                    </a:cubicBezTo>
                    <a:cubicBezTo>
                      <a:pt x="615409" y="88568"/>
                      <a:pt x="648756" y="49525"/>
                      <a:pt x="681142" y="9714"/>
                    </a:cubicBezTo>
                    <a:cubicBezTo>
                      <a:pt x="685623" y="4209"/>
                      <a:pt x="678006" y="-3663"/>
                      <a:pt x="673525" y="1905"/>
                    </a:cubicBezTo>
                    <a:cubicBezTo>
                      <a:pt x="642291" y="40244"/>
                      <a:pt x="610224" y="77943"/>
                      <a:pt x="577133" y="114746"/>
                    </a:cubicBezTo>
                    <a:cubicBezTo>
                      <a:pt x="579566" y="84088"/>
                      <a:pt x="582639" y="53493"/>
                      <a:pt x="586671" y="22963"/>
                    </a:cubicBezTo>
                    <a:cubicBezTo>
                      <a:pt x="587630" y="15922"/>
                      <a:pt x="576622" y="15794"/>
                      <a:pt x="575725" y="22771"/>
                    </a:cubicBezTo>
                    <a:cubicBezTo>
                      <a:pt x="571117" y="57782"/>
                      <a:pt x="567597" y="92856"/>
                      <a:pt x="565037" y="128059"/>
                    </a:cubicBezTo>
                    <a:cubicBezTo>
                      <a:pt x="556204" y="137724"/>
                      <a:pt x="547372" y="147389"/>
                      <a:pt x="538411" y="156926"/>
                    </a:cubicBezTo>
                    <a:cubicBezTo>
                      <a:pt x="510952" y="185984"/>
                      <a:pt x="482663" y="214274"/>
                      <a:pt x="453668" y="241732"/>
                    </a:cubicBezTo>
                    <a:cubicBezTo>
                      <a:pt x="464356" y="204289"/>
                      <a:pt x="478438" y="167806"/>
                      <a:pt x="495847" y="132924"/>
                    </a:cubicBezTo>
                    <a:cubicBezTo>
                      <a:pt x="499048" y="126587"/>
                      <a:pt x="489703" y="120955"/>
                      <a:pt x="486503" y="127291"/>
                    </a:cubicBezTo>
                    <a:cubicBezTo>
                      <a:pt x="465957" y="168447"/>
                      <a:pt x="449828" y="211586"/>
                      <a:pt x="438435" y="256069"/>
                    </a:cubicBezTo>
                    <a:cubicBezTo>
                      <a:pt x="410465" y="281928"/>
                      <a:pt x="381662" y="306825"/>
                      <a:pt x="352092" y="330763"/>
                    </a:cubicBezTo>
                    <a:cubicBezTo>
                      <a:pt x="356124" y="289800"/>
                      <a:pt x="363548" y="249221"/>
                      <a:pt x="374366" y="209346"/>
                    </a:cubicBezTo>
                    <a:cubicBezTo>
                      <a:pt x="376222" y="202433"/>
                      <a:pt x="365725" y="199425"/>
                      <a:pt x="363869" y="206338"/>
                    </a:cubicBezTo>
                    <a:cubicBezTo>
                      <a:pt x="351964" y="250309"/>
                      <a:pt x="344091" y="295177"/>
                      <a:pt x="340187" y="340428"/>
                    </a:cubicBezTo>
                    <a:cubicBezTo>
                      <a:pt x="315417" y="360078"/>
                      <a:pt x="290071" y="379023"/>
                      <a:pt x="264085" y="397009"/>
                    </a:cubicBezTo>
                    <a:cubicBezTo>
                      <a:pt x="253268" y="404497"/>
                      <a:pt x="242259" y="411858"/>
                      <a:pt x="231250" y="419090"/>
                    </a:cubicBezTo>
                    <a:cubicBezTo>
                      <a:pt x="231506" y="418386"/>
                      <a:pt x="231698" y="417746"/>
                      <a:pt x="231826" y="417234"/>
                    </a:cubicBezTo>
                    <a:cubicBezTo>
                      <a:pt x="250388" y="346445"/>
                      <a:pt x="271958" y="276423"/>
                      <a:pt x="296407" y="207426"/>
                    </a:cubicBezTo>
                    <a:cubicBezTo>
                      <a:pt x="298775" y="200705"/>
                      <a:pt x="288278" y="197697"/>
                      <a:pt x="285910" y="204417"/>
                    </a:cubicBezTo>
                    <a:cubicBezTo>
                      <a:pt x="274069" y="237828"/>
                      <a:pt x="262869" y="271431"/>
                      <a:pt x="252436" y="305289"/>
                    </a:cubicBezTo>
                    <a:cubicBezTo>
                      <a:pt x="243219" y="335180"/>
                      <a:pt x="234515" y="365262"/>
                      <a:pt x="226322" y="395409"/>
                    </a:cubicBezTo>
                    <a:cubicBezTo>
                      <a:pt x="224146" y="403409"/>
                      <a:pt x="222033" y="411346"/>
                      <a:pt x="219985" y="419346"/>
                    </a:cubicBezTo>
                    <a:cubicBezTo>
                      <a:pt x="219282" y="421971"/>
                      <a:pt x="218449" y="424723"/>
                      <a:pt x="218129" y="427539"/>
                    </a:cubicBezTo>
                    <a:cubicBezTo>
                      <a:pt x="193103" y="443476"/>
                      <a:pt x="167501" y="458582"/>
                      <a:pt x="141515" y="472727"/>
                    </a:cubicBezTo>
                    <a:cubicBezTo>
                      <a:pt x="141515" y="471895"/>
                      <a:pt x="141451" y="470998"/>
                      <a:pt x="141515" y="470102"/>
                    </a:cubicBezTo>
                    <a:cubicBezTo>
                      <a:pt x="142091" y="434388"/>
                      <a:pt x="147148" y="398801"/>
                      <a:pt x="155980" y="364110"/>
                    </a:cubicBezTo>
                    <a:cubicBezTo>
                      <a:pt x="157773" y="357197"/>
                      <a:pt x="147212" y="354189"/>
                      <a:pt x="145483" y="361102"/>
                    </a:cubicBezTo>
                    <a:cubicBezTo>
                      <a:pt x="140363" y="381199"/>
                      <a:pt x="136459" y="401553"/>
                      <a:pt x="133898" y="422163"/>
                    </a:cubicBezTo>
                    <a:cubicBezTo>
                      <a:pt x="132682" y="432211"/>
                      <a:pt x="131786" y="442260"/>
                      <a:pt x="131210" y="452373"/>
                    </a:cubicBezTo>
                    <a:cubicBezTo>
                      <a:pt x="130762" y="460694"/>
                      <a:pt x="129482" y="470230"/>
                      <a:pt x="130762" y="478551"/>
                    </a:cubicBezTo>
                    <a:cubicBezTo>
                      <a:pt x="88391" y="501017"/>
                      <a:pt x="44739" y="520922"/>
                      <a:pt x="0" y="537948"/>
                    </a:cubicBezTo>
                    <a:cubicBezTo>
                      <a:pt x="1024" y="541468"/>
                      <a:pt x="2048" y="544988"/>
                      <a:pt x="3136" y="548509"/>
                    </a:cubicBezTo>
                    <a:cubicBezTo>
                      <a:pt x="46340" y="532187"/>
                      <a:pt x="88583" y="513114"/>
                      <a:pt x="129610" y="491672"/>
                    </a:cubicBezTo>
                    <a:cubicBezTo>
                      <a:pt x="131658" y="490584"/>
                      <a:pt x="133643" y="489496"/>
                      <a:pt x="135626" y="488408"/>
                    </a:cubicBezTo>
                    <a:cubicBezTo>
                      <a:pt x="138059" y="490584"/>
                      <a:pt x="141131" y="492056"/>
                      <a:pt x="144587" y="493336"/>
                    </a:cubicBezTo>
                    <a:cubicBezTo>
                      <a:pt x="154956" y="497177"/>
                      <a:pt x="165581" y="500569"/>
                      <a:pt x="176078" y="504153"/>
                    </a:cubicBezTo>
                    <a:cubicBezTo>
                      <a:pt x="197584" y="511578"/>
                      <a:pt x="219153" y="519002"/>
                      <a:pt x="240659" y="526427"/>
                    </a:cubicBezTo>
                    <a:cubicBezTo>
                      <a:pt x="247316" y="528731"/>
                      <a:pt x="250388" y="518106"/>
                      <a:pt x="243795" y="515802"/>
                    </a:cubicBezTo>
                    <a:cubicBezTo>
                      <a:pt x="225042" y="509338"/>
                      <a:pt x="206224" y="502873"/>
                      <a:pt x="187470" y="496409"/>
                    </a:cubicBezTo>
                    <a:cubicBezTo>
                      <a:pt x="178638" y="493336"/>
                      <a:pt x="169806" y="490328"/>
                      <a:pt x="160973" y="487256"/>
                    </a:cubicBezTo>
                    <a:cubicBezTo>
                      <a:pt x="156748" y="485784"/>
                      <a:pt x="151692" y="484760"/>
                      <a:pt x="147723" y="482711"/>
                    </a:cubicBezTo>
                    <a:cubicBezTo>
                      <a:pt x="147467" y="482583"/>
                      <a:pt x="147276" y="482455"/>
                      <a:pt x="147020" y="482263"/>
                    </a:cubicBezTo>
                    <a:cubicBezTo>
                      <a:pt x="172686" y="468310"/>
                      <a:pt x="197903" y="453397"/>
                      <a:pt x="222610" y="437716"/>
                    </a:cubicBezTo>
                    <a:cubicBezTo>
                      <a:pt x="224273" y="438676"/>
                      <a:pt x="226258" y="439188"/>
                      <a:pt x="228306" y="439636"/>
                    </a:cubicBezTo>
                    <a:cubicBezTo>
                      <a:pt x="235538" y="441172"/>
                      <a:pt x="242899" y="442388"/>
                      <a:pt x="250196" y="443604"/>
                    </a:cubicBezTo>
                    <a:cubicBezTo>
                      <a:pt x="309144" y="453781"/>
                      <a:pt x="368733" y="459862"/>
                      <a:pt x="428578" y="461782"/>
                    </a:cubicBezTo>
                    <a:cubicBezTo>
                      <a:pt x="435618" y="462038"/>
                      <a:pt x="435939" y="450965"/>
                      <a:pt x="428898" y="450773"/>
                    </a:cubicBezTo>
                    <a:cubicBezTo>
                      <a:pt x="393503" y="449621"/>
                      <a:pt x="358172" y="447125"/>
                      <a:pt x="323034" y="443092"/>
                    </a:cubicBezTo>
                    <a:cubicBezTo>
                      <a:pt x="304216" y="440916"/>
                      <a:pt x="285463" y="438356"/>
                      <a:pt x="266837" y="435348"/>
                    </a:cubicBezTo>
                    <a:cubicBezTo>
                      <a:pt x="258964" y="434068"/>
                      <a:pt x="251092" y="432723"/>
                      <a:pt x="243219" y="431315"/>
                    </a:cubicBezTo>
                    <a:cubicBezTo>
                      <a:pt x="242067" y="431123"/>
                      <a:pt x="237843" y="430803"/>
                      <a:pt x="234387" y="430227"/>
                    </a:cubicBezTo>
                    <a:cubicBezTo>
                      <a:pt x="270357" y="406865"/>
                      <a:pt x="305304" y="381775"/>
                      <a:pt x="339163" y="355277"/>
                    </a:cubicBezTo>
                    <a:cubicBezTo>
                      <a:pt x="339227" y="358158"/>
                      <a:pt x="341723" y="360142"/>
                      <a:pt x="344411" y="360398"/>
                    </a:cubicBezTo>
                    <a:cubicBezTo>
                      <a:pt x="384031" y="364110"/>
                      <a:pt x="423649" y="367758"/>
                      <a:pt x="463205" y="371471"/>
                    </a:cubicBezTo>
                    <a:cubicBezTo>
                      <a:pt x="470245" y="372111"/>
                      <a:pt x="470501" y="361102"/>
                      <a:pt x="463524" y="360462"/>
                    </a:cubicBezTo>
                    <a:cubicBezTo>
                      <a:pt x="425826" y="356941"/>
                      <a:pt x="388127" y="353421"/>
                      <a:pt x="350428" y="349901"/>
                    </a:cubicBezTo>
                    <a:cubicBezTo>
                      <a:pt x="350492" y="348621"/>
                      <a:pt x="350620" y="347341"/>
                      <a:pt x="350747" y="346125"/>
                    </a:cubicBezTo>
                    <a:cubicBezTo>
                      <a:pt x="378142" y="324299"/>
                      <a:pt x="404768" y="301577"/>
                      <a:pt x="430754" y="278151"/>
                    </a:cubicBezTo>
                    <a:cubicBezTo>
                      <a:pt x="434338" y="274887"/>
                      <a:pt x="437795" y="271559"/>
                      <a:pt x="441379" y="268294"/>
                    </a:cubicBezTo>
                    <a:cubicBezTo>
                      <a:pt x="441635" y="268294"/>
                      <a:pt x="441891" y="268486"/>
                      <a:pt x="442147" y="268486"/>
                    </a:cubicBezTo>
                    <a:cubicBezTo>
                      <a:pt x="488039" y="267398"/>
                      <a:pt x="533867" y="262406"/>
                      <a:pt x="579054" y="253701"/>
                    </a:cubicBezTo>
                    <a:cubicBezTo>
                      <a:pt x="586030" y="252357"/>
                      <a:pt x="583407" y="241668"/>
                      <a:pt x="576494" y="243012"/>
                    </a:cubicBezTo>
                    <a:cubicBezTo>
                      <a:pt x="535915" y="250885"/>
                      <a:pt x="494887" y="255429"/>
                      <a:pt x="453668" y="256966"/>
                    </a:cubicBezTo>
                    <a:cubicBezTo>
                      <a:pt x="494823" y="218498"/>
                      <a:pt x="534186" y="178239"/>
                      <a:pt x="572206" y="136636"/>
                    </a:cubicBezTo>
                    <a:cubicBezTo>
                      <a:pt x="588847" y="140476"/>
                      <a:pt x="606512" y="136124"/>
                      <a:pt x="623153" y="133372"/>
                    </a:cubicBezTo>
                    <a:cubicBezTo>
                      <a:pt x="644019" y="129979"/>
                      <a:pt x="664885" y="126523"/>
                      <a:pt x="685751" y="123131"/>
                    </a:cubicBezTo>
                    <a:cubicBezTo>
                      <a:pt x="692727" y="121979"/>
                      <a:pt x="690103" y="111290"/>
                      <a:pt x="683190" y="1124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" name="Google Shape;7166;p74">
              <a:extLst>
                <a:ext uri="{FF2B5EF4-FFF2-40B4-BE49-F238E27FC236}">
                  <a16:creationId xmlns:a16="http://schemas.microsoft.com/office/drawing/2014/main" id="{45E6392B-A9F5-E007-ADB9-AE517804EF1F}"/>
                </a:ext>
              </a:extLst>
            </p:cNvPr>
            <p:cNvGrpSpPr/>
            <p:nvPr/>
          </p:nvGrpSpPr>
          <p:grpSpPr>
            <a:xfrm>
              <a:off x="9718344" y="933163"/>
              <a:ext cx="884361" cy="612138"/>
              <a:chOff x="9718344" y="933163"/>
              <a:chExt cx="884361" cy="612138"/>
            </a:xfrm>
          </p:grpSpPr>
          <p:sp>
            <p:nvSpPr>
              <p:cNvPr id="56" name="Google Shape;7167;p74">
                <a:extLst>
                  <a:ext uri="{FF2B5EF4-FFF2-40B4-BE49-F238E27FC236}">
                    <a16:creationId xmlns:a16="http://schemas.microsoft.com/office/drawing/2014/main" id="{A65179FB-E9A7-D144-3755-9AF218834F03}"/>
                  </a:ext>
                </a:extLst>
              </p:cNvPr>
              <p:cNvSpPr/>
              <p:nvPr/>
            </p:nvSpPr>
            <p:spPr>
              <a:xfrm>
                <a:off x="9718344" y="933163"/>
                <a:ext cx="884361" cy="612138"/>
              </a:xfrm>
              <a:custGeom>
                <a:avLst/>
                <a:gdLst/>
                <a:ahLst/>
                <a:cxnLst/>
                <a:rect l="l" t="t" r="r" b="b"/>
                <a:pathLst>
                  <a:path w="884361" h="612138" extrusionOk="0">
                    <a:moveTo>
                      <a:pt x="661358" y="154176"/>
                    </a:moveTo>
                    <a:cubicBezTo>
                      <a:pt x="722227" y="126142"/>
                      <a:pt x="771383" y="257801"/>
                      <a:pt x="794297" y="298252"/>
                    </a:cubicBezTo>
                    <a:cubicBezTo>
                      <a:pt x="813818" y="332751"/>
                      <a:pt x="831291" y="368721"/>
                      <a:pt x="846524" y="405908"/>
                    </a:cubicBezTo>
                    <a:cubicBezTo>
                      <a:pt x="849917" y="414165"/>
                      <a:pt x="878272" y="497052"/>
                      <a:pt x="883520" y="514013"/>
                    </a:cubicBezTo>
                    <a:cubicBezTo>
                      <a:pt x="884159" y="515933"/>
                      <a:pt x="884416" y="517021"/>
                      <a:pt x="884352" y="517085"/>
                    </a:cubicBezTo>
                    <a:cubicBezTo>
                      <a:pt x="882559" y="517533"/>
                      <a:pt x="880767" y="517981"/>
                      <a:pt x="878975" y="518493"/>
                    </a:cubicBezTo>
                    <a:cubicBezTo>
                      <a:pt x="779191" y="543583"/>
                      <a:pt x="680815" y="575138"/>
                      <a:pt x="582120" y="602916"/>
                    </a:cubicBezTo>
                    <a:cubicBezTo>
                      <a:pt x="561254" y="608741"/>
                      <a:pt x="534692" y="616997"/>
                      <a:pt x="514402" y="608485"/>
                    </a:cubicBezTo>
                    <a:cubicBezTo>
                      <a:pt x="493089" y="599524"/>
                      <a:pt x="475039" y="578530"/>
                      <a:pt x="495393" y="555296"/>
                    </a:cubicBezTo>
                    <a:cubicBezTo>
                      <a:pt x="507682" y="541215"/>
                      <a:pt x="524003" y="532126"/>
                      <a:pt x="539877" y="523358"/>
                    </a:cubicBezTo>
                    <a:cubicBezTo>
                      <a:pt x="530531" y="519133"/>
                      <a:pt x="499873" y="531998"/>
                      <a:pt x="489248" y="534303"/>
                    </a:cubicBezTo>
                    <a:cubicBezTo>
                      <a:pt x="469919" y="538399"/>
                      <a:pt x="450333" y="544031"/>
                      <a:pt x="430876" y="546848"/>
                    </a:cubicBezTo>
                    <a:cubicBezTo>
                      <a:pt x="399513" y="551264"/>
                      <a:pt x="368279" y="560801"/>
                      <a:pt x="336468" y="564769"/>
                    </a:cubicBezTo>
                    <a:cubicBezTo>
                      <a:pt x="307217" y="568417"/>
                      <a:pt x="235852" y="567457"/>
                      <a:pt x="232076" y="523870"/>
                    </a:cubicBezTo>
                    <a:cubicBezTo>
                      <a:pt x="229771" y="497436"/>
                      <a:pt x="262862" y="477658"/>
                      <a:pt x="280208" y="464729"/>
                    </a:cubicBezTo>
                    <a:cubicBezTo>
                      <a:pt x="309138" y="443351"/>
                      <a:pt x="342101" y="430102"/>
                      <a:pt x="374359" y="417237"/>
                    </a:cubicBezTo>
                    <a:cubicBezTo>
                      <a:pt x="332372" y="425750"/>
                      <a:pt x="290129" y="434263"/>
                      <a:pt x="247885" y="435351"/>
                    </a:cubicBezTo>
                    <a:cubicBezTo>
                      <a:pt x="205513" y="436439"/>
                      <a:pt x="162758" y="429782"/>
                      <a:pt x="126019" y="409237"/>
                    </a:cubicBezTo>
                    <a:cubicBezTo>
                      <a:pt x="108546" y="399508"/>
                      <a:pt x="90817" y="381842"/>
                      <a:pt x="94849" y="360145"/>
                    </a:cubicBezTo>
                    <a:cubicBezTo>
                      <a:pt x="98305" y="341519"/>
                      <a:pt x="115970" y="330062"/>
                      <a:pt x="132164" y="322766"/>
                    </a:cubicBezTo>
                    <a:cubicBezTo>
                      <a:pt x="178503" y="301900"/>
                      <a:pt x="228875" y="293451"/>
                      <a:pt x="277456" y="298444"/>
                    </a:cubicBezTo>
                    <a:cubicBezTo>
                      <a:pt x="189064" y="284683"/>
                      <a:pt x="97089" y="269386"/>
                      <a:pt x="26555" y="212741"/>
                    </a:cubicBezTo>
                    <a:cubicBezTo>
                      <a:pt x="17979" y="205828"/>
                      <a:pt x="9658" y="198084"/>
                      <a:pt x="4474" y="187779"/>
                    </a:cubicBezTo>
                    <a:cubicBezTo>
                      <a:pt x="-647" y="177538"/>
                      <a:pt x="-1927" y="164097"/>
                      <a:pt x="3578" y="153472"/>
                    </a:cubicBezTo>
                    <a:cubicBezTo>
                      <a:pt x="12539" y="136191"/>
                      <a:pt x="33916" y="133055"/>
                      <a:pt x="51582" y="133823"/>
                    </a:cubicBezTo>
                    <a:cubicBezTo>
                      <a:pt x="135748" y="137151"/>
                      <a:pt x="206730" y="177154"/>
                      <a:pt x="283216" y="206213"/>
                    </a:cubicBezTo>
                    <a:cubicBezTo>
                      <a:pt x="252686" y="180162"/>
                      <a:pt x="225227" y="149888"/>
                      <a:pt x="201673" y="116285"/>
                    </a:cubicBezTo>
                    <a:cubicBezTo>
                      <a:pt x="181640" y="87867"/>
                      <a:pt x="163847" y="53880"/>
                      <a:pt x="168135" y="17078"/>
                    </a:cubicBezTo>
                    <a:cubicBezTo>
                      <a:pt x="168647" y="12597"/>
                      <a:pt x="169671" y="7733"/>
                      <a:pt x="172679" y="4404"/>
                    </a:cubicBezTo>
                    <a:cubicBezTo>
                      <a:pt x="177288" y="-652"/>
                      <a:pt x="184648" y="-460"/>
                      <a:pt x="190793" y="628"/>
                    </a:cubicBezTo>
                    <a:cubicBezTo>
                      <a:pt x="232460" y="7797"/>
                      <a:pt x="267855" y="34743"/>
                      <a:pt x="299858" y="63417"/>
                    </a:cubicBezTo>
                    <a:cubicBezTo>
                      <a:pt x="336596" y="96316"/>
                      <a:pt x="370775" y="132479"/>
                      <a:pt x="401945" y="171522"/>
                    </a:cubicBezTo>
                    <a:cubicBezTo>
                      <a:pt x="384600" y="149376"/>
                      <a:pt x="368854" y="128190"/>
                      <a:pt x="359062" y="97340"/>
                    </a:cubicBezTo>
                    <a:cubicBezTo>
                      <a:pt x="351381" y="72954"/>
                      <a:pt x="339029" y="28598"/>
                      <a:pt x="369175" y="14069"/>
                    </a:cubicBezTo>
                    <a:cubicBezTo>
                      <a:pt x="377239" y="10165"/>
                      <a:pt x="386008" y="10101"/>
                      <a:pt x="395097" y="12533"/>
                    </a:cubicBezTo>
                    <a:cubicBezTo>
                      <a:pt x="423259" y="20278"/>
                      <a:pt x="453725" y="52152"/>
                      <a:pt x="470623" y="67321"/>
                    </a:cubicBezTo>
                    <a:cubicBezTo>
                      <a:pt x="504929" y="97980"/>
                      <a:pt x="535140" y="133567"/>
                      <a:pt x="564647" y="169602"/>
                    </a:cubicBezTo>
                    <a:cubicBezTo>
                      <a:pt x="579943" y="188291"/>
                      <a:pt x="595049" y="207173"/>
                      <a:pt x="610474" y="225734"/>
                    </a:cubicBezTo>
                    <a:cubicBezTo>
                      <a:pt x="622763" y="240583"/>
                      <a:pt x="644397" y="257033"/>
                      <a:pt x="652909" y="274506"/>
                    </a:cubicBezTo>
                    <a:cubicBezTo>
                      <a:pt x="643372" y="254792"/>
                      <a:pt x="633579" y="234375"/>
                      <a:pt x="632620" y="211653"/>
                    </a:cubicBezTo>
                    <a:cubicBezTo>
                      <a:pt x="631532" y="188931"/>
                      <a:pt x="641772" y="163201"/>
                      <a:pt x="661422" y="1542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7168;p74">
                <a:extLst>
                  <a:ext uri="{FF2B5EF4-FFF2-40B4-BE49-F238E27FC236}">
                    <a16:creationId xmlns:a16="http://schemas.microsoft.com/office/drawing/2014/main" id="{82DA12D1-E04F-46F8-C1DF-DAF4003FA0C3}"/>
                  </a:ext>
                </a:extLst>
              </p:cNvPr>
              <p:cNvSpPr/>
              <p:nvPr/>
            </p:nvSpPr>
            <p:spPr>
              <a:xfrm>
                <a:off x="9802863" y="992168"/>
                <a:ext cx="799777" cy="504142"/>
              </a:xfrm>
              <a:custGeom>
                <a:avLst/>
                <a:gdLst/>
                <a:ahLst/>
                <a:cxnLst/>
                <a:rect l="l" t="t" r="r" b="b"/>
                <a:pathLst>
                  <a:path w="799777" h="504142" extrusionOk="0">
                    <a:moveTo>
                      <a:pt x="535811" y="331478"/>
                    </a:moveTo>
                    <a:cubicBezTo>
                      <a:pt x="536132" y="331990"/>
                      <a:pt x="536323" y="332566"/>
                      <a:pt x="536323" y="333270"/>
                    </a:cubicBezTo>
                    <a:cubicBezTo>
                      <a:pt x="593608" y="357400"/>
                      <a:pt x="652364" y="382490"/>
                      <a:pt x="709393" y="410140"/>
                    </a:cubicBezTo>
                    <a:cubicBezTo>
                      <a:pt x="666637" y="331670"/>
                      <a:pt x="628363" y="249295"/>
                      <a:pt x="595656" y="164872"/>
                    </a:cubicBezTo>
                    <a:cubicBezTo>
                      <a:pt x="595080" y="163336"/>
                      <a:pt x="595784" y="161608"/>
                      <a:pt x="597192" y="160840"/>
                    </a:cubicBezTo>
                    <a:cubicBezTo>
                      <a:pt x="598601" y="160136"/>
                      <a:pt x="600201" y="160776"/>
                      <a:pt x="600841" y="162312"/>
                    </a:cubicBezTo>
                    <a:cubicBezTo>
                      <a:pt x="634508" y="249167"/>
                      <a:pt x="674126" y="334038"/>
                      <a:pt x="718418" y="414556"/>
                    </a:cubicBezTo>
                    <a:cubicBezTo>
                      <a:pt x="745300" y="427741"/>
                      <a:pt x="772246" y="441246"/>
                      <a:pt x="798936" y="455071"/>
                    </a:cubicBezTo>
                    <a:cubicBezTo>
                      <a:pt x="799576" y="456992"/>
                      <a:pt x="799832" y="458080"/>
                      <a:pt x="799768" y="458144"/>
                    </a:cubicBezTo>
                    <a:cubicBezTo>
                      <a:pt x="797976" y="458592"/>
                      <a:pt x="796184" y="459040"/>
                      <a:pt x="794392" y="459552"/>
                    </a:cubicBezTo>
                    <a:cubicBezTo>
                      <a:pt x="769238" y="446559"/>
                      <a:pt x="743892" y="433886"/>
                      <a:pt x="718610" y="421469"/>
                    </a:cubicBezTo>
                    <a:cubicBezTo>
                      <a:pt x="718226" y="421725"/>
                      <a:pt x="717842" y="421917"/>
                      <a:pt x="717458" y="421917"/>
                    </a:cubicBezTo>
                    <a:cubicBezTo>
                      <a:pt x="631179" y="429277"/>
                      <a:pt x="544516" y="457568"/>
                      <a:pt x="467006" y="503715"/>
                    </a:cubicBezTo>
                    <a:cubicBezTo>
                      <a:pt x="465598" y="504611"/>
                      <a:pt x="463934" y="504035"/>
                      <a:pt x="463230" y="502563"/>
                    </a:cubicBezTo>
                    <a:cubicBezTo>
                      <a:pt x="462590" y="501091"/>
                      <a:pt x="463102" y="499299"/>
                      <a:pt x="464510" y="498403"/>
                    </a:cubicBezTo>
                    <a:cubicBezTo>
                      <a:pt x="540291" y="453343"/>
                      <a:pt x="624650" y="425117"/>
                      <a:pt x="708945" y="416732"/>
                    </a:cubicBezTo>
                    <a:cubicBezTo>
                      <a:pt x="649100" y="387610"/>
                      <a:pt x="587272" y="361368"/>
                      <a:pt x="527107" y="336022"/>
                    </a:cubicBezTo>
                    <a:cubicBezTo>
                      <a:pt x="481535" y="332822"/>
                      <a:pt x="435132" y="350807"/>
                      <a:pt x="387639" y="371225"/>
                    </a:cubicBezTo>
                    <a:cubicBezTo>
                      <a:pt x="336435" y="393243"/>
                      <a:pt x="286767" y="415708"/>
                      <a:pt x="241580" y="447967"/>
                    </a:cubicBezTo>
                    <a:cubicBezTo>
                      <a:pt x="240300" y="448927"/>
                      <a:pt x="238572" y="448479"/>
                      <a:pt x="237740" y="447135"/>
                    </a:cubicBezTo>
                    <a:cubicBezTo>
                      <a:pt x="236972" y="445727"/>
                      <a:pt x="237420" y="443871"/>
                      <a:pt x="238699" y="442911"/>
                    </a:cubicBezTo>
                    <a:cubicBezTo>
                      <a:pt x="284335" y="410332"/>
                      <a:pt x="334323" y="387738"/>
                      <a:pt x="385784" y="365592"/>
                    </a:cubicBezTo>
                    <a:cubicBezTo>
                      <a:pt x="428539" y="347223"/>
                      <a:pt x="470462" y="330838"/>
                      <a:pt x="512002" y="329749"/>
                    </a:cubicBezTo>
                    <a:cubicBezTo>
                      <a:pt x="484543" y="318101"/>
                      <a:pt x="456573" y="306260"/>
                      <a:pt x="428603" y="294099"/>
                    </a:cubicBezTo>
                    <a:cubicBezTo>
                      <a:pt x="311794" y="283218"/>
                      <a:pt x="193256" y="290578"/>
                      <a:pt x="76255" y="315988"/>
                    </a:cubicBezTo>
                    <a:cubicBezTo>
                      <a:pt x="74783" y="316308"/>
                      <a:pt x="73375" y="315220"/>
                      <a:pt x="73182" y="313620"/>
                    </a:cubicBezTo>
                    <a:cubicBezTo>
                      <a:pt x="72927" y="311892"/>
                      <a:pt x="74015" y="310292"/>
                      <a:pt x="75486" y="310036"/>
                    </a:cubicBezTo>
                    <a:cubicBezTo>
                      <a:pt x="186984" y="285842"/>
                      <a:pt x="299953" y="278033"/>
                      <a:pt x="411513" y="286610"/>
                    </a:cubicBezTo>
                    <a:cubicBezTo>
                      <a:pt x="396536" y="279954"/>
                      <a:pt x="381687" y="273297"/>
                      <a:pt x="366902" y="266448"/>
                    </a:cubicBezTo>
                    <a:cubicBezTo>
                      <a:pt x="261997" y="217805"/>
                      <a:pt x="136612" y="163976"/>
                      <a:pt x="2073" y="133830"/>
                    </a:cubicBezTo>
                    <a:cubicBezTo>
                      <a:pt x="601" y="133510"/>
                      <a:pt x="-295" y="131846"/>
                      <a:pt x="89" y="130246"/>
                    </a:cubicBezTo>
                    <a:cubicBezTo>
                      <a:pt x="537" y="128646"/>
                      <a:pt x="2009" y="127557"/>
                      <a:pt x="3481" y="127813"/>
                    </a:cubicBezTo>
                    <a:cubicBezTo>
                      <a:pt x="138532" y="158088"/>
                      <a:pt x="264174" y="212044"/>
                      <a:pt x="369334" y="260816"/>
                    </a:cubicBezTo>
                    <a:cubicBezTo>
                      <a:pt x="380471" y="266000"/>
                      <a:pt x="391736" y="271057"/>
                      <a:pt x="403001" y="276113"/>
                    </a:cubicBezTo>
                    <a:cubicBezTo>
                      <a:pt x="343668" y="232526"/>
                      <a:pt x="193576" y="115012"/>
                      <a:pt x="140260" y="4540"/>
                    </a:cubicBezTo>
                    <a:cubicBezTo>
                      <a:pt x="139556" y="3132"/>
                      <a:pt x="140132" y="1275"/>
                      <a:pt x="141412" y="443"/>
                    </a:cubicBezTo>
                    <a:cubicBezTo>
                      <a:pt x="142820" y="-453"/>
                      <a:pt x="144548" y="59"/>
                      <a:pt x="145188" y="1531"/>
                    </a:cubicBezTo>
                    <a:cubicBezTo>
                      <a:pt x="209961" y="135686"/>
                      <a:pt x="419962" y="281106"/>
                      <a:pt x="430139" y="288082"/>
                    </a:cubicBezTo>
                    <a:cubicBezTo>
                      <a:pt x="460862" y="301523"/>
                      <a:pt x="491648" y="314580"/>
                      <a:pt x="521922" y="327253"/>
                    </a:cubicBezTo>
                    <a:cubicBezTo>
                      <a:pt x="523458" y="327957"/>
                      <a:pt x="525058" y="328597"/>
                      <a:pt x="526658" y="329301"/>
                    </a:cubicBezTo>
                    <a:cubicBezTo>
                      <a:pt x="461438" y="240462"/>
                      <a:pt x="394808" y="148359"/>
                      <a:pt x="358518" y="37822"/>
                    </a:cubicBezTo>
                    <a:cubicBezTo>
                      <a:pt x="358005" y="36222"/>
                      <a:pt x="358773" y="34430"/>
                      <a:pt x="360182" y="33854"/>
                    </a:cubicBezTo>
                    <a:cubicBezTo>
                      <a:pt x="361654" y="33150"/>
                      <a:pt x="363254" y="33982"/>
                      <a:pt x="363766" y="35454"/>
                    </a:cubicBezTo>
                    <a:cubicBezTo>
                      <a:pt x="400633" y="147655"/>
                      <a:pt x="469246" y="241166"/>
                      <a:pt x="535619" y="3315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" name="Google Shape;7169;p74">
              <a:extLst>
                <a:ext uri="{FF2B5EF4-FFF2-40B4-BE49-F238E27FC236}">
                  <a16:creationId xmlns:a16="http://schemas.microsoft.com/office/drawing/2014/main" id="{88CBA211-9DB8-1D0B-6514-D5527784DC2D}"/>
                </a:ext>
              </a:extLst>
            </p:cNvPr>
            <p:cNvGrpSpPr/>
            <p:nvPr/>
          </p:nvGrpSpPr>
          <p:grpSpPr>
            <a:xfrm>
              <a:off x="10943515" y="248536"/>
              <a:ext cx="632881" cy="801424"/>
              <a:chOff x="10943515" y="248536"/>
              <a:chExt cx="632881" cy="801424"/>
            </a:xfrm>
          </p:grpSpPr>
          <p:sp>
            <p:nvSpPr>
              <p:cNvPr id="54" name="Google Shape;7170;p74">
                <a:extLst>
                  <a:ext uri="{FF2B5EF4-FFF2-40B4-BE49-F238E27FC236}">
                    <a16:creationId xmlns:a16="http://schemas.microsoft.com/office/drawing/2014/main" id="{428B8C2D-678E-4B85-2F9E-2EBA933EE61A}"/>
                  </a:ext>
                </a:extLst>
              </p:cNvPr>
              <p:cNvSpPr/>
              <p:nvPr/>
            </p:nvSpPr>
            <p:spPr>
              <a:xfrm>
                <a:off x="10943515" y="248536"/>
                <a:ext cx="632881" cy="801424"/>
              </a:xfrm>
              <a:custGeom>
                <a:avLst/>
                <a:gdLst/>
                <a:ahLst/>
                <a:cxnLst/>
                <a:rect l="l" t="t" r="r" b="b"/>
                <a:pathLst>
                  <a:path w="632881" h="801424" extrusionOk="0">
                    <a:moveTo>
                      <a:pt x="55756" y="381167"/>
                    </a:moveTo>
                    <a:cubicBezTo>
                      <a:pt x="-8057" y="389487"/>
                      <a:pt x="4616" y="525370"/>
                      <a:pt x="1800" y="571198"/>
                    </a:cubicBezTo>
                    <a:cubicBezTo>
                      <a:pt x="-568" y="610241"/>
                      <a:pt x="-632" y="649476"/>
                      <a:pt x="1800" y="688583"/>
                    </a:cubicBezTo>
                    <a:cubicBezTo>
                      <a:pt x="2312" y="697288"/>
                      <a:pt x="12553" y="781455"/>
                      <a:pt x="15113" y="798416"/>
                    </a:cubicBezTo>
                    <a:cubicBezTo>
                      <a:pt x="15369" y="800336"/>
                      <a:pt x="15625" y="801424"/>
                      <a:pt x="15625" y="801424"/>
                    </a:cubicBezTo>
                    <a:cubicBezTo>
                      <a:pt x="17353" y="800848"/>
                      <a:pt x="19081" y="800336"/>
                      <a:pt x="20810" y="799824"/>
                    </a:cubicBezTo>
                    <a:cubicBezTo>
                      <a:pt x="116689" y="768717"/>
                      <a:pt x="214041" y="743756"/>
                      <a:pt x="310112" y="715465"/>
                    </a:cubicBezTo>
                    <a:cubicBezTo>
                      <a:pt x="330402" y="709513"/>
                      <a:pt x="356516" y="702472"/>
                      <a:pt x="370405" y="684743"/>
                    </a:cubicBezTo>
                    <a:cubicBezTo>
                      <a:pt x="384935" y="666117"/>
                      <a:pt x="391655" y="639107"/>
                      <a:pt x="364581" y="630275"/>
                    </a:cubicBezTo>
                    <a:cubicBezTo>
                      <a:pt x="348196" y="624898"/>
                      <a:pt x="330466" y="625858"/>
                      <a:pt x="313248" y="626754"/>
                    </a:cubicBezTo>
                    <a:cubicBezTo>
                      <a:pt x="319522" y="618370"/>
                      <a:pt x="351076" y="613057"/>
                      <a:pt x="361125" y="609473"/>
                    </a:cubicBezTo>
                    <a:cubicBezTo>
                      <a:pt x="379366" y="602816"/>
                      <a:pt x="398504" y="597312"/>
                      <a:pt x="416297" y="589503"/>
                    </a:cubicBezTo>
                    <a:cubicBezTo>
                      <a:pt x="444971" y="576830"/>
                      <a:pt x="475693" y="568510"/>
                      <a:pt x="504624" y="555197"/>
                    </a:cubicBezTo>
                    <a:cubicBezTo>
                      <a:pt x="531250" y="542972"/>
                      <a:pt x="591927" y="504889"/>
                      <a:pt x="577014" y="466421"/>
                    </a:cubicBezTo>
                    <a:cubicBezTo>
                      <a:pt x="567989" y="443060"/>
                      <a:pt x="531442" y="443828"/>
                      <a:pt x="511217" y="442036"/>
                    </a:cubicBezTo>
                    <a:cubicBezTo>
                      <a:pt x="477550" y="439219"/>
                      <a:pt x="443819" y="445364"/>
                      <a:pt x="410856" y="451444"/>
                    </a:cubicBezTo>
                    <a:cubicBezTo>
                      <a:pt x="450348" y="436659"/>
                      <a:pt x="490031" y="421746"/>
                      <a:pt x="526706" y="400560"/>
                    </a:cubicBezTo>
                    <a:cubicBezTo>
                      <a:pt x="563445" y="379375"/>
                      <a:pt x="597240" y="351468"/>
                      <a:pt x="620217" y="315113"/>
                    </a:cubicBezTo>
                    <a:cubicBezTo>
                      <a:pt x="631162" y="297832"/>
                      <a:pt x="638970" y="273766"/>
                      <a:pt x="626490" y="257701"/>
                    </a:cubicBezTo>
                    <a:cubicBezTo>
                      <a:pt x="615801" y="243940"/>
                      <a:pt x="595895" y="243556"/>
                      <a:pt x="578998" y="245860"/>
                    </a:cubicBezTo>
                    <a:cubicBezTo>
                      <a:pt x="530610" y="252581"/>
                      <a:pt x="483950" y="271846"/>
                      <a:pt x="444459" y="301352"/>
                    </a:cubicBezTo>
                    <a:cubicBezTo>
                      <a:pt x="514417" y="243684"/>
                      <a:pt x="586870" y="182815"/>
                      <a:pt x="623673" y="98584"/>
                    </a:cubicBezTo>
                    <a:cubicBezTo>
                      <a:pt x="628154" y="88279"/>
                      <a:pt x="632058" y="77463"/>
                      <a:pt x="632186" y="66134"/>
                    </a:cubicBezTo>
                    <a:cubicBezTo>
                      <a:pt x="632314" y="54869"/>
                      <a:pt x="627834" y="42964"/>
                      <a:pt x="618681" y="36947"/>
                    </a:cubicBezTo>
                    <a:cubicBezTo>
                      <a:pt x="603832" y="27155"/>
                      <a:pt x="584247" y="35731"/>
                      <a:pt x="569461" y="45588"/>
                    </a:cubicBezTo>
                    <a:cubicBezTo>
                      <a:pt x="498800" y="92376"/>
                      <a:pt x="454636" y="162845"/>
                      <a:pt x="401192" y="227170"/>
                    </a:cubicBezTo>
                    <a:cubicBezTo>
                      <a:pt x="416489" y="189407"/>
                      <a:pt x="427434" y="149724"/>
                      <a:pt x="433642" y="109273"/>
                    </a:cubicBezTo>
                    <a:cubicBezTo>
                      <a:pt x="438955" y="75030"/>
                      <a:pt x="440107" y="37267"/>
                      <a:pt x="421098" y="8721"/>
                    </a:cubicBezTo>
                    <a:cubicBezTo>
                      <a:pt x="418794" y="5201"/>
                      <a:pt x="415913" y="1681"/>
                      <a:pt x="411945" y="464"/>
                    </a:cubicBezTo>
                    <a:cubicBezTo>
                      <a:pt x="405864" y="-1392"/>
                      <a:pt x="399719" y="2641"/>
                      <a:pt x="394855" y="6801"/>
                    </a:cubicBezTo>
                    <a:cubicBezTo>
                      <a:pt x="362148" y="34579"/>
                      <a:pt x="343011" y="75606"/>
                      <a:pt x="327586" y="116314"/>
                    </a:cubicBezTo>
                    <a:cubicBezTo>
                      <a:pt x="309793" y="163037"/>
                      <a:pt x="295520" y="211169"/>
                      <a:pt x="285087" y="260133"/>
                    </a:cubicBezTo>
                    <a:cubicBezTo>
                      <a:pt x="290783" y="232547"/>
                      <a:pt x="295392" y="206561"/>
                      <a:pt x="290975" y="175646"/>
                    </a:cubicBezTo>
                    <a:cubicBezTo>
                      <a:pt x="287455" y="151196"/>
                      <a:pt x="279582" y="107609"/>
                      <a:pt x="247707" y="111193"/>
                    </a:cubicBezTo>
                    <a:cubicBezTo>
                      <a:pt x="239195" y="112089"/>
                      <a:pt x="231642" y="116698"/>
                      <a:pt x="224922" y="123418"/>
                    </a:cubicBezTo>
                    <a:cubicBezTo>
                      <a:pt x="204056" y="144604"/>
                      <a:pt x="191191" y="187167"/>
                      <a:pt x="182998" y="208737"/>
                    </a:cubicBezTo>
                    <a:cubicBezTo>
                      <a:pt x="166357" y="252324"/>
                      <a:pt x="155284" y="297896"/>
                      <a:pt x="144980" y="343468"/>
                    </a:cubicBezTo>
                    <a:cubicBezTo>
                      <a:pt x="139667" y="367086"/>
                      <a:pt x="134547" y="390767"/>
                      <a:pt x="129106" y="414385"/>
                    </a:cubicBezTo>
                    <a:cubicBezTo>
                      <a:pt x="124754" y="433203"/>
                      <a:pt x="113041" y="458293"/>
                      <a:pt x="113041" y="477430"/>
                    </a:cubicBezTo>
                    <a:cubicBezTo>
                      <a:pt x="113041" y="455989"/>
                      <a:pt x="112913" y="433779"/>
                      <a:pt x="104272" y="414193"/>
                    </a:cubicBezTo>
                    <a:cubicBezTo>
                      <a:pt x="95759" y="394608"/>
                      <a:pt x="76302" y="378414"/>
                      <a:pt x="55756" y="3811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7171;p74">
                <a:extLst>
                  <a:ext uri="{FF2B5EF4-FFF2-40B4-BE49-F238E27FC236}">
                    <a16:creationId xmlns:a16="http://schemas.microsoft.com/office/drawing/2014/main" id="{BDC7286D-4B3D-E8A6-1661-A9E3D02C28D5}"/>
                  </a:ext>
                </a:extLst>
              </p:cNvPr>
              <p:cNvSpPr/>
              <p:nvPr/>
            </p:nvSpPr>
            <p:spPr>
              <a:xfrm>
                <a:off x="10958564" y="322990"/>
                <a:ext cx="562827" cy="726969"/>
              </a:xfrm>
              <a:custGeom>
                <a:avLst/>
                <a:gdLst/>
                <a:ahLst/>
                <a:cxnLst/>
                <a:rect l="l" t="t" r="r" b="b"/>
                <a:pathLst>
                  <a:path w="562827" h="726969" extrusionOk="0">
                    <a:moveTo>
                      <a:pt x="174030" y="483110"/>
                    </a:moveTo>
                    <a:cubicBezTo>
                      <a:pt x="173966" y="483750"/>
                      <a:pt x="174030" y="484326"/>
                      <a:pt x="174286" y="484839"/>
                    </a:cubicBezTo>
                    <a:cubicBezTo>
                      <a:pt x="135243" y="534955"/>
                      <a:pt x="95368" y="586607"/>
                      <a:pt x="58053" y="639539"/>
                    </a:cubicBezTo>
                    <a:cubicBezTo>
                      <a:pt x="62021" y="551532"/>
                      <a:pt x="60549" y="462565"/>
                      <a:pt x="53508" y="374814"/>
                    </a:cubicBezTo>
                    <a:cubicBezTo>
                      <a:pt x="53380" y="373278"/>
                      <a:pt x="52036" y="372126"/>
                      <a:pt x="50500" y="372254"/>
                    </a:cubicBezTo>
                    <a:cubicBezTo>
                      <a:pt x="48964" y="372382"/>
                      <a:pt x="47876" y="373726"/>
                      <a:pt x="48004" y="375390"/>
                    </a:cubicBezTo>
                    <a:cubicBezTo>
                      <a:pt x="55236" y="465701"/>
                      <a:pt x="56644" y="557420"/>
                      <a:pt x="52164" y="647987"/>
                    </a:cubicBezTo>
                    <a:cubicBezTo>
                      <a:pt x="34627" y="673077"/>
                      <a:pt x="17154" y="698424"/>
                      <a:pt x="0" y="723962"/>
                    </a:cubicBezTo>
                    <a:cubicBezTo>
                      <a:pt x="256" y="725882"/>
                      <a:pt x="513" y="726970"/>
                      <a:pt x="513" y="726970"/>
                    </a:cubicBezTo>
                    <a:cubicBezTo>
                      <a:pt x="2240" y="726394"/>
                      <a:pt x="3968" y="725882"/>
                      <a:pt x="5697" y="725370"/>
                    </a:cubicBezTo>
                    <a:cubicBezTo>
                      <a:pt x="21826" y="701368"/>
                      <a:pt x="38275" y="677494"/>
                      <a:pt x="54789" y="653876"/>
                    </a:cubicBezTo>
                    <a:cubicBezTo>
                      <a:pt x="55236" y="653876"/>
                      <a:pt x="55621" y="653876"/>
                      <a:pt x="55940" y="653684"/>
                    </a:cubicBezTo>
                    <a:cubicBezTo>
                      <a:pt x="132875" y="614769"/>
                      <a:pt x="218834" y="593199"/>
                      <a:pt x="304409" y="591407"/>
                    </a:cubicBezTo>
                    <a:cubicBezTo>
                      <a:pt x="306009" y="591407"/>
                      <a:pt x="307160" y="590063"/>
                      <a:pt x="307160" y="588463"/>
                    </a:cubicBezTo>
                    <a:cubicBezTo>
                      <a:pt x="307160" y="586863"/>
                      <a:pt x="305881" y="585647"/>
                      <a:pt x="304345" y="585647"/>
                    </a:cubicBezTo>
                    <a:cubicBezTo>
                      <a:pt x="220689" y="587503"/>
                      <a:pt x="136779" y="607920"/>
                      <a:pt x="61125" y="644851"/>
                    </a:cubicBezTo>
                    <a:cubicBezTo>
                      <a:pt x="100232" y="589231"/>
                      <a:pt x="142283" y="534955"/>
                      <a:pt x="183247" y="482342"/>
                    </a:cubicBezTo>
                    <a:cubicBezTo>
                      <a:pt x="220946" y="455844"/>
                      <a:pt x="268181" y="446692"/>
                      <a:pt x="317338" y="438947"/>
                    </a:cubicBezTo>
                    <a:cubicBezTo>
                      <a:pt x="370333" y="430626"/>
                      <a:pt x="422178" y="423522"/>
                      <a:pt x="474278" y="426978"/>
                    </a:cubicBezTo>
                    <a:cubicBezTo>
                      <a:pt x="475750" y="427106"/>
                      <a:pt x="477094" y="425826"/>
                      <a:pt x="477222" y="424290"/>
                    </a:cubicBezTo>
                    <a:cubicBezTo>
                      <a:pt x="477222" y="422690"/>
                      <a:pt x="476134" y="421410"/>
                      <a:pt x="474662" y="421281"/>
                    </a:cubicBezTo>
                    <a:cubicBezTo>
                      <a:pt x="422050" y="417825"/>
                      <a:pt x="369822" y="425058"/>
                      <a:pt x="316570" y="433314"/>
                    </a:cubicBezTo>
                    <a:cubicBezTo>
                      <a:pt x="272342" y="440227"/>
                      <a:pt x="229586" y="448484"/>
                      <a:pt x="193615" y="469157"/>
                    </a:cubicBezTo>
                    <a:cubicBezTo>
                      <a:pt x="212305" y="445091"/>
                      <a:pt x="231314" y="420577"/>
                      <a:pt x="250196" y="395743"/>
                    </a:cubicBezTo>
                    <a:cubicBezTo>
                      <a:pt x="345692" y="325658"/>
                      <a:pt x="450276" y="269909"/>
                      <a:pt x="561005" y="230098"/>
                    </a:cubicBezTo>
                    <a:cubicBezTo>
                      <a:pt x="562413" y="229586"/>
                      <a:pt x="563181" y="227986"/>
                      <a:pt x="562669" y="226514"/>
                    </a:cubicBezTo>
                    <a:cubicBezTo>
                      <a:pt x="562157" y="224978"/>
                      <a:pt x="560557" y="224210"/>
                      <a:pt x="559148" y="224722"/>
                    </a:cubicBezTo>
                    <a:cubicBezTo>
                      <a:pt x="453604" y="262677"/>
                      <a:pt x="353628" y="315161"/>
                      <a:pt x="261653" y="380574"/>
                    </a:cubicBezTo>
                    <a:cubicBezTo>
                      <a:pt x="271702" y="367197"/>
                      <a:pt x="281622" y="353884"/>
                      <a:pt x="291479" y="340443"/>
                    </a:cubicBezTo>
                    <a:cubicBezTo>
                      <a:pt x="361053" y="244883"/>
                      <a:pt x="446052" y="134411"/>
                      <a:pt x="548716" y="38915"/>
                    </a:cubicBezTo>
                    <a:cubicBezTo>
                      <a:pt x="549868" y="37891"/>
                      <a:pt x="549932" y="36035"/>
                      <a:pt x="548972" y="34883"/>
                    </a:cubicBezTo>
                    <a:cubicBezTo>
                      <a:pt x="547948" y="33795"/>
                      <a:pt x="546156" y="33603"/>
                      <a:pt x="545068" y="34627"/>
                    </a:cubicBezTo>
                    <a:cubicBezTo>
                      <a:pt x="442020" y="130442"/>
                      <a:pt x="356828" y="241235"/>
                      <a:pt x="287063" y="336987"/>
                    </a:cubicBezTo>
                    <a:cubicBezTo>
                      <a:pt x="279639" y="347164"/>
                      <a:pt x="272150" y="357276"/>
                      <a:pt x="264597" y="367389"/>
                    </a:cubicBezTo>
                    <a:cubicBezTo>
                      <a:pt x="297304" y="299928"/>
                      <a:pt x="376990" y="123146"/>
                      <a:pt x="376734" y="2816"/>
                    </a:cubicBezTo>
                    <a:cubicBezTo>
                      <a:pt x="376734" y="1280"/>
                      <a:pt x="375518" y="0"/>
                      <a:pt x="373982" y="0"/>
                    </a:cubicBezTo>
                    <a:cubicBezTo>
                      <a:pt x="372382" y="0"/>
                      <a:pt x="371165" y="1280"/>
                      <a:pt x="371165" y="2880"/>
                    </a:cubicBezTo>
                    <a:cubicBezTo>
                      <a:pt x="371486" y="149004"/>
                      <a:pt x="252116" y="380382"/>
                      <a:pt x="246227" y="391583"/>
                    </a:cubicBezTo>
                    <a:cubicBezTo>
                      <a:pt x="225490" y="418849"/>
                      <a:pt x="204561" y="445859"/>
                      <a:pt x="183887" y="472358"/>
                    </a:cubicBezTo>
                    <a:cubicBezTo>
                      <a:pt x="182863" y="473766"/>
                      <a:pt x="181775" y="475110"/>
                      <a:pt x="180686" y="476518"/>
                    </a:cubicBezTo>
                    <a:cubicBezTo>
                      <a:pt x="199568" y="368093"/>
                      <a:pt x="218385" y="256148"/>
                      <a:pt x="203537" y="144716"/>
                    </a:cubicBezTo>
                    <a:cubicBezTo>
                      <a:pt x="203344" y="143115"/>
                      <a:pt x="201936" y="142027"/>
                      <a:pt x="200464" y="142283"/>
                    </a:cubicBezTo>
                    <a:cubicBezTo>
                      <a:pt x="198928" y="142475"/>
                      <a:pt x="197904" y="144011"/>
                      <a:pt x="198096" y="145484"/>
                    </a:cubicBezTo>
                    <a:cubicBezTo>
                      <a:pt x="213201" y="258645"/>
                      <a:pt x="193296" y="372766"/>
                      <a:pt x="173966" y="4831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82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4">
          <a:extLst>
            <a:ext uri="{FF2B5EF4-FFF2-40B4-BE49-F238E27FC236}">
              <a16:creationId xmlns:a16="http://schemas.microsoft.com/office/drawing/2014/main" id="{B983AC7E-AF68-162C-2970-6C4FD7ACD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3" name="Picture 3522">
            <a:extLst>
              <a:ext uri="{FF2B5EF4-FFF2-40B4-BE49-F238E27FC236}">
                <a16:creationId xmlns:a16="http://schemas.microsoft.com/office/drawing/2014/main" id="{0C5FA079-547E-3542-B450-0D5CD2DC9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3085"/>
            <a:ext cx="9144000" cy="415278"/>
          </a:xfrm>
          <a:prstGeom prst="rect">
            <a:avLst/>
          </a:prstGeom>
        </p:spPr>
      </p:pic>
      <p:sp>
        <p:nvSpPr>
          <p:cNvPr id="3534" name="Google Shape;3534;p44">
            <a:extLst>
              <a:ext uri="{FF2B5EF4-FFF2-40B4-BE49-F238E27FC236}">
                <a16:creationId xmlns:a16="http://schemas.microsoft.com/office/drawing/2014/main" id="{3833E76A-BC0F-2E6C-FE0D-C15F5F8C75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Health Insurance Entities</a:t>
            </a:r>
            <a:endParaRPr dirty="0"/>
          </a:p>
        </p:txBody>
      </p:sp>
      <p:grpSp>
        <p:nvGrpSpPr>
          <p:cNvPr id="7" name="Google Shape;7157;p74">
            <a:extLst>
              <a:ext uri="{FF2B5EF4-FFF2-40B4-BE49-F238E27FC236}">
                <a16:creationId xmlns:a16="http://schemas.microsoft.com/office/drawing/2014/main" id="{42B68D06-98D6-7FBC-9A3D-48EA2571CDB9}"/>
              </a:ext>
            </a:extLst>
          </p:cNvPr>
          <p:cNvGrpSpPr/>
          <p:nvPr/>
        </p:nvGrpSpPr>
        <p:grpSpPr>
          <a:xfrm>
            <a:off x="8583286" y="-260389"/>
            <a:ext cx="1615347" cy="991764"/>
            <a:chOff x="9648043" y="248536"/>
            <a:chExt cx="2126016" cy="1305296"/>
          </a:xfrm>
        </p:grpSpPr>
        <p:sp>
          <p:nvSpPr>
            <p:cNvPr id="8" name="Google Shape;7158;p74">
              <a:extLst>
                <a:ext uri="{FF2B5EF4-FFF2-40B4-BE49-F238E27FC236}">
                  <a16:creationId xmlns:a16="http://schemas.microsoft.com/office/drawing/2014/main" id="{DC07B508-895E-5789-01CB-05B90D248536}"/>
                </a:ext>
              </a:extLst>
            </p:cNvPr>
            <p:cNvSpPr/>
            <p:nvPr/>
          </p:nvSpPr>
          <p:spPr>
            <a:xfrm>
              <a:off x="9648043" y="386688"/>
              <a:ext cx="389854" cy="684009"/>
            </a:xfrm>
            <a:custGeom>
              <a:avLst/>
              <a:gdLst/>
              <a:ahLst/>
              <a:cxnLst/>
              <a:rect l="l" t="t" r="r" b="b"/>
              <a:pathLst>
                <a:path w="389854" h="684009" extrusionOk="0">
                  <a:moveTo>
                    <a:pt x="1169" y="173057"/>
                  </a:moveTo>
                  <a:lnTo>
                    <a:pt x="1169" y="173057"/>
                  </a:lnTo>
                  <a:cubicBezTo>
                    <a:pt x="1169" y="173057"/>
                    <a:pt x="1169" y="173057"/>
                    <a:pt x="1169" y="173057"/>
                  </a:cubicBezTo>
                  <a:cubicBezTo>
                    <a:pt x="1169" y="173057"/>
                    <a:pt x="1169" y="173057"/>
                    <a:pt x="1169" y="173057"/>
                  </a:cubicBezTo>
                  <a:cubicBezTo>
                    <a:pt x="1169" y="173057"/>
                    <a:pt x="1169" y="173121"/>
                    <a:pt x="1233" y="173185"/>
                  </a:cubicBezTo>
                  <a:cubicBezTo>
                    <a:pt x="6289" y="179201"/>
                    <a:pt x="10706" y="186050"/>
                    <a:pt x="14993" y="192642"/>
                  </a:cubicBezTo>
                  <a:cubicBezTo>
                    <a:pt x="21010" y="201923"/>
                    <a:pt x="27219" y="211588"/>
                    <a:pt x="35412" y="219333"/>
                  </a:cubicBezTo>
                  <a:cubicBezTo>
                    <a:pt x="51860" y="234950"/>
                    <a:pt x="71510" y="239494"/>
                    <a:pt x="90584" y="243847"/>
                  </a:cubicBezTo>
                  <a:cubicBezTo>
                    <a:pt x="100313" y="246087"/>
                    <a:pt x="110361" y="248391"/>
                    <a:pt x="119834" y="252167"/>
                  </a:cubicBezTo>
                  <a:cubicBezTo>
                    <a:pt x="121114" y="252679"/>
                    <a:pt x="122907" y="253255"/>
                    <a:pt x="124955" y="253895"/>
                  </a:cubicBezTo>
                  <a:cubicBezTo>
                    <a:pt x="128603" y="255047"/>
                    <a:pt x="134876" y="257096"/>
                    <a:pt x="137884" y="259016"/>
                  </a:cubicBezTo>
                  <a:cubicBezTo>
                    <a:pt x="140508" y="262152"/>
                    <a:pt x="143132" y="265288"/>
                    <a:pt x="145820" y="268424"/>
                  </a:cubicBezTo>
                  <a:cubicBezTo>
                    <a:pt x="145820" y="268489"/>
                    <a:pt x="145820" y="268553"/>
                    <a:pt x="145884" y="268681"/>
                  </a:cubicBezTo>
                  <a:cubicBezTo>
                    <a:pt x="146204" y="269513"/>
                    <a:pt x="146781" y="270153"/>
                    <a:pt x="147549" y="270537"/>
                  </a:cubicBezTo>
                  <a:cubicBezTo>
                    <a:pt x="159646" y="285066"/>
                    <a:pt x="171743" y="299851"/>
                    <a:pt x="183583" y="315084"/>
                  </a:cubicBezTo>
                  <a:cubicBezTo>
                    <a:pt x="170975" y="307916"/>
                    <a:pt x="155485" y="303435"/>
                    <a:pt x="136603" y="301515"/>
                  </a:cubicBezTo>
                  <a:cubicBezTo>
                    <a:pt x="127963" y="300683"/>
                    <a:pt x="119066" y="300299"/>
                    <a:pt x="110553" y="299979"/>
                  </a:cubicBezTo>
                  <a:cubicBezTo>
                    <a:pt x="93144" y="299275"/>
                    <a:pt x="75158" y="298571"/>
                    <a:pt x="58453" y="293514"/>
                  </a:cubicBezTo>
                  <a:cubicBezTo>
                    <a:pt x="57302" y="293130"/>
                    <a:pt x="56021" y="293514"/>
                    <a:pt x="55189" y="294411"/>
                  </a:cubicBezTo>
                  <a:cubicBezTo>
                    <a:pt x="54357" y="295307"/>
                    <a:pt x="54101" y="296651"/>
                    <a:pt x="54485" y="297803"/>
                  </a:cubicBezTo>
                  <a:cubicBezTo>
                    <a:pt x="61078" y="316556"/>
                    <a:pt x="78871" y="326797"/>
                    <a:pt x="96600" y="335630"/>
                  </a:cubicBezTo>
                  <a:cubicBezTo>
                    <a:pt x="123226" y="349007"/>
                    <a:pt x="149404" y="360592"/>
                    <a:pt x="176670" y="355919"/>
                  </a:cubicBezTo>
                  <a:cubicBezTo>
                    <a:pt x="184223" y="354639"/>
                    <a:pt x="191712" y="352719"/>
                    <a:pt x="199008" y="350799"/>
                  </a:cubicBezTo>
                  <a:cubicBezTo>
                    <a:pt x="202272" y="349967"/>
                    <a:pt x="205537" y="349135"/>
                    <a:pt x="208801" y="348367"/>
                  </a:cubicBezTo>
                  <a:cubicBezTo>
                    <a:pt x="225570" y="371281"/>
                    <a:pt x="241508" y="394963"/>
                    <a:pt x="256037" y="419413"/>
                  </a:cubicBezTo>
                  <a:cubicBezTo>
                    <a:pt x="249765" y="412116"/>
                    <a:pt x="243108" y="405139"/>
                    <a:pt x="235171" y="399955"/>
                  </a:cubicBezTo>
                  <a:cubicBezTo>
                    <a:pt x="221666" y="391058"/>
                    <a:pt x="206113" y="384658"/>
                    <a:pt x="189024" y="380945"/>
                  </a:cubicBezTo>
                  <a:cubicBezTo>
                    <a:pt x="157661" y="374097"/>
                    <a:pt x="124698" y="376657"/>
                    <a:pt x="96280" y="379601"/>
                  </a:cubicBezTo>
                  <a:cubicBezTo>
                    <a:pt x="96280" y="379601"/>
                    <a:pt x="96280" y="379601"/>
                    <a:pt x="96280" y="379601"/>
                  </a:cubicBezTo>
                  <a:cubicBezTo>
                    <a:pt x="94552" y="379793"/>
                    <a:pt x="93208" y="381393"/>
                    <a:pt x="93400" y="383250"/>
                  </a:cubicBezTo>
                  <a:cubicBezTo>
                    <a:pt x="93528" y="384786"/>
                    <a:pt x="94680" y="385938"/>
                    <a:pt x="96024" y="386194"/>
                  </a:cubicBezTo>
                  <a:cubicBezTo>
                    <a:pt x="97881" y="387282"/>
                    <a:pt x="103577" y="393426"/>
                    <a:pt x="106393" y="396371"/>
                  </a:cubicBezTo>
                  <a:cubicBezTo>
                    <a:pt x="109081" y="399251"/>
                    <a:pt x="110618" y="400851"/>
                    <a:pt x="111578" y="401683"/>
                  </a:cubicBezTo>
                  <a:cubicBezTo>
                    <a:pt x="117658" y="406675"/>
                    <a:pt x="124187" y="411348"/>
                    <a:pt x="130907" y="415444"/>
                  </a:cubicBezTo>
                  <a:cubicBezTo>
                    <a:pt x="144732" y="423893"/>
                    <a:pt x="159710" y="430357"/>
                    <a:pt x="175327" y="434710"/>
                  </a:cubicBezTo>
                  <a:cubicBezTo>
                    <a:pt x="191072" y="439062"/>
                    <a:pt x="207137" y="441110"/>
                    <a:pt x="223138" y="440854"/>
                  </a:cubicBezTo>
                  <a:cubicBezTo>
                    <a:pt x="226915" y="440854"/>
                    <a:pt x="230499" y="440598"/>
                    <a:pt x="233955" y="440470"/>
                  </a:cubicBezTo>
                  <a:cubicBezTo>
                    <a:pt x="245988" y="439830"/>
                    <a:pt x="256357" y="439318"/>
                    <a:pt x="268774" y="444310"/>
                  </a:cubicBezTo>
                  <a:cubicBezTo>
                    <a:pt x="269222" y="444502"/>
                    <a:pt x="269670" y="444502"/>
                    <a:pt x="270183" y="444502"/>
                  </a:cubicBezTo>
                  <a:cubicBezTo>
                    <a:pt x="277223" y="457560"/>
                    <a:pt x="283752" y="470873"/>
                    <a:pt x="289768" y="484378"/>
                  </a:cubicBezTo>
                  <a:cubicBezTo>
                    <a:pt x="273510" y="484570"/>
                    <a:pt x="257445" y="487962"/>
                    <a:pt x="239588" y="495195"/>
                  </a:cubicBezTo>
                  <a:cubicBezTo>
                    <a:pt x="222755" y="501979"/>
                    <a:pt x="207778" y="512860"/>
                    <a:pt x="196320" y="526749"/>
                  </a:cubicBezTo>
                  <a:cubicBezTo>
                    <a:pt x="188960" y="535646"/>
                    <a:pt x="177311" y="553439"/>
                    <a:pt x="182431" y="572385"/>
                  </a:cubicBezTo>
                  <a:cubicBezTo>
                    <a:pt x="182687" y="573345"/>
                    <a:pt x="183391" y="574177"/>
                    <a:pt x="184351" y="574625"/>
                  </a:cubicBezTo>
                  <a:cubicBezTo>
                    <a:pt x="185120" y="574945"/>
                    <a:pt x="187295" y="574369"/>
                    <a:pt x="190304" y="573217"/>
                  </a:cubicBezTo>
                  <a:cubicBezTo>
                    <a:pt x="202913" y="568544"/>
                    <a:pt x="230115" y="554207"/>
                    <a:pt x="230435" y="554015"/>
                  </a:cubicBezTo>
                  <a:cubicBezTo>
                    <a:pt x="244900" y="545503"/>
                    <a:pt x="258597" y="535582"/>
                    <a:pt x="271142" y="524445"/>
                  </a:cubicBezTo>
                  <a:cubicBezTo>
                    <a:pt x="281319" y="515484"/>
                    <a:pt x="288679" y="505307"/>
                    <a:pt x="294632" y="495963"/>
                  </a:cubicBezTo>
                  <a:cubicBezTo>
                    <a:pt x="318506" y="553311"/>
                    <a:pt x="332139" y="614692"/>
                    <a:pt x="328363" y="680489"/>
                  </a:cubicBezTo>
                  <a:cubicBezTo>
                    <a:pt x="328235" y="682345"/>
                    <a:pt x="329579" y="683881"/>
                    <a:pt x="331371" y="684010"/>
                  </a:cubicBezTo>
                  <a:cubicBezTo>
                    <a:pt x="331819" y="684010"/>
                    <a:pt x="332267" y="684010"/>
                    <a:pt x="332651" y="683818"/>
                  </a:cubicBezTo>
                  <a:cubicBezTo>
                    <a:pt x="333803" y="683369"/>
                    <a:pt x="334699" y="682281"/>
                    <a:pt x="334763" y="680873"/>
                  </a:cubicBezTo>
                  <a:cubicBezTo>
                    <a:pt x="339819" y="593762"/>
                    <a:pt x="314986" y="514524"/>
                    <a:pt x="276135" y="442070"/>
                  </a:cubicBezTo>
                  <a:cubicBezTo>
                    <a:pt x="282855" y="448471"/>
                    <a:pt x="290344" y="455063"/>
                    <a:pt x="299176" y="459160"/>
                  </a:cubicBezTo>
                  <a:cubicBezTo>
                    <a:pt x="307433" y="463000"/>
                    <a:pt x="317162" y="464856"/>
                    <a:pt x="329771" y="465112"/>
                  </a:cubicBezTo>
                  <a:cubicBezTo>
                    <a:pt x="349165" y="465432"/>
                    <a:pt x="368494" y="462104"/>
                    <a:pt x="387183" y="458904"/>
                  </a:cubicBezTo>
                  <a:cubicBezTo>
                    <a:pt x="387375" y="458904"/>
                    <a:pt x="387568" y="458840"/>
                    <a:pt x="387760" y="458776"/>
                  </a:cubicBezTo>
                  <a:cubicBezTo>
                    <a:pt x="388719" y="458392"/>
                    <a:pt x="389487" y="457560"/>
                    <a:pt x="389744" y="456535"/>
                  </a:cubicBezTo>
                  <a:cubicBezTo>
                    <a:pt x="390064" y="455255"/>
                    <a:pt x="389680" y="453975"/>
                    <a:pt x="388719" y="453143"/>
                  </a:cubicBezTo>
                  <a:cubicBezTo>
                    <a:pt x="370030" y="436950"/>
                    <a:pt x="349165" y="423829"/>
                    <a:pt x="326635" y="414100"/>
                  </a:cubicBezTo>
                  <a:cubicBezTo>
                    <a:pt x="317482" y="410196"/>
                    <a:pt x="306921" y="406483"/>
                    <a:pt x="296360" y="407764"/>
                  </a:cubicBezTo>
                  <a:cubicBezTo>
                    <a:pt x="306409" y="392274"/>
                    <a:pt x="314026" y="375377"/>
                    <a:pt x="316010" y="354383"/>
                  </a:cubicBezTo>
                  <a:cubicBezTo>
                    <a:pt x="318378" y="329229"/>
                    <a:pt x="313194" y="301579"/>
                    <a:pt x="300008" y="269705"/>
                  </a:cubicBezTo>
                  <a:cubicBezTo>
                    <a:pt x="299625" y="268873"/>
                    <a:pt x="298985" y="268168"/>
                    <a:pt x="298089" y="267848"/>
                  </a:cubicBezTo>
                  <a:cubicBezTo>
                    <a:pt x="297257" y="267528"/>
                    <a:pt x="296296" y="267656"/>
                    <a:pt x="295528" y="268040"/>
                  </a:cubicBezTo>
                  <a:cubicBezTo>
                    <a:pt x="284456" y="274313"/>
                    <a:pt x="279079" y="286730"/>
                    <a:pt x="274534" y="298891"/>
                  </a:cubicBezTo>
                  <a:cubicBezTo>
                    <a:pt x="267494" y="317772"/>
                    <a:pt x="260326" y="337998"/>
                    <a:pt x="257573" y="359440"/>
                  </a:cubicBezTo>
                  <a:cubicBezTo>
                    <a:pt x="254821" y="380881"/>
                    <a:pt x="259622" y="401491"/>
                    <a:pt x="264486" y="421461"/>
                  </a:cubicBezTo>
                  <a:cubicBezTo>
                    <a:pt x="248164" y="393362"/>
                    <a:pt x="229859" y="366288"/>
                    <a:pt x="210593" y="340174"/>
                  </a:cubicBezTo>
                  <a:cubicBezTo>
                    <a:pt x="213026" y="339278"/>
                    <a:pt x="215266" y="337358"/>
                    <a:pt x="216994" y="335758"/>
                  </a:cubicBezTo>
                  <a:cubicBezTo>
                    <a:pt x="224674" y="328525"/>
                    <a:pt x="230435" y="319629"/>
                    <a:pt x="235427" y="311116"/>
                  </a:cubicBezTo>
                  <a:cubicBezTo>
                    <a:pt x="242084" y="299915"/>
                    <a:pt x="250149" y="284938"/>
                    <a:pt x="253541" y="268360"/>
                  </a:cubicBezTo>
                  <a:cubicBezTo>
                    <a:pt x="256165" y="255687"/>
                    <a:pt x="256037" y="242950"/>
                    <a:pt x="255141" y="227717"/>
                  </a:cubicBezTo>
                  <a:cubicBezTo>
                    <a:pt x="253989" y="208324"/>
                    <a:pt x="251749" y="188802"/>
                    <a:pt x="248612" y="169665"/>
                  </a:cubicBezTo>
                  <a:cubicBezTo>
                    <a:pt x="248357" y="168257"/>
                    <a:pt x="247268" y="167168"/>
                    <a:pt x="245924" y="166912"/>
                  </a:cubicBezTo>
                  <a:cubicBezTo>
                    <a:pt x="244581" y="166720"/>
                    <a:pt x="243236" y="167424"/>
                    <a:pt x="242596" y="168705"/>
                  </a:cubicBezTo>
                  <a:lnTo>
                    <a:pt x="218338" y="219589"/>
                  </a:lnTo>
                  <a:cubicBezTo>
                    <a:pt x="212322" y="232198"/>
                    <a:pt x="206113" y="245191"/>
                    <a:pt x="202017" y="259016"/>
                  </a:cubicBezTo>
                  <a:cubicBezTo>
                    <a:pt x="195936" y="279433"/>
                    <a:pt x="194720" y="301515"/>
                    <a:pt x="198368" y="322765"/>
                  </a:cubicBezTo>
                  <a:lnTo>
                    <a:pt x="198625" y="324237"/>
                  </a:lnTo>
                  <a:cubicBezTo>
                    <a:pt x="183327" y="304203"/>
                    <a:pt x="167646" y="284810"/>
                    <a:pt x="151900" y="265928"/>
                  </a:cubicBezTo>
                  <a:cubicBezTo>
                    <a:pt x="152157" y="252743"/>
                    <a:pt x="156574" y="241734"/>
                    <a:pt x="161246" y="230213"/>
                  </a:cubicBezTo>
                  <a:cubicBezTo>
                    <a:pt x="162654" y="226693"/>
                    <a:pt x="164126" y="223045"/>
                    <a:pt x="165534" y="219333"/>
                  </a:cubicBezTo>
                  <a:cubicBezTo>
                    <a:pt x="172062" y="201539"/>
                    <a:pt x="174623" y="182850"/>
                    <a:pt x="172830" y="165184"/>
                  </a:cubicBezTo>
                  <a:cubicBezTo>
                    <a:pt x="170270" y="139646"/>
                    <a:pt x="158557" y="115772"/>
                    <a:pt x="148253" y="94651"/>
                  </a:cubicBezTo>
                  <a:cubicBezTo>
                    <a:pt x="147613" y="93307"/>
                    <a:pt x="146141" y="92603"/>
                    <a:pt x="144732" y="92923"/>
                  </a:cubicBezTo>
                  <a:cubicBezTo>
                    <a:pt x="143324" y="93179"/>
                    <a:pt x="142300" y="94523"/>
                    <a:pt x="142236" y="96059"/>
                  </a:cubicBezTo>
                  <a:cubicBezTo>
                    <a:pt x="141788" y="109308"/>
                    <a:pt x="138203" y="122557"/>
                    <a:pt x="134812" y="135358"/>
                  </a:cubicBezTo>
                  <a:cubicBezTo>
                    <a:pt x="132315" y="144831"/>
                    <a:pt x="129691" y="154559"/>
                    <a:pt x="128219" y="164480"/>
                  </a:cubicBezTo>
                  <a:cubicBezTo>
                    <a:pt x="125787" y="181058"/>
                    <a:pt x="126427" y="198915"/>
                    <a:pt x="130075" y="218949"/>
                  </a:cubicBezTo>
                  <a:cubicBezTo>
                    <a:pt x="131867" y="228869"/>
                    <a:pt x="134940" y="238534"/>
                    <a:pt x="138203" y="247879"/>
                  </a:cubicBezTo>
                  <a:cubicBezTo>
                    <a:pt x="132443" y="240070"/>
                    <a:pt x="126298" y="232390"/>
                    <a:pt x="119962" y="225029"/>
                  </a:cubicBezTo>
                  <a:cubicBezTo>
                    <a:pt x="113754" y="215236"/>
                    <a:pt x="108633" y="205443"/>
                    <a:pt x="103321" y="195331"/>
                  </a:cubicBezTo>
                  <a:cubicBezTo>
                    <a:pt x="100889" y="190658"/>
                    <a:pt x="98328" y="185794"/>
                    <a:pt x="95641" y="180930"/>
                  </a:cubicBezTo>
                  <a:cubicBezTo>
                    <a:pt x="94360" y="175105"/>
                    <a:pt x="93016" y="169409"/>
                    <a:pt x="91544" y="163840"/>
                  </a:cubicBezTo>
                  <a:cubicBezTo>
                    <a:pt x="88408" y="151871"/>
                    <a:pt x="85463" y="140606"/>
                    <a:pt x="84568" y="128189"/>
                  </a:cubicBezTo>
                  <a:cubicBezTo>
                    <a:pt x="84119" y="121597"/>
                    <a:pt x="84247" y="114748"/>
                    <a:pt x="84440" y="108156"/>
                  </a:cubicBezTo>
                  <a:cubicBezTo>
                    <a:pt x="84631" y="99899"/>
                    <a:pt x="84887" y="91322"/>
                    <a:pt x="83863" y="82810"/>
                  </a:cubicBezTo>
                  <a:cubicBezTo>
                    <a:pt x="82840" y="74169"/>
                    <a:pt x="80727" y="66232"/>
                    <a:pt x="77335" y="58680"/>
                  </a:cubicBezTo>
                  <a:cubicBezTo>
                    <a:pt x="72790" y="48439"/>
                    <a:pt x="66710" y="38070"/>
                    <a:pt x="58774" y="26997"/>
                  </a:cubicBezTo>
                  <a:cubicBezTo>
                    <a:pt x="55509" y="22453"/>
                    <a:pt x="51860" y="17653"/>
                    <a:pt x="47573" y="12468"/>
                  </a:cubicBezTo>
                  <a:cubicBezTo>
                    <a:pt x="46933" y="11636"/>
                    <a:pt x="45716" y="10484"/>
                    <a:pt x="44372" y="9204"/>
                  </a:cubicBezTo>
                  <a:cubicBezTo>
                    <a:pt x="42644" y="7540"/>
                    <a:pt x="39124" y="4083"/>
                    <a:pt x="38676" y="2739"/>
                  </a:cubicBezTo>
                  <a:cubicBezTo>
                    <a:pt x="38420" y="947"/>
                    <a:pt x="36819" y="-269"/>
                    <a:pt x="35027" y="51"/>
                  </a:cubicBezTo>
                  <a:cubicBezTo>
                    <a:pt x="33236" y="371"/>
                    <a:pt x="32083" y="2099"/>
                    <a:pt x="32339" y="3891"/>
                  </a:cubicBezTo>
                  <a:cubicBezTo>
                    <a:pt x="32339" y="3891"/>
                    <a:pt x="32339" y="3891"/>
                    <a:pt x="32339" y="3891"/>
                  </a:cubicBezTo>
                  <a:cubicBezTo>
                    <a:pt x="34195" y="16500"/>
                    <a:pt x="34068" y="29622"/>
                    <a:pt x="34004" y="42295"/>
                  </a:cubicBezTo>
                  <a:cubicBezTo>
                    <a:pt x="33940" y="51319"/>
                    <a:pt x="33875" y="60600"/>
                    <a:pt x="34451" y="69817"/>
                  </a:cubicBezTo>
                  <a:cubicBezTo>
                    <a:pt x="37012" y="107772"/>
                    <a:pt x="47124" y="136190"/>
                    <a:pt x="66390" y="159296"/>
                  </a:cubicBezTo>
                  <a:cubicBezTo>
                    <a:pt x="68758" y="162112"/>
                    <a:pt x="71190" y="164864"/>
                    <a:pt x="73686" y="167616"/>
                  </a:cubicBezTo>
                  <a:cubicBezTo>
                    <a:pt x="80535" y="175233"/>
                    <a:pt x="87063" y="182466"/>
                    <a:pt x="91160" y="191298"/>
                  </a:cubicBezTo>
                  <a:cubicBezTo>
                    <a:pt x="91800" y="192642"/>
                    <a:pt x="93208" y="193347"/>
                    <a:pt x="94616" y="193091"/>
                  </a:cubicBezTo>
                  <a:cubicBezTo>
                    <a:pt x="95576" y="194883"/>
                    <a:pt x="96600" y="196803"/>
                    <a:pt x="97496" y="198595"/>
                  </a:cubicBezTo>
                  <a:cubicBezTo>
                    <a:pt x="98392" y="200387"/>
                    <a:pt x="99353" y="202115"/>
                    <a:pt x="100249" y="203843"/>
                  </a:cubicBezTo>
                  <a:cubicBezTo>
                    <a:pt x="96152" y="199747"/>
                    <a:pt x="91992" y="196035"/>
                    <a:pt x="87512" y="192578"/>
                  </a:cubicBezTo>
                  <a:lnTo>
                    <a:pt x="87512" y="192578"/>
                  </a:lnTo>
                  <a:cubicBezTo>
                    <a:pt x="79639" y="186626"/>
                    <a:pt x="71639" y="182402"/>
                    <a:pt x="63125" y="179713"/>
                  </a:cubicBezTo>
                  <a:cubicBezTo>
                    <a:pt x="54357" y="176961"/>
                    <a:pt x="45780" y="176385"/>
                    <a:pt x="37459" y="175873"/>
                  </a:cubicBezTo>
                  <a:cubicBezTo>
                    <a:pt x="33940" y="175681"/>
                    <a:pt x="30419" y="175425"/>
                    <a:pt x="26835" y="175041"/>
                  </a:cubicBezTo>
                  <a:cubicBezTo>
                    <a:pt x="20818" y="174401"/>
                    <a:pt x="7505" y="170945"/>
                    <a:pt x="5649" y="168897"/>
                  </a:cubicBezTo>
                  <a:cubicBezTo>
                    <a:pt x="4497" y="167488"/>
                    <a:pt x="2449" y="167360"/>
                    <a:pt x="1105" y="168577"/>
                  </a:cubicBezTo>
                  <a:cubicBezTo>
                    <a:pt x="-176" y="169729"/>
                    <a:pt x="-367" y="171713"/>
                    <a:pt x="656" y="173121"/>
                  </a:cubicBezTo>
                  <a:close/>
                  <a:moveTo>
                    <a:pt x="241956" y="501403"/>
                  </a:moveTo>
                  <a:cubicBezTo>
                    <a:pt x="257445" y="495130"/>
                    <a:pt x="271462" y="491930"/>
                    <a:pt x="285479" y="491226"/>
                  </a:cubicBezTo>
                  <a:cubicBezTo>
                    <a:pt x="263526" y="498971"/>
                    <a:pt x="245092" y="514204"/>
                    <a:pt x="227235" y="529053"/>
                  </a:cubicBezTo>
                  <a:cubicBezTo>
                    <a:pt x="217890" y="536798"/>
                    <a:pt x="208289" y="544862"/>
                    <a:pt x="198240" y="551711"/>
                  </a:cubicBezTo>
                  <a:cubicBezTo>
                    <a:pt x="197153" y="552479"/>
                    <a:pt x="196832" y="554015"/>
                    <a:pt x="197536" y="555167"/>
                  </a:cubicBezTo>
                  <a:cubicBezTo>
                    <a:pt x="198177" y="556127"/>
                    <a:pt x="199328" y="556511"/>
                    <a:pt x="200353" y="556127"/>
                  </a:cubicBezTo>
                  <a:cubicBezTo>
                    <a:pt x="200545" y="556063"/>
                    <a:pt x="200672" y="555999"/>
                    <a:pt x="200865" y="555871"/>
                  </a:cubicBezTo>
                  <a:cubicBezTo>
                    <a:pt x="211041" y="548895"/>
                    <a:pt x="220770" y="540830"/>
                    <a:pt x="230179" y="532958"/>
                  </a:cubicBezTo>
                  <a:cubicBezTo>
                    <a:pt x="247653" y="518364"/>
                    <a:pt x="265766" y="503387"/>
                    <a:pt x="286952" y="495963"/>
                  </a:cubicBezTo>
                  <a:cubicBezTo>
                    <a:pt x="281639" y="503899"/>
                    <a:pt x="275302" y="512156"/>
                    <a:pt x="267046" y="519452"/>
                  </a:cubicBezTo>
                  <a:cubicBezTo>
                    <a:pt x="254757" y="530269"/>
                    <a:pt x="241380" y="539998"/>
                    <a:pt x="227299" y="548319"/>
                  </a:cubicBezTo>
                  <a:cubicBezTo>
                    <a:pt x="223651" y="550495"/>
                    <a:pt x="196896" y="563552"/>
                    <a:pt x="187935" y="567328"/>
                  </a:cubicBezTo>
                  <a:cubicBezTo>
                    <a:pt x="185695" y="551903"/>
                    <a:pt x="196320" y="537054"/>
                    <a:pt x="201185" y="531101"/>
                  </a:cubicBezTo>
                  <a:cubicBezTo>
                    <a:pt x="211937" y="518108"/>
                    <a:pt x="226019" y="507804"/>
                    <a:pt x="241892" y="501467"/>
                  </a:cubicBezTo>
                  <a:close/>
                  <a:moveTo>
                    <a:pt x="78423" y="128637"/>
                  </a:moveTo>
                  <a:cubicBezTo>
                    <a:pt x="79319" y="140990"/>
                    <a:pt x="82199" y="152575"/>
                    <a:pt x="85144" y="163712"/>
                  </a:cubicBezTo>
                  <a:cubicBezTo>
                    <a:pt x="75862" y="146175"/>
                    <a:pt x="68886" y="128957"/>
                    <a:pt x="64597" y="112316"/>
                  </a:cubicBezTo>
                  <a:cubicBezTo>
                    <a:pt x="62614" y="104635"/>
                    <a:pt x="62293" y="96443"/>
                    <a:pt x="61974" y="88506"/>
                  </a:cubicBezTo>
                  <a:cubicBezTo>
                    <a:pt x="61461" y="75769"/>
                    <a:pt x="60949" y="62648"/>
                    <a:pt x="53909" y="50487"/>
                  </a:cubicBezTo>
                  <a:cubicBezTo>
                    <a:pt x="53205" y="49335"/>
                    <a:pt x="51733" y="48951"/>
                    <a:pt x="50645" y="49655"/>
                  </a:cubicBezTo>
                  <a:cubicBezTo>
                    <a:pt x="49492" y="50359"/>
                    <a:pt x="49109" y="51895"/>
                    <a:pt x="49813" y="53047"/>
                  </a:cubicBezTo>
                  <a:cubicBezTo>
                    <a:pt x="56213" y="64120"/>
                    <a:pt x="56661" y="76089"/>
                    <a:pt x="57173" y="88762"/>
                  </a:cubicBezTo>
                  <a:cubicBezTo>
                    <a:pt x="57493" y="96955"/>
                    <a:pt x="57813" y="105404"/>
                    <a:pt x="59925" y="113596"/>
                  </a:cubicBezTo>
                  <a:cubicBezTo>
                    <a:pt x="64150" y="130109"/>
                    <a:pt x="70935" y="147199"/>
                    <a:pt x="79959" y="164480"/>
                  </a:cubicBezTo>
                  <a:cubicBezTo>
                    <a:pt x="79575" y="164032"/>
                    <a:pt x="79127" y="163520"/>
                    <a:pt x="78743" y="163072"/>
                  </a:cubicBezTo>
                  <a:cubicBezTo>
                    <a:pt x="76311" y="160384"/>
                    <a:pt x="73943" y="157696"/>
                    <a:pt x="71639" y="154943"/>
                  </a:cubicBezTo>
                  <a:cubicBezTo>
                    <a:pt x="53333" y="132990"/>
                    <a:pt x="43668" y="105788"/>
                    <a:pt x="41236" y="69369"/>
                  </a:cubicBezTo>
                  <a:cubicBezTo>
                    <a:pt x="40660" y="60408"/>
                    <a:pt x="40724" y="51255"/>
                    <a:pt x="40788" y="42359"/>
                  </a:cubicBezTo>
                  <a:cubicBezTo>
                    <a:pt x="40852" y="33014"/>
                    <a:pt x="40916" y="23477"/>
                    <a:pt x="40276" y="13940"/>
                  </a:cubicBezTo>
                  <a:cubicBezTo>
                    <a:pt x="40276" y="13940"/>
                    <a:pt x="40276" y="13940"/>
                    <a:pt x="40340" y="14004"/>
                  </a:cubicBezTo>
                  <a:cubicBezTo>
                    <a:pt x="41492" y="15092"/>
                    <a:pt x="42452" y="16052"/>
                    <a:pt x="43028" y="16756"/>
                  </a:cubicBezTo>
                  <a:cubicBezTo>
                    <a:pt x="47188" y="21877"/>
                    <a:pt x="50773" y="26485"/>
                    <a:pt x="53973" y="30966"/>
                  </a:cubicBezTo>
                  <a:cubicBezTo>
                    <a:pt x="61653" y="41654"/>
                    <a:pt x="67478" y="51639"/>
                    <a:pt x="71830" y="61496"/>
                  </a:cubicBezTo>
                  <a:cubicBezTo>
                    <a:pt x="74903" y="68409"/>
                    <a:pt x="76887" y="75705"/>
                    <a:pt x="77783" y="83642"/>
                  </a:cubicBezTo>
                  <a:cubicBezTo>
                    <a:pt x="78743" y="91642"/>
                    <a:pt x="78487" y="99963"/>
                    <a:pt x="78295" y="107964"/>
                  </a:cubicBezTo>
                  <a:cubicBezTo>
                    <a:pt x="78103" y="114748"/>
                    <a:pt x="77911" y="121789"/>
                    <a:pt x="78423" y="128637"/>
                  </a:cubicBezTo>
                  <a:close/>
                  <a:moveTo>
                    <a:pt x="155613" y="227717"/>
                  </a:moveTo>
                  <a:cubicBezTo>
                    <a:pt x="153693" y="232390"/>
                    <a:pt x="151900" y="236998"/>
                    <a:pt x="150300" y="241670"/>
                  </a:cubicBezTo>
                  <a:cubicBezTo>
                    <a:pt x="148956" y="223301"/>
                    <a:pt x="149660" y="207300"/>
                    <a:pt x="152604" y="191234"/>
                  </a:cubicBezTo>
                  <a:cubicBezTo>
                    <a:pt x="155805" y="173761"/>
                    <a:pt x="158301" y="155328"/>
                    <a:pt x="151453" y="139262"/>
                  </a:cubicBezTo>
                  <a:cubicBezTo>
                    <a:pt x="150941" y="137982"/>
                    <a:pt x="149468" y="137470"/>
                    <a:pt x="148317" y="137982"/>
                  </a:cubicBezTo>
                  <a:cubicBezTo>
                    <a:pt x="147100" y="138558"/>
                    <a:pt x="146524" y="140030"/>
                    <a:pt x="147100" y="141246"/>
                  </a:cubicBezTo>
                  <a:cubicBezTo>
                    <a:pt x="153373" y="156032"/>
                    <a:pt x="151068" y="172865"/>
                    <a:pt x="147932" y="190274"/>
                  </a:cubicBezTo>
                  <a:cubicBezTo>
                    <a:pt x="144476" y="209348"/>
                    <a:pt x="144028" y="228229"/>
                    <a:pt x="146396" y="250823"/>
                  </a:cubicBezTo>
                  <a:cubicBezTo>
                    <a:pt x="142492" y="240006"/>
                    <a:pt x="138716" y="228869"/>
                    <a:pt x="136603" y="217604"/>
                  </a:cubicBezTo>
                  <a:cubicBezTo>
                    <a:pt x="133083" y="198339"/>
                    <a:pt x="132508" y="181250"/>
                    <a:pt x="134812" y="165376"/>
                  </a:cubicBezTo>
                  <a:cubicBezTo>
                    <a:pt x="136220" y="155840"/>
                    <a:pt x="138780" y="146303"/>
                    <a:pt x="141212" y="137022"/>
                  </a:cubicBezTo>
                  <a:cubicBezTo>
                    <a:pt x="143772" y="127549"/>
                    <a:pt x="146332" y="117821"/>
                    <a:pt x="147804" y="107836"/>
                  </a:cubicBezTo>
                  <a:cubicBezTo>
                    <a:pt x="156381" y="125757"/>
                    <a:pt x="164701" y="145407"/>
                    <a:pt x="166750" y="165824"/>
                  </a:cubicBezTo>
                  <a:cubicBezTo>
                    <a:pt x="168414" y="182466"/>
                    <a:pt x="166046" y="200131"/>
                    <a:pt x="159837" y="216900"/>
                  </a:cubicBezTo>
                  <a:cubicBezTo>
                    <a:pt x="158493" y="220613"/>
                    <a:pt x="157021" y="224133"/>
                    <a:pt x="155613" y="227589"/>
                  </a:cubicBezTo>
                  <a:close/>
                  <a:moveTo>
                    <a:pt x="212898" y="330829"/>
                  </a:moveTo>
                  <a:cubicBezTo>
                    <a:pt x="212129" y="331598"/>
                    <a:pt x="211490" y="332110"/>
                    <a:pt x="210914" y="332558"/>
                  </a:cubicBezTo>
                  <a:cubicBezTo>
                    <a:pt x="212386" y="326605"/>
                    <a:pt x="213666" y="320653"/>
                    <a:pt x="214882" y="314828"/>
                  </a:cubicBezTo>
                  <a:cubicBezTo>
                    <a:pt x="216930" y="304779"/>
                    <a:pt x="218978" y="294347"/>
                    <a:pt x="222626" y="284426"/>
                  </a:cubicBezTo>
                  <a:lnTo>
                    <a:pt x="224931" y="278217"/>
                  </a:lnTo>
                  <a:cubicBezTo>
                    <a:pt x="230179" y="264200"/>
                    <a:pt x="235684" y="249735"/>
                    <a:pt x="235107" y="234118"/>
                  </a:cubicBezTo>
                  <a:cubicBezTo>
                    <a:pt x="235107" y="232774"/>
                    <a:pt x="233955" y="231686"/>
                    <a:pt x="232611" y="231750"/>
                  </a:cubicBezTo>
                  <a:cubicBezTo>
                    <a:pt x="231267" y="231750"/>
                    <a:pt x="230243" y="232966"/>
                    <a:pt x="230307" y="234310"/>
                  </a:cubicBezTo>
                  <a:cubicBezTo>
                    <a:pt x="230819" y="248839"/>
                    <a:pt x="225570" y="262856"/>
                    <a:pt x="220450" y="276425"/>
                  </a:cubicBezTo>
                  <a:lnTo>
                    <a:pt x="218146" y="282698"/>
                  </a:lnTo>
                  <a:cubicBezTo>
                    <a:pt x="214370" y="292938"/>
                    <a:pt x="212258" y="303563"/>
                    <a:pt x="210209" y="313868"/>
                  </a:cubicBezTo>
                  <a:cubicBezTo>
                    <a:pt x="209121" y="319245"/>
                    <a:pt x="207969" y="324749"/>
                    <a:pt x="206625" y="330189"/>
                  </a:cubicBezTo>
                  <a:cubicBezTo>
                    <a:pt x="206177" y="328205"/>
                    <a:pt x="205793" y="325901"/>
                    <a:pt x="205537" y="324173"/>
                  </a:cubicBezTo>
                  <a:lnTo>
                    <a:pt x="205089" y="321677"/>
                  </a:lnTo>
                  <a:cubicBezTo>
                    <a:pt x="201568" y="301451"/>
                    <a:pt x="202785" y="280457"/>
                    <a:pt x="208546" y="261064"/>
                  </a:cubicBezTo>
                  <a:cubicBezTo>
                    <a:pt x="212514" y="247751"/>
                    <a:pt x="218594" y="234950"/>
                    <a:pt x="224483" y="222597"/>
                  </a:cubicBezTo>
                  <a:lnTo>
                    <a:pt x="244260" y="181058"/>
                  </a:lnTo>
                  <a:cubicBezTo>
                    <a:pt x="246500" y="196675"/>
                    <a:pt x="248164" y="212484"/>
                    <a:pt x="249125" y="228165"/>
                  </a:cubicBezTo>
                  <a:cubicBezTo>
                    <a:pt x="250021" y="242822"/>
                    <a:pt x="250085" y="255047"/>
                    <a:pt x="247653" y="267016"/>
                  </a:cubicBezTo>
                  <a:cubicBezTo>
                    <a:pt x="244452" y="282570"/>
                    <a:pt x="236707" y="296907"/>
                    <a:pt x="230307" y="307660"/>
                  </a:cubicBezTo>
                  <a:cubicBezTo>
                    <a:pt x="225506" y="315724"/>
                    <a:pt x="220066" y="324173"/>
                    <a:pt x="212962" y="330829"/>
                  </a:cubicBezTo>
                  <a:close/>
                  <a:moveTo>
                    <a:pt x="276583" y="424085"/>
                  </a:moveTo>
                  <a:cubicBezTo>
                    <a:pt x="283431" y="393426"/>
                    <a:pt x="288104" y="362128"/>
                    <a:pt x="290152" y="330829"/>
                  </a:cubicBezTo>
                  <a:cubicBezTo>
                    <a:pt x="290215" y="329485"/>
                    <a:pt x="289256" y="328269"/>
                    <a:pt x="287911" y="328205"/>
                  </a:cubicBezTo>
                  <a:cubicBezTo>
                    <a:pt x="286567" y="328141"/>
                    <a:pt x="285415" y="329165"/>
                    <a:pt x="285352" y="330509"/>
                  </a:cubicBezTo>
                  <a:cubicBezTo>
                    <a:pt x="283303" y="361744"/>
                    <a:pt x="278631" y="392978"/>
                    <a:pt x="271783" y="423509"/>
                  </a:cubicBezTo>
                  <a:cubicBezTo>
                    <a:pt x="271655" y="423061"/>
                    <a:pt x="271526" y="422613"/>
                    <a:pt x="271462" y="422165"/>
                  </a:cubicBezTo>
                  <a:cubicBezTo>
                    <a:pt x="266278" y="401171"/>
                    <a:pt x="261350" y="381393"/>
                    <a:pt x="264102" y="360400"/>
                  </a:cubicBezTo>
                  <a:cubicBezTo>
                    <a:pt x="266790" y="339662"/>
                    <a:pt x="273766" y="319885"/>
                    <a:pt x="280679" y="301387"/>
                  </a:cubicBezTo>
                  <a:cubicBezTo>
                    <a:pt x="284327" y="291658"/>
                    <a:pt x="288488" y="281738"/>
                    <a:pt x="295785" y="275977"/>
                  </a:cubicBezTo>
                  <a:cubicBezTo>
                    <a:pt x="307433" y="305227"/>
                    <a:pt x="311977" y="330765"/>
                    <a:pt x="309801" y="353807"/>
                  </a:cubicBezTo>
                  <a:cubicBezTo>
                    <a:pt x="307049" y="382482"/>
                    <a:pt x="292904" y="403411"/>
                    <a:pt x="276583" y="424213"/>
                  </a:cubicBezTo>
                  <a:close/>
                  <a:moveTo>
                    <a:pt x="278055" y="434838"/>
                  </a:moveTo>
                  <a:cubicBezTo>
                    <a:pt x="299561" y="432598"/>
                    <a:pt x="321323" y="435542"/>
                    <a:pt x="341548" y="443542"/>
                  </a:cubicBezTo>
                  <a:cubicBezTo>
                    <a:pt x="342124" y="443734"/>
                    <a:pt x="342700" y="443734"/>
                    <a:pt x="343212" y="443542"/>
                  </a:cubicBezTo>
                  <a:cubicBezTo>
                    <a:pt x="343852" y="443286"/>
                    <a:pt x="344364" y="442774"/>
                    <a:pt x="344620" y="442070"/>
                  </a:cubicBezTo>
                  <a:cubicBezTo>
                    <a:pt x="345068" y="440790"/>
                    <a:pt x="344492" y="439382"/>
                    <a:pt x="343212" y="438870"/>
                  </a:cubicBezTo>
                  <a:cubicBezTo>
                    <a:pt x="323242" y="430933"/>
                    <a:pt x="301737" y="427861"/>
                    <a:pt x="280487" y="429653"/>
                  </a:cubicBezTo>
                  <a:cubicBezTo>
                    <a:pt x="283623" y="425685"/>
                    <a:pt x="286696" y="421717"/>
                    <a:pt x="289640" y="417684"/>
                  </a:cubicBezTo>
                  <a:cubicBezTo>
                    <a:pt x="290792" y="417556"/>
                    <a:pt x="291880" y="416788"/>
                    <a:pt x="292328" y="415572"/>
                  </a:cubicBezTo>
                  <a:cubicBezTo>
                    <a:pt x="292456" y="415508"/>
                    <a:pt x="292840" y="415188"/>
                    <a:pt x="293928" y="414932"/>
                  </a:cubicBezTo>
                  <a:cubicBezTo>
                    <a:pt x="304041" y="412436"/>
                    <a:pt x="314986" y="416212"/>
                    <a:pt x="324331" y="420181"/>
                  </a:cubicBezTo>
                  <a:cubicBezTo>
                    <a:pt x="344108" y="428693"/>
                    <a:pt x="362541" y="439894"/>
                    <a:pt x="379247" y="453527"/>
                  </a:cubicBezTo>
                  <a:cubicBezTo>
                    <a:pt x="363053" y="456279"/>
                    <a:pt x="346412" y="458712"/>
                    <a:pt x="329963" y="458456"/>
                  </a:cubicBezTo>
                  <a:cubicBezTo>
                    <a:pt x="318186" y="458264"/>
                    <a:pt x="309290" y="456535"/>
                    <a:pt x="301865" y="453143"/>
                  </a:cubicBezTo>
                  <a:cubicBezTo>
                    <a:pt x="292840" y="448983"/>
                    <a:pt x="285288" y="441814"/>
                    <a:pt x="278055" y="434838"/>
                  </a:cubicBezTo>
                  <a:close/>
                  <a:moveTo>
                    <a:pt x="255077" y="428437"/>
                  </a:moveTo>
                  <a:cubicBezTo>
                    <a:pt x="226402" y="413972"/>
                    <a:pt x="194912" y="404947"/>
                    <a:pt x="163230" y="402131"/>
                  </a:cubicBezTo>
                  <a:cubicBezTo>
                    <a:pt x="161950" y="402003"/>
                    <a:pt x="160733" y="403027"/>
                    <a:pt x="160605" y="404371"/>
                  </a:cubicBezTo>
                  <a:cubicBezTo>
                    <a:pt x="160478" y="405715"/>
                    <a:pt x="161501" y="406931"/>
                    <a:pt x="162782" y="407060"/>
                  </a:cubicBezTo>
                  <a:cubicBezTo>
                    <a:pt x="194848" y="409876"/>
                    <a:pt x="226595" y="419284"/>
                    <a:pt x="255397" y="434198"/>
                  </a:cubicBezTo>
                  <a:cubicBezTo>
                    <a:pt x="247972" y="433238"/>
                    <a:pt x="240932" y="433558"/>
                    <a:pt x="233635" y="433942"/>
                  </a:cubicBezTo>
                  <a:cubicBezTo>
                    <a:pt x="230243" y="434134"/>
                    <a:pt x="226723" y="434262"/>
                    <a:pt x="223010" y="434326"/>
                  </a:cubicBezTo>
                  <a:cubicBezTo>
                    <a:pt x="207585" y="434582"/>
                    <a:pt x="192096" y="432598"/>
                    <a:pt x="176927" y="428373"/>
                  </a:cubicBezTo>
                  <a:cubicBezTo>
                    <a:pt x="161822" y="424213"/>
                    <a:pt x="147420" y="417940"/>
                    <a:pt x="134108" y="409812"/>
                  </a:cubicBezTo>
                  <a:cubicBezTo>
                    <a:pt x="127579" y="405843"/>
                    <a:pt x="121307" y="401363"/>
                    <a:pt x="115482" y="396563"/>
                  </a:cubicBezTo>
                  <a:cubicBezTo>
                    <a:pt x="114842" y="396051"/>
                    <a:pt x="112858" y="393874"/>
                    <a:pt x="110938" y="391826"/>
                  </a:cubicBezTo>
                  <a:cubicBezTo>
                    <a:pt x="108506" y="389202"/>
                    <a:pt x="106521" y="387090"/>
                    <a:pt x="104857" y="385490"/>
                  </a:cubicBezTo>
                  <a:cubicBezTo>
                    <a:pt x="130907" y="382994"/>
                    <a:pt x="160029" y="381457"/>
                    <a:pt x="187616" y="387474"/>
                  </a:cubicBezTo>
                  <a:cubicBezTo>
                    <a:pt x="204001" y="391058"/>
                    <a:pt x="218786" y="397139"/>
                    <a:pt x="231651" y="405587"/>
                  </a:cubicBezTo>
                  <a:cubicBezTo>
                    <a:pt x="240484" y="411412"/>
                    <a:pt x="247908" y="419797"/>
                    <a:pt x="254949" y="428373"/>
                  </a:cubicBezTo>
                  <a:close/>
                  <a:moveTo>
                    <a:pt x="187295" y="325197"/>
                  </a:moveTo>
                  <a:cubicBezTo>
                    <a:pt x="190688" y="327629"/>
                    <a:pt x="193568" y="330637"/>
                    <a:pt x="196384" y="333838"/>
                  </a:cubicBezTo>
                  <a:cubicBezTo>
                    <a:pt x="191328" y="332238"/>
                    <a:pt x="185952" y="331341"/>
                    <a:pt x="180639" y="330829"/>
                  </a:cubicBezTo>
                  <a:cubicBezTo>
                    <a:pt x="174175" y="330189"/>
                    <a:pt x="167646" y="329741"/>
                    <a:pt x="161182" y="329357"/>
                  </a:cubicBezTo>
                  <a:cubicBezTo>
                    <a:pt x="139740" y="327949"/>
                    <a:pt x="117530" y="326477"/>
                    <a:pt x="98264" y="316940"/>
                  </a:cubicBezTo>
                  <a:cubicBezTo>
                    <a:pt x="97048" y="316364"/>
                    <a:pt x="95641" y="316876"/>
                    <a:pt x="95064" y="318092"/>
                  </a:cubicBezTo>
                  <a:cubicBezTo>
                    <a:pt x="94488" y="319309"/>
                    <a:pt x="95064" y="320781"/>
                    <a:pt x="96216" y="321421"/>
                  </a:cubicBezTo>
                  <a:cubicBezTo>
                    <a:pt x="116314" y="331341"/>
                    <a:pt x="138972" y="332814"/>
                    <a:pt x="160925" y="334286"/>
                  </a:cubicBezTo>
                  <a:cubicBezTo>
                    <a:pt x="167390" y="334734"/>
                    <a:pt x="173855" y="335118"/>
                    <a:pt x="180255" y="335758"/>
                  </a:cubicBezTo>
                  <a:cubicBezTo>
                    <a:pt x="188128" y="336526"/>
                    <a:pt x="196960" y="337934"/>
                    <a:pt x="203681" y="342926"/>
                  </a:cubicBezTo>
                  <a:cubicBezTo>
                    <a:pt x="201633" y="343438"/>
                    <a:pt x="199585" y="343951"/>
                    <a:pt x="197600" y="344463"/>
                  </a:cubicBezTo>
                  <a:cubicBezTo>
                    <a:pt x="190432" y="346319"/>
                    <a:pt x="183071" y="348175"/>
                    <a:pt x="175775" y="349455"/>
                  </a:cubicBezTo>
                  <a:cubicBezTo>
                    <a:pt x="150364" y="353807"/>
                    <a:pt x="125211" y="342606"/>
                    <a:pt x="99545" y="329741"/>
                  </a:cubicBezTo>
                  <a:cubicBezTo>
                    <a:pt x="85208" y="322573"/>
                    <a:pt x="70807" y="314444"/>
                    <a:pt x="63446" y="301707"/>
                  </a:cubicBezTo>
                  <a:cubicBezTo>
                    <a:pt x="78871" y="305355"/>
                    <a:pt x="94873" y="305995"/>
                    <a:pt x="110361" y="306636"/>
                  </a:cubicBezTo>
                  <a:cubicBezTo>
                    <a:pt x="118810" y="306956"/>
                    <a:pt x="127579" y="307340"/>
                    <a:pt x="136091" y="308172"/>
                  </a:cubicBezTo>
                  <a:lnTo>
                    <a:pt x="136091" y="308172"/>
                  </a:lnTo>
                  <a:cubicBezTo>
                    <a:pt x="157725" y="310284"/>
                    <a:pt x="174494" y="315852"/>
                    <a:pt x="187360" y="325197"/>
                  </a:cubicBezTo>
                  <a:close/>
                  <a:moveTo>
                    <a:pt x="13714" y="178881"/>
                  </a:moveTo>
                  <a:cubicBezTo>
                    <a:pt x="19538" y="180482"/>
                    <a:pt x="25426" y="181442"/>
                    <a:pt x="26643" y="181570"/>
                  </a:cubicBezTo>
                  <a:cubicBezTo>
                    <a:pt x="30355" y="181954"/>
                    <a:pt x="33940" y="182210"/>
                    <a:pt x="37523" y="182402"/>
                  </a:cubicBezTo>
                  <a:cubicBezTo>
                    <a:pt x="45780" y="182914"/>
                    <a:pt x="53653" y="183362"/>
                    <a:pt x="61718" y="185922"/>
                  </a:cubicBezTo>
                  <a:cubicBezTo>
                    <a:pt x="69526" y="188354"/>
                    <a:pt x="76887" y="192258"/>
                    <a:pt x="84183" y="197827"/>
                  </a:cubicBezTo>
                  <a:cubicBezTo>
                    <a:pt x="93208" y="204675"/>
                    <a:pt x="100825" y="212932"/>
                    <a:pt x="109914" y="223045"/>
                  </a:cubicBezTo>
                  <a:cubicBezTo>
                    <a:pt x="111770" y="225093"/>
                    <a:pt x="113497" y="227269"/>
                    <a:pt x="115290" y="229317"/>
                  </a:cubicBezTo>
                  <a:cubicBezTo>
                    <a:pt x="117402" y="232582"/>
                    <a:pt x="119514" y="235846"/>
                    <a:pt x="121882" y="239174"/>
                  </a:cubicBezTo>
                  <a:cubicBezTo>
                    <a:pt x="116570" y="235846"/>
                    <a:pt x="110874" y="233158"/>
                    <a:pt x="105305" y="230469"/>
                  </a:cubicBezTo>
                  <a:lnTo>
                    <a:pt x="102873" y="229253"/>
                  </a:lnTo>
                  <a:cubicBezTo>
                    <a:pt x="82840" y="219525"/>
                    <a:pt x="63318" y="208260"/>
                    <a:pt x="44884" y="195651"/>
                  </a:cubicBezTo>
                  <a:cubicBezTo>
                    <a:pt x="43796" y="194883"/>
                    <a:pt x="42260" y="195203"/>
                    <a:pt x="41556" y="196355"/>
                  </a:cubicBezTo>
                  <a:cubicBezTo>
                    <a:pt x="40852" y="197507"/>
                    <a:pt x="41108" y="199043"/>
                    <a:pt x="42260" y="199811"/>
                  </a:cubicBezTo>
                  <a:cubicBezTo>
                    <a:pt x="60885" y="212484"/>
                    <a:pt x="80599" y="223941"/>
                    <a:pt x="100889" y="233734"/>
                  </a:cubicBezTo>
                  <a:lnTo>
                    <a:pt x="103321" y="234950"/>
                  </a:lnTo>
                  <a:cubicBezTo>
                    <a:pt x="110553" y="238406"/>
                    <a:pt x="117914" y="241990"/>
                    <a:pt x="124251" y="246727"/>
                  </a:cubicBezTo>
                  <a:cubicBezTo>
                    <a:pt x="123483" y="246471"/>
                    <a:pt x="122779" y="246215"/>
                    <a:pt x="122266" y="246023"/>
                  </a:cubicBezTo>
                  <a:cubicBezTo>
                    <a:pt x="112346" y="242054"/>
                    <a:pt x="102041" y="239686"/>
                    <a:pt x="92056" y="237382"/>
                  </a:cubicBezTo>
                  <a:cubicBezTo>
                    <a:pt x="72982" y="233030"/>
                    <a:pt x="54997" y="228869"/>
                    <a:pt x="39828" y="214468"/>
                  </a:cubicBezTo>
                  <a:cubicBezTo>
                    <a:pt x="32211" y="207172"/>
                    <a:pt x="26451" y="198339"/>
                    <a:pt x="20370" y="188930"/>
                  </a:cubicBezTo>
                  <a:cubicBezTo>
                    <a:pt x="18194" y="185602"/>
                    <a:pt x="16018" y="182210"/>
                    <a:pt x="13714" y="1788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159;p74">
              <a:extLst>
                <a:ext uri="{FF2B5EF4-FFF2-40B4-BE49-F238E27FC236}">
                  <a16:creationId xmlns:a16="http://schemas.microsoft.com/office/drawing/2014/main" id="{CCC35EAA-8806-B0BA-6082-86DDCE02502F}"/>
                </a:ext>
              </a:extLst>
            </p:cNvPr>
            <p:cNvSpPr/>
            <p:nvPr/>
          </p:nvSpPr>
          <p:spPr>
            <a:xfrm>
              <a:off x="11426137" y="323147"/>
              <a:ext cx="347922" cy="620782"/>
            </a:xfrm>
            <a:custGeom>
              <a:avLst/>
              <a:gdLst/>
              <a:ahLst/>
              <a:cxnLst/>
              <a:rect l="l" t="t" r="r" b="b"/>
              <a:pathLst>
                <a:path w="347922" h="620782" extrusionOk="0">
                  <a:moveTo>
                    <a:pt x="346892" y="151600"/>
                  </a:moveTo>
                  <a:cubicBezTo>
                    <a:pt x="345676" y="150512"/>
                    <a:pt x="343884" y="150704"/>
                    <a:pt x="342795" y="151920"/>
                  </a:cubicBezTo>
                  <a:cubicBezTo>
                    <a:pt x="341131" y="153776"/>
                    <a:pt x="329162" y="157104"/>
                    <a:pt x="323786" y="157744"/>
                  </a:cubicBezTo>
                  <a:cubicBezTo>
                    <a:pt x="320522" y="158128"/>
                    <a:pt x="317385" y="158384"/>
                    <a:pt x="314185" y="158640"/>
                  </a:cubicBezTo>
                  <a:cubicBezTo>
                    <a:pt x="306696" y="159216"/>
                    <a:pt x="298952" y="159792"/>
                    <a:pt x="291079" y="162417"/>
                  </a:cubicBezTo>
                  <a:cubicBezTo>
                    <a:pt x="283462" y="164977"/>
                    <a:pt x="276294" y="168881"/>
                    <a:pt x="269253" y="174386"/>
                  </a:cubicBezTo>
                  <a:lnTo>
                    <a:pt x="269253" y="174386"/>
                  </a:lnTo>
                  <a:cubicBezTo>
                    <a:pt x="265221" y="177522"/>
                    <a:pt x="261573" y="180978"/>
                    <a:pt x="257924" y="184690"/>
                  </a:cubicBezTo>
                  <a:cubicBezTo>
                    <a:pt x="258756" y="183090"/>
                    <a:pt x="259524" y="181490"/>
                    <a:pt x="260357" y="179890"/>
                  </a:cubicBezTo>
                  <a:cubicBezTo>
                    <a:pt x="261189" y="178226"/>
                    <a:pt x="262085" y="176562"/>
                    <a:pt x="262917" y="174898"/>
                  </a:cubicBezTo>
                  <a:cubicBezTo>
                    <a:pt x="264198" y="175090"/>
                    <a:pt x="265477" y="174514"/>
                    <a:pt x="266053" y="173233"/>
                  </a:cubicBezTo>
                  <a:cubicBezTo>
                    <a:pt x="269638" y="165233"/>
                    <a:pt x="275398" y="158640"/>
                    <a:pt x="281479" y="151664"/>
                  </a:cubicBezTo>
                  <a:cubicBezTo>
                    <a:pt x="283655" y="149168"/>
                    <a:pt x="285895" y="146671"/>
                    <a:pt x="287943" y="144047"/>
                  </a:cubicBezTo>
                  <a:cubicBezTo>
                    <a:pt x="305033" y="122989"/>
                    <a:pt x="313865" y="97195"/>
                    <a:pt x="315657" y="62953"/>
                  </a:cubicBezTo>
                  <a:cubicBezTo>
                    <a:pt x="316106" y="54632"/>
                    <a:pt x="315913" y="46247"/>
                    <a:pt x="315721" y="38119"/>
                  </a:cubicBezTo>
                  <a:cubicBezTo>
                    <a:pt x="315465" y="26662"/>
                    <a:pt x="315209" y="14885"/>
                    <a:pt x="316745" y="3428"/>
                  </a:cubicBezTo>
                  <a:cubicBezTo>
                    <a:pt x="316745" y="3428"/>
                    <a:pt x="316745" y="3428"/>
                    <a:pt x="316745" y="3428"/>
                  </a:cubicBezTo>
                  <a:cubicBezTo>
                    <a:pt x="316938" y="1828"/>
                    <a:pt x="315913" y="292"/>
                    <a:pt x="314313" y="36"/>
                  </a:cubicBezTo>
                  <a:cubicBezTo>
                    <a:pt x="312713" y="-220"/>
                    <a:pt x="311305" y="932"/>
                    <a:pt x="311049" y="2532"/>
                  </a:cubicBezTo>
                  <a:cubicBezTo>
                    <a:pt x="310664" y="3684"/>
                    <a:pt x="307528" y="6884"/>
                    <a:pt x="305992" y="8420"/>
                  </a:cubicBezTo>
                  <a:cubicBezTo>
                    <a:pt x="304777" y="9636"/>
                    <a:pt x="303752" y="10661"/>
                    <a:pt x="303176" y="11429"/>
                  </a:cubicBezTo>
                  <a:cubicBezTo>
                    <a:pt x="299400" y="16165"/>
                    <a:pt x="296136" y="20517"/>
                    <a:pt x="293255" y="24678"/>
                  </a:cubicBezTo>
                  <a:cubicBezTo>
                    <a:pt x="286215" y="34726"/>
                    <a:pt x="280903" y="44199"/>
                    <a:pt x="276934" y="53480"/>
                  </a:cubicBezTo>
                  <a:cubicBezTo>
                    <a:pt x="273990" y="60328"/>
                    <a:pt x="272198" y="67497"/>
                    <a:pt x="271366" y="75306"/>
                  </a:cubicBezTo>
                  <a:cubicBezTo>
                    <a:pt x="270534" y="82986"/>
                    <a:pt x="270854" y="90731"/>
                    <a:pt x="271174" y="98155"/>
                  </a:cubicBezTo>
                  <a:cubicBezTo>
                    <a:pt x="271430" y="104108"/>
                    <a:pt x="271686" y="110316"/>
                    <a:pt x="271302" y="116205"/>
                  </a:cubicBezTo>
                  <a:cubicBezTo>
                    <a:pt x="270661" y="127406"/>
                    <a:pt x="268102" y="137647"/>
                    <a:pt x="265477" y="148463"/>
                  </a:cubicBezTo>
                  <a:cubicBezTo>
                    <a:pt x="264261" y="153520"/>
                    <a:pt x="263045" y="158704"/>
                    <a:pt x="261957" y="163953"/>
                  </a:cubicBezTo>
                  <a:cubicBezTo>
                    <a:pt x="259589" y="168433"/>
                    <a:pt x="257413" y="172785"/>
                    <a:pt x="255237" y="177074"/>
                  </a:cubicBezTo>
                  <a:cubicBezTo>
                    <a:pt x="250564" y="186290"/>
                    <a:pt x="246019" y="195187"/>
                    <a:pt x="240579" y="204084"/>
                  </a:cubicBezTo>
                  <a:cubicBezTo>
                    <a:pt x="234947" y="210804"/>
                    <a:pt x="229571" y="217781"/>
                    <a:pt x="224450" y="224950"/>
                  </a:cubicBezTo>
                  <a:cubicBezTo>
                    <a:pt x="227331" y="216437"/>
                    <a:pt x="229954" y="207668"/>
                    <a:pt x="231490" y="198707"/>
                  </a:cubicBezTo>
                  <a:cubicBezTo>
                    <a:pt x="234563" y="180594"/>
                    <a:pt x="234883" y="164529"/>
                    <a:pt x="232515" y="149552"/>
                  </a:cubicBezTo>
                  <a:cubicBezTo>
                    <a:pt x="231107" y="140655"/>
                    <a:pt x="228610" y="131822"/>
                    <a:pt x="226242" y="123373"/>
                  </a:cubicBezTo>
                  <a:cubicBezTo>
                    <a:pt x="222978" y="111853"/>
                    <a:pt x="219649" y="100012"/>
                    <a:pt x="219074" y="88043"/>
                  </a:cubicBezTo>
                  <a:cubicBezTo>
                    <a:pt x="219010" y="86699"/>
                    <a:pt x="218049" y="85482"/>
                    <a:pt x="216770" y="85290"/>
                  </a:cubicBezTo>
                  <a:cubicBezTo>
                    <a:pt x="215489" y="85034"/>
                    <a:pt x="214145" y="85674"/>
                    <a:pt x="213569" y="86891"/>
                  </a:cubicBezTo>
                  <a:cubicBezTo>
                    <a:pt x="204480" y="106028"/>
                    <a:pt x="194240" y="127726"/>
                    <a:pt x="192192" y="150832"/>
                  </a:cubicBezTo>
                  <a:cubicBezTo>
                    <a:pt x="190783" y="166769"/>
                    <a:pt x="193279" y="183602"/>
                    <a:pt x="199424" y="199604"/>
                  </a:cubicBezTo>
                  <a:cubicBezTo>
                    <a:pt x="200704" y="202996"/>
                    <a:pt x="202048" y="206196"/>
                    <a:pt x="203393" y="209396"/>
                  </a:cubicBezTo>
                  <a:cubicBezTo>
                    <a:pt x="207745" y="219765"/>
                    <a:pt x="211841" y="229622"/>
                    <a:pt x="212225" y="241527"/>
                  </a:cubicBezTo>
                  <a:cubicBezTo>
                    <a:pt x="198272" y="258744"/>
                    <a:pt x="184318" y="276474"/>
                    <a:pt x="170749" y="294715"/>
                  </a:cubicBezTo>
                  <a:lnTo>
                    <a:pt x="170942" y="293371"/>
                  </a:lnTo>
                  <a:cubicBezTo>
                    <a:pt x="174014" y="274105"/>
                    <a:pt x="172606" y="254264"/>
                    <a:pt x="166909" y="235894"/>
                  </a:cubicBezTo>
                  <a:cubicBezTo>
                    <a:pt x="163069" y="223477"/>
                    <a:pt x="157309" y="211828"/>
                    <a:pt x="151740" y="200500"/>
                  </a:cubicBezTo>
                  <a:lnTo>
                    <a:pt x="129274" y="154864"/>
                  </a:lnTo>
                  <a:cubicBezTo>
                    <a:pt x="128698" y="153712"/>
                    <a:pt x="127482" y="153072"/>
                    <a:pt x="126266" y="153264"/>
                  </a:cubicBezTo>
                  <a:cubicBezTo>
                    <a:pt x="125050" y="153456"/>
                    <a:pt x="124090" y="154480"/>
                    <a:pt x="123898" y="155760"/>
                  </a:cubicBezTo>
                  <a:cubicBezTo>
                    <a:pt x="121274" y="173105"/>
                    <a:pt x="119545" y="190707"/>
                    <a:pt x="118713" y="208244"/>
                  </a:cubicBezTo>
                  <a:cubicBezTo>
                    <a:pt x="118073" y="222005"/>
                    <a:pt x="118137" y="233462"/>
                    <a:pt x="120634" y="244855"/>
                  </a:cubicBezTo>
                  <a:cubicBezTo>
                    <a:pt x="123898" y="259768"/>
                    <a:pt x="131387" y="273145"/>
                    <a:pt x="137531" y="283194"/>
                  </a:cubicBezTo>
                  <a:cubicBezTo>
                    <a:pt x="142203" y="290811"/>
                    <a:pt x="147451" y="298747"/>
                    <a:pt x="154493" y="305148"/>
                  </a:cubicBezTo>
                  <a:cubicBezTo>
                    <a:pt x="156093" y="306620"/>
                    <a:pt x="158141" y="308284"/>
                    <a:pt x="160317" y="309052"/>
                  </a:cubicBezTo>
                  <a:cubicBezTo>
                    <a:pt x="143228" y="332862"/>
                    <a:pt x="127098" y="357504"/>
                    <a:pt x="112697" y="383106"/>
                  </a:cubicBezTo>
                  <a:cubicBezTo>
                    <a:pt x="116922" y="365057"/>
                    <a:pt x="120954" y="346431"/>
                    <a:pt x="118202" y="327102"/>
                  </a:cubicBezTo>
                  <a:cubicBezTo>
                    <a:pt x="115449" y="307836"/>
                    <a:pt x="108793" y="289659"/>
                    <a:pt x="102200" y="272697"/>
                  </a:cubicBezTo>
                  <a:cubicBezTo>
                    <a:pt x="97976" y="261752"/>
                    <a:pt x="92984" y="250680"/>
                    <a:pt x="82871" y="245175"/>
                  </a:cubicBezTo>
                  <a:cubicBezTo>
                    <a:pt x="82167" y="244791"/>
                    <a:pt x="81335" y="244727"/>
                    <a:pt x="80502" y="244983"/>
                  </a:cubicBezTo>
                  <a:cubicBezTo>
                    <a:pt x="79734" y="245303"/>
                    <a:pt x="79094" y="245879"/>
                    <a:pt x="78838" y="246647"/>
                  </a:cubicBezTo>
                  <a:cubicBezTo>
                    <a:pt x="67382" y="275578"/>
                    <a:pt x="62965" y="300604"/>
                    <a:pt x="65461" y="323261"/>
                  </a:cubicBezTo>
                  <a:cubicBezTo>
                    <a:pt x="67509" y="342207"/>
                    <a:pt x="74550" y="357312"/>
                    <a:pt x="83831" y="371201"/>
                  </a:cubicBezTo>
                  <a:cubicBezTo>
                    <a:pt x="74294" y="370177"/>
                    <a:pt x="64757" y="373633"/>
                    <a:pt x="56565" y="377282"/>
                  </a:cubicBezTo>
                  <a:cubicBezTo>
                    <a:pt x="36339" y="386306"/>
                    <a:pt x="17650" y="398403"/>
                    <a:pt x="1009" y="413253"/>
                  </a:cubicBezTo>
                  <a:cubicBezTo>
                    <a:pt x="176" y="414021"/>
                    <a:pt x="-208" y="415237"/>
                    <a:pt x="112" y="416325"/>
                  </a:cubicBezTo>
                  <a:cubicBezTo>
                    <a:pt x="368" y="417285"/>
                    <a:pt x="1072" y="417989"/>
                    <a:pt x="1968" y="418309"/>
                  </a:cubicBezTo>
                  <a:cubicBezTo>
                    <a:pt x="2160" y="418309"/>
                    <a:pt x="2288" y="418437"/>
                    <a:pt x="2481" y="418437"/>
                  </a:cubicBezTo>
                  <a:cubicBezTo>
                    <a:pt x="19378" y="421125"/>
                    <a:pt x="36851" y="423877"/>
                    <a:pt x="54389" y="423301"/>
                  </a:cubicBezTo>
                  <a:cubicBezTo>
                    <a:pt x="65782" y="422917"/>
                    <a:pt x="74550" y="421125"/>
                    <a:pt x="81910" y="417541"/>
                  </a:cubicBezTo>
                  <a:cubicBezTo>
                    <a:pt x="89847" y="413701"/>
                    <a:pt x="96504" y="407684"/>
                    <a:pt x="102521" y="401796"/>
                  </a:cubicBezTo>
                  <a:cubicBezTo>
                    <a:pt x="68341" y="467657"/>
                    <a:pt x="46900" y="539471"/>
                    <a:pt x="52468" y="618005"/>
                  </a:cubicBezTo>
                  <a:cubicBezTo>
                    <a:pt x="52532" y="619221"/>
                    <a:pt x="53364" y="620245"/>
                    <a:pt x="54389" y="620629"/>
                  </a:cubicBezTo>
                  <a:cubicBezTo>
                    <a:pt x="54772" y="620757"/>
                    <a:pt x="55157" y="620821"/>
                    <a:pt x="55540" y="620757"/>
                  </a:cubicBezTo>
                  <a:cubicBezTo>
                    <a:pt x="57140" y="620629"/>
                    <a:pt x="58357" y="619221"/>
                    <a:pt x="58229" y="617557"/>
                  </a:cubicBezTo>
                  <a:cubicBezTo>
                    <a:pt x="54004" y="558224"/>
                    <a:pt x="65590" y="502732"/>
                    <a:pt x="86455" y="450696"/>
                  </a:cubicBezTo>
                  <a:cubicBezTo>
                    <a:pt x="91960" y="459016"/>
                    <a:pt x="98680" y="468169"/>
                    <a:pt x="107961" y="476106"/>
                  </a:cubicBezTo>
                  <a:cubicBezTo>
                    <a:pt x="119481" y="485962"/>
                    <a:pt x="131963" y="494731"/>
                    <a:pt x="145083" y="502220"/>
                  </a:cubicBezTo>
                  <a:cubicBezTo>
                    <a:pt x="145404" y="502412"/>
                    <a:pt x="170110" y="514957"/>
                    <a:pt x="181503" y="519053"/>
                  </a:cubicBezTo>
                  <a:cubicBezTo>
                    <a:pt x="184254" y="520013"/>
                    <a:pt x="186239" y="520525"/>
                    <a:pt x="186879" y="520205"/>
                  </a:cubicBezTo>
                  <a:cubicBezTo>
                    <a:pt x="187711" y="519821"/>
                    <a:pt x="188351" y="519053"/>
                    <a:pt x="188543" y="518157"/>
                  </a:cubicBezTo>
                  <a:cubicBezTo>
                    <a:pt x="192896" y="501067"/>
                    <a:pt x="182207" y="485130"/>
                    <a:pt x="175486" y="477194"/>
                  </a:cubicBezTo>
                  <a:cubicBezTo>
                    <a:pt x="164990" y="464841"/>
                    <a:pt x="151356" y="455240"/>
                    <a:pt x="136059" y="449287"/>
                  </a:cubicBezTo>
                  <a:cubicBezTo>
                    <a:pt x="119866" y="443015"/>
                    <a:pt x="105336" y="440199"/>
                    <a:pt x="90679" y="440199"/>
                  </a:cubicBezTo>
                  <a:cubicBezTo>
                    <a:pt x="95928" y="427910"/>
                    <a:pt x="101688" y="415813"/>
                    <a:pt x="107897" y="403972"/>
                  </a:cubicBezTo>
                  <a:cubicBezTo>
                    <a:pt x="108280" y="403972"/>
                    <a:pt x="108729" y="403972"/>
                    <a:pt x="109113" y="403780"/>
                  </a:cubicBezTo>
                  <a:cubicBezTo>
                    <a:pt x="120249" y="399107"/>
                    <a:pt x="129595" y="399427"/>
                    <a:pt x="140475" y="399875"/>
                  </a:cubicBezTo>
                  <a:cubicBezTo>
                    <a:pt x="143611" y="400003"/>
                    <a:pt x="146812" y="400131"/>
                    <a:pt x="150204" y="400131"/>
                  </a:cubicBezTo>
                  <a:cubicBezTo>
                    <a:pt x="164605" y="400131"/>
                    <a:pt x="179134" y="398083"/>
                    <a:pt x="193279" y="393987"/>
                  </a:cubicBezTo>
                  <a:cubicBezTo>
                    <a:pt x="207361" y="389891"/>
                    <a:pt x="220802" y="383810"/>
                    <a:pt x="233154" y="376066"/>
                  </a:cubicBezTo>
                  <a:cubicBezTo>
                    <a:pt x="239235" y="372225"/>
                    <a:pt x="244996" y="368001"/>
                    <a:pt x="250436" y="363393"/>
                  </a:cubicBezTo>
                  <a:cubicBezTo>
                    <a:pt x="251268" y="362689"/>
                    <a:pt x="252676" y="361152"/>
                    <a:pt x="255044" y="358592"/>
                  </a:cubicBezTo>
                  <a:cubicBezTo>
                    <a:pt x="257541" y="355840"/>
                    <a:pt x="262597" y="350272"/>
                    <a:pt x="264261" y="349247"/>
                  </a:cubicBezTo>
                  <a:cubicBezTo>
                    <a:pt x="265477" y="348991"/>
                    <a:pt x="266502" y="347903"/>
                    <a:pt x="266630" y="346559"/>
                  </a:cubicBezTo>
                  <a:cubicBezTo>
                    <a:pt x="266757" y="344895"/>
                    <a:pt x="265541" y="343487"/>
                    <a:pt x="264005" y="343295"/>
                  </a:cubicBezTo>
                  <a:cubicBezTo>
                    <a:pt x="264005" y="343295"/>
                    <a:pt x="264005" y="343295"/>
                    <a:pt x="264005" y="343295"/>
                  </a:cubicBezTo>
                  <a:cubicBezTo>
                    <a:pt x="238339" y="340991"/>
                    <a:pt x="208577" y="339071"/>
                    <a:pt x="180350" y="345663"/>
                  </a:cubicBezTo>
                  <a:cubicBezTo>
                    <a:pt x="164926" y="349247"/>
                    <a:pt x="151036" y="355200"/>
                    <a:pt x="138939" y="363393"/>
                  </a:cubicBezTo>
                  <a:cubicBezTo>
                    <a:pt x="131835" y="368193"/>
                    <a:pt x="125882" y="374529"/>
                    <a:pt x="120377" y="381250"/>
                  </a:cubicBezTo>
                  <a:cubicBezTo>
                    <a:pt x="133178" y="358976"/>
                    <a:pt x="147260" y="337470"/>
                    <a:pt x="162109" y="316541"/>
                  </a:cubicBezTo>
                  <a:cubicBezTo>
                    <a:pt x="165053" y="317181"/>
                    <a:pt x="167998" y="317885"/>
                    <a:pt x="170942" y="318589"/>
                  </a:cubicBezTo>
                  <a:cubicBezTo>
                    <a:pt x="177534" y="320189"/>
                    <a:pt x="184318" y="321853"/>
                    <a:pt x="191167" y="322877"/>
                  </a:cubicBezTo>
                  <a:cubicBezTo>
                    <a:pt x="215873" y="326718"/>
                    <a:pt x="239299" y="315965"/>
                    <a:pt x="263173" y="303548"/>
                  </a:cubicBezTo>
                  <a:cubicBezTo>
                    <a:pt x="279046" y="295291"/>
                    <a:pt x="294984" y="285882"/>
                    <a:pt x="300680" y="268857"/>
                  </a:cubicBezTo>
                  <a:cubicBezTo>
                    <a:pt x="301064" y="267769"/>
                    <a:pt x="300808" y="266617"/>
                    <a:pt x="300040" y="265785"/>
                  </a:cubicBezTo>
                  <a:cubicBezTo>
                    <a:pt x="299272" y="264953"/>
                    <a:pt x="298184" y="264697"/>
                    <a:pt x="297095" y="265017"/>
                  </a:cubicBezTo>
                  <a:cubicBezTo>
                    <a:pt x="282054" y="269817"/>
                    <a:pt x="265861" y="270649"/>
                    <a:pt x="250180" y="271545"/>
                  </a:cubicBezTo>
                  <a:cubicBezTo>
                    <a:pt x="242500" y="271929"/>
                    <a:pt x="234499" y="272377"/>
                    <a:pt x="226690" y="273273"/>
                  </a:cubicBezTo>
                  <a:cubicBezTo>
                    <a:pt x="209665" y="275194"/>
                    <a:pt x="195776" y="279418"/>
                    <a:pt x="184447" y="286074"/>
                  </a:cubicBezTo>
                  <a:cubicBezTo>
                    <a:pt x="195008" y="272249"/>
                    <a:pt x="205697" y="258680"/>
                    <a:pt x="216449" y="245431"/>
                  </a:cubicBezTo>
                  <a:cubicBezTo>
                    <a:pt x="217089" y="245111"/>
                    <a:pt x="217666" y="244535"/>
                    <a:pt x="217921" y="243767"/>
                  </a:cubicBezTo>
                  <a:cubicBezTo>
                    <a:pt x="217921" y="243703"/>
                    <a:pt x="217921" y="243639"/>
                    <a:pt x="217985" y="243575"/>
                  </a:cubicBezTo>
                  <a:cubicBezTo>
                    <a:pt x="220353" y="240695"/>
                    <a:pt x="222657" y="237815"/>
                    <a:pt x="225026" y="234934"/>
                  </a:cubicBezTo>
                  <a:cubicBezTo>
                    <a:pt x="227714" y="233142"/>
                    <a:pt x="233283" y="231222"/>
                    <a:pt x="236611" y="230134"/>
                  </a:cubicBezTo>
                  <a:cubicBezTo>
                    <a:pt x="238467" y="229494"/>
                    <a:pt x="240067" y="228982"/>
                    <a:pt x="241219" y="228534"/>
                  </a:cubicBezTo>
                  <a:cubicBezTo>
                    <a:pt x="249732" y="225014"/>
                    <a:pt x="258756" y="222773"/>
                    <a:pt x="267525" y="220661"/>
                  </a:cubicBezTo>
                  <a:cubicBezTo>
                    <a:pt x="284679" y="216437"/>
                    <a:pt x="302344" y="212149"/>
                    <a:pt x="317002" y="197811"/>
                  </a:cubicBezTo>
                  <a:cubicBezTo>
                    <a:pt x="324298" y="190643"/>
                    <a:pt x="329803" y="181938"/>
                    <a:pt x="335115" y="173425"/>
                  </a:cubicBezTo>
                  <a:cubicBezTo>
                    <a:pt x="338891" y="167409"/>
                    <a:pt x="342795" y="161200"/>
                    <a:pt x="347276" y="155696"/>
                  </a:cubicBezTo>
                  <a:cubicBezTo>
                    <a:pt x="347276" y="155696"/>
                    <a:pt x="347276" y="155632"/>
                    <a:pt x="347340" y="155568"/>
                  </a:cubicBezTo>
                  <a:cubicBezTo>
                    <a:pt x="347340" y="155568"/>
                    <a:pt x="347340" y="155568"/>
                    <a:pt x="347340" y="155568"/>
                  </a:cubicBezTo>
                  <a:cubicBezTo>
                    <a:pt x="347340" y="155568"/>
                    <a:pt x="347340" y="155568"/>
                    <a:pt x="347340" y="155568"/>
                  </a:cubicBezTo>
                  <a:lnTo>
                    <a:pt x="347340" y="155568"/>
                  </a:lnTo>
                  <a:cubicBezTo>
                    <a:pt x="348236" y="154288"/>
                    <a:pt x="348108" y="152496"/>
                    <a:pt x="346892" y="151472"/>
                  </a:cubicBezTo>
                  <a:close/>
                  <a:moveTo>
                    <a:pt x="171134" y="481226"/>
                  </a:moveTo>
                  <a:cubicBezTo>
                    <a:pt x="175614" y="486538"/>
                    <a:pt x="185343" y="499787"/>
                    <a:pt x="183550" y="513740"/>
                  </a:cubicBezTo>
                  <a:cubicBezTo>
                    <a:pt x="175422" y="510412"/>
                    <a:pt x="151100" y="499019"/>
                    <a:pt x="147836" y="497099"/>
                  </a:cubicBezTo>
                  <a:cubicBezTo>
                    <a:pt x="135035" y="489803"/>
                    <a:pt x="122874" y="481226"/>
                    <a:pt x="111609" y="471561"/>
                  </a:cubicBezTo>
                  <a:cubicBezTo>
                    <a:pt x="104057" y="465097"/>
                    <a:pt x="98232" y="457736"/>
                    <a:pt x="93368" y="450631"/>
                  </a:cubicBezTo>
                  <a:cubicBezTo>
                    <a:pt x="112505" y="457096"/>
                    <a:pt x="129019" y="470345"/>
                    <a:pt x="145020" y="483274"/>
                  </a:cubicBezTo>
                  <a:cubicBezTo>
                    <a:pt x="153597" y="490251"/>
                    <a:pt x="162493" y="497419"/>
                    <a:pt x="171774" y="503564"/>
                  </a:cubicBezTo>
                  <a:cubicBezTo>
                    <a:pt x="171902" y="503692"/>
                    <a:pt x="172094" y="503756"/>
                    <a:pt x="172222" y="503820"/>
                  </a:cubicBezTo>
                  <a:cubicBezTo>
                    <a:pt x="173118" y="504140"/>
                    <a:pt x="174206" y="503820"/>
                    <a:pt x="174782" y="502924"/>
                  </a:cubicBezTo>
                  <a:cubicBezTo>
                    <a:pt x="175422" y="501900"/>
                    <a:pt x="175102" y="500491"/>
                    <a:pt x="174142" y="499851"/>
                  </a:cubicBezTo>
                  <a:cubicBezTo>
                    <a:pt x="165053" y="493835"/>
                    <a:pt x="156221" y="486666"/>
                    <a:pt x="147772" y="479818"/>
                  </a:cubicBezTo>
                  <a:cubicBezTo>
                    <a:pt x="131514" y="466633"/>
                    <a:pt x="114681" y="453128"/>
                    <a:pt x="94775" y="446407"/>
                  </a:cubicBezTo>
                  <a:cubicBezTo>
                    <a:pt x="107385" y="446919"/>
                    <a:pt x="120058" y="449607"/>
                    <a:pt x="134139" y="455048"/>
                  </a:cubicBezTo>
                  <a:cubicBezTo>
                    <a:pt x="148540" y="460616"/>
                    <a:pt x="161341" y="469705"/>
                    <a:pt x="171262" y="481290"/>
                  </a:cubicBezTo>
                  <a:close/>
                  <a:moveTo>
                    <a:pt x="276934" y="97963"/>
                  </a:moveTo>
                  <a:cubicBezTo>
                    <a:pt x="276614" y="90731"/>
                    <a:pt x="276358" y="83242"/>
                    <a:pt x="277126" y="76010"/>
                  </a:cubicBezTo>
                  <a:cubicBezTo>
                    <a:pt x="277894" y="68777"/>
                    <a:pt x="279558" y="62249"/>
                    <a:pt x="282247" y="55912"/>
                  </a:cubicBezTo>
                  <a:cubicBezTo>
                    <a:pt x="286087" y="46951"/>
                    <a:pt x="291207" y="37927"/>
                    <a:pt x="297992" y="28198"/>
                  </a:cubicBezTo>
                  <a:cubicBezTo>
                    <a:pt x="300808" y="24102"/>
                    <a:pt x="304008" y="19877"/>
                    <a:pt x="307656" y="15269"/>
                  </a:cubicBezTo>
                  <a:cubicBezTo>
                    <a:pt x="308169" y="14629"/>
                    <a:pt x="309064" y="13797"/>
                    <a:pt x="310025" y="12773"/>
                  </a:cubicBezTo>
                  <a:cubicBezTo>
                    <a:pt x="310025" y="12773"/>
                    <a:pt x="310025" y="12773"/>
                    <a:pt x="310089" y="12709"/>
                  </a:cubicBezTo>
                  <a:cubicBezTo>
                    <a:pt x="309577" y="21349"/>
                    <a:pt x="309769" y="29926"/>
                    <a:pt x="309961" y="38375"/>
                  </a:cubicBezTo>
                  <a:cubicBezTo>
                    <a:pt x="310153" y="46375"/>
                    <a:pt x="310345" y="54696"/>
                    <a:pt x="309896" y="62761"/>
                  </a:cubicBezTo>
                  <a:cubicBezTo>
                    <a:pt x="308105" y="95659"/>
                    <a:pt x="299720" y="120365"/>
                    <a:pt x="283526" y="140335"/>
                  </a:cubicBezTo>
                  <a:cubicBezTo>
                    <a:pt x="281479" y="142831"/>
                    <a:pt x="279367" y="145327"/>
                    <a:pt x="277190" y="147759"/>
                  </a:cubicBezTo>
                  <a:cubicBezTo>
                    <a:pt x="276806" y="148207"/>
                    <a:pt x="276486" y="148655"/>
                    <a:pt x="276102" y="149040"/>
                  </a:cubicBezTo>
                  <a:cubicBezTo>
                    <a:pt x="284039" y="133294"/>
                    <a:pt x="289991" y="117805"/>
                    <a:pt x="293576" y="102892"/>
                  </a:cubicBezTo>
                  <a:cubicBezTo>
                    <a:pt x="295368" y="95467"/>
                    <a:pt x="295559" y="87851"/>
                    <a:pt x="295752" y="80426"/>
                  </a:cubicBezTo>
                  <a:cubicBezTo>
                    <a:pt x="296072" y="68969"/>
                    <a:pt x="296327" y="58216"/>
                    <a:pt x="301960" y="48167"/>
                  </a:cubicBezTo>
                  <a:cubicBezTo>
                    <a:pt x="302536" y="47079"/>
                    <a:pt x="302216" y="45735"/>
                    <a:pt x="301192" y="45095"/>
                  </a:cubicBezTo>
                  <a:cubicBezTo>
                    <a:pt x="300168" y="44455"/>
                    <a:pt x="298824" y="44839"/>
                    <a:pt x="298248" y="45927"/>
                  </a:cubicBezTo>
                  <a:cubicBezTo>
                    <a:pt x="292040" y="56936"/>
                    <a:pt x="291719" y="68841"/>
                    <a:pt x="291463" y="80362"/>
                  </a:cubicBezTo>
                  <a:cubicBezTo>
                    <a:pt x="291272" y="87531"/>
                    <a:pt x="291079" y="94891"/>
                    <a:pt x="289415" y="101868"/>
                  </a:cubicBezTo>
                  <a:cubicBezTo>
                    <a:pt x="285767" y="116973"/>
                    <a:pt x="279686" y="132590"/>
                    <a:pt x="271493" y="148527"/>
                  </a:cubicBezTo>
                  <a:cubicBezTo>
                    <a:pt x="273990" y="138415"/>
                    <a:pt x="276486" y="127982"/>
                    <a:pt x="277126" y="116781"/>
                  </a:cubicBezTo>
                  <a:cubicBezTo>
                    <a:pt x="277510" y="110572"/>
                    <a:pt x="277254" y="104236"/>
                    <a:pt x="276999" y="98091"/>
                  </a:cubicBezTo>
                  <a:close/>
                  <a:moveTo>
                    <a:pt x="204737" y="197363"/>
                  </a:moveTo>
                  <a:cubicBezTo>
                    <a:pt x="198976" y="182258"/>
                    <a:pt x="196608" y="166385"/>
                    <a:pt x="197888" y="151344"/>
                  </a:cubicBezTo>
                  <a:cubicBezTo>
                    <a:pt x="199488" y="132974"/>
                    <a:pt x="206784" y="115117"/>
                    <a:pt x="214273" y="98796"/>
                  </a:cubicBezTo>
                  <a:cubicBezTo>
                    <a:pt x="215681" y="107756"/>
                    <a:pt x="218177" y="116525"/>
                    <a:pt x="220546" y="125038"/>
                  </a:cubicBezTo>
                  <a:cubicBezTo>
                    <a:pt x="222914" y="133358"/>
                    <a:pt x="225282" y="141999"/>
                    <a:pt x="226690" y="150576"/>
                  </a:cubicBezTo>
                  <a:cubicBezTo>
                    <a:pt x="228995" y="164849"/>
                    <a:pt x="228674" y="180274"/>
                    <a:pt x="225666" y="197683"/>
                  </a:cubicBezTo>
                  <a:cubicBezTo>
                    <a:pt x="223938" y="207860"/>
                    <a:pt x="220674" y="217973"/>
                    <a:pt x="217281" y="227766"/>
                  </a:cubicBezTo>
                  <a:cubicBezTo>
                    <a:pt x="219138" y="207348"/>
                    <a:pt x="218498" y="190259"/>
                    <a:pt x="215169" y="173169"/>
                  </a:cubicBezTo>
                  <a:cubicBezTo>
                    <a:pt x="212097" y="157488"/>
                    <a:pt x="209793" y="142319"/>
                    <a:pt x="215362" y="128942"/>
                  </a:cubicBezTo>
                  <a:cubicBezTo>
                    <a:pt x="215809" y="127790"/>
                    <a:pt x="215362" y="126510"/>
                    <a:pt x="214209" y="125998"/>
                  </a:cubicBezTo>
                  <a:cubicBezTo>
                    <a:pt x="213121" y="125550"/>
                    <a:pt x="211841" y="125998"/>
                    <a:pt x="211393" y="127214"/>
                  </a:cubicBezTo>
                  <a:cubicBezTo>
                    <a:pt x="205376" y="141807"/>
                    <a:pt x="207873" y="158384"/>
                    <a:pt x="210945" y="174130"/>
                  </a:cubicBezTo>
                  <a:cubicBezTo>
                    <a:pt x="213761" y="188595"/>
                    <a:pt x="214594" y="202996"/>
                    <a:pt x="213633" y="219573"/>
                  </a:cubicBezTo>
                  <a:cubicBezTo>
                    <a:pt x="212161" y="215349"/>
                    <a:pt x="210433" y="211252"/>
                    <a:pt x="208705" y="207028"/>
                  </a:cubicBezTo>
                  <a:cubicBezTo>
                    <a:pt x="207361" y="203892"/>
                    <a:pt x="206080" y="200756"/>
                    <a:pt x="204801" y="197427"/>
                  </a:cubicBezTo>
                  <a:close/>
                  <a:moveTo>
                    <a:pt x="142332" y="279994"/>
                  </a:moveTo>
                  <a:cubicBezTo>
                    <a:pt x="136443" y="270393"/>
                    <a:pt x="129274" y="257528"/>
                    <a:pt x="126202" y="243511"/>
                  </a:cubicBezTo>
                  <a:cubicBezTo>
                    <a:pt x="123834" y="232758"/>
                    <a:pt x="123770" y="221749"/>
                    <a:pt x="124410" y="208500"/>
                  </a:cubicBezTo>
                  <a:cubicBezTo>
                    <a:pt x="125114" y="194355"/>
                    <a:pt x="126394" y="180018"/>
                    <a:pt x="128187" y="165937"/>
                  </a:cubicBezTo>
                  <a:lnTo>
                    <a:pt x="146556" y="203188"/>
                  </a:lnTo>
                  <a:cubicBezTo>
                    <a:pt x="151996" y="214261"/>
                    <a:pt x="157693" y="225718"/>
                    <a:pt x="161405" y="237687"/>
                  </a:cubicBezTo>
                  <a:cubicBezTo>
                    <a:pt x="166845" y="255160"/>
                    <a:pt x="168126" y="274041"/>
                    <a:pt x="165245" y="292347"/>
                  </a:cubicBezTo>
                  <a:lnTo>
                    <a:pt x="164926" y="294587"/>
                  </a:lnTo>
                  <a:cubicBezTo>
                    <a:pt x="164669" y="296123"/>
                    <a:pt x="164349" y="298235"/>
                    <a:pt x="163965" y="300028"/>
                  </a:cubicBezTo>
                  <a:cubicBezTo>
                    <a:pt x="162685" y="295099"/>
                    <a:pt x="161533" y="290171"/>
                    <a:pt x="160509" y="285306"/>
                  </a:cubicBezTo>
                  <a:cubicBezTo>
                    <a:pt x="158525" y="276090"/>
                    <a:pt x="156476" y="266489"/>
                    <a:pt x="152957" y="257336"/>
                  </a:cubicBezTo>
                  <a:lnTo>
                    <a:pt x="150780" y="251768"/>
                  </a:lnTo>
                  <a:cubicBezTo>
                    <a:pt x="146044" y="239607"/>
                    <a:pt x="141115" y="227062"/>
                    <a:pt x="141371" y="213941"/>
                  </a:cubicBezTo>
                  <a:cubicBezTo>
                    <a:pt x="141371" y="212725"/>
                    <a:pt x="140475" y="211700"/>
                    <a:pt x="139259" y="211636"/>
                  </a:cubicBezTo>
                  <a:cubicBezTo>
                    <a:pt x="138043" y="211636"/>
                    <a:pt x="137083" y="212597"/>
                    <a:pt x="137019" y="213813"/>
                  </a:cubicBezTo>
                  <a:cubicBezTo>
                    <a:pt x="136699" y="227894"/>
                    <a:pt x="141820" y="240887"/>
                    <a:pt x="146748" y="253432"/>
                  </a:cubicBezTo>
                  <a:lnTo>
                    <a:pt x="148924" y="259000"/>
                  </a:lnTo>
                  <a:cubicBezTo>
                    <a:pt x="152316" y="267897"/>
                    <a:pt x="154300" y="277242"/>
                    <a:pt x="156284" y="286330"/>
                  </a:cubicBezTo>
                  <a:cubicBezTo>
                    <a:pt x="157373" y="291579"/>
                    <a:pt x="158652" y="296891"/>
                    <a:pt x="160061" y="302268"/>
                  </a:cubicBezTo>
                  <a:cubicBezTo>
                    <a:pt x="159549" y="301884"/>
                    <a:pt x="158973" y="301436"/>
                    <a:pt x="158205" y="300732"/>
                  </a:cubicBezTo>
                  <a:cubicBezTo>
                    <a:pt x="151740" y="294779"/>
                    <a:pt x="146748" y="287291"/>
                    <a:pt x="142332" y="280058"/>
                  </a:cubicBezTo>
                  <a:close/>
                  <a:moveTo>
                    <a:pt x="71094" y="322557"/>
                  </a:moveTo>
                  <a:cubicBezTo>
                    <a:pt x="68854" y="301820"/>
                    <a:pt x="72694" y="278778"/>
                    <a:pt x="82807" y="252216"/>
                  </a:cubicBezTo>
                  <a:cubicBezTo>
                    <a:pt x="89399" y="257336"/>
                    <a:pt x="93303" y="266169"/>
                    <a:pt x="96696" y="274938"/>
                  </a:cubicBezTo>
                  <a:cubicBezTo>
                    <a:pt x="103160" y="291515"/>
                    <a:pt x="109689" y="309308"/>
                    <a:pt x="112377" y="327998"/>
                  </a:cubicBezTo>
                  <a:cubicBezTo>
                    <a:pt x="115065" y="346879"/>
                    <a:pt x="110905" y="364865"/>
                    <a:pt x="106489" y="383810"/>
                  </a:cubicBezTo>
                  <a:cubicBezTo>
                    <a:pt x="106361" y="384194"/>
                    <a:pt x="106297" y="384642"/>
                    <a:pt x="106169" y="385026"/>
                  </a:cubicBezTo>
                  <a:cubicBezTo>
                    <a:pt x="99576" y="357568"/>
                    <a:pt x="95032" y="329470"/>
                    <a:pt x="92792" y="301308"/>
                  </a:cubicBezTo>
                  <a:cubicBezTo>
                    <a:pt x="92728" y="300092"/>
                    <a:pt x="91639" y="299131"/>
                    <a:pt x="90488" y="299259"/>
                  </a:cubicBezTo>
                  <a:cubicBezTo>
                    <a:pt x="89271" y="299387"/>
                    <a:pt x="88375" y="300412"/>
                    <a:pt x="88503" y="301692"/>
                  </a:cubicBezTo>
                  <a:cubicBezTo>
                    <a:pt x="90743" y="329918"/>
                    <a:pt x="95288" y="358080"/>
                    <a:pt x="101880" y="385666"/>
                  </a:cubicBezTo>
                  <a:cubicBezTo>
                    <a:pt x="86903" y="367169"/>
                    <a:pt x="73910" y="348415"/>
                    <a:pt x="71094" y="322621"/>
                  </a:cubicBezTo>
                  <a:close/>
                  <a:moveTo>
                    <a:pt x="79415" y="412164"/>
                  </a:moveTo>
                  <a:cubicBezTo>
                    <a:pt x="72758" y="415365"/>
                    <a:pt x="64757" y="417029"/>
                    <a:pt x="54132" y="417349"/>
                  </a:cubicBezTo>
                  <a:cubicBezTo>
                    <a:pt x="39284" y="417797"/>
                    <a:pt x="24306" y="415813"/>
                    <a:pt x="9649" y="413573"/>
                  </a:cubicBezTo>
                  <a:cubicBezTo>
                    <a:pt x="24562" y="401028"/>
                    <a:pt x="41075" y="390659"/>
                    <a:pt x="58805" y="382786"/>
                  </a:cubicBezTo>
                  <a:cubicBezTo>
                    <a:pt x="67190" y="379074"/>
                    <a:pt x="76983" y="375490"/>
                    <a:pt x="86135" y="377666"/>
                  </a:cubicBezTo>
                  <a:cubicBezTo>
                    <a:pt x="87159" y="377858"/>
                    <a:pt x="87479" y="378178"/>
                    <a:pt x="87607" y="378242"/>
                  </a:cubicBezTo>
                  <a:cubicBezTo>
                    <a:pt x="87991" y="379330"/>
                    <a:pt x="89016" y="380034"/>
                    <a:pt x="90039" y="380162"/>
                  </a:cubicBezTo>
                  <a:cubicBezTo>
                    <a:pt x="92728" y="383746"/>
                    <a:pt x="95543" y="387266"/>
                    <a:pt x="98424" y="390851"/>
                  </a:cubicBezTo>
                  <a:cubicBezTo>
                    <a:pt x="79223" y="389507"/>
                    <a:pt x="59893" y="392579"/>
                    <a:pt x="41907" y="400003"/>
                  </a:cubicBezTo>
                  <a:cubicBezTo>
                    <a:pt x="40820" y="400452"/>
                    <a:pt x="40243" y="401796"/>
                    <a:pt x="40691" y="402884"/>
                  </a:cubicBezTo>
                  <a:cubicBezTo>
                    <a:pt x="40948" y="403524"/>
                    <a:pt x="41395" y="403972"/>
                    <a:pt x="41971" y="404164"/>
                  </a:cubicBezTo>
                  <a:cubicBezTo>
                    <a:pt x="42420" y="404356"/>
                    <a:pt x="42996" y="404356"/>
                    <a:pt x="43507" y="404164"/>
                  </a:cubicBezTo>
                  <a:cubicBezTo>
                    <a:pt x="61621" y="396675"/>
                    <a:pt x="81270" y="393731"/>
                    <a:pt x="100664" y="395523"/>
                  </a:cubicBezTo>
                  <a:cubicBezTo>
                    <a:pt x="94200" y="401924"/>
                    <a:pt x="87479" y="408452"/>
                    <a:pt x="79415" y="412356"/>
                  </a:cubicBezTo>
                  <a:close/>
                  <a:moveTo>
                    <a:pt x="142139" y="368385"/>
                  </a:moveTo>
                  <a:cubicBezTo>
                    <a:pt x="153661" y="360576"/>
                    <a:pt x="166909" y="354880"/>
                    <a:pt x="181631" y="351488"/>
                  </a:cubicBezTo>
                  <a:cubicBezTo>
                    <a:pt x="206465" y="345727"/>
                    <a:pt x="232771" y="346687"/>
                    <a:pt x="256260" y="348607"/>
                  </a:cubicBezTo>
                  <a:cubicBezTo>
                    <a:pt x="254788" y="350144"/>
                    <a:pt x="253060" y="352000"/>
                    <a:pt x="250820" y="354432"/>
                  </a:cubicBezTo>
                  <a:cubicBezTo>
                    <a:pt x="249092" y="356288"/>
                    <a:pt x="247364" y="358272"/>
                    <a:pt x="246788" y="358720"/>
                  </a:cubicBezTo>
                  <a:cubicBezTo>
                    <a:pt x="241539" y="363137"/>
                    <a:pt x="235971" y="367233"/>
                    <a:pt x="230146" y="370945"/>
                  </a:cubicBezTo>
                  <a:cubicBezTo>
                    <a:pt x="218241" y="378434"/>
                    <a:pt x="205312" y="384322"/>
                    <a:pt x="191743" y="388227"/>
                  </a:cubicBezTo>
                  <a:cubicBezTo>
                    <a:pt x="178110" y="392195"/>
                    <a:pt x="164158" y="394179"/>
                    <a:pt x="150268" y="394179"/>
                  </a:cubicBezTo>
                  <a:cubicBezTo>
                    <a:pt x="146940" y="394179"/>
                    <a:pt x="143739" y="394051"/>
                    <a:pt x="140731" y="393923"/>
                  </a:cubicBezTo>
                  <a:cubicBezTo>
                    <a:pt x="134139" y="393667"/>
                    <a:pt x="127802" y="393539"/>
                    <a:pt x="121081" y="394435"/>
                  </a:cubicBezTo>
                  <a:cubicBezTo>
                    <a:pt x="146876" y="380610"/>
                    <a:pt x="175422" y="371713"/>
                    <a:pt x="204288" y="368769"/>
                  </a:cubicBezTo>
                  <a:cubicBezTo>
                    <a:pt x="205505" y="368641"/>
                    <a:pt x="206337" y="367553"/>
                    <a:pt x="206209" y="366337"/>
                  </a:cubicBezTo>
                  <a:cubicBezTo>
                    <a:pt x="206080" y="365121"/>
                    <a:pt x="204993" y="364225"/>
                    <a:pt x="203840" y="364353"/>
                  </a:cubicBezTo>
                  <a:cubicBezTo>
                    <a:pt x="175294" y="367297"/>
                    <a:pt x="147004" y="375874"/>
                    <a:pt x="121274" y="389251"/>
                  </a:cubicBezTo>
                  <a:cubicBezTo>
                    <a:pt x="127546" y="381442"/>
                    <a:pt x="134139" y="373761"/>
                    <a:pt x="142011" y="368385"/>
                  </a:cubicBezTo>
                  <a:close/>
                  <a:moveTo>
                    <a:pt x="227331" y="279290"/>
                  </a:moveTo>
                  <a:lnTo>
                    <a:pt x="227331" y="279290"/>
                  </a:lnTo>
                  <a:cubicBezTo>
                    <a:pt x="235011" y="278394"/>
                    <a:pt x="242883" y="278010"/>
                    <a:pt x="250500" y="277562"/>
                  </a:cubicBezTo>
                  <a:cubicBezTo>
                    <a:pt x="264517" y="276794"/>
                    <a:pt x="278918" y="276026"/>
                    <a:pt x="292744" y="272505"/>
                  </a:cubicBezTo>
                  <a:cubicBezTo>
                    <a:pt x="286279" y="284090"/>
                    <a:pt x="273414" y="291579"/>
                    <a:pt x="260549" y="298235"/>
                  </a:cubicBezTo>
                  <a:cubicBezTo>
                    <a:pt x="237571" y="310140"/>
                    <a:pt x="214977" y="320573"/>
                    <a:pt x="192000" y="316989"/>
                  </a:cubicBezTo>
                  <a:cubicBezTo>
                    <a:pt x="185407" y="315965"/>
                    <a:pt x="178686" y="314365"/>
                    <a:pt x="172222" y="312765"/>
                  </a:cubicBezTo>
                  <a:cubicBezTo>
                    <a:pt x="170366" y="312316"/>
                    <a:pt x="168509" y="311868"/>
                    <a:pt x="166717" y="311420"/>
                  </a:cubicBezTo>
                  <a:cubicBezTo>
                    <a:pt x="172734" y="306812"/>
                    <a:pt x="180671" y="305468"/>
                    <a:pt x="187775" y="304636"/>
                  </a:cubicBezTo>
                  <a:cubicBezTo>
                    <a:pt x="193536" y="303996"/>
                    <a:pt x="199360" y="303484"/>
                    <a:pt x="205184" y="303036"/>
                  </a:cubicBezTo>
                  <a:cubicBezTo>
                    <a:pt x="224962" y="301436"/>
                    <a:pt x="245380" y="299836"/>
                    <a:pt x="263365" y="290619"/>
                  </a:cubicBezTo>
                  <a:cubicBezTo>
                    <a:pt x="264453" y="290043"/>
                    <a:pt x="264901" y="288699"/>
                    <a:pt x="264325" y="287611"/>
                  </a:cubicBezTo>
                  <a:cubicBezTo>
                    <a:pt x="263813" y="286522"/>
                    <a:pt x="262469" y="286074"/>
                    <a:pt x="261445" y="286586"/>
                  </a:cubicBezTo>
                  <a:cubicBezTo>
                    <a:pt x="244164" y="295419"/>
                    <a:pt x="224194" y="297019"/>
                    <a:pt x="204801" y="298555"/>
                  </a:cubicBezTo>
                  <a:cubicBezTo>
                    <a:pt x="198912" y="299003"/>
                    <a:pt x="193024" y="299515"/>
                    <a:pt x="187263" y="300156"/>
                  </a:cubicBezTo>
                  <a:cubicBezTo>
                    <a:pt x="182463" y="300668"/>
                    <a:pt x="177662" y="301564"/>
                    <a:pt x="173118" y="303100"/>
                  </a:cubicBezTo>
                  <a:cubicBezTo>
                    <a:pt x="175614" y="300156"/>
                    <a:pt x="178174" y="297467"/>
                    <a:pt x="181182" y="295227"/>
                  </a:cubicBezTo>
                  <a:cubicBezTo>
                    <a:pt x="192704" y="286650"/>
                    <a:pt x="207745" y="281402"/>
                    <a:pt x="227266" y="279226"/>
                  </a:cubicBezTo>
                  <a:close/>
                  <a:moveTo>
                    <a:pt x="330250" y="170289"/>
                  </a:moveTo>
                  <a:cubicBezTo>
                    <a:pt x="324874" y="178802"/>
                    <a:pt x="319818" y="186931"/>
                    <a:pt x="313033" y="193587"/>
                  </a:cubicBezTo>
                  <a:cubicBezTo>
                    <a:pt x="299528" y="206772"/>
                    <a:pt x="283335" y="210740"/>
                    <a:pt x="266181" y="214965"/>
                  </a:cubicBezTo>
                  <a:cubicBezTo>
                    <a:pt x="257220" y="217141"/>
                    <a:pt x="247940" y="219445"/>
                    <a:pt x="239043" y="223157"/>
                  </a:cubicBezTo>
                  <a:cubicBezTo>
                    <a:pt x="238531" y="223349"/>
                    <a:pt x="237955" y="223605"/>
                    <a:pt x="237251" y="223797"/>
                  </a:cubicBezTo>
                  <a:cubicBezTo>
                    <a:pt x="242883" y="219445"/>
                    <a:pt x="249476" y="216117"/>
                    <a:pt x="255941" y="212917"/>
                  </a:cubicBezTo>
                  <a:lnTo>
                    <a:pt x="258117" y="211828"/>
                  </a:lnTo>
                  <a:cubicBezTo>
                    <a:pt x="276230" y="202740"/>
                    <a:pt x="293895" y="192179"/>
                    <a:pt x="310601" y="180466"/>
                  </a:cubicBezTo>
                  <a:cubicBezTo>
                    <a:pt x="311561" y="179762"/>
                    <a:pt x="311881" y="178354"/>
                    <a:pt x="311177" y="177330"/>
                  </a:cubicBezTo>
                  <a:cubicBezTo>
                    <a:pt x="310473" y="176306"/>
                    <a:pt x="309128" y="176050"/>
                    <a:pt x="308169" y="176754"/>
                  </a:cubicBezTo>
                  <a:cubicBezTo>
                    <a:pt x="291655" y="188339"/>
                    <a:pt x="274182" y="198771"/>
                    <a:pt x="256260" y="207796"/>
                  </a:cubicBezTo>
                  <a:lnTo>
                    <a:pt x="254084" y="208884"/>
                  </a:lnTo>
                  <a:cubicBezTo>
                    <a:pt x="249092" y="211380"/>
                    <a:pt x="243972" y="213941"/>
                    <a:pt x="239235" y="216949"/>
                  </a:cubicBezTo>
                  <a:cubicBezTo>
                    <a:pt x="241347" y="213941"/>
                    <a:pt x="243268" y="210996"/>
                    <a:pt x="245059" y="207988"/>
                  </a:cubicBezTo>
                  <a:cubicBezTo>
                    <a:pt x="246659" y="206068"/>
                    <a:pt x="248196" y="204084"/>
                    <a:pt x="249860" y="202228"/>
                  </a:cubicBezTo>
                  <a:cubicBezTo>
                    <a:pt x="257924" y="193011"/>
                    <a:pt x="264709" y="185394"/>
                    <a:pt x="272774" y="179122"/>
                  </a:cubicBezTo>
                  <a:cubicBezTo>
                    <a:pt x="279303" y="174001"/>
                    <a:pt x="285831" y="170417"/>
                    <a:pt x="292872" y="168113"/>
                  </a:cubicBezTo>
                  <a:cubicBezTo>
                    <a:pt x="300104" y="165745"/>
                    <a:pt x="307145" y="165169"/>
                    <a:pt x="314634" y="164593"/>
                  </a:cubicBezTo>
                  <a:cubicBezTo>
                    <a:pt x="317897" y="164337"/>
                    <a:pt x="321161" y="164081"/>
                    <a:pt x="324490" y="163697"/>
                  </a:cubicBezTo>
                  <a:cubicBezTo>
                    <a:pt x="325642" y="163569"/>
                    <a:pt x="330890" y="162609"/>
                    <a:pt x="336139" y="161136"/>
                  </a:cubicBezTo>
                  <a:cubicBezTo>
                    <a:pt x="334091" y="164209"/>
                    <a:pt x="332171" y="167281"/>
                    <a:pt x="330250" y="1703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" name="Google Shape;7160;p74">
              <a:extLst>
                <a:ext uri="{FF2B5EF4-FFF2-40B4-BE49-F238E27FC236}">
                  <a16:creationId xmlns:a16="http://schemas.microsoft.com/office/drawing/2014/main" id="{ED9966D5-7A00-EEE7-D2C1-7B7F1F53476D}"/>
                </a:ext>
              </a:extLst>
            </p:cNvPr>
            <p:cNvGrpSpPr/>
            <p:nvPr/>
          </p:nvGrpSpPr>
          <p:grpSpPr>
            <a:xfrm>
              <a:off x="9971389" y="428041"/>
              <a:ext cx="619980" cy="853744"/>
              <a:chOff x="9971389" y="428041"/>
              <a:chExt cx="619980" cy="853744"/>
            </a:xfrm>
          </p:grpSpPr>
          <p:sp>
            <p:nvSpPr>
              <p:cNvPr id="20" name="Google Shape;7161;p74">
                <a:extLst>
                  <a:ext uri="{FF2B5EF4-FFF2-40B4-BE49-F238E27FC236}">
                    <a16:creationId xmlns:a16="http://schemas.microsoft.com/office/drawing/2014/main" id="{0B7A6840-8081-AC43-0CF9-5DAAB787C362}"/>
                  </a:ext>
                </a:extLst>
              </p:cNvPr>
              <p:cNvSpPr/>
              <p:nvPr/>
            </p:nvSpPr>
            <p:spPr>
              <a:xfrm>
                <a:off x="9971389" y="428041"/>
                <a:ext cx="619980" cy="853744"/>
              </a:xfrm>
              <a:custGeom>
                <a:avLst/>
                <a:gdLst/>
                <a:ahLst/>
                <a:cxnLst/>
                <a:rect l="l" t="t" r="r" b="b"/>
                <a:pathLst>
                  <a:path w="619980" h="853744" extrusionOk="0">
                    <a:moveTo>
                      <a:pt x="582599" y="425423"/>
                    </a:moveTo>
                    <a:cubicBezTo>
                      <a:pt x="647500" y="441232"/>
                      <a:pt x="609353" y="576731"/>
                      <a:pt x="603848" y="623263"/>
                    </a:cubicBezTo>
                    <a:cubicBezTo>
                      <a:pt x="599176" y="662946"/>
                      <a:pt x="592007" y="702501"/>
                      <a:pt x="582279" y="741544"/>
                    </a:cubicBezTo>
                    <a:cubicBezTo>
                      <a:pt x="580167" y="750249"/>
                      <a:pt x="554053" y="833903"/>
                      <a:pt x="548292" y="850737"/>
                    </a:cubicBezTo>
                    <a:cubicBezTo>
                      <a:pt x="547716" y="852657"/>
                      <a:pt x="547268" y="853681"/>
                      <a:pt x="547204" y="853745"/>
                    </a:cubicBezTo>
                    <a:cubicBezTo>
                      <a:pt x="545540" y="852977"/>
                      <a:pt x="543811" y="852209"/>
                      <a:pt x="542084" y="851505"/>
                    </a:cubicBezTo>
                    <a:cubicBezTo>
                      <a:pt x="447996" y="809005"/>
                      <a:pt x="351220" y="772522"/>
                      <a:pt x="256365" y="732839"/>
                    </a:cubicBezTo>
                    <a:cubicBezTo>
                      <a:pt x="236331" y="724455"/>
                      <a:pt x="210409" y="714342"/>
                      <a:pt x="199208" y="694884"/>
                    </a:cubicBezTo>
                    <a:cubicBezTo>
                      <a:pt x="187496" y="674403"/>
                      <a:pt x="185447" y="646432"/>
                      <a:pt x="215274" y="640672"/>
                    </a:cubicBezTo>
                    <a:cubicBezTo>
                      <a:pt x="233323" y="637216"/>
                      <a:pt x="251629" y="640160"/>
                      <a:pt x="269358" y="643104"/>
                    </a:cubicBezTo>
                    <a:cubicBezTo>
                      <a:pt x="264366" y="633888"/>
                      <a:pt x="232491" y="624927"/>
                      <a:pt x="222698" y="620062"/>
                    </a:cubicBezTo>
                    <a:cubicBezTo>
                      <a:pt x="204905" y="611230"/>
                      <a:pt x="186024" y="603421"/>
                      <a:pt x="168934" y="593500"/>
                    </a:cubicBezTo>
                    <a:cubicBezTo>
                      <a:pt x="141411" y="577371"/>
                      <a:pt x="110945" y="565402"/>
                      <a:pt x="83295" y="548633"/>
                    </a:cubicBezTo>
                    <a:cubicBezTo>
                      <a:pt x="57821" y="533208"/>
                      <a:pt x="1689" y="487764"/>
                      <a:pt x="24218" y="450705"/>
                    </a:cubicBezTo>
                    <a:cubicBezTo>
                      <a:pt x="37916" y="428239"/>
                      <a:pt x="75870" y="433232"/>
                      <a:pt x="97184" y="433808"/>
                    </a:cubicBezTo>
                    <a:cubicBezTo>
                      <a:pt x="132707" y="434896"/>
                      <a:pt x="166694" y="445009"/>
                      <a:pt x="199912" y="454993"/>
                    </a:cubicBezTo>
                    <a:cubicBezTo>
                      <a:pt x="161509" y="435536"/>
                      <a:pt x="122914" y="415822"/>
                      <a:pt x="88671" y="390220"/>
                    </a:cubicBezTo>
                    <a:cubicBezTo>
                      <a:pt x="54301" y="364618"/>
                      <a:pt x="24218" y="332552"/>
                      <a:pt x="7065" y="293188"/>
                    </a:cubicBezTo>
                    <a:cubicBezTo>
                      <a:pt x="-1128" y="274499"/>
                      <a:pt x="-4904" y="249345"/>
                      <a:pt x="11033" y="234560"/>
                    </a:cubicBezTo>
                    <a:cubicBezTo>
                      <a:pt x="24666" y="221887"/>
                      <a:pt x="45468" y="223871"/>
                      <a:pt x="62686" y="228159"/>
                    </a:cubicBezTo>
                    <a:cubicBezTo>
                      <a:pt x="111841" y="240576"/>
                      <a:pt x="156837" y="265410"/>
                      <a:pt x="192551" y="299781"/>
                    </a:cubicBezTo>
                    <a:cubicBezTo>
                      <a:pt x="130339" y="233536"/>
                      <a:pt x="66077" y="163770"/>
                      <a:pt x="43164" y="74483"/>
                    </a:cubicBezTo>
                    <a:cubicBezTo>
                      <a:pt x="40348" y="63602"/>
                      <a:pt x="38299" y="52209"/>
                      <a:pt x="40220" y="40752"/>
                    </a:cubicBezTo>
                    <a:cubicBezTo>
                      <a:pt x="42204" y="29359"/>
                      <a:pt x="48988" y="17903"/>
                      <a:pt x="59613" y="12846"/>
                    </a:cubicBezTo>
                    <a:cubicBezTo>
                      <a:pt x="76895" y="4718"/>
                      <a:pt x="95712" y="15598"/>
                      <a:pt x="109281" y="27247"/>
                    </a:cubicBezTo>
                    <a:cubicBezTo>
                      <a:pt x="174310" y="82612"/>
                      <a:pt x="207273" y="158778"/>
                      <a:pt x="251116" y="229887"/>
                    </a:cubicBezTo>
                    <a:cubicBezTo>
                      <a:pt x="242155" y="190076"/>
                      <a:pt x="237996" y="148793"/>
                      <a:pt x="238955" y="107318"/>
                    </a:cubicBezTo>
                    <a:cubicBezTo>
                      <a:pt x="239723" y="72179"/>
                      <a:pt x="245420" y="33968"/>
                      <a:pt x="270446" y="7406"/>
                    </a:cubicBezTo>
                    <a:cubicBezTo>
                      <a:pt x="273518" y="4141"/>
                      <a:pt x="277167" y="941"/>
                      <a:pt x="281455" y="173"/>
                    </a:cubicBezTo>
                    <a:cubicBezTo>
                      <a:pt x="288111" y="-979"/>
                      <a:pt x="293808" y="3821"/>
                      <a:pt x="298096" y="8558"/>
                    </a:cubicBezTo>
                    <a:cubicBezTo>
                      <a:pt x="327026" y="40368"/>
                      <a:pt x="339444" y="83956"/>
                      <a:pt x="348020" y="126775"/>
                    </a:cubicBezTo>
                    <a:cubicBezTo>
                      <a:pt x="357941" y="175931"/>
                      <a:pt x="363957" y="226111"/>
                      <a:pt x="365878" y="276739"/>
                    </a:cubicBezTo>
                    <a:cubicBezTo>
                      <a:pt x="365046" y="248257"/>
                      <a:pt x="364982" y="221567"/>
                      <a:pt x="375222" y="190908"/>
                    </a:cubicBezTo>
                    <a:cubicBezTo>
                      <a:pt x="383415" y="166650"/>
                      <a:pt x="399544" y="123639"/>
                      <a:pt x="432123" y="131000"/>
                    </a:cubicBezTo>
                    <a:cubicBezTo>
                      <a:pt x="440827" y="132920"/>
                      <a:pt x="447868" y="138360"/>
                      <a:pt x="453628" y="145977"/>
                    </a:cubicBezTo>
                    <a:cubicBezTo>
                      <a:pt x="471486" y="169723"/>
                      <a:pt x="477054" y="214206"/>
                      <a:pt x="481599" y="236864"/>
                    </a:cubicBezTo>
                    <a:cubicBezTo>
                      <a:pt x="490943" y="282756"/>
                      <a:pt x="494080" y="329927"/>
                      <a:pt x="496448" y="377099"/>
                    </a:cubicBezTo>
                    <a:cubicBezTo>
                      <a:pt x="497664" y="401549"/>
                      <a:pt x="498624" y="425999"/>
                      <a:pt x="499968" y="450449"/>
                    </a:cubicBezTo>
                    <a:cubicBezTo>
                      <a:pt x="501056" y="469971"/>
                      <a:pt x="508609" y="496533"/>
                      <a:pt x="505089" y="515862"/>
                    </a:cubicBezTo>
                    <a:cubicBezTo>
                      <a:pt x="509057" y="494228"/>
                      <a:pt x="513218" y="471827"/>
                      <a:pt x="525762" y="453137"/>
                    </a:cubicBezTo>
                    <a:cubicBezTo>
                      <a:pt x="538179" y="434384"/>
                      <a:pt x="561413" y="420303"/>
                      <a:pt x="582343" y="4254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7162;p74">
                <a:extLst>
                  <a:ext uri="{FF2B5EF4-FFF2-40B4-BE49-F238E27FC236}">
                    <a16:creationId xmlns:a16="http://schemas.microsoft.com/office/drawing/2014/main" id="{052F1C63-2915-1093-FE1E-BF7BCEEBE620}"/>
                  </a:ext>
                </a:extLst>
              </p:cNvPr>
              <p:cNvSpPr/>
              <p:nvPr/>
            </p:nvSpPr>
            <p:spPr>
              <a:xfrm>
                <a:off x="10025075" y="505395"/>
                <a:ext cx="508775" cy="776327"/>
              </a:xfrm>
              <a:custGeom>
                <a:avLst/>
                <a:gdLst/>
                <a:ahLst/>
                <a:cxnLst/>
                <a:rect l="l" t="t" r="r" b="b"/>
                <a:pathLst>
                  <a:path w="508775" h="776327" extrusionOk="0">
                    <a:moveTo>
                      <a:pt x="357699" y="510322"/>
                    </a:moveTo>
                    <a:cubicBezTo>
                      <a:pt x="357699" y="510962"/>
                      <a:pt x="357443" y="511538"/>
                      <a:pt x="357124" y="512050"/>
                    </a:cubicBezTo>
                    <a:cubicBezTo>
                      <a:pt x="388549" y="567095"/>
                      <a:pt x="420616" y="623803"/>
                      <a:pt x="449739" y="681536"/>
                    </a:cubicBezTo>
                    <a:cubicBezTo>
                      <a:pt x="461772" y="592377"/>
                      <a:pt x="479629" y="502834"/>
                      <a:pt x="503055" y="415211"/>
                    </a:cubicBezTo>
                    <a:cubicBezTo>
                      <a:pt x="503503" y="413675"/>
                      <a:pt x="505039" y="412651"/>
                      <a:pt x="506639" y="412971"/>
                    </a:cubicBezTo>
                    <a:cubicBezTo>
                      <a:pt x="508175" y="413291"/>
                      <a:pt x="509072" y="414763"/>
                      <a:pt x="508687" y="416363"/>
                    </a:cubicBezTo>
                    <a:cubicBezTo>
                      <a:pt x="484557" y="506546"/>
                      <a:pt x="466316" y="598841"/>
                      <a:pt x="454347" y="690689"/>
                    </a:cubicBezTo>
                    <a:cubicBezTo>
                      <a:pt x="468044" y="718019"/>
                      <a:pt x="481485" y="745605"/>
                      <a:pt x="494670" y="773319"/>
                    </a:cubicBezTo>
                    <a:cubicBezTo>
                      <a:pt x="494094" y="775239"/>
                      <a:pt x="493646" y="776263"/>
                      <a:pt x="493582" y="776327"/>
                    </a:cubicBezTo>
                    <a:cubicBezTo>
                      <a:pt x="491918" y="775559"/>
                      <a:pt x="490190" y="774791"/>
                      <a:pt x="488461" y="774087"/>
                    </a:cubicBezTo>
                    <a:cubicBezTo>
                      <a:pt x="476109" y="748037"/>
                      <a:pt x="463308" y="722051"/>
                      <a:pt x="450507" y="696321"/>
                    </a:cubicBezTo>
                    <a:cubicBezTo>
                      <a:pt x="450058" y="696321"/>
                      <a:pt x="449611" y="696193"/>
                      <a:pt x="449290" y="695937"/>
                    </a:cubicBezTo>
                    <a:cubicBezTo>
                      <a:pt x="376325" y="647741"/>
                      <a:pt x="290814" y="616059"/>
                      <a:pt x="202039" y="604218"/>
                    </a:cubicBezTo>
                    <a:cubicBezTo>
                      <a:pt x="200375" y="604026"/>
                      <a:pt x="199415" y="602554"/>
                      <a:pt x="199734" y="600954"/>
                    </a:cubicBezTo>
                    <a:cubicBezTo>
                      <a:pt x="200055" y="599353"/>
                      <a:pt x="201527" y="598265"/>
                      <a:pt x="203191" y="598457"/>
                    </a:cubicBezTo>
                    <a:cubicBezTo>
                      <a:pt x="289918" y="610042"/>
                      <a:pt x="373572" y="640445"/>
                      <a:pt x="445514" y="686464"/>
                    </a:cubicBezTo>
                    <a:cubicBezTo>
                      <a:pt x="414984" y="625852"/>
                      <a:pt x="381189" y="566263"/>
                      <a:pt x="348227" y="508402"/>
                    </a:cubicBezTo>
                    <a:cubicBezTo>
                      <a:pt x="313856" y="477360"/>
                      <a:pt x="266364" y="462574"/>
                      <a:pt x="216632" y="449069"/>
                    </a:cubicBezTo>
                    <a:cubicBezTo>
                      <a:pt x="162996" y="434540"/>
                      <a:pt x="110320" y="421291"/>
                      <a:pt x="55467" y="418731"/>
                    </a:cubicBezTo>
                    <a:cubicBezTo>
                      <a:pt x="53867" y="418731"/>
                      <a:pt x="52779" y="417259"/>
                      <a:pt x="52907" y="415723"/>
                    </a:cubicBezTo>
                    <a:cubicBezTo>
                      <a:pt x="53163" y="414123"/>
                      <a:pt x="54571" y="412907"/>
                      <a:pt x="56171" y="412971"/>
                    </a:cubicBezTo>
                    <a:cubicBezTo>
                      <a:pt x="111599" y="415595"/>
                      <a:pt x="164596" y="428972"/>
                      <a:pt x="218552" y="443501"/>
                    </a:cubicBezTo>
                    <a:cubicBezTo>
                      <a:pt x="263356" y="455598"/>
                      <a:pt x="306303" y="468911"/>
                      <a:pt x="339970" y="493937"/>
                    </a:cubicBezTo>
                    <a:cubicBezTo>
                      <a:pt x="324929" y="467503"/>
                      <a:pt x="309631" y="440557"/>
                      <a:pt x="294590" y="413355"/>
                    </a:cubicBezTo>
                    <a:cubicBezTo>
                      <a:pt x="207991" y="331556"/>
                      <a:pt x="109423" y="263263"/>
                      <a:pt x="1447" y="210202"/>
                    </a:cubicBezTo>
                    <a:cubicBezTo>
                      <a:pt x="103" y="209498"/>
                      <a:pt x="-410" y="207770"/>
                      <a:pt x="359" y="206362"/>
                    </a:cubicBezTo>
                    <a:cubicBezTo>
                      <a:pt x="1191" y="204826"/>
                      <a:pt x="2983" y="204250"/>
                      <a:pt x="4327" y="204954"/>
                    </a:cubicBezTo>
                    <a:cubicBezTo>
                      <a:pt x="107247" y="255518"/>
                      <a:pt x="201655" y="320035"/>
                      <a:pt x="285373" y="396713"/>
                    </a:cubicBezTo>
                    <a:cubicBezTo>
                      <a:pt x="277373" y="382056"/>
                      <a:pt x="269436" y="367463"/>
                      <a:pt x="261692" y="352806"/>
                    </a:cubicBezTo>
                    <a:cubicBezTo>
                      <a:pt x="206776" y="248413"/>
                      <a:pt x="138610" y="127124"/>
                      <a:pt x="49194" y="18955"/>
                    </a:cubicBezTo>
                    <a:cubicBezTo>
                      <a:pt x="48171" y="17803"/>
                      <a:pt x="48426" y="15883"/>
                      <a:pt x="49707" y="14859"/>
                    </a:cubicBezTo>
                    <a:cubicBezTo>
                      <a:pt x="50987" y="13835"/>
                      <a:pt x="52843" y="13899"/>
                      <a:pt x="53803" y="15051"/>
                    </a:cubicBezTo>
                    <a:cubicBezTo>
                      <a:pt x="143474" y="123668"/>
                      <a:pt x="211831" y="245213"/>
                      <a:pt x="266876" y="349862"/>
                    </a:cubicBezTo>
                    <a:cubicBezTo>
                      <a:pt x="272700" y="360998"/>
                      <a:pt x="278653" y="372007"/>
                      <a:pt x="284669" y="383144"/>
                    </a:cubicBezTo>
                    <a:cubicBezTo>
                      <a:pt x="263036" y="311330"/>
                      <a:pt x="212535" y="123860"/>
                      <a:pt x="234873" y="2570"/>
                    </a:cubicBezTo>
                    <a:cubicBezTo>
                      <a:pt x="235129" y="1034"/>
                      <a:pt x="236665" y="-118"/>
                      <a:pt x="238202" y="10"/>
                    </a:cubicBezTo>
                    <a:cubicBezTo>
                      <a:pt x="239866" y="202"/>
                      <a:pt x="240890" y="1674"/>
                      <a:pt x="240570" y="3210"/>
                    </a:cubicBezTo>
                    <a:cubicBezTo>
                      <a:pt x="213432" y="150486"/>
                      <a:pt x="295230" y="397609"/>
                      <a:pt x="299263" y="409578"/>
                    </a:cubicBezTo>
                    <a:cubicBezTo>
                      <a:pt x="315840" y="439469"/>
                      <a:pt x="332673" y="469167"/>
                      <a:pt x="349314" y="498225"/>
                    </a:cubicBezTo>
                    <a:cubicBezTo>
                      <a:pt x="350146" y="499761"/>
                      <a:pt x="351043" y="501234"/>
                      <a:pt x="351875" y="502834"/>
                    </a:cubicBezTo>
                    <a:cubicBezTo>
                      <a:pt x="352067" y="391337"/>
                      <a:pt x="353091" y="276320"/>
                      <a:pt x="388998" y="165719"/>
                    </a:cubicBezTo>
                    <a:cubicBezTo>
                      <a:pt x="389510" y="164119"/>
                      <a:pt x="391174" y="163159"/>
                      <a:pt x="392646" y="163607"/>
                    </a:cubicBezTo>
                    <a:cubicBezTo>
                      <a:pt x="394246" y="163991"/>
                      <a:pt x="395014" y="165655"/>
                      <a:pt x="394566" y="167127"/>
                    </a:cubicBezTo>
                    <a:cubicBezTo>
                      <a:pt x="358083" y="279456"/>
                      <a:pt x="357827" y="396777"/>
                      <a:pt x="357699" y="5102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7163;p74">
              <a:extLst>
                <a:ext uri="{FF2B5EF4-FFF2-40B4-BE49-F238E27FC236}">
                  <a16:creationId xmlns:a16="http://schemas.microsoft.com/office/drawing/2014/main" id="{EFEA4F79-FC5C-B31B-0022-ED5970D1056B}"/>
                </a:ext>
              </a:extLst>
            </p:cNvPr>
            <p:cNvGrpSpPr/>
            <p:nvPr/>
          </p:nvGrpSpPr>
          <p:grpSpPr>
            <a:xfrm>
              <a:off x="10832474" y="927569"/>
              <a:ext cx="749905" cy="626263"/>
              <a:chOff x="10832474" y="927569"/>
              <a:chExt cx="749905" cy="626263"/>
            </a:xfrm>
          </p:grpSpPr>
          <p:sp>
            <p:nvSpPr>
              <p:cNvPr id="18" name="Google Shape;7164;p74">
                <a:extLst>
                  <a:ext uri="{FF2B5EF4-FFF2-40B4-BE49-F238E27FC236}">
                    <a16:creationId xmlns:a16="http://schemas.microsoft.com/office/drawing/2014/main" id="{617A49BE-18AF-4698-050B-C485CAFF1DAC}"/>
                  </a:ext>
                </a:extLst>
              </p:cNvPr>
              <p:cNvSpPr/>
              <p:nvPr/>
            </p:nvSpPr>
            <p:spPr>
              <a:xfrm>
                <a:off x="10882567" y="927569"/>
                <a:ext cx="699812" cy="626263"/>
              </a:xfrm>
              <a:custGeom>
                <a:avLst/>
                <a:gdLst/>
                <a:ahLst/>
                <a:cxnLst/>
                <a:rect l="l" t="t" r="r" b="b"/>
                <a:pathLst>
                  <a:path w="699812" h="626263" extrusionOk="0">
                    <a:moveTo>
                      <a:pt x="156706" y="187740"/>
                    </a:moveTo>
                    <a:cubicBezTo>
                      <a:pt x="132576" y="209054"/>
                      <a:pt x="103198" y="234080"/>
                      <a:pt x="85469" y="261410"/>
                    </a:cubicBezTo>
                    <a:cubicBezTo>
                      <a:pt x="68892" y="286948"/>
                      <a:pt x="86685" y="309862"/>
                      <a:pt x="101790" y="330088"/>
                    </a:cubicBezTo>
                    <a:cubicBezTo>
                      <a:pt x="109279" y="340073"/>
                      <a:pt x="125345" y="366123"/>
                      <a:pt x="123488" y="379884"/>
                    </a:cubicBezTo>
                    <a:cubicBezTo>
                      <a:pt x="121440" y="394861"/>
                      <a:pt x="102558" y="389036"/>
                      <a:pt x="93342" y="381548"/>
                    </a:cubicBezTo>
                    <a:cubicBezTo>
                      <a:pt x="88029" y="377260"/>
                      <a:pt x="54747" y="347177"/>
                      <a:pt x="58331" y="339817"/>
                    </a:cubicBezTo>
                    <a:cubicBezTo>
                      <a:pt x="23064" y="411246"/>
                      <a:pt x="3543" y="489780"/>
                      <a:pt x="86" y="568891"/>
                    </a:cubicBezTo>
                    <a:cubicBezTo>
                      <a:pt x="-1322" y="600637"/>
                      <a:pt x="14615" y="609790"/>
                      <a:pt x="41625" y="615742"/>
                    </a:cubicBezTo>
                    <a:cubicBezTo>
                      <a:pt x="73116" y="622655"/>
                      <a:pt x="104543" y="627647"/>
                      <a:pt x="137057" y="625919"/>
                    </a:cubicBezTo>
                    <a:cubicBezTo>
                      <a:pt x="179044" y="623679"/>
                      <a:pt x="220968" y="618047"/>
                      <a:pt x="262123" y="608958"/>
                    </a:cubicBezTo>
                    <a:cubicBezTo>
                      <a:pt x="286893" y="603454"/>
                      <a:pt x="497790" y="537592"/>
                      <a:pt x="479677" y="507510"/>
                    </a:cubicBezTo>
                    <a:cubicBezTo>
                      <a:pt x="476284" y="501813"/>
                      <a:pt x="469308" y="499637"/>
                      <a:pt x="463035" y="497653"/>
                    </a:cubicBezTo>
                    <a:cubicBezTo>
                      <a:pt x="449210" y="493301"/>
                      <a:pt x="435705" y="487860"/>
                      <a:pt x="422712" y="481460"/>
                    </a:cubicBezTo>
                    <a:cubicBezTo>
                      <a:pt x="418359" y="479348"/>
                      <a:pt x="413943" y="476979"/>
                      <a:pt x="410999" y="473075"/>
                    </a:cubicBezTo>
                    <a:cubicBezTo>
                      <a:pt x="408055" y="469235"/>
                      <a:pt x="407030" y="463474"/>
                      <a:pt x="409847" y="459442"/>
                    </a:cubicBezTo>
                    <a:cubicBezTo>
                      <a:pt x="412151" y="456178"/>
                      <a:pt x="416247" y="454834"/>
                      <a:pt x="420152" y="454194"/>
                    </a:cubicBezTo>
                    <a:cubicBezTo>
                      <a:pt x="450490" y="448945"/>
                      <a:pt x="481532" y="471539"/>
                      <a:pt x="510783" y="461746"/>
                    </a:cubicBezTo>
                    <a:cubicBezTo>
                      <a:pt x="520767" y="458418"/>
                      <a:pt x="529281" y="451569"/>
                      <a:pt x="537089" y="444401"/>
                    </a:cubicBezTo>
                    <a:cubicBezTo>
                      <a:pt x="566339" y="417647"/>
                      <a:pt x="589509" y="384940"/>
                      <a:pt x="612423" y="352554"/>
                    </a:cubicBezTo>
                    <a:cubicBezTo>
                      <a:pt x="624648" y="335272"/>
                      <a:pt x="636873" y="318055"/>
                      <a:pt x="649098" y="300773"/>
                    </a:cubicBezTo>
                    <a:cubicBezTo>
                      <a:pt x="650570" y="298725"/>
                      <a:pt x="652042" y="296549"/>
                      <a:pt x="652746" y="294117"/>
                    </a:cubicBezTo>
                    <a:cubicBezTo>
                      <a:pt x="654666" y="287332"/>
                      <a:pt x="649674" y="280228"/>
                      <a:pt x="643273" y="277476"/>
                    </a:cubicBezTo>
                    <a:cubicBezTo>
                      <a:pt x="636873" y="274723"/>
                      <a:pt x="629640" y="275107"/>
                      <a:pt x="622664" y="275555"/>
                    </a:cubicBezTo>
                    <a:cubicBezTo>
                      <a:pt x="603078" y="276900"/>
                      <a:pt x="583493" y="278244"/>
                      <a:pt x="563971" y="279524"/>
                    </a:cubicBezTo>
                    <a:cubicBezTo>
                      <a:pt x="557891" y="279908"/>
                      <a:pt x="551554" y="280292"/>
                      <a:pt x="546050" y="277796"/>
                    </a:cubicBezTo>
                    <a:cubicBezTo>
                      <a:pt x="540546" y="275299"/>
                      <a:pt x="536321" y="268835"/>
                      <a:pt x="538369" y="263074"/>
                    </a:cubicBezTo>
                    <a:cubicBezTo>
                      <a:pt x="539649" y="259426"/>
                      <a:pt x="542978" y="256930"/>
                      <a:pt x="546305" y="255010"/>
                    </a:cubicBezTo>
                    <a:cubicBezTo>
                      <a:pt x="591109" y="228448"/>
                      <a:pt x="653066" y="239329"/>
                      <a:pt x="682637" y="188509"/>
                    </a:cubicBezTo>
                    <a:cubicBezTo>
                      <a:pt x="695053" y="167195"/>
                      <a:pt x="698062" y="141913"/>
                      <a:pt x="699214" y="117399"/>
                    </a:cubicBezTo>
                    <a:cubicBezTo>
                      <a:pt x="700110" y="97365"/>
                      <a:pt x="699982" y="77332"/>
                      <a:pt x="698958" y="57362"/>
                    </a:cubicBezTo>
                    <a:cubicBezTo>
                      <a:pt x="698317" y="44113"/>
                      <a:pt x="701326" y="17295"/>
                      <a:pt x="692173" y="6542"/>
                    </a:cubicBezTo>
                    <a:cubicBezTo>
                      <a:pt x="683084" y="-4083"/>
                      <a:pt x="661899" y="1230"/>
                      <a:pt x="649930" y="2062"/>
                    </a:cubicBezTo>
                    <a:cubicBezTo>
                      <a:pt x="585605" y="6670"/>
                      <a:pt x="521535" y="12303"/>
                      <a:pt x="459066" y="30800"/>
                    </a:cubicBezTo>
                    <a:cubicBezTo>
                      <a:pt x="455547" y="31824"/>
                      <a:pt x="451834" y="33040"/>
                      <a:pt x="449594" y="35984"/>
                    </a:cubicBezTo>
                    <a:cubicBezTo>
                      <a:pt x="447162" y="39185"/>
                      <a:pt x="447033" y="43473"/>
                      <a:pt x="447097" y="47505"/>
                    </a:cubicBezTo>
                    <a:cubicBezTo>
                      <a:pt x="447354" y="72659"/>
                      <a:pt x="445242" y="98965"/>
                      <a:pt x="450746" y="123287"/>
                    </a:cubicBezTo>
                    <a:cubicBezTo>
                      <a:pt x="452666" y="131800"/>
                      <a:pt x="455418" y="138649"/>
                      <a:pt x="450362" y="147353"/>
                    </a:cubicBezTo>
                    <a:cubicBezTo>
                      <a:pt x="443706" y="158810"/>
                      <a:pt x="435321" y="156954"/>
                      <a:pt x="432313" y="144281"/>
                    </a:cubicBezTo>
                    <a:cubicBezTo>
                      <a:pt x="426168" y="118295"/>
                      <a:pt x="425848" y="86612"/>
                      <a:pt x="414839" y="62418"/>
                    </a:cubicBezTo>
                    <a:cubicBezTo>
                      <a:pt x="413367" y="59218"/>
                      <a:pt x="411447" y="55954"/>
                      <a:pt x="408247" y="54546"/>
                    </a:cubicBezTo>
                    <a:cubicBezTo>
                      <a:pt x="404086" y="52690"/>
                      <a:pt x="399350" y="54482"/>
                      <a:pt x="395125" y="56274"/>
                    </a:cubicBezTo>
                    <a:cubicBezTo>
                      <a:pt x="365300" y="68947"/>
                      <a:pt x="336241" y="83412"/>
                      <a:pt x="308079" y="99477"/>
                    </a:cubicBezTo>
                    <a:cubicBezTo>
                      <a:pt x="303406" y="102166"/>
                      <a:pt x="298478" y="105174"/>
                      <a:pt x="296366" y="110102"/>
                    </a:cubicBezTo>
                    <a:cubicBezTo>
                      <a:pt x="293613" y="116439"/>
                      <a:pt x="296366" y="123543"/>
                      <a:pt x="298670" y="129944"/>
                    </a:cubicBezTo>
                    <a:cubicBezTo>
                      <a:pt x="309167" y="158618"/>
                      <a:pt x="316079" y="192093"/>
                      <a:pt x="314160" y="222879"/>
                    </a:cubicBezTo>
                    <a:cubicBezTo>
                      <a:pt x="313711" y="230496"/>
                      <a:pt x="312239" y="238817"/>
                      <a:pt x="306671" y="244065"/>
                    </a:cubicBezTo>
                    <a:cubicBezTo>
                      <a:pt x="304686" y="245921"/>
                      <a:pt x="302190" y="247329"/>
                      <a:pt x="299502" y="247457"/>
                    </a:cubicBezTo>
                    <a:cubicBezTo>
                      <a:pt x="294317" y="247713"/>
                      <a:pt x="290158" y="243425"/>
                      <a:pt x="287213" y="239137"/>
                    </a:cubicBezTo>
                    <a:cubicBezTo>
                      <a:pt x="272812" y="218079"/>
                      <a:pt x="271148" y="191005"/>
                      <a:pt x="265515" y="165915"/>
                    </a:cubicBezTo>
                    <a:cubicBezTo>
                      <a:pt x="264235" y="160218"/>
                      <a:pt x="262443" y="154138"/>
                      <a:pt x="257899" y="150554"/>
                    </a:cubicBezTo>
                    <a:cubicBezTo>
                      <a:pt x="247978" y="142745"/>
                      <a:pt x="224872" y="150170"/>
                      <a:pt x="214056" y="154202"/>
                    </a:cubicBezTo>
                    <a:cubicBezTo>
                      <a:pt x="193509" y="161818"/>
                      <a:pt x="173412" y="173083"/>
                      <a:pt x="156899" y="18767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7165;p74">
                <a:extLst>
                  <a:ext uri="{FF2B5EF4-FFF2-40B4-BE49-F238E27FC236}">
                    <a16:creationId xmlns:a16="http://schemas.microsoft.com/office/drawing/2014/main" id="{E6E5E5A9-8B26-2667-10DB-8FFB88A07D6C}"/>
                  </a:ext>
                </a:extLst>
              </p:cNvPr>
              <p:cNvSpPr/>
              <p:nvPr/>
            </p:nvSpPr>
            <p:spPr>
              <a:xfrm>
                <a:off x="10832474" y="995699"/>
                <a:ext cx="689856" cy="548508"/>
              </a:xfrm>
              <a:custGeom>
                <a:avLst/>
                <a:gdLst/>
                <a:ahLst/>
                <a:cxnLst/>
                <a:rect l="l" t="t" r="r" b="b"/>
                <a:pathLst>
                  <a:path w="689856" h="548508" extrusionOk="0">
                    <a:moveTo>
                      <a:pt x="683062" y="112122"/>
                    </a:moveTo>
                    <a:cubicBezTo>
                      <a:pt x="663732" y="115322"/>
                      <a:pt x="644339" y="118458"/>
                      <a:pt x="625010" y="121659"/>
                    </a:cubicBezTo>
                    <a:cubicBezTo>
                      <a:pt x="610928" y="123963"/>
                      <a:pt x="595440" y="128123"/>
                      <a:pt x="580974" y="126651"/>
                    </a:cubicBezTo>
                    <a:cubicBezTo>
                      <a:pt x="615409" y="88568"/>
                      <a:pt x="648756" y="49525"/>
                      <a:pt x="681142" y="9714"/>
                    </a:cubicBezTo>
                    <a:cubicBezTo>
                      <a:pt x="685623" y="4209"/>
                      <a:pt x="678006" y="-3663"/>
                      <a:pt x="673525" y="1905"/>
                    </a:cubicBezTo>
                    <a:cubicBezTo>
                      <a:pt x="642291" y="40244"/>
                      <a:pt x="610224" y="77943"/>
                      <a:pt x="577133" y="114746"/>
                    </a:cubicBezTo>
                    <a:cubicBezTo>
                      <a:pt x="579566" y="84088"/>
                      <a:pt x="582639" y="53493"/>
                      <a:pt x="586671" y="22963"/>
                    </a:cubicBezTo>
                    <a:cubicBezTo>
                      <a:pt x="587630" y="15922"/>
                      <a:pt x="576622" y="15794"/>
                      <a:pt x="575725" y="22771"/>
                    </a:cubicBezTo>
                    <a:cubicBezTo>
                      <a:pt x="571117" y="57782"/>
                      <a:pt x="567597" y="92856"/>
                      <a:pt x="565037" y="128059"/>
                    </a:cubicBezTo>
                    <a:cubicBezTo>
                      <a:pt x="556204" y="137724"/>
                      <a:pt x="547372" y="147389"/>
                      <a:pt x="538411" y="156926"/>
                    </a:cubicBezTo>
                    <a:cubicBezTo>
                      <a:pt x="510952" y="185984"/>
                      <a:pt x="482663" y="214274"/>
                      <a:pt x="453668" y="241732"/>
                    </a:cubicBezTo>
                    <a:cubicBezTo>
                      <a:pt x="464356" y="204289"/>
                      <a:pt x="478438" y="167806"/>
                      <a:pt x="495847" y="132924"/>
                    </a:cubicBezTo>
                    <a:cubicBezTo>
                      <a:pt x="499048" y="126587"/>
                      <a:pt x="489703" y="120955"/>
                      <a:pt x="486503" y="127291"/>
                    </a:cubicBezTo>
                    <a:cubicBezTo>
                      <a:pt x="465957" y="168447"/>
                      <a:pt x="449828" y="211586"/>
                      <a:pt x="438435" y="256069"/>
                    </a:cubicBezTo>
                    <a:cubicBezTo>
                      <a:pt x="410465" y="281928"/>
                      <a:pt x="381662" y="306825"/>
                      <a:pt x="352092" y="330763"/>
                    </a:cubicBezTo>
                    <a:cubicBezTo>
                      <a:pt x="356124" y="289800"/>
                      <a:pt x="363548" y="249221"/>
                      <a:pt x="374366" y="209346"/>
                    </a:cubicBezTo>
                    <a:cubicBezTo>
                      <a:pt x="376222" y="202433"/>
                      <a:pt x="365725" y="199425"/>
                      <a:pt x="363869" y="206338"/>
                    </a:cubicBezTo>
                    <a:cubicBezTo>
                      <a:pt x="351964" y="250309"/>
                      <a:pt x="344091" y="295177"/>
                      <a:pt x="340187" y="340428"/>
                    </a:cubicBezTo>
                    <a:cubicBezTo>
                      <a:pt x="315417" y="360078"/>
                      <a:pt x="290071" y="379023"/>
                      <a:pt x="264085" y="397009"/>
                    </a:cubicBezTo>
                    <a:cubicBezTo>
                      <a:pt x="253268" y="404497"/>
                      <a:pt x="242259" y="411858"/>
                      <a:pt x="231250" y="419090"/>
                    </a:cubicBezTo>
                    <a:cubicBezTo>
                      <a:pt x="231506" y="418386"/>
                      <a:pt x="231698" y="417746"/>
                      <a:pt x="231826" y="417234"/>
                    </a:cubicBezTo>
                    <a:cubicBezTo>
                      <a:pt x="250388" y="346445"/>
                      <a:pt x="271958" y="276423"/>
                      <a:pt x="296407" y="207426"/>
                    </a:cubicBezTo>
                    <a:cubicBezTo>
                      <a:pt x="298775" y="200705"/>
                      <a:pt x="288278" y="197697"/>
                      <a:pt x="285910" y="204417"/>
                    </a:cubicBezTo>
                    <a:cubicBezTo>
                      <a:pt x="274069" y="237828"/>
                      <a:pt x="262869" y="271431"/>
                      <a:pt x="252436" y="305289"/>
                    </a:cubicBezTo>
                    <a:cubicBezTo>
                      <a:pt x="243219" y="335180"/>
                      <a:pt x="234515" y="365262"/>
                      <a:pt x="226322" y="395409"/>
                    </a:cubicBezTo>
                    <a:cubicBezTo>
                      <a:pt x="224146" y="403409"/>
                      <a:pt x="222033" y="411346"/>
                      <a:pt x="219985" y="419346"/>
                    </a:cubicBezTo>
                    <a:cubicBezTo>
                      <a:pt x="219282" y="421971"/>
                      <a:pt x="218449" y="424723"/>
                      <a:pt x="218129" y="427539"/>
                    </a:cubicBezTo>
                    <a:cubicBezTo>
                      <a:pt x="193103" y="443476"/>
                      <a:pt x="167501" y="458582"/>
                      <a:pt x="141515" y="472727"/>
                    </a:cubicBezTo>
                    <a:cubicBezTo>
                      <a:pt x="141515" y="471895"/>
                      <a:pt x="141451" y="470998"/>
                      <a:pt x="141515" y="470102"/>
                    </a:cubicBezTo>
                    <a:cubicBezTo>
                      <a:pt x="142091" y="434388"/>
                      <a:pt x="147148" y="398801"/>
                      <a:pt x="155980" y="364110"/>
                    </a:cubicBezTo>
                    <a:cubicBezTo>
                      <a:pt x="157773" y="357197"/>
                      <a:pt x="147212" y="354189"/>
                      <a:pt x="145483" y="361102"/>
                    </a:cubicBezTo>
                    <a:cubicBezTo>
                      <a:pt x="140363" y="381199"/>
                      <a:pt x="136459" y="401553"/>
                      <a:pt x="133898" y="422163"/>
                    </a:cubicBezTo>
                    <a:cubicBezTo>
                      <a:pt x="132682" y="432211"/>
                      <a:pt x="131786" y="442260"/>
                      <a:pt x="131210" y="452373"/>
                    </a:cubicBezTo>
                    <a:cubicBezTo>
                      <a:pt x="130762" y="460694"/>
                      <a:pt x="129482" y="470230"/>
                      <a:pt x="130762" y="478551"/>
                    </a:cubicBezTo>
                    <a:cubicBezTo>
                      <a:pt x="88391" y="501017"/>
                      <a:pt x="44739" y="520922"/>
                      <a:pt x="0" y="537948"/>
                    </a:cubicBezTo>
                    <a:cubicBezTo>
                      <a:pt x="1024" y="541468"/>
                      <a:pt x="2048" y="544988"/>
                      <a:pt x="3136" y="548509"/>
                    </a:cubicBezTo>
                    <a:cubicBezTo>
                      <a:pt x="46340" y="532187"/>
                      <a:pt x="88583" y="513114"/>
                      <a:pt x="129610" y="491672"/>
                    </a:cubicBezTo>
                    <a:cubicBezTo>
                      <a:pt x="131658" y="490584"/>
                      <a:pt x="133643" y="489496"/>
                      <a:pt x="135626" y="488408"/>
                    </a:cubicBezTo>
                    <a:cubicBezTo>
                      <a:pt x="138059" y="490584"/>
                      <a:pt x="141131" y="492056"/>
                      <a:pt x="144587" y="493336"/>
                    </a:cubicBezTo>
                    <a:cubicBezTo>
                      <a:pt x="154956" y="497177"/>
                      <a:pt x="165581" y="500569"/>
                      <a:pt x="176078" y="504153"/>
                    </a:cubicBezTo>
                    <a:cubicBezTo>
                      <a:pt x="197584" y="511578"/>
                      <a:pt x="219153" y="519002"/>
                      <a:pt x="240659" y="526427"/>
                    </a:cubicBezTo>
                    <a:cubicBezTo>
                      <a:pt x="247316" y="528731"/>
                      <a:pt x="250388" y="518106"/>
                      <a:pt x="243795" y="515802"/>
                    </a:cubicBezTo>
                    <a:cubicBezTo>
                      <a:pt x="225042" y="509338"/>
                      <a:pt x="206224" y="502873"/>
                      <a:pt x="187470" y="496409"/>
                    </a:cubicBezTo>
                    <a:cubicBezTo>
                      <a:pt x="178638" y="493336"/>
                      <a:pt x="169806" y="490328"/>
                      <a:pt x="160973" y="487256"/>
                    </a:cubicBezTo>
                    <a:cubicBezTo>
                      <a:pt x="156748" y="485784"/>
                      <a:pt x="151692" y="484760"/>
                      <a:pt x="147723" y="482711"/>
                    </a:cubicBezTo>
                    <a:cubicBezTo>
                      <a:pt x="147467" y="482583"/>
                      <a:pt x="147276" y="482455"/>
                      <a:pt x="147020" y="482263"/>
                    </a:cubicBezTo>
                    <a:cubicBezTo>
                      <a:pt x="172686" y="468310"/>
                      <a:pt x="197903" y="453397"/>
                      <a:pt x="222610" y="437716"/>
                    </a:cubicBezTo>
                    <a:cubicBezTo>
                      <a:pt x="224273" y="438676"/>
                      <a:pt x="226258" y="439188"/>
                      <a:pt x="228306" y="439636"/>
                    </a:cubicBezTo>
                    <a:cubicBezTo>
                      <a:pt x="235538" y="441172"/>
                      <a:pt x="242899" y="442388"/>
                      <a:pt x="250196" y="443604"/>
                    </a:cubicBezTo>
                    <a:cubicBezTo>
                      <a:pt x="309144" y="453781"/>
                      <a:pt x="368733" y="459862"/>
                      <a:pt x="428578" y="461782"/>
                    </a:cubicBezTo>
                    <a:cubicBezTo>
                      <a:pt x="435618" y="462038"/>
                      <a:pt x="435939" y="450965"/>
                      <a:pt x="428898" y="450773"/>
                    </a:cubicBezTo>
                    <a:cubicBezTo>
                      <a:pt x="393503" y="449621"/>
                      <a:pt x="358172" y="447125"/>
                      <a:pt x="323034" y="443092"/>
                    </a:cubicBezTo>
                    <a:cubicBezTo>
                      <a:pt x="304216" y="440916"/>
                      <a:pt x="285463" y="438356"/>
                      <a:pt x="266837" y="435348"/>
                    </a:cubicBezTo>
                    <a:cubicBezTo>
                      <a:pt x="258964" y="434068"/>
                      <a:pt x="251092" y="432723"/>
                      <a:pt x="243219" y="431315"/>
                    </a:cubicBezTo>
                    <a:cubicBezTo>
                      <a:pt x="242067" y="431123"/>
                      <a:pt x="237843" y="430803"/>
                      <a:pt x="234387" y="430227"/>
                    </a:cubicBezTo>
                    <a:cubicBezTo>
                      <a:pt x="270357" y="406865"/>
                      <a:pt x="305304" y="381775"/>
                      <a:pt x="339163" y="355277"/>
                    </a:cubicBezTo>
                    <a:cubicBezTo>
                      <a:pt x="339227" y="358158"/>
                      <a:pt x="341723" y="360142"/>
                      <a:pt x="344411" y="360398"/>
                    </a:cubicBezTo>
                    <a:cubicBezTo>
                      <a:pt x="384031" y="364110"/>
                      <a:pt x="423649" y="367758"/>
                      <a:pt x="463205" y="371471"/>
                    </a:cubicBezTo>
                    <a:cubicBezTo>
                      <a:pt x="470245" y="372111"/>
                      <a:pt x="470501" y="361102"/>
                      <a:pt x="463524" y="360462"/>
                    </a:cubicBezTo>
                    <a:cubicBezTo>
                      <a:pt x="425826" y="356941"/>
                      <a:pt x="388127" y="353421"/>
                      <a:pt x="350428" y="349901"/>
                    </a:cubicBezTo>
                    <a:cubicBezTo>
                      <a:pt x="350492" y="348621"/>
                      <a:pt x="350620" y="347341"/>
                      <a:pt x="350747" y="346125"/>
                    </a:cubicBezTo>
                    <a:cubicBezTo>
                      <a:pt x="378142" y="324299"/>
                      <a:pt x="404768" y="301577"/>
                      <a:pt x="430754" y="278151"/>
                    </a:cubicBezTo>
                    <a:cubicBezTo>
                      <a:pt x="434338" y="274887"/>
                      <a:pt x="437795" y="271559"/>
                      <a:pt x="441379" y="268294"/>
                    </a:cubicBezTo>
                    <a:cubicBezTo>
                      <a:pt x="441635" y="268294"/>
                      <a:pt x="441891" y="268486"/>
                      <a:pt x="442147" y="268486"/>
                    </a:cubicBezTo>
                    <a:cubicBezTo>
                      <a:pt x="488039" y="267398"/>
                      <a:pt x="533867" y="262406"/>
                      <a:pt x="579054" y="253701"/>
                    </a:cubicBezTo>
                    <a:cubicBezTo>
                      <a:pt x="586030" y="252357"/>
                      <a:pt x="583407" y="241668"/>
                      <a:pt x="576494" y="243012"/>
                    </a:cubicBezTo>
                    <a:cubicBezTo>
                      <a:pt x="535915" y="250885"/>
                      <a:pt x="494887" y="255429"/>
                      <a:pt x="453668" y="256966"/>
                    </a:cubicBezTo>
                    <a:cubicBezTo>
                      <a:pt x="494823" y="218498"/>
                      <a:pt x="534186" y="178239"/>
                      <a:pt x="572206" y="136636"/>
                    </a:cubicBezTo>
                    <a:cubicBezTo>
                      <a:pt x="588847" y="140476"/>
                      <a:pt x="606512" y="136124"/>
                      <a:pt x="623153" y="133372"/>
                    </a:cubicBezTo>
                    <a:cubicBezTo>
                      <a:pt x="644019" y="129979"/>
                      <a:pt x="664885" y="126523"/>
                      <a:pt x="685751" y="123131"/>
                    </a:cubicBezTo>
                    <a:cubicBezTo>
                      <a:pt x="692727" y="121979"/>
                      <a:pt x="690103" y="111290"/>
                      <a:pt x="683190" y="1124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7166;p74">
              <a:extLst>
                <a:ext uri="{FF2B5EF4-FFF2-40B4-BE49-F238E27FC236}">
                  <a16:creationId xmlns:a16="http://schemas.microsoft.com/office/drawing/2014/main" id="{6F7B206A-374C-3BF6-8983-46E953892831}"/>
                </a:ext>
              </a:extLst>
            </p:cNvPr>
            <p:cNvGrpSpPr/>
            <p:nvPr/>
          </p:nvGrpSpPr>
          <p:grpSpPr>
            <a:xfrm>
              <a:off x="9718344" y="933163"/>
              <a:ext cx="884361" cy="612138"/>
              <a:chOff x="9718344" y="933163"/>
              <a:chExt cx="884361" cy="612138"/>
            </a:xfrm>
          </p:grpSpPr>
          <p:sp>
            <p:nvSpPr>
              <p:cNvPr id="16" name="Google Shape;7167;p74">
                <a:extLst>
                  <a:ext uri="{FF2B5EF4-FFF2-40B4-BE49-F238E27FC236}">
                    <a16:creationId xmlns:a16="http://schemas.microsoft.com/office/drawing/2014/main" id="{76F644C1-C403-F282-4BB0-320BC6D5ABCF}"/>
                  </a:ext>
                </a:extLst>
              </p:cNvPr>
              <p:cNvSpPr/>
              <p:nvPr/>
            </p:nvSpPr>
            <p:spPr>
              <a:xfrm>
                <a:off x="9718344" y="933163"/>
                <a:ext cx="884361" cy="612138"/>
              </a:xfrm>
              <a:custGeom>
                <a:avLst/>
                <a:gdLst/>
                <a:ahLst/>
                <a:cxnLst/>
                <a:rect l="l" t="t" r="r" b="b"/>
                <a:pathLst>
                  <a:path w="884361" h="612138" extrusionOk="0">
                    <a:moveTo>
                      <a:pt x="661358" y="154176"/>
                    </a:moveTo>
                    <a:cubicBezTo>
                      <a:pt x="722227" y="126142"/>
                      <a:pt x="771383" y="257801"/>
                      <a:pt x="794297" y="298252"/>
                    </a:cubicBezTo>
                    <a:cubicBezTo>
                      <a:pt x="813818" y="332751"/>
                      <a:pt x="831291" y="368721"/>
                      <a:pt x="846524" y="405908"/>
                    </a:cubicBezTo>
                    <a:cubicBezTo>
                      <a:pt x="849917" y="414165"/>
                      <a:pt x="878272" y="497052"/>
                      <a:pt x="883520" y="514013"/>
                    </a:cubicBezTo>
                    <a:cubicBezTo>
                      <a:pt x="884159" y="515933"/>
                      <a:pt x="884416" y="517021"/>
                      <a:pt x="884352" y="517085"/>
                    </a:cubicBezTo>
                    <a:cubicBezTo>
                      <a:pt x="882559" y="517533"/>
                      <a:pt x="880767" y="517981"/>
                      <a:pt x="878975" y="518493"/>
                    </a:cubicBezTo>
                    <a:cubicBezTo>
                      <a:pt x="779191" y="543583"/>
                      <a:pt x="680815" y="575138"/>
                      <a:pt x="582120" y="602916"/>
                    </a:cubicBezTo>
                    <a:cubicBezTo>
                      <a:pt x="561254" y="608741"/>
                      <a:pt x="534692" y="616997"/>
                      <a:pt x="514402" y="608485"/>
                    </a:cubicBezTo>
                    <a:cubicBezTo>
                      <a:pt x="493089" y="599524"/>
                      <a:pt x="475039" y="578530"/>
                      <a:pt x="495393" y="555296"/>
                    </a:cubicBezTo>
                    <a:cubicBezTo>
                      <a:pt x="507682" y="541215"/>
                      <a:pt x="524003" y="532126"/>
                      <a:pt x="539877" y="523358"/>
                    </a:cubicBezTo>
                    <a:cubicBezTo>
                      <a:pt x="530531" y="519133"/>
                      <a:pt x="499873" y="531998"/>
                      <a:pt x="489248" y="534303"/>
                    </a:cubicBezTo>
                    <a:cubicBezTo>
                      <a:pt x="469919" y="538399"/>
                      <a:pt x="450333" y="544031"/>
                      <a:pt x="430876" y="546848"/>
                    </a:cubicBezTo>
                    <a:cubicBezTo>
                      <a:pt x="399513" y="551264"/>
                      <a:pt x="368279" y="560801"/>
                      <a:pt x="336468" y="564769"/>
                    </a:cubicBezTo>
                    <a:cubicBezTo>
                      <a:pt x="307217" y="568417"/>
                      <a:pt x="235852" y="567457"/>
                      <a:pt x="232076" y="523870"/>
                    </a:cubicBezTo>
                    <a:cubicBezTo>
                      <a:pt x="229771" y="497436"/>
                      <a:pt x="262862" y="477658"/>
                      <a:pt x="280208" y="464729"/>
                    </a:cubicBezTo>
                    <a:cubicBezTo>
                      <a:pt x="309138" y="443351"/>
                      <a:pt x="342101" y="430102"/>
                      <a:pt x="374359" y="417237"/>
                    </a:cubicBezTo>
                    <a:cubicBezTo>
                      <a:pt x="332372" y="425750"/>
                      <a:pt x="290129" y="434263"/>
                      <a:pt x="247885" y="435351"/>
                    </a:cubicBezTo>
                    <a:cubicBezTo>
                      <a:pt x="205513" y="436439"/>
                      <a:pt x="162758" y="429782"/>
                      <a:pt x="126019" y="409237"/>
                    </a:cubicBezTo>
                    <a:cubicBezTo>
                      <a:pt x="108546" y="399508"/>
                      <a:pt x="90817" y="381842"/>
                      <a:pt x="94849" y="360145"/>
                    </a:cubicBezTo>
                    <a:cubicBezTo>
                      <a:pt x="98305" y="341519"/>
                      <a:pt x="115970" y="330062"/>
                      <a:pt x="132164" y="322766"/>
                    </a:cubicBezTo>
                    <a:cubicBezTo>
                      <a:pt x="178503" y="301900"/>
                      <a:pt x="228875" y="293451"/>
                      <a:pt x="277456" y="298444"/>
                    </a:cubicBezTo>
                    <a:cubicBezTo>
                      <a:pt x="189064" y="284683"/>
                      <a:pt x="97089" y="269386"/>
                      <a:pt x="26555" y="212741"/>
                    </a:cubicBezTo>
                    <a:cubicBezTo>
                      <a:pt x="17979" y="205828"/>
                      <a:pt x="9658" y="198084"/>
                      <a:pt x="4474" y="187779"/>
                    </a:cubicBezTo>
                    <a:cubicBezTo>
                      <a:pt x="-647" y="177538"/>
                      <a:pt x="-1927" y="164097"/>
                      <a:pt x="3578" y="153472"/>
                    </a:cubicBezTo>
                    <a:cubicBezTo>
                      <a:pt x="12539" y="136191"/>
                      <a:pt x="33916" y="133055"/>
                      <a:pt x="51582" y="133823"/>
                    </a:cubicBezTo>
                    <a:cubicBezTo>
                      <a:pt x="135748" y="137151"/>
                      <a:pt x="206730" y="177154"/>
                      <a:pt x="283216" y="206213"/>
                    </a:cubicBezTo>
                    <a:cubicBezTo>
                      <a:pt x="252686" y="180162"/>
                      <a:pt x="225227" y="149888"/>
                      <a:pt x="201673" y="116285"/>
                    </a:cubicBezTo>
                    <a:cubicBezTo>
                      <a:pt x="181640" y="87867"/>
                      <a:pt x="163847" y="53880"/>
                      <a:pt x="168135" y="17078"/>
                    </a:cubicBezTo>
                    <a:cubicBezTo>
                      <a:pt x="168647" y="12597"/>
                      <a:pt x="169671" y="7733"/>
                      <a:pt x="172679" y="4404"/>
                    </a:cubicBezTo>
                    <a:cubicBezTo>
                      <a:pt x="177288" y="-652"/>
                      <a:pt x="184648" y="-460"/>
                      <a:pt x="190793" y="628"/>
                    </a:cubicBezTo>
                    <a:cubicBezTo>
                      <a:pt x="232460" y="7797"/>
                      <a:pt x="267855" y="34743"/>
                      <a:pt x="299858" y="63417"/>
                    </a:cubicBezTo>
                    <a:cubicBezTo>
                      <a:pt x="336596" y="96316"/>
                      <a:pt x="370775" y="132479"/>
                      <a:pt x="401945" y="171522"/>
                    </a:cubicBezTo>
                    <a:cubicBezTo>
                      <a:pt x="384600" y="149376"/>
                      <a:pt x="368854" y="128190"/>
                      <a:pt x="359062" y="97340"/>
                    </a:cubicBezTo>
                    <a:cubicBezTo>
                      <a:pt x="351381" y="72954"/>
                      <a:pt x="339029" y="28598"/>
                      <a:pt x="369175" y="14069"/>
                    </a:cubicBezTo>
                    <a:cubicBezTo>
                      <a:pt x="377239" y="10165"/>
                      <a:pt x="386008" y="10101"/>
                      <a:pt x="395097" y="12533"/>
                    </a:cubicBezTo>
                    <a:cubicBezTo>
                      <a:pt x="423259" y="20278"/>
                      <a:pt x="453725" y="52152"/>
                      <a:pt x="470623" y="67321"/>
                    </a:cubicBezTo>
                    <a:cubicBezTo>
                      <a:pt x="504929" y="97980"/>
                      <a:pt x="535140" y="133567"/>
                      <a:pt x="564647" y="169602"/>
                    </a:cubicBezTo>
                    <a:cubicBezTo>
                      <a:pt x="579943" y="188291"/>
                      <a:pt x="595049" y="207173"/>
                      <a:pt x="610474" y="225734"/>
                    </a:cubicBezTo>
                    <a:cubicBezTo>
                      <a:pt x="622763" y="240583"/>
                      <a:pt x="644397" y="257033"/>
                      <a:pt x="652909" y="274506"/>
                    </a:cubicBezTo>
                    <a:cubicBezTo>
                      <a:pt x="643372" y="254792"/>
                      <a:pt x="633579" y="234375"/>
                      <a:pt x="632620" y="211653"/>
                    </a:cubicBezTo>
                    <a:cubicBezTo>
                      <a:pt x="631532" y="188931"/>
                      <a:pt x="641772" y="163201"/>
                      <a:pt x="661422" y="1542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7168;p74">
                <a:extLst>
                  <a:ext uri="{FF2B5EF4-FFF2-40B4-BE49-F238E27FC236}">
                    <a16:creationId xmlns:a16="http://schemas.microsoft.com/office/drawing/2014/main" id="{A8B22B3C-3815-E957-2E1C-6CD52828A367}"/>
                  </a:ext>
                </a:extLst>
              </p:cNvPr>
              <p:cNvSpPr/>
              <p:nvPr/>
            </p:nvSpPr>
            <p:spPr>
              <a:xfrm>
                <a:off x="9802863" y="992168"/>
                <a:ext cx="799777" cy="504142"/>
              </a:xfrm>
              <a:custGeom>
                <a:avLst/>
                <a:gdLst/>
                <a:ahLst/>
                <a:cxnLst/>
                <a:rect l="l" t="t" r="r" b="b"/>
                <a:pathLst>
                  <a:path w="799777" h="504142" extrusionOk="0">
                    <a:moveTo>
                      <a:pt x="535811" y="331478"/>
                    </a:moveTo>
                    <a:cubicBezTo>
                      <a:pt x="536132" y="331990"/>
                      <a:pt x="536323" y="332566"/>
                      <a:pt x="536323" y="333270"/>
                    </a:cubicBezTo>
                    <a:cubicBezTo>
                      <a:pt x="593608" y="357400"/>
                      <a:pt x="652364" y="382490"/>
                      <a:pt x="709393" y="410140"/>
                    </a:cubicBezTo>
                    <a:cubicBezTo>
                      <a:pt x="666637" y="331670"/>
                      <a:pt x="628363" y="249295"/>
                      <a:pt x="595656" y="164872"/>
                    </a:cubicBezTo>
                    <a:cubicBezTo>
                      <a:pt x="595080" y="163336"/>
                      <a:pt x="595784" y="161608"/>
                      <a:pt x="597192" y="160840"/>
                    </a:cubicBezTo>
                    <a:cubicBezTo>
                      <a:pt x="598601" y="160136"/>
                      <a:pt x="600201" y="160776"/>
                      <a:pt x="600841" y="162312"/>
                    </a:cubicBezTo>
                    <a:cubicBezTo>
                      <a:pt x="634508" y="249167"/>
                      <a:pt x="674126" y="334038"/>
                      <a:pt x="718418" y="414556"/>
                    </a:cubicBezTo>
                    <a:cubicBezTo>
                      <a:pt x="745300" y="427741"/>
                      <a:pt x="772246" y="441246"/>
                      <a:pt x="798936" y="455071"/>
                    </a:cubicBezTo>
                    <a:cubicBezTo>
                      <a:pt x="799576" y="456992"/>
                      <a:pt x="799832" y="458080"/>
                      <a:pt x="799768" y="458144"/>
                    </a:cubicBezTo>
                    <a:cubicBezTo>
                      <a:pt x="797976" y="458592"/>
                      <a:pt x="796184" y="459040"/>
                      <a:pt x="794392" y="459552"/>
                    </a:cubicBezTo>
                    <a:cubicBezTo>
                      <a:pt x="769238" y="446559"/>
                      <a:pt x="743892" y="433886"/>
                      <a:pt x="718610" y="421469"/>
                    </a:cubicBezTo>
                    <a:cubicBezTo>
                      <a:pt x="718226" y="421725"/>
                      <a:pt x="717842" y="421917"/>
                      <a:pt x="717458" y="421917"/>
                    </a:cubicBezTo>
                    <a:cubicBezTo>
                      <a:pt x="631179" y="429277"/>
                      <a:pt x="544516" y="457568"/>
                      <a:pt x="467006" y="503715"/>
                    </a:cubicBezTo>
                    <a:cubicBezTo>
                      <a:pt x="465598" y="504611"/>
                      <a:pt x="463934" y="504035"/>
                      <a:pt x="463230" y="502563"/>
                    </a:cubicBezTo>
                    <a:cubicBezTo>
                      <a:pt x="462590" y="501091"/>
                      <a:pt x="463102" y="499299"/>
                      <a:pt x="464510" y="498403"/>
                    </a:cubicBezTo>
                    <a:cubicBezTo>
                      <a:pt x="540291" y="453343"/>
                      <a:pt x="624650" y="425117"/>
                      <a:pt x="708945" y="416732"/>
                    </a:cubicBezTo>
                    <a:cubicBezTo>
                      <a:pt x="649100" y="387610"/>
                      <a:pt x="587272" y="361368"/>
                      <a:pt x="527107" y="336022"/>
                    </a:cubicBezTo>
                    <a:cubicBezTo>
                      <a:pt x="481535" y="332822"/>
                      <a:pt x="435132" y="350807"/>
                      <a:pt x="387639" y="371225"/>
                    </a:cubicBezTo>
                    <a:cubicBezTo>
                      <a:pt x="336435" y="393243"/>
                      <a:pt x="286767" y="415708"/>
                      <a:pt x="241580" y="447967"/>
                    </a:cubicBezTo>
                    <a:cubicBezTo>
                      <a:pt x="240300" y="448927"/>
                      <a:pt x="238572" y="448479"/>
                      <a:pt x="237740" y="447135"/>
                    </a:cubicBezTo>
                    <a:cubicBezTo>
                      <a:pt x="236972" y="445727"/>
                      <a:pt x="237420" y="443871"/>
                      <a:pt x="238699" y="442911"/>
                    </a:cubicBezTo>
                    <a:cubicBezTo>
                      <a:pt x="284335" y="410332"/>
                      <a:pt x="334323" y="387738"/>
                      <a:pt x="385784" y="365592"/>
                    </a:cubicBezTo>
                    <a:cubicBezTo>
                      <a:pt x="428539" y="347223"/>
                      <a:pt x="470462" y="330838"/>
                      <a:pt x="512002" y="329749"/>
                    </a:cubicBezTo>
                    <a:cubicBezTo>
                      <a:pt x="484543" y="318101"/>
                      <a:pt x="456573" y="306260"/>
                      <a:pt x="428603" y="294099"/>
                    </a:cubicBezTo>
                    <a:cubicBezTo>
                      <a:pt x="311794" y="283218"/>
                      <a:pt x="193256" y="290578"/>
                      <a:pt x="76255" y="315988"/>
                    </a:cubicBezTo>
                    <a:cubicBezTo>
                      <a:pt x="74783" y="316308"/>
                      <a:pt x="73375" y="315220"/>
                      <a:pt x="73182" y="313620"/>
                    </a:cubicBezTo>
                    <a:cubicBezTo>
                      <a:pt x="72927" y="311892"/>
                      <a:pt x="74015" y="310292"/>
                      <a:pt x="75486" y="310036"/>
                    </a:cubicBezTo>
                    <a:cubicBezTo>
                      <a:pt x="186984" y="285842"/>
                      <a:pt x="299953" y="278033"/>
                      <a:pt x="411513" y="286610"/>
                    </a:cubicBezTo>
                    <a:cubicBezTo>
                      <a:pt x="396536" y="279954"/>
                      <a:pt x="381687" y="273297"/>
                      <a:pt x="366902" y="266448"/>
                    </a:cubicBezTo>
                    <a:cubicBezTo>
                      <a:pt x="261997" y="217805"/>
                      <a:pt x="136612" y="163976"/>
                      <a:pt x="2073" y="133830"/>
                    </a:cubicBezTo>
                    <a:cubicBezTo>
                      <a:pt x="601" y="133510"/>
                      <a:pt x="-295" y="131846"/>
                      <a:pt x="89" y="130246"/>
                    </a:cubicBezTo>
                    <a:cubicBezTo>
                      <a:pt x="537" y="128646"/>
                      <a:pt x="2009" y="127557"/>
                      <a:pt x="3481" y="127813"/>
                    </a:cubicBezTo>
                    <a:cubicBezTo>
                      <a:pt x="138532" y="158088"/>
                      <a:pt x="264174" y="212044"/>
                      <a:pt x="369334" y="260816"/>
                    </a:cubicBezTo>
                    <a:cubicBezTo>
                      <a:pt x="380471" y="266000"/>
                      <a:pt x="391736" y="271057"/>
                      <a:pt x="403001" y="276113"/>
                    </a:cubicBezTo>
                    <a:cubicBezTo>
                      <a:pt x="343668" y="232526"/>
                      <a:pt x="193576" y="115012"/>
                      <a:pt x="140260" y="4540"/>
                    </a:cubicBezTo>
                    <a:cubicBezTo>
                      <a:pt x="139556" y="3132"/>
                      <a:pt x="140132" y="1275"/>
                      <a:pt x="141412" y="443"/>
                    </a:cubicBezTo>
                    <a:cubicBezTo>
                      <a:pt x="142820" y="-453"/>
                      <a:pt x="144548" y="59"/>
                      <a:pt x="145188" y="1531"/>
                    </a:cubicBezTo>
                    <a:cubicBezTo>
                      <a:pt x="209961" y="135686"/>
                      <a:pt x="419962" y="281106"/>
                      <a:pt x="430139" y="288082"/>
                    </a:cubicBezTo>
                    <a:cubicBezTo>
                      <a:pt x="460862" y="301523"/>
                      <a:pt x="491648" y="314580"/>
                      <a:pt x="521922" y="327253"/>
                    </a:cubicBezTo>
                    <a:cubicBezTo>
                      <a:pt x="523458" y="327957"/>
                      <a:pt x="525058" y="328597"/>
                      <a:pt x="526658" y="329301"/>
                    </a:cubicBezTo>
                    <a:cubicBezTo>
                      <a:pt x="461438" y="240462"/>
                      <a:pt x="394808" y="148359"/>
                      <a:pt x="358518" y="37822"/>
                    </a:cubicBezTo>
                    <a:cubicBezTo>
                      <a:pt x="358005" y="36222"/>
                      <a:pt x="358773" y="34430"/>
                      <a:pt x="360182" y="33854"/>
                    </a:cubicBezTo>
                    <a:cubicBezTo>
                      <a:pt x="361654" y="33150"/>
                      <a:pt x="363254" y="33982"/>
                      <a:pt x="363766" y="35454"/>
                    </a:cubicBezTo>
                    <a:cubicBezTo>
                      <a:pt x="400633" y="147655"/>
                      <a:pt x="469246" y="241166"/>
                      <a:pt x="535619" y="3315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7169;p74">
              <a:extLst>
                <a:ext uri="{FF2B5EF4-FFF2-40B4-BE49-F238E27FC236}">
                  <a16:creationId xmlns:a16="http://schemas.microsoft.com/office/drawing/2014/main" id="{F3F4B380-2346-DC16-F344-40E556081DFC}"/>
                </a:ext>
              </a:extLst>
            </p:cNvPr>
            <p:cNvGrpSpPr/>
            <p:nvPr/>
          </p:nvGrpSpPr>
          <p:grpSpPr>
            <a:xfrm>
              <a:off x="10943515" y="248536"/>
              <a:ext cx="632881" cy="801424"/>
              <a:chOff x="10943515" y="248536"/>
              <a:chExt cx="632881" cy="801424"/>
            </a:xfrm>
          </p:grpSpPr>
          <p:sp>
            <p:nvSpPr>
              <p:cNvPr id="14" name="Google Shape;7170;p74">
                <a:extLst>
                  <a:ext uri="{FF2B5EF4-FFF2-40B4-BE49-F238E27FC236}">
                    <a16:creationId xmlns:a16="http://schemas.microsoft.com/office/drawing/2014/main" id="{7942383D-AA6E-6237-0D30-59E5DE2CEDFD}"/>
                  </a:ext>
                </a:extLst>
              </p:cNvPr>
              <p:cNvSpPr/>
              <p:nvPr/>
            </p:nvSpPr>
            <p:spPr>
              <a:xfrm>
                <a:off x="10943515" y="248536"/>
                <a:ext cx="632881" cy="801424"/>
              </a:xfrm>
              <a:custGeom>
                <a:avLst/>
                <a:gdLst/>
                <a:ahLst/>
                <a:cxnLst/>
                <a:rect l="l" t="t" r="r" b="b"/>
                <a:pathLst>
                  <a:path w="632881" h="801424" extrusionOk="0">
                    <a:moveTo>
                      <a:pt x="55756" y="381167"/>
                    </a:moveTo>
                    <a:cubicBezTo>
                      <a:pt x="-8057" y="389487"/>
                      <a:pt x="4616" y="525370"/>
                      <a:pt x="1800" y="571198"/>
                    </a:cubicBezTo>
                    <a:cubicBezTo>
                      <a:pt x="-568" y="610241"/>
                      <a:pt x="-632" y="649476"/>
                      <a:pt x="1800" y="688583"/>
                    </a:cubicBezTo>
                    <a:cubicBezTo>
                      <a:pt x="2312" y="697288"/>
                      <a:pt x="12553" y="781455"/>
                      <a:pt x="15113" y="798416"/>
                    </a:cubicBezTo>
                    <a:cubicBezTo>
                      <a:pt x="15369" y="800336"/>
                      <a:pt x="15625" y="801424"/>
                      <a:pt x="15625" y="801424"/>
                    </a:cubicBezTo>
                    <a:cubicBezTo>
                      <a:pt x="17353" y="800848"/>
                      <a:pt x="19081" y="800336"/>
                      <a:pt x="20810" y="799824"/>
                    </a:cubicBezTo>
                    <a:cubicBezTo>
                      <a:pt x="116689" y="768717"/>
                      <a:pt x="214041" y="743756"/>
                      <a:pt x="310112" y="715465"/>
                    </a:cubicBezTo>
                    <a:cubicBezTo>
                      <a:pt x="330402" y="709513"/>
                      <a:pt x="356516" y="702472"/>
                      <a:pt x="370405" y="684743"/>
                    </a:cubicBezTo>
                    <a:cubicBezTo>
                      <a:pt x="384935" y="666117"/>
                      <a:pt x="391655" y="639107"/>
                      <a:pt x="364581" y="630275"/>
                    </a:cubicBezTo>
                    <a:cubicBezTo>
                      <a:pt x="348196" y="624898"/>
                      <a:pt x="330466" y="625858"/>
                      <a:pt x="313248" y="626754"/>
                    </a:cubicBezTo>
                    <a:cubicBezTo>
                      <a:pt x="319522" y="618370"/>
                      <a:pt x="351076" y="613057"/>
                      <a:pt x="361125" y="609473"/>
                    </a:cubicBezTo>
                    <a:cubicBezTo>
                      <a:pt x="379366" y="602816"/>
                      <a:pt x="398504" y="597312"/>
                      <a:pt x="416297" y="589503"/>
                    </a:cubicBezTo>
                    <a:cubicBezTo>
                      <a:pt x="444971" y="576830"/>
                      <a:pt x="475693" y="568510"/>
                      <a:pt x="504624" y="555197"/>
                    </a:cubicBezTo>
                    <a:cubicBezTo>
                      <a:pt x="531250" y="542972"/>
                      <a:pt x="591927" y="504889"/>
                      <a:pt x="577014" y="466421"/>
                    </a:cubicBezTo>
                    <a:cubicBezTo>
                      <a:pt x="567989" y="443060"/>
                      <a:pt x="531442" y="443828"/>
                      <a:pt x="511217" y="442036"/>
                    </a:cubicBezTo>
                    <a:cubicBezTo>
                      <a:pt x="477550" y="439219"/>
                      <a:pt x="443819" y="445364"/>
                      <a:pt x="410856" y="451444"/>
                    </a:cubicBezTo>
                    <a:cubicBezTo>
                      <a:pt x="450348" y="436659"/>
                      <a:pt x="490031" y="421746"/>
                      <a:pt x="526706" y="400560"/>
                    </a:cubicBezTo>
                    <a:cubicBezTo>
                      <a:pt x="563445" y="379375"/>
                      <a:pt x="597240" y="351468"/>
                      <a:pt x="620217" y="315113"/>
                    </a:cubicBezTo>
                    <a:cubicBezTo>
                      <a:pt x="631162" y="297832"/>
                      <a:pt x="638970" y="273766"/>
                      <a:pt x="626490" y="257701"/>
                    </a:cubicBezTo>
                    <a:cubicBezTo>
                      <a:pt x="615801" y="243940"/>
                      <a:pt x="595895" y="243556"/>
                      <a:pt x="578998" y="245860"/>
                    </a:cubicBezTo>
                    <a:cubicBezTo>
                      <a:pt x="530610" y="252581"/>
                      <a:pt x="483950" y="271846"/>
                      <a:pt x="444459" y="301352"/>
                    </a:cubicBezTo>
                    <a:cubicBezTo>
                      <a:pt x="514417" y="243684"/>
                      <a:pt x="586870" y="182815"/>
                      <a:pt x="623673" y="98584"/>
                    </a:cubicBezTo>
                    <a:cubicBezTo>
                      <a:pt x="628154" y="88279"/>
                      <a:pt x="632058" y="77463"/>
                      <a:pt x="632186" y="66134"/>
                    </a:cubicBezTo>
                    <a:cubicBezTo>
                      <a:pt x="632314" y="54869"/>
                      <a:pt x="627834" y="42964"/>
                      <a:pt x="618681" y="36947"/>
                    </a:cubicBezTo>
                    <a:cubicBezTo>
                      <a:pt x="603832" y="27155"/>
                      <a:pt x="584247" y="35731"/>
                      <a:pt x="569461" y="45588"/>
                    </a:cubicBezTo>
                    <a:cubicBezTo>
                      <a:pt x="498800" y="92376"/>
                      <a:pt x="454636" y="162845"/>
                      <a:pt x="401192" y="227170"/>
                    </a:cubicBezTo>
                    <a:cubicBezTo>
                      <a:pt x="416489" y="189407"/>
                      <a:pt x="427434" y="149724"/>
                      <a:pt x="433642" y="109273"/>
                    </a:cubicBezTo>
                    <a:cubicBezTo>
                      <a:pt x="438955" y="75030"/>
                      <a:pt x="440107" y="37267"/>
                      <a:pt x="421098" y="8721"/>
                    </a:cubicBezTo>
                    <a:cubicBezTo>
                      <a:pt x="418794" y="5201"/>
                      <a:pt x="415913" y="1681"/>
                      <a:pt x="411945" y="464"/>
                    </a:cubicBezTo>
                    <a:cubicBezTo>
                      <a:pt x="405864" y="-1392"/>
                      <a:pt x="399719" y="2641"/>
                      <a:pt x="394855" y="6801"/>
                    </a:cubicBezTo>
                    <a:cubicBezTo>
                      <a:pt x="362148" y="34579"/>
                      <a:pt x="343011" y="75606"/>
                      <a:pt x="327586" y="116314"/>
                    </a:cubicBezTo>
                    <a:cubicBezTo>
                      <a:pt x="309793" y="163037"/>
                      <a:pt x="295520" y="211169"/>
                      <a:pt x="285087" y="260133"/>
                    </a:cubicBezTo>
                    <a:cubicBezTo>
                      <a:pt x="290783" y="232547"/>
                      <a:pt x="295392" y="206561"/>
                      <a:pt x="290975" y="175646"/>
                    </a:cubicBezTo>
                    <a:cubicBezTo>
                      <a:pt x="287455" y="151196"/>
                      <a:pt x="279582" y="107609"/>
                      <a:pt x="247707" y="111193"/>
                    </a:cubicBezTo>
                    <a:cubicBezTo>
                      <a:pt x="239195" y="112089"/>
                      <a:pt x="231642" y="116698"/>
                      <a:pt x="224922" y="123418"/>
                    </a:cubicBezTo>
                    <a:cubicBezTo>
                      <a:pt x="204056" y="144604"/>
                      <a:pt x="191191" y="187167"/>
                      <a:pt x="182998" y="208737"/>
                    </a:cubicBezTo>
                    <a:cubicBezTo>
                      <a:pt x="166357" y="252324"/>
                      <a:pt x="155284" y="297896"/>
                      <a:pt x="144980" y="343468"/>
                    </a:cubicBezTo>
                    <a:cubicBezTo>
                      <a:pt x="139667" y="367086"/>
                      <a:pt x="134547" y="390767"/>
                      <a:pt x="129106" y="414385"/>
                    </a:cubicBezTo>
                    <a:cubicBezTo>
                      <a:pt x="124754" y="433203"/>
                      <a:pt x="113041" y="458293"/>
                      <a:pt x="113041" y="477430"/>
                    </a:cubicBezTo>
                    <a:cubicBezTo>
                      <a:pt x="113041" y="455989"/>
                      <a:pt x="112913" y="433779"/>
                      <a:pt x="104272" y="414193"/>
                    </a:cubicBezTo>
                    <a:cubicBezTo>
                      <a:pt x="95759" y="394608"/>
                      <a:pt x="76302" y="378414"/>
                      <a:pt x="55756" y="3811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7171;p74">
                <a:extLst>
                  <a:ext uri="{FF2B5EF4-FFF2-40B4-BE49-F238E27FC236}">
                    <a16:creationId xmlns:a16="http://schemas.microsoft.com/office/drawing/2014/main" id="{4153D156-6055-B274-1C71-9B1CBE38F654}"/>
                  </a:ext>
                </a:extLst>
              </p:cNvPr>
              <p:cNvSpPr/>
              <p:nvPr/>
            </p:nvSpPr>
            <p:spPr>
              <a:xfrm>
                <a:off x="10958564" y="322990"/>
                <a:ext cx="562827" cy="726969"/>
              </a:xfrm>
              <a:custGeom>
                <a:avLst/>
                <a:gdLst/>
                <a:ahLst/>
                <a:cxnLst/>
                <a:rect l="l" t="t" r="r" b="b"/>
                <a:pathLst>
                  <a:path w="562827" h="726969" extrusionOk="0">
                    <a:moveTo>
                      <a:pt x="174030" y="483110"/>
                    </a:moveTo>
                    <a:cubicBezTo>
                      <a:pt x="173966" y="483750"/>
                      <a:pt x="174030" y="484326"/>
                      <a:pt x="174286" y="484839"/>
                    </a:cubicBezTo>
                    <a:cubicBezTo>
                      <a:pt x="135243" y="534955"/>
                      <a:pt x="95368" y="586607"/>
                      <a:pt x="58053" y="639539"/>
                    </a:cubicBezTo>
                    <a:cubicBezTo>
                      <a:pt x="62021" y="551532"/>
                      <a:pt x="60549" y="462565"/>
                      <a:pt x="53508" y="374814"/>
                    </a:cubicBezTo>
                    <a:cubicBezTo>
                      <a:pt x="53380" y="373278"/>
                      <a:pt x="52036" y="372126"/>
                      <a:pt x="50500" y="372254"/>
                    </a:cubicBezTo>
                    <a:cubicBezTo>
                      <a:pt x="48964" y="372382"/>
                      <a:pt x="47876" y="373726"/>
                      <a:pt x="48004" y="375390"/>
                    </a:cubicBezTo>
                    <a:cubicBezTo>
                      <a:pt x="55236" y="465701"/>
                      <a:pt x="56644" y="557420"/>
                      <a:pt x="52164" y="647987"/>
                    </a:cubicBezTo>
                    <a:cubicBezTo>
                      <a:pt x="34627" y="673077"/>
                      <a:pt x="17154" y="698424"/>
                      <a:pt x="0" y="723962"/>
                    </a:cubicBezTo>
                    <a:cubicBezTo>
                      <a:pt x="256" y="725882"/>
                      <a:pt x="513" y="726970"/>
                      <a:pt x="513" y="726970"/>
                    </a:cubicBezTo>
                    <a:cubicBezTo>
                      <a:pt x="2240" y="726394"/>
                      <a:pt x="3968" y="725882"/>
                      <a:pt x="5697" y="725370"/>
                    </a:cubicBezTo>
                    <a:cubicBezTo>
                      <a:pt x="21826" y="701368"/>
                      <a:pt x="38275" y="677494"/>
                      <a:pt x="54789" y="653876"/>
                    </a:cubicBezTo>
                    <a:cubicBezTo>
                      <a:pt x="55236" y="653876"/>
                      <a:pt x="55621" y="653876"/>
                      <a:pt x="55940" y="653684"/>
                    </a:cubicBezTo>
                    <a:cubicBezTo>
                      <a:pt x="132875" y="614769"/>
                      <a:pt x="218834" y="593199"/>
                      <a:pt x="304409" y="591407"/>
                    </a:cubicBezTo>
                    <a:cubicBezTo>
                      <a:pt x="306009" y="591407"/>
                      <a:pt x="307160" y="590063"/>
                      <a:pt x="307160" y="588463"/>
                    </a:cubicBezTo>
                    <a:cubicBezTo>
                      <a:pt x="307160" y="586863"/>
                      <a:pt x="305881" y="585647"/>
                      <a:pt x="304345" y="585647"/>
                    </a:cubicBezTo>
                    <a:cubicBezTo>
                      <a:pt x="220689" y="587503"/>
                      <a:pt x="136779" y="607920"/>
                      <a:pt x="61125" y="644851"/>
                    </a:cubicBezTo>
                    <a:cubicBezTo>
                      <a:pt x="100232" y="589231"/>
                      <a:pt x="142283" y="534955"/>
                      <a:pt x="183247" y="482342"/>
                    </a:cubicBezTo>
                    <a:cubicBezTo>
                      <a:pt x="220946" y="455844"/>
                      <a:pt x="268181" y="446692"/>
                      <a:pt x="317338" y="438947"/>
                    </a:cubicBezTo>
                    <a:cubicBezTo>
                      <a:pt x="370333" y="430626"/>
                      <a:pt x="422178" y="423522"/>
                      <a:pt x="474278" y="426978"/>
                    </a:cubicBezTo>
                    <a:cubicBezTo>
                      <a:pt x="475750" y="427106"/>
                      <a:pt x="477094" y="425826"/>
                      <a:pt x="477222" y="424290"/>
                    </a:cubicBezTo>
                    <a:cubicBezTo>
                      <a:pt x="477222" y="422690"/>
                      <a:pt x="476134" y="421410"/>
                      <a:pt x="474662" y="421281"/>
                    </a:cubicBezTo>
                    <a:cubicBezTo>
                      <a:pt x="422050" y="417825"/>
                      <a:pt x="369822" y="425058"/>
                      <a:pt x="316570" y="433314"/>
                    </a:cubicBezTo>
                    <a:cubicBezTo>
                      <a:pt x="272342" y="440227"/>
                      <a:pt x="229586" y="448484"/>
                      <a:pt x="193615" y="469157"/>
                    </a:cubicBezTo>
                    <a:cubicBezTo>
                      <a:pt x="212305" y="445091"/>
                      <a:pt x="231314" y="420577"/>
                      <a:pt x="250196" y="395743"/>
                    </a:cubicBezTo>
                    <a:cubicBezTo>
                      <a:pt x="345692" y="325658"/>
                      <a:pt x="450276" y="269909"/>
                      <a:pt x="561005" y="230098"/>
                    </a:cubicBezTo>
                    <a:cubicBezTo>
                      <a:pt x="562413" y="229586"/>
                      <a:pt x="563181" y="227986"/>
                      <a:pt x="562669" y="226514"/>
                    </a:cubicBezTo>
                    <a:cubicBezTo>
                      <a:pt x="562157" y="224978"/>
                      <a:pt x="560557" y="224210"/>
                      <a:pt x="559148" y="224722"/>
                    </a:cubicBezTo>
                    <a:cubicBezTo>
                      <a:pt x="453604" y="262677"/>
                      <a:pt x="353628" y="315161"/>
                      <a:pt x="261653" y="380574"/>
                    </a:cubicBezTo>
                    <a:cubicBezTo>
                      <a:pt x="271702" y="367197"/>
                      <a:pt x="281622" y="353884"/>
                      <a:pt x="291479" y="340443"/>
                    </a:cubicBezTo>
                    <a:cubicBezTo>
                      <a:pt x="361053" y="244883"/>
                      <a:pt x="446052" y="134411"/>
                      <a:pt x="548716" y="38915"/>
                    </a:cubicBezTo>
                    <a:cubicBezTo>
                      <a:pt x="549868" y="37891"/>
                      <a:pt x="549932" y="36035"/>
                      <a:pt x="548972" y="34883"/>
                    </a:cubicBezTo>
                    <a:cubicBezTo>
                      <a:pt x="547948" y="33795"/>
                      <a:pt x="546156" y="33603"/>
                      <a:pt x="545068" y="34627"/>
                    </a:cubicBezTo>
                    <a:cubicBezTo>
                      <a:pt x="442020" y="130442"/>
                      <a:pt x="356828" y="241235"/>
                      <a:pt x="287063" y="336987"/>
                    </a:cubicBezTo>
                    <a:cubicBezTo>
                      <a:pt x="279639" y="347164"/>
                      <a:pt x="272150" y="357276"/>
                      <a:pt x="264597" y="367389"/>
                    </a:cubicBezTo>
                    <a:cubicBezTo>
                      <a:pt x="297304" y="299928"/>
                      <a:pt x="376990" y="123146"/>
                      <a:pt x="376734" y="2816"/>
                    </a:cubicBezTo>
                    <a:cubicBezTo>
                      <a:pt x="376734" y="1280"/>
                      <a:pt x="375518" y="0"/>
                      <a:pt x="373982" y="0"/>
                    </a:cubicBezTo>
                    <a:cubicBezTo>
                      <a:pt x="372382" y="0"/>
                      <a:pt x="371165" y="1280"/>
                      <a:pt x="371165" y="2880"/>
                    </a:cubicBezTo>
                    <a:cubicBezTo>
                      <a:pt x="371486" y="149004"/>
                      <a:pt x="252116" y="380382"/>
                      <a:pt x="246227" y="391583"/>
                    </a:cubicBezTo>
                    <a:cubicBezTo>
                      <a:pt x="225490" y="418849"/>
                      <a:pt x="204561" y="445859"/>
                      <a:pt x="183887" y="472358"/>
                    </a:cubicBezTo>
                    <a:cubicBezTo>
                      <a:pt x="182863" y="473766"/>
                      <a:pt x="181775" y="475110"/>
                      <a:pt x="180686" y="476518"/>
                    </a:cubicBezTo>
                    <a:cubicBezTo>
                      <a:pt x="199568" y="368093"/>
                      <a:pt x="218385" y="256148"/>
                      <a:pt x="203537" y="144716"/>
                    </a:cubicBezTo>
                    <a:cubicBezTo>
                      <a:pt x="203344" y="143115"/>
                      <a:pt x="201936" y="142027"/>
                      <a:pt x="200464" y="142283"/>
                    </a:cubicBezTo>
                    <a:cubicBezTo>
                      <a:pt x="198928" y="142475"/>
                      <a:pt x="197904" y="144011"/>
                      <a:pt x="198096" y="145484"/>
                    </a:cubicBezTo>
                    <a:cubicBezTo>
                      <a:pt x="213201" y="258645"/>
                      <a:pt x="193296" y="372766"/>
                      <a:pt x="173966" y="4831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" name="Google Shape;574;p40">
            <a:extLst>
              <a:ext uri="{FF2B5EF4-FFF2-40B4-BE49-F238E27FC236}">
                <a16:creationId xmlns:a16="http://schemas.microsoft.com/office/drawing/2014/main" id="{833929EE-44DC-4F3A-5ED6-6A3C4BE64C7D}"/>
              </a:ext>
            </a:extLst>
          </p:cNvPr>
          <p:cNvSpPr/>
          <p:nvPr/>
        </p:nvSpPr>
        <p:spPr>
          <a:xfrm>
            <a:off x="775835" y="1481753"/>
            <a:ext cx="2352900" cy="186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75;p40">
            <a:extLst>
              <a:ext uri="{FF2B5EF4-FFF2-40B4-BE49-F238E27FC236}">
                <a16:creationId xmlns:a16="http://schemas.microsoft.com/office/drawing/2014/main" id="{B49CDA21-768B-1334-42C2-D56E78A14747}"/>
              </a:ext>
            </a:extLst>
          </p:cNvPr>
          <p:cNvSpPr/>
          <p:nvPr/>
        </p:nvSpPr>
        <p:spPr>
          <a:xfrm>
            <a:off x="3395550" y="1481753"/>
            <a:ext cx="2352900" cy="186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76;p40">
            <a:extLst>
              <a:ext uri="{FF2B5EF4-FFF2-40B4-BE49-F238E27FC236}">
                <a16:creationId xmlns:a16="http://schemas.microsoft.com/office/drawing/2014/main" id="{A5AE2865-AE79-15DB-CBE5-7B6094E09110}"/>
              </a:ext>
            </a:extLst>
          </p:cNvPr>
          <p:cNvSpPr/>
          <p:nvPr/>
        </p:nvSpPr>
        <p:spPr>
          <a:xfrm>
            <a:off x="5987065" y="1481753"/>
            <a:ext cx="2352900" cy="1861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77;p40">
            <a:extLst>
              <a:ext uri="{FF2B5EF4-FFF2-40B4-BE49-F238E27FC236}">
                <a16:creationId xmlns:a16="http://schemas.microsoft.com/office/drawing/2014/main" id="{8CBDB73F-EA9D-3080-E3C1-680F91C334BC}"/>
              </a:ext>
            </a:extLst>
          </p:cNvPr>
          <p:cNvSpPr/>
          <p:nvPr/>
        </p:nvSpPr>
        <p:spPr>
          <a:xfrm>
            <a:off x="4457219" y="3822286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578;p40">
            <a:extLst>
              <a:ext uri="{FF2B5EF4-FFF2-40B4-BE49-F238E27FC236}">
                <a16:creationId xmlns:a16="http://schemas.microsoft.com/office/drawing/2014/main" id="{3DE2EA7C-105C-2866-D258-16FD34F21562}"/>
              </a:ext>
            </a:extLst>
          </p:cNvPr>
          <p:cNvCxnSpPr/>
          <p:nvPr/>
        </p:nvCxnSpPr>
        <p:spPr>
          <a:xfrm>
            <a:off x="4564469" y="3332686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579;p40">
            <a:extLst>
              <a:ext uri="{FF2B5EF4-FFF2-40B4-BE49-F238E27FC236}">
                <a16:creationId xmlns:a16="http://schemas.microsoft.com/office/drawing/2014/main" id="{80D58692-49D6-C730-5194-FE9EE0D4BA2E}"/>
              </a:ext>
            </a:extLst>
          </p:cNvPr>
          <p:cNvSpPr/>
          <p:nvPr/>
        </p:nvSpPr>
        <p:spPr>
          <a:xfrm>
            <a:off x="7069063" y="3814838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580;p40">
            <a:extLst>
              <a:ext uri="{FF2B5EF4-FFF2-40B4-BE49-F238E27FC236}">
                <a16:creationId xmlns:a16="http://schemas.microsoft.com/office/drawing/2014/main" id="{41E824BD-856B-102C-CD24-8F51DDEA1107}"/>
              </a:ext>
            </a:extLst>
          </p:cNvPr>
          <p:cNvCxnSpPr/>
          <p:nvPr/>
        </p:nvCxnSpPr>
        <p:spPr>
          <a:xfrm>
            <a:off x="7165877" y="3325238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581;p40">
            <a:extLst>
              <a:ext uri="{FF2B5EF4-FFF2-40B4-BE49-F238E27FC236}">
                <a16:creationId xmlns:a16="http://schemas.microsoft.com/office/drawing/2014/main" id="{71F92974-2AFB-7176-447E-7D66BD9113DB}"/>
              </a:ext>
            </a:extLst>
          </p:cNvPr>
          <p:cNvSpPr/>
          <p:nvPr/>
        </p:nvSpPr>
        <p:spPr>
          <a:xfrm>
            <a:off x="1860968" y="3829961"/>
            <a:ext cx="214500" cy="214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" name="Google Shape;582;p40">
            <a:extLst>
              <a:ext uri="{FF2B5EF4-FFF2-40B4-BE49-F238E27FC236}">
                <a16:creationId xmlns:a16="http://schemas.microsoft.com/office/drawing/2014/main" id="{9F2299A2-E8C4-92EF-7189-34F8E5998418}"/>
              </a:ext>
            </a:extLst>
          </p:cNvPr>
          <p:cNvCxnSpPr/>
          <p:nvPr/>
        </p:nvCxnSpPr>
        <p:spPr>
          <a:xfrm>
            <a:off x="1945836" y="3338239"/>
            <a:ext cx="0" cy="48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584;p40">
            <a:extLst>
              <a:ext uri="{FF2B5EF4-FFF2-40B4-BE49-F238E27FC236}">
                <a16:creationId xmlns:a16="http://schemas.microsoft.com/office/drawing/2014/main" id="{96B8D9C6-39E9-E968-494B-E3C6E717543F}"/>
              </a:ext>
            </a:extLst>
          </p:cNvPr>
          <p:cNvSpPr txBox="1">
            <a:spLocks noGrp="1"/>
          </p:cNvSpPr>
          <p:nvPr/>
        </p:nvSpPr>
        <p:spPr>
          <a:xfrm>
            <a:off x="791238" y="1634300"/>
            <a:ext cx="23529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Member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9" name="Google Shape;586;p40">
            <a:extLst>
              <a:ext uri="{FF2B5EF4-FFF2-40B4-BE49-F238E27FC236}">
                <a16:creationId xmlns:a16="http://schemas.microsoft.com/office/drawing/2014/main" id="{C383E274-0293-399A-8FCF-4D9D83CE8ED5}"/>
              </a:ext>
            </a:extLst>
          </p:cNvPr>
          <p:cNvSpPr txBox="1">
            <a:spLocks noGrp="1"/>
          </p:cNvSpPr>
          <p:nvPr/>
        </p:nvSpPr>
        <p:spPr>
          <a:xfrm>
            <a:off x="3395550" y="1602977"/>
            <a:ext cx="23529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Provider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0" name="Google Shape;588;p40">
            <a:extLst>
              <a:ext uri="{FF2B5EF4-FFF2-40B4-BE49-F238E27FC236}">
                <a16:creationId xmlns:a16="http://schemas.microsoft.com/office/drawing/2014/main" id="{D25FEC24-C479-7B58-71F5-BBE44064009B}"/>
              </a:ext>
            </a:extLst>
          </p:cNvPr>
          <p:cNvSpPr txBox="1">
            <a:spLocks noGrp="1"/>
          </p:cNvSpPr>
          <p:nvPr/>
        </p:nvSpPr>
        <p:spPr>
          <a:xfrm>
            <a:off x="5999863" y="1634300"/>
            <a:ext cx="23529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mpiere"/>
              <a:buNone/>
              <a:defRPr sz="20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ind"/>
              <a:buNone/>
              <a:defRPr sz="21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Payer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32" name="Google Shape;14043;p83">
            <a:extLst>
              <a:ext uri="{FF2B5EF4-FFF2-40B4-BE49-F238E27FC236}">
                <a16:creationId xmlns:a16="http://schemas.microsoft.com/office/drawing/2014/main" id="{3745C466-55A9-2C31-769A-4D9B583C6222}"/>
              </a:ext>
            </a:extLst>
          </p:cNvPr>
          <p:cNvGrpSpPr/>
          <p:nvPr/>
        </p:nvGrpSpPr>
        <p:grpSpPr>
          <a:xfrm>
            <a:off x="1617376" y="2308031"/>
            <a:ext cx="563693" cy="687192"/>
            <a:chOff x="4899999" y="2882095"/>
            <a:chExt cx="271244" cy="346801"/>
          </a:xfrm>
        </p:grpSpPr>
        <p:sp>
          <p:nvSpPr>
            <p:cNvPr id="39" name="Google Shape;14044;p83">
              <a:extLst>
                <a:ext uri="{FF2B5EF4-FFF2-40B4-BE49-F238E27FC236}">
                  <a16:creationId xmlns:a16="http://schemas.microsoft.com/office/drawing/2014/main" id="{8FA9B36C-32E8-97F5-AC73-741CA865155E}"/>
                </a:ext>
              </a:extLst>
            </p:cNvPr>
            <p:cNvSpPr/>
            <p:nvPr/>
          </p:nvSpPr>
          <p:spPr>
            <a:xfrm>
              <a:off x="4899999" y="2882095"/>
              <a:ext cx="271244" cy="346801"/>
            </a:xfrm>
            <a:custGeom>
              <a:avLst/>
              <a:gdLst/>
              <a:ahLst/>
              <a:cxnLst/>
              <a:rect l="l" t="t" r="r" b="b"/>
              <a:pathLst>
                <a:path w="8562" h="10947" extrusionOk="0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045;p83">
              <a:extLst>
                <a:ext uri="{FF2B5EF4-FFF2-40B4-BE49-F238E27FC236}">
                  <a16:creationId xmlns:a16="http://schemas.microsoft.com/office/drawing/2014/main" id="{3E2B3519-2396-6669-5E24-315875FB54E0}"/>
                </a:ext>
              </a:extLst>
            </p:cNvPr>
            <p:cNvSpPr/>
            <p:nvPr/>
          </p:nvSpPr>
          <p:spPr>
            <a:xfrm>
              <a:off x="5090491" y="3141364"/>
              <a:ext cx="10581" cy="86391"/>
            </a:xfrm>
            <a:custGeom>
              <a:avLst/>
              <a:gdLst/>
              <a:ahLst/>
              <a:cxnLst/>
              <a:rect l="l" t="t" r="r" b="b"/>
              <a:pathLst>
                <a:path w="334" h="272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046;p83">
              <a:extLst>
                <a:ext uri="{FF2B5EF4-FFF2-40B4-BE49-F238E27FC236}">
                  <a16:creationId xmlns:a16="http://schemas.microsoft.com/office/drawing/2014/main" id="{0CD8A044-BBD9-049B-A246-323A8151AE75}"/>
                </a:ext>
              </a:extLst>
            </p:cNvPr>
            <p:cNvSpPr/>
            <p:nvPr/>
          </p:nvSpPr>
          <p:spPr>
            <a:xfrm>
              <a:off x="5031281" y="315229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047;p83">
              <a:extLst>
                <a:ext uri="{FF2B5EF4-FFF2-40B4-BE49-F238E27FC236}">
                  <a16:creationId xmlns:a16="http://schemas.microsoft.com/office/drawing/2014/main" id="{9ECB41D1-BFCD-8863-3298-9353692F3168}"/>
                </a:ext>
              </a:extLst>
            </p:cNvPr>
            <p:cNvSpPr/>
            <p:nvPr/>
          </p:nvSpPr>
          <p:spPr>
            <a:xfrm>
              <a:off x="5031281" y="3217555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048;p83">
              <a:extLst>
                <a:ext uri="{FF2B5EF4-FFF2-40B4-BE49-F238E27FC236}">
                  <a16:creationId xmlns:a16="http://schemas.microsoft.com/office/drawing/2014/main" id="{ABAED112-AFC9-3194-047D-80B31E59F649}"/>
                </a:ext>
              </a:extLst>
            </p:cNvPr>
            <p:cNvSpPr/>
            <p:nvPr/>
          </p:nvSpPr>
          <p:spPr>
            <a:xfrm>
              <a:off x="5031281" y="318473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049;p83">
              <a:extLst>
                <a:ext uri="{FF2B5EF4-FFF2-40B4-BE49-F238E27FC236}">
                  <a16:creationId xmlns:a16="http://schemas.microsoft.com/office/drawing/2014/main" id="{C77E7760-12DB-642A-F4DB-1D4154C8C51B}"/>
                </a:ext>
              </a:extLst>
            </p:cNvPr>
            <p:cNvSpPr/>
            <p:nvPr/>
          </p:nvSpPr>
          <p:spPr>
            <a:xfrm>
              <a:off x="499884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050;p83">
              <a:extLst>
                <a:ext uri="{FF2B5EF4-FFF2-40B4-BE49-F238E27FC236}">
                  <a16:creationId xmlns:a16="http://schemas.microsoft.com/office/drawing/2014/main" id="{59DEAA51-E50C-1AE2-E8BB-BF9CF2917488}"/>
                </a:ext>
              </a:extLst>
            </p:cNvPr>
            <p:cNvSpPr/>
            <p:nvPr/>
          </p:nvSpPr>
          <p:spPr>
            <a:xfrm>
              <a:off x="506372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051;p83">
              <a:extLst>
                <a:ext uri="{FF2B5EF4-FFF2-40B4-BE49-F238E27FC236}">
                  <a16:creationId xmlns:a16="http://schemas.microsoft.com/office/drawing/2014/main" id="{4FB4B81C-9B14-ECDA-A33F-F07F4616F7B2}"/>
                </a:ext>
              </a:extLst>
            </p:cNvPr>
            <p:cNvSpPr/>
            <p:nvPr/>
          </p:nvSpPr>
          <p:spPr>
            <a:xfrm>
              <a:off x="4993550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052;p83">
              <a:extLst>
                <a:ext uri="{FF2B5EF4-FFF2-40B4-BE49-F238E27FC236}">
                  <a16:creationId xmlns:a16="http://schemas.microsoft.com/office/drawing/2014/main" id="{918FAE09-58EE-4CB3-D993-B04FDBEA99B4}"/>
                </a:ext>
              </a:extLst>
            </p:cNvPr>
            <p:cNvSpPr/>
            <p:nvPr/>
          </p:nvSpPr>
          <p:spPr>
            <a:xfrm>
              <a:off x="5058051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053;p83">
              <a:extLst>
                <a:ext uri="{FF2B5EF4-FFF2-40B4-BE49-F238E27FC236}">
                  <a16:creationId xmlns:a16="http://schemas.microsoft.com/office/drawing/2014/main" id="{0B6A0C6C-7B83-58DA-F1EE-8AE1F90AAAD5}"/>
                </a:ext>
              </a:extLst>
            </p:cNvPr>
            <p:cNvSpPr/>
            <p:nvPr/>
          </p:nvSpPr>
          <p:spPr>
            <a:xfrm>
              <a:off x="5007141" y="3025574"/>
              <a:ext cx="58481" cy="32092"/>
            </a:xfrm>
            <a:custGeom>
              <a:avLst/>
              <a:gdLst/>
              <a:ahLst/>
              <a:cxnLst/>
              <a:rect l="l" t="t" r="r" b="b"/>
              <a:pathLst>
                <a:path w="1846" h="1013" extrusionOk="0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77958"/>
                </a:solidFill>
              </a:endParaRPr>
            </a:p>
          </p:txBody>
        </p:sp>
      </p:grpSp>
      <p:grpSp>
        <p:nvGrpSpPr>
          <p:cNvPr id="33" name="Google Shape;15951;p86">
            <a:extLst>
              <a:ext uri="{FF2B5EF4-FFF2-40B4-BE49-F238E27FC236}">
                <a16:creationId xmlns:a16="http://schemas.microsoft.com/office/drawing/2014/main" id="{BACDF4FB-D630-35CF-5D7B-06E5A708A8A7}"/>
              </a:ext>
            </a:extLst>
          </p:cNvPr>
          <p:cNvGrpSpPr/>
          <p:nvPr/>
        </p:nvGrpSpPr>
        <p:grpSpPr>
          <a:xfrm>
            <a:off x="6804080" y="2331518"/>
            <a:ext cx="728800" cy="661426"/>
            <a:chOff x="4670239" y="1541599"/>
            <a:chExt cx="359679" cy="321833"/>
          </a:xfrm>
        </p:grpSpPr>
        <p:sp>
          <p:nvSpPr>
            <p:cNvPr id="34" name="Google Shape;15952;p86">
              <a:extLst>
                <a:ext uri="{FF2B5EF4-FFF2-40B4-BE49-F238E27FC236}">
                  <a16:creationId xmlns:a16="http://schemas.microsoft.com/office/drawing/2014/main" id="{9CB027ED-FAA2-0715-4B5E-19CF13F01643}"/>
                </a:ext>
              </a:extLst>
            </p:cNvPr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953;p86">
              <a:extLst>
                <a:ext uri="{FF2B5EF4-FFF2-40B4-BE49-F238E27FC236}">
                  <a16:creationId xmlns:a16="http://schemas.microsoft.com/office/drawing/2014/main" id="{BEAF6D28-7540-9F0E-F3A8-CC098D9602C9}"/>
                </a:ext>
              </a:extLst>
            </p:cNvPr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954;p86">
              <a:extLst>
                <a:ext uri="{FF2B5EF4-FFF2-40B4-BE49-F238E27FC236}">
                  <a16:creationId xmlns:a16="http://schemas.microsoft.com/office/drawing/2014/main" id="{BC78900A-A34E-6855-623C-451CB83DA72D}"/>
                </a:ext>
              </a:extLst>
            </p:cNvPr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77958"/>
                </a:solidFill>
              </a:endParaRPr>
            </a:p>
          </p:txBody>
        </p:sp>
        <p:sp>
          <p:nvSpPr>
            <p:cNvPr id="37" name="Google Shape;15955;p86">
              <a:extLst>
                <a:ext uri="{FF2B5EF4-FFF2-40B4-BE49-F238E27FC236}">
                  <a16:creationId xmlns:a16="http://schemas.microsoft.com/office/drawing/2014/main" id="{41F9E2BE-37B9-CA5E-ADF1-3C56D9794EFE}"/>
                </a:ext>
              </a:extLst>
            </p:cNvPr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956;p86">
              <a:extLst>
                <a:ext uri="{FF2B5EF4-FFF2-40B4-BE49-F238E27FC236}">
                  <a16:creationId xmlns:a16="http://schemas.microsoft.com/office/drawing/2014/main" id="{BDDA0B72-8A08-8C96-6C25-807BE4092E25}"/>
                </a:ext>
              </a:extLst>
            </p:cNvPr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1928;p87">
            <a:extLst>
              <a:ext uri="{FF2B5EF4-FFF2-40B4-BE49-F238E27FC236}">
                <a16:creationId xmlns:a16="http://schemas.microsoft.com/office/drawing/2014/main" id="{DE6C2254-DD89-445C-E2F9-DE3FB84B7DA6}"/>
              </a:ext>
            </a:extLst>
          </p:cNvPr>
          <p:cNvGrpSpPr/>
          <p:nvPr/>
        </p:nvGrpSpPr>
        <p:grpSpPr>
          <a:xfrm>
            <a:off x="4400902" y="2417482"/>
            <a:ext cx="541634" cy="572481"/>
            <a:chOff x="7075663" y="2444129"/>
            <a:chExt cx="362163" cy="347098"/>
          </a:xfrm>
        </p:grpSpPr>
        <p:sp>
          <p:nvSpPr>
            <p:cNvPr id="53" name="Google Shape;11929;p87">
              <a:extLst>
                <a:ext uri="{FF2B5EF4-FFF2-40B4-BE49-F238E27FC236}">
                  <a16:creationId xmlns:a16="http://schemas.microsoft.com/office/drawing/2014/main" id="{B7A7391A-11FA-9F14-C3A2-F9B65A319CA6}"/>
                </a:ext>
              </a:extLst>
            </p:cNvPr>
            <p:cNvSpPr/>
            <p:nvPr/>
          </p:nvSpPr>
          <p:spPr>
            <a:xfrm>
              <a:off x="7165817" y="2444129"/>
              <a:ext cx="181854" cy="100713"/>
            </a:xfrm>
            <a:custGeom>
              <a:avLst/>
              <a:gdLst/>
              <a:ahLst/>
              <a:cxnLst/>
              <a:rect l="l" t="t" r="r" b="b"/>
              <a:pathLst>
                <a:path w="6941" h="3844" extrusionOk="0">
                  <a:moveTo>
                    <a:pt x="1879" y="0"/>
                  </a:moveTo>
                  <a:cubicBezTo>
                    <a:pt x="844" y="0"/>
                    <a:pt x="0" y="844"/>
                    <a:pt x="0" y="1879"/>
                  </a:cubicBezTo>
                  <a:lnTo>
                    <a:pt x="0" y="2790"/>
                  </a:lnTo>
                  <a:lnTo>
                    <a:pt x="10" y="2790"/>
                  </a:lnTo>
                  <a:lnTo>
                    <a:pt x="10" y="3834"/>
                  </a:lnTo>
                  <a:lnTo>
                    <a:pt x="1045" y="3834"/>
                  </a:lnTo>
                  <a:lnTo>
                    <a:pt x="1045" y="1879"/>
                  </a:lnTo>
                  <a:cubicBezTo>
                    <a:pt x="1045" y="1419"/>
                    <a:pt x="1419" y="1045"/>
                    <a:pt x="1879" y="1045"/>
                  </a:cubicBezTo>
                  <a:lnTo>
                    <a:pt x="5071" y="1045"/>
                  </a:lnTo>
                  <a:cubicBezTo>
                    <a:pt x="5531" y="1045"/>
                    <a:pt x="5905" y="1419"/>
                    <a:pt x="5905" y="1879"/>
                  </a:cubicBezTo>
                  <a:lnTo>
                    <a:pt x="5905" y="3844"/>
                  </a:lnTo>
                  <a:lnTo>
                    <a:pt x="6940" y="3844"/>
                  </a:lnTo>
                  <a:lnTo>
                    <a:pt x="6940" y="1879"/>
                  </a:lnTo>
                  <a:cubicBezTo>
                    <a:pt x="6940" y="844"/>
                    <a:pt x="6097" y="0"/>
                    <a:pt x="5071" y="0"/>
                  </a:cubicBez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930;p87">
              <a:extLst>
                <a:ext uri="{FF2B5EF4-FFF2-40B4-BE49-F238E27FC236}">
                  <a16:creationId xmlns:a16="http://schemas.microsoft.com/office/drawing/2014/main" id="{341D6FA4-6A71-2402-E4C3-89D048C4D91D}"/>
                </a:ext>
              </a:extLst>
            </p:cNvPr>
            <p:cNvSpPr/>
            <p:nvPr/>
          </p:nvSpPr>
          <p:spPr>
            <a:xfrm>
              <a:off x="7166053" y="2517201"/>
              <a:ext cx="27405" cy="27405"/>
            </a:xfrm>
            <a:custGeom>
              <a:avLst/>
              <a:gdLst/>
              <a:ahLst/>
              <a:cxnLst/>
              <a:rect l="l" t="t" r="r" b="b"/>
              <a:pathLst>
                <a:path w="1046" h="1046" extrusionOk="0">
                  <a:moveTo>
                    <a:pt x="260" y="1"/>
                  </a:moveTo>
                  <a:cubicBezTo>
                    <a:pt x="173" y="1"/>
                    <a:pt x="87" y="1"/>
                    <a:pt x="1" y="10"/>
                  </a:cubicBezTo>
                  <a:lnTo>
                    <a:pt x="1" y="1045"/>
                  </a:lnTo>
                  <a:lnTo>
                    <a:pt x="1046" y="1045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274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931;p87">
              <a:extLst>
                <a:ext uri="{FF2B5EF4-FFF2-40B4-BE49-F238E27FC236}">
                  <a16:creationId xmlns:a16="http://schemas.microsoft.com/office/drawing/2014/main" id="{9D717173-5805-DE9C-8D88-B04C11028FD3}"/>
                </a:ext>
              </a:extLst>
            </p:cNvPr>
            <p:cNvSpPr/>
            <p:nvPr/>
          </p:nvSpPr>
          <p:spPr>
            <a:xfrm>
              <a:off x="7320266" y="2517201"/>
              <a:ext cx="27405" cy="27641"/>
            </a:xfrm>
            <a:custGeom>
              <a:avLst/>
              <a:gdLst/>
              <a:ahLst/>
              <a:cxnLst/>
              <a:rect l="l" t="t" r="r" b="b"/>
              <a:pathLst>
                <a:path w="1046" h="1055" extrusionOk="0">
                  <a:moveTo>
                    <a:pt x="0" y="1"/>
                  </a:moveTo>
                  <a:lnTo>
                    <a:pt x="0" y="1055"/>
                  </a:lnTo>
                  <a:lnTo>
                    <a:pt x="1045" y="1055"/>
                  </a:lnTo>
                  <a:lnTo>
                    <a:pt x="1045" y="10"/>
                  </a:lnTo>
                  <a:cubicBezTo>
                    <a:pt x="959" y="10"/>
                    <a:pt x="863" y="1"/>
                    <a:pt x="777" y="1"/>
                  </a:cubicBezTo>
                  <a:close/>
                </a:path>
              </a:pathLst>
            </a:custGeom>
            <a:solidFill>
              <a:srgbClr val="274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932;p87">
              <a:extLst>
                <a:ext uri="{FF2B5EF4-FFF2-40B4-BE49-F238E27FC236}">
                  <a16:creationId xmlns:a16="http://schemas.microsoft.com/office/drawing/2014/main" id="{50BE4831-01BE-719E-2163-2288BF967E5D}"/>
                </a:ext>
              </a:extLst>
            </p:cNvPr>
            <p:cNvSpPr/>
            <p:nvPr/>
          </p:nvSpPr>
          <p:spPr>
            <a:xfrm>
              <a:off x="7075899" y="2544580"/>
              <a:ext cx="361927" cy="246647"/>
            </a:xfrm>
            <a:custGeom>
              <a:avLst/>
              <a:gdLst/>
              <a:ahLst/>
              <a:cxnLst/>
              <a:rect l="l" t="t" r="r" b="b"/>
              <a:pathLst>
                <a:path w="13814" h="9414" extrusionOk="0">
                  <a:moveTo>
                    <a:pt x="3701" y="0"/>
                  </a:moveTo>
                  <a:cubicBezTo>
                    <a:pt x="1649" y="0"/>
                    <a:pt x="1" y="1659"/>
                    <a:pt x="1" y="3700"/>
                  </a:cubicBezTo>
                  <a:lnTo>
                    <a:pt x="1" y="8637"/>
                  </a:lnTo>
                  <a:cubicBezTo>
                    <a:pt x="1" y="9068"/>
                    <a:pt x="346" y="9413"/>
                    <a:pt x="768" y="9413"/>
                  </a:cubicBezTo>
                  <a:lnTo>
                    <a:pt x="13037" y="9413"/>
                  </a:lnTo>
                  <a:cubicBezTo>
                    <a:pt x="13468" y="9413"/>
                    <a:pt x="13813" y="9068"/>
                    <a:pt x="13813" y="8637"/>
                  </a:cubicBezTo>
                  <a:lnTo>
                    <a:pt x="13813" y="3700"/>
                  </a:lnTo>
                  <a:cubicBezTo>
                    <a:pt x="13813" y="1659"/>
                    <a:pt x="12155" y="0"/>
                    <a:pt x="10113" y="0"/>
                  </a:cubicBezTo>
                  <a:close/>
                </a:path>
              </a:pathLst>
            </a:custGeom>
            <a:solidFill>
              <a:srgbClr val="E7EB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933;p87">
              <a:extLst>
                <a:ext uri="{FF2B5EF4-FFF2-40B4-BE49-F238E27FC236}">
                  <a16:creationId xmlns:a16="http://schemas.microsoft.com/office/drawing/2014/main" id="{E5267242-D428-3129-8E66-C5F0D14F6F1E}"/>
                </a:ext>
              </a:extLst>
            </p:cNvPr>
            <p:cNvSpPr/>
            <p:nvPr/>
          </p:nvSpPr>
          <p:spPr>
            <a:xfrm>
              <a:off x="7298153" y="2544580"/>
              <a:ext cx="139672" cy="246647"/>
            </a:xfrm>
            <a:custGeom>
              <a:avLst/>
              <a:gdLst/>
              <a:ahLst/>
              <a:cxnLst/>
              <a:rect l="l" t="t" r="r" b="b"/>
              <a:pathLst>
                <a:path w="5331" h="9414" extrusionOk="0">
                  <a:moveTo>
                    <a:pt x="1" y="0"/>
                  </a:moveTo>
                  <a:cubicBezTo>
                    <a:pt x="2052" y="0"/>
                    <a:pt x="3710" y="1659"/>
                    <a:pt x="3701" y="3710"/>
                  </a:cubicBezTo>
                  <a:lnTo>
                    <a:pt x="3701" y="8608"/>
                  </a:lnTo>
                  <a:cubicBezTo>
                    <a:pt x="3701" y="9049"/>
                    <a:pt x="3346" y="9413"/>
                    <a:pt x="2905" y="9413"/>
                  </a:cubicBezTo>
                  <a:lnTo>
                    <a:pt x="4535" y="9413"/>
                  </a:lnTo>
                  <a:cubicBezTo>
                    <a:pt x="4976" y="9413"/>
                    <a:pt x="5330" y="9049"/>
                    <a:pt x="5330" y="8608"/>
                  </a:cubicBezTo>
                  <a:lnTo>
                    <a:pt x="5330" y="3710"/>
                  </a:lnTo>
                  <a:cubicBezTo>
                    <a:pt x="5330" y="1659"/>
                    <a:pt x="3672" y="0"/>
                    <a:pt x="1630" y="0"/>
                  </a:cubicBezTo>
                  <a:close/>
                </a:path>
              </a:pathLst>
            </a:custGeom>
            <a:solidFill>
              <a:srgbClr val="D2D8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934;p87">
              <a:extLst>
                <a:ext uri="{FF2B5EF4-FFF2-40B4-BE49-F238E27FC236}">
                  <a16:creationId xmlns:a16="http://schemas.microsoft.com/office/drawing/2014/main" id="{596A59DC-784F-3986-BE55-35C8570C8AB6}"/>
                </a:ext>
              </a:extLst>
            </p:cNvPr>
            <p:cNvSpPr/>
            <p:nvPr/>
          </p:nvSpPr>
          <p:spPr>
            <a:xfrm>
              <a:off x="7075663" y="2743229"/>
              <a:ext cx="362163" cy="47998"/>
            </a:xfrm>
            <a:custGeom>
              <a:avLst/>
              <a:gdLst/>
              <a:ahLst/>
              <a:cxnLst/>
              <a:rect l="l" t="t" r="r" b="b"/>
              <a:pathLst>
                <a:path w="13823" h="1832" extrusionOk="0">
                  <a:moveTo>
                    <a:pt x="0" y="0"/>
                  </a:moveTo>
                  <a:lnTo>
                    <a:pt x="10" y="1026"/>
                  </a:lnTo>
                  <a:cubicBezTo>
                    <a:pt x="10" y="1467"/>
                    <a:pt x="364" y="1831"/>
                    <a:pt x="805" y="1831"/>
                  </a:cubicBezTo>
                  <a:lnTo>
                    <a:pt x="13017" y="1831"/>
                  </a:lnTo>
                  <a:cubicBezTo>
                    <a:pt x="13458" y="1831"/>
                    <a:pt x="13822" y="1467"/>
                    <a:pt x="13822" y="1026"/>
                  </a:cubicBezTo>
                  <a:lnTo>
                    <a:pt x="13822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935;p87">
              <a:extLst>
                <a:ext uri="{FF2B5EF4-FFF2-40B4-BE49-F238E27FC236}">
                  <a16:creationId xmlns:a16="http://schemas.microsoft.com/office/drawing/2014/main" id="{5507A230-AC25-93F5-658F-78EFCDA7218D}"/>
                </a:ext>
              </a:extLst>
            </p:cNvPr>
            <p:cNvSpPr/>
            <p:nvPr/>
          </p:nvSpPr>
          <p:spPr>
            <a:xfrm>
              <a:off x="7374002" y="2743464"/>
              <a:ext cx="63823" cy="47763"/>
            </a:xfrm>
            <a:custGeom>
              <a:avLst/>
              <a:gdLst/>
              <a:ahLst/>
              <a:cxnLst/>
              <a:rect l="l" t="t" r="r" b="b"/>
              <a:pathLst>
                <a:path w="2436" h="1823" extrusionOk="0">
                  <a:moveTo>
                    <a:pt x="806" y="1"/>
                  </a:moveTo>
                  <a:lnTo>
                    <a:pt x="806" y="1017"/>
                  </a:lnTo>
                  <a:cubicBezTo>
                    <a:pt x="806" y="1458"/>
                    <a:pt x="441" y="1822"/>
                    <a:pt x="1" y="1822"/>
                  </a:cubicBezTo>
                  <a:lnTo>
                    <a:pt x="1630" y="1822"/>
                  </a:lnTo>
                  <a:cubicBezTo>
                    <a:pt x="2071" y="1822"/>
                    <a:pt x="2435" y="1458"/>
                    <a:pt x="2435" y="1017"/>
                  </a:cubicBezTo>
                  <a:lnTo>
                    <a:pt x="2435" y="1"/>
                  </a:lnTo>
                  <a:close/>
                </a:path>
              </a:pathLst>
            </a:custGeom>
            <a:solidFill>
              <a:srgbClr val="4E67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936;p87">
              <a:extLst>
                <a:ext uri="{FF2B5EF4-FFF2-40B4-BE49-F238E27FC236}">
                  <a16:creationId xmlns:a16="http://schemas.microsoft.com/office/drawing/2014/main" id="{845DD35E-50F2-99C9-0A30-E47BFE4E9B0C}"/>
                </a:ext>
              </a:extLst>
            </p:cNvPr>
            <p:cNvSpPr/>
            <p:nvPr/>
          </p:nvSpPr>
          <p:spPr>
            <a:xfrm>
              <a:off x="7198960" y="2593286"/>
              <a:ext cx="115542" cy="115306"/>
            </a:xfrm>
            <a:custGeom>
              <a:avLst/>
              <a:gdLst/>
              <a:ahLst/>
              <a:cxnLst/>
              <a:rect l="l" t="t" r="r" b="b"/>
              <a:pathLst>
                <a:path w="4410" h="4401" extrusionOk="0">
                  <a:moveTo>
                    <a:pt x="1831" y="1"/>
                  </a:moveTo>
                  <a:cubicBezTo>
                    <a:pt x="1592" y="1"/>
                    <a:pt x="1390" y="193"/>
                    <a:pt x="1390" y="442"/>
                  </a:cubicBezTo>
                  <a:lnTo>
                    <a:pt x="1390" y="1391"/>
                  </a:lnTo>
                  <a:lnTo>
                    <a:pt x="441" y="1391"/>
                  </a:lnTo>
                  <a:cubicBezTo>
                    <a:pt x="202" y="1391"/>
                    <a:pt x="10" y="1582"/>
                    <a:pt x="1" y="1832"/>
                  </a:cubicBezTo>
                  <a:lnTo>
                    <a:pt x="1" y="2579"/>
                  </a:lnTo>
                  <a:cubicBezTo>
                    <a:pt x="10" y="2819"/>
                    <a:pt x="202" y="3011"/>
                    <a:pt x="441" y="3020"/>
                  </a:cubicBezTo>
                  <a:lnTo>
                    <a:pt x="1390" y="3020"/>
                  </a:lnTo>
                  <a:lnTo>
                    <a:pt x="1390" y="3969"/>
                  </a:lnTo>
                  <a:cubicBezTo>
                    <a:pt x="1390" y="4209"/>
                    <a:pt x="1592" y="4401"/>
                    <a:pt x="1831" y="4401"/>
                  </a:cubicBezTo>
                  <a:lnTo>
                    <a:pt x="2579" y="4401"/>
                  </a:lnTo>
                  <a:cubicBezTo>
                    <a:pt x="2819" y="4401"/>
                    <a:pt x="3020" y="4209"/>
                    <a:pt x="3020" y="3969"/>
                  </a:cubicBezTo>
                  <a:lnTo>
                    <a:pt x="3020" y="3020"/>
                  </a:lnTo>
                  <a:lnTo>
                    <a:pt x="3969" y="3020"/>
                  </a:lnTo>
                  <a:cubicBezTo>
                    <a:pt x="4209" y="3011"/>
                    <a:pt x="4410" y="2819"/>
                    <a:pt x="4410" y="2579"/>
                  </a:cubicBezTo>
                  <a:lnTo>
                    <a:pt x="4410" y="1832"/>
                  </a:lnTo>
                  <a:cubicBezTo>
                    <a:pt x="4410" y="1582"/>
                    <a:pt x="4209" y="1391"/>
                    <a:pt x="3969" y="1391"/>
                  </a:cubicBezTo>
                  <a:lnTo>
                    <a:pt x="3020" y="1391"/>
                  </a:lnTo>
                  <a:lnTo>
                    <a:pt x="3020" y="442"/>
                  </a:lnTo>
                  <a:cubicBezTo>
                    <a:pt x="3020" y="193"/>
                    <a:pt x="2819" y="1"/>
                    <a:pt x="2579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585;p40">
            <a:extLst>
              <a:ext uri="{FF2B5EF4-FFF2-40B4-BE49-F238E27FC236}">
                <a16:creationId xmlns:a16="http://schemas.microsoft.com/office/drawing/2014/main" id="{85F3037D-89DD-89EC-FFC2-8BED9782B053}"/>
              </a:ext>
            </a:extLst>
          </p:cNvPr>
          <p:cNvSpPr txBox="1">
            <a:spLocks noGrp="1"/>
          </p:cNvSpPr>
          <p:nvPr/>
        </p:nvSpPr>
        <p:spPr>
          <a:xfrm>
            <a:off x="898488" y="3982248"/>
            <a:ext cx="23529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endParaRPr 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2" name="Google Shape;587;p40">
            <a:extLst>
              <a:ext uri="{FF2B5EF4-FFF2-40B4-BE49-F238E27FC236}">
                <a16:creationId xmlns:a16="http://schemas.microsoft.com/office/drawing/2014/main" id="{37543754-9838-E1D9-9EC7-CA8199D71494}"/>
              </a:ext>
            </a:extLst>
          </p:cNvPr>
          <p:cNvSpPr txBox="1">
            <a:spLocks noGrp="1"/>
          </p:cNvSpPr>
          <p:nvPr/>
        </p:nvSpPr>
        <p:spPr>
          <a:xfrm>
            <a:off x="3395550" y="3939746"/>
            <a:ext cx="23529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3" name="Google Shape;589;p40">
            <a:extLst>
              <a:ext uri="{FF2B5EF4-FFF2-40B4-BE49-F238E27FC236}">
                <a16:creationId xmlns:a16="http://schemas.microsoft.com/office/drawing/2014/main" id="{F13677C1-25C2-0E42-F45C-49DE85EB8876}"/>
              </a:ext>
            </a:extLst>
          </p:cNvPr>
          <p:cNvSpPr txBox="1">
            <a:spLocks noGrp="1"/>
          </p:cNvSpPr>
          <p:nvPr/>
        </p:nvSpPr>
        <p:spPr>
          <a:xfrm>
            <a:off x="6078000" y="4074375"/>
            <a:ext cx="2352900" cy="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2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ind"/>
              <a:buNone/>
              <a:defRPr sz="10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endParaRPr 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76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4">
          <a:extLst>
            <a:ext uri="{FF2B5EF4-FFF2-40B4-BE49-F238E27FC236}">
              <a16:creationId xmlns:a16="http://schemas.microsoft.com/office/drawing/2014/main" id="{9C506154-F166-8111-A92E-7DEFB03F3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4" name="Google Shape;3534;p44">
            <a:extLst>
              <a:ext uri="{FF2B5EF4-FFF2-40B4-BE49-F238E27FC236}">
                <a16:creationId xmlns:a16="http://schemas.microsoft.com/office/drawing/2014/main" id="{8F24ADB9-8C39-B885-A1CB-E659330E91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8606" y="268559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Provider Networks and Contracts</a:t>
            </a:r>
            <a:endParaRPr dirty="0"/>
          </a:p>
        </p:txBody>
      </p:sp>
      <p:sp>
        <p:nvSpPr>
          <p:cNvPr id="3535" name="Google Shape;3535;p44">
            <a:extLst>
              <a:ext uri="{FF2B5EF4-FFF2-40B4-BE49-F238E27FC236}">
                <a16:creationId xmlns:a16="http://schemas.microsoft.com/office/drawing/2014/main" id="{A42900FD-FDB2-1ACB-B70A-CC50CEFF55A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3" y="841259"/>
            <a:ext cx="7923477" cy="3887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nest" panose="020B0604020202020204" charset="0"/>
                <a:cs typeface="Hind"/>
              </a:rPr>
              <a:t>Provider Network:</a:t>
            </a:r>
            <a:endParaRPr lang="en-US" sz="1400" dirty="0">
              <a:solidFill>
                <a:schemeClr val="tx1"/>
              </a:solidFill>
              <a:latin typeface="Onest" panose="020B060402020202020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latin typeface="Onest" panose="020B0604020202020204" charset="0"/>
                <a:cs typeface="Hind"/>
              </a:rPr>
              <a:t>A group of healthcare providers (doctors, hospitals, clinics) that contract with an insurer to offer services at negotiated rates.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Char char="•"/>
              <a:tabLst/>
            </a:pPr>
            <a:endParaRPr lang="en-US" altLang="en-US" sz="1400" b="0" i="0" u="none" strike="noStrike" cap="none" normalizeH="0" baseline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latin typeface="Onest" panose="020B0604020202020204" charset="0"/>
              <a:cs typeface="Hind"/>
            </a:endParaRPr>
          </a:p>
          <a:p>
            <a:pPr marL="152400" indent="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Onest" panose="020B0604020202020204" charset="0"/>
                <a:cs typeface="Hind"/>
              </a:rPr>
              <a:t>Types of Provider Network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endParaRPr lang="en-US" dirty="0"/>
          </a:p>
        </p:txBody>
      </p:sp>
      <p:grpSp>
        <p:nvGrpSpPr>
          <p:cNvPr id="7" name="Google Shape;7157;p74">
            <a:extLst>
              <a:ext uri="{FF2B5EF4-FFF2-40B4-BE49-F238E27FC236}">
                <a16:creationId xmlns:a16="http://schemas.microsoft.com/office/drawing/2014/main" id="{1443EE60-0E43-F895-EA30-3EF869366F0F}"/>
              </a:ext>
            </a:extLst>
          </p:cNvPr>
          <p:cNvGrpSpPr/>
          <p:nvPr/>
        </p:nvGrpSpPr>
        <p:grpSpPr>
          <a:xfrm>
            <a:off x="8583286" y="-260389"/>
            <a:ext cx="1615347" cy="991764"/>
            <a:chOff x="9648043" y="248536"/>
            <a:chExt cx="2126016" cy="1305296"/>
          </a:xfrm>
        </p:grpSpPr>
        <p:sp>
          <p:nvSpPr>
            <p:cNvPr id="8" name="Google Shape;7158;p74">
              <a:extLst>
                <a:ext uri="{FF2B5EF4-FFF2-40B4-BE49-F238E27FC236}">
                  <a16:creationId xmlns:a16="http://schemas.microsoft.com/office/drawing/2014/main" id="{32F34E34-5F46-A59B-A090-989F55C38D9E}"/>
                </a:ext>
              </a:extLst>
            </p:cNvPr>
            <p:cNvSpPr/>
            <p:nvPr/>
          </p:nvSpPr>
          <p:spPr>
            <a:xfrm>
              <a:off x="9648043" y="386688"/>
              <a:ext cx="389854" cy="684009"/>
            </a:xfrm>
            <a:custGeom>
              <a:avLst/>
              <a:gdLst/>
              <a:ahLst/>
              <a:cxnLst/>
              <a:rect l="l" t="t" r="r" b="b"/>
              <a:pathLst>
                <a:path w="389854" h="684009" extrusionOk="0">
                  <a:moveTo>
                    <a:pt x="1169" y="173057"/>
                  </a:moveTo>
                  <a:lnTo>
                    <a:pt x="1169" y="173057"/>
                  </a:lnTo>
                  <a:cubicBezTo>
                    <a:pt x="1169" y="173057"/>
                    <a:pt x="1169" y="173057"/>
                    <a:pt x="1169" y="173057"/>
                  </a:cubicBezTo>
                  <a:cubicBezTo>
                    <a:pt x="1169" y="173057"/>
                    <a:pt x="1169" y="173057"/>
                    <a:pt x="1169" y="173057"/>
                  </a:cubicBezTo>
                  <a:cubicBezTo>
                    <a:pt x="1169" y="173057"/>
                    <a:pt x="1169" y="173121"/>
                    <a:pt x="1233" y="173185"/>
                  </a:cubicBezTo>
                  <a:cubicBezTo>
                    <a:pt x="6289" y="179201"/>
                    <a:pt x="10706" y="186050"/>
                    <a:pt x="14993" y="192642"/>
                  </a:cubicBezTo>
                  <a:cubicBezTo>
                    <a:pt x="21010" y="201923"/>
                    <a:pt x="27219" y="211588"/>
                    <a:pt x="35412" y="219333"/>
                  </a:cubicBezTo>
                  <a:cubicBezTo>
                    <a:pt x="51860" y="234950"/>
                    <a:pt x="71510" y="239494"/>
                    <a:pt x="90584" y="243847"/>
                  </a:cubicBezTo>
                  <a:cubicBezTo>
                    <a:pt x="100313" y="246087"/>
                    <a:pt x="110361" y="248391"/>
                    <a:pt x="119834" y="252167"/>
                  </a:cubicBezTo>
                  <a:cubicBezTo>
                    <a:pt x="121114" y="252679"/>
                    <a:pt x="122907" y="253255"/>
                    <a:pt x="124955" y="253895"/>
                  </a:cubicBezTo>
                  <a:cubicBezTo>
                    <a:pt x="128603" y="255047"/>
                    <a:pt x="134876" y="257096"/>
                    <a:pt x="137884" y="259016"/>
                  </a:cubicBezTo>
                  <a:cubicBezTo>
                    <a:pt x="140508" y="262152"/>
                    <a:pt x="143132" y="265288"/>
                    <a:pt x="145820" y="268424"/>
                  </a:cubicBezTo>
                  <a:cubicBezTo>
                    <a:pt x="145820" y="268489"/>
                    <a:pt x="145820" y="268553"/>
                    <a:pt x="145884" y="268681"/>
                  </a:cubicBezTo>
                  <a:cubicBezTo>
                    <a:pt x="146204" y="269513"/>
                    <a:pt x="146781" y="270153"/>
                    <a:pt x="147549" y="270537"/>
                  </a:cubicBezTo>
                  <a:cubicBezTo>
                    <a:pt x="159646" y="285066"/>
                    <a:pt x="171743" y="299851"/>
                    <a:pt x="183583" y="315084"/>
                  </a:cubicBezTo>
                  <a:cubicBezTo>
                    <a:pt x="170975" y="307916"/>
                    <a:pt x="155485" y="303435"/>
                    <a:pt x="136603" y="301515"/>
                  </a:cubicBezTo>
                  <a:cubicBezTo>
                    <a:pt x="127963" y="300683"/>
                    <a:pt x="119066" y="300299"/>
                    <a:pt x="110553" y="299979"/>
                  </a:cubicBezTo>
                  <a:cubicBezTo>
                    <a:pt x="93144" y="299275"/>
                    <a:pt x="75158" y="298571"/>
                    <a:pt x="58453" y="293514"/>
                  </a:cubicBezTo>
                  <a:cubicBezTo>
                    <a:pt x="57302" y="293130"/>
                    <a:pt x="56021" y="293514"/>
                    <a:pt x="55189" y="294411"/>
                  </a:cubicBezTo>
                  <a:cubicBezTo>
                    <a:pt x="54357" y="295307"/>
                    <a:pt x="54101" y="296651"/>
                    <a:pt x="54485" y="297803"/>
                  </a:cubicBezTo>
                  <a:cubicBezTo>
                    <a:pt x="61078" y="316556"/>
                    <a:pt x="78871" y="326797"/>
                    <a:pt x="96600" y="335630"/>
                  </a:cubicBezTo>
                  <a:cubicBezTo>
                    <a:pt x="123226" y="349007"/>
                    <a:pt x="149404" y="360592"/>
                    <a:pt x="176670" y="355919"/>
                  </a:cubicBezTo>
                  <a:cubicBezTo>
                    <a:pt x="184223" y="354639"/>
                    <a:pt x="191712" y="352719"/>
                    <a:pt x="199008" y="350799"/>
                  </a:cubicBezTo>
                  <a:cubicBezTo>
                    <a:pt x="202272" y="349967"/>
                    <a:pt x="205537" y="349135"/>
                    <a:pt x="208801" y="348367"/>
                  </a:cubicBezTo>
                  <a:cubicBezTo>
                    <a:pt x="225570" y="371281"/>
                    <a:pt x="241508" y="394963"/>
                    <a:pt x="256037" y="419413"/>
                  </a:cubicBezTo>
                  <a:cubicBezTo>
                    <a:pt x="249765" y="412116"/>
                    <a:pt x="243108" y="405139"/>
                    <a:pt x="235171" y="399955"/>
                  </a:cubicBezTo>
                  <a:cubicBezTo>
                    <a:pt x="221666" y="391058"/>
                    <a:pt x="206113" y="384658"/>
                    <a:pt x="189024" y="380945"/>
                  </a:cubicBezTo>
                  <a:cubicBezTo>
                    <a:pt x="157661" y="374097"/>
                    <a:pt x="124698" y="376657"/>
                    <a:pt x="96280" y="379601"/>
                  </a:cubicBezTo>
                  <a:cubicBezTo>
                    <a:pt x="96280" y="379601"/>
                    <a:pt x="96280" y="379601"/>
                    <a:pt x="96280" y="379601"/>
                  </a:cubicBezTo>
                  <a:cubicBezTo>
                    <a:pt x="94552" y="379793"/>
                    <a:pt x="93208" y="381393"/>
                    <a:pt x="93400" y="383250"/>
                  </a:cubicBezTo>
                  <a:cubicBezTo>
                    <a:pt x="93528" y="384786"/>
                    <a:pt x="94680" y="385938"/>
                    <a:pt x="96024" y="386194"/>
                  </a:cubicBezTo>
                  <a:cubicBezTo>
                    <a:pt x="97881" y="387282"/>
                    <a:pt x="103577" y="393426"/>
                    <a:pt x="106393" y="396371"/>
                  </a:cubicBezTo>
                  <a:cubicBezTo>
                    <a:pt x="109081" y="399251"/>
                    <a:pt x="110618" y="400851"/>
                    <a:pt x="111578" y="401683"/>
                  </a:cubicBezTo>
                  <a:cubicBezTo>
                    <a:pt x="117658" y="406675"/>
                    <a:pt x="124187" y="411348"/>
                    <a:pt x="130907" y="415444"/>
                  </a:cubicBezTo>
                  <a:cubicBezTo>
                    <a:pt x="144732" y="423893"/>
                    <a:pt x="159710" y="430357"/>
                    <a:pt x="175327" y="434710"/>
                  </a:cubicBezTo>
                  <a:cubicBezTo>
                    <a:pt x="191072" y="439062"/>
                    <a:pt x="207137" y="441110"/>
                    <a:pt x="223138" y="440854"/>
                  </a:cubicBezTo>
                  <a:cubicBezTo>
                    <a:pt x="226915" y="440854"/>
                    <a:pt x="230499" y="440598"/>
                    <a:pt x="233955" y="440470"/>
                  </a:cubicBezTo>
                  <a:cubicBezTo>
                    <a:pt x="245988" y="439830"/>
                    <a:pt x="256357" y="439318"/>
                    <a:pt x="268774" y="444310"/>
                  </a:cubicBezTo>
                  <a:cubicBezTo>
                    <a:pt x="269222" y="444502"/>
                    <a:pt x="269670" y="444502"/>
                    <a:pt x="270183" y="444502"/>
                  </a:cubicBezTo>
                  <a:cubicBezTo>
                    <a:pt x="277223" y="457560"/>
                    <a:pt x="283752" y="470873"/>
                    <a:pt x="289768" y="484378"/>
                  </a:cubicBezTo>
                  <a:cubicBezTo>
                    <a:pt x="273510" y="484570"/>
                    <a:pt x="257445" y="487962"/>
                    <a:pt x="239588" y="495195"/>
                  </a:cubicBezTo>
                  <a:cubicBezTo>
                    <a:pt x="222755" y="501979"/>
                    <a:pt x="207778" y="512860"/>
                    <a:pt x="196320" y="526749"/>
                  </a:cubicBezTo>
                  <a:cubicBezTo>
                    <a:pt x="188960" y="535646"/>
                    <a:pt x="177311" y="553439"/>
                    <a:pt x="182431" y="572385"/>
                  </a:cubicBezTo>
                  <a:cubicBezTo>
                    <a:pt x="182687" y="573345"/>
                    <a:pt x="183391" y="574177"/>
                    <a:pt x="184351" y="574625"/>
                  </a:cubicBezTo>
                  <a:cubicBezTo>
                    <a:pt x="185120" y="574945"/>
                    <a:pt x="187295" y="574369"/>
                    <a:pt x="190304" y="573217"/>
                  </a:cubicBezTo>
                  <a:cubicBezTo>
                    <a:pt x="202913" y="568544"/>
                    <a:pt x="230115" y="554207"/>
                    <a:pt x="230435" y="554015"/>
                  </a:cubicBezTo>
                  <a:cubicBezTo>
                    <a:pt x="244900" y="545503"/>
                    <a:pt x="258597" y="535582"/>
                    <a:pt x="271142" y="524445"/>
                  </a:cubicBezTo>
                  <a:cubicBezTo>
                    <a:pt x="281319" y="515484"/>
                    <a:pt x="288679" y="505307"/>
                    <a:pt x="294632" y="495963"/>
                  </a:cubicBezTo>
                  <a:cubicBezTo>
                    <a:pt x="318506" y="553311"/>
                    <a:pt x="332139" y="614692"/>
                    <a:pt x="328363" y="680489"/>
                  </a:cubicBezTo>
                  <a:cubicBezTo>
                    <a:pt x="328235" y="682345"/>
                    <a:pt x="329579" y="683881"/>
                    <a:pt x="331371" y="684010"/>
                  </a:cubicBezTo>
                  <a:cubicBezTo>
                    <a:pt x="331819" y="684010"/>
                    <a:pt x="332267" y="684010"/>
                    <a:pt x="332651" y="683818"/>
                  </a:cubicBezTo>
                  <a:cubicBezTo>
                    <a:pt x="333803" y="683369"/>
                    <a:pt x="334699" y="682281"/>
                    <a:pt x="334763" y="680873"/>
                  </a:cubicBezTo>
                  <a:cubicBezTo>
                    <a:pt x="339819" y="593762"/>
                    <a:pt x="314986" y="514524"/>
                    <a:pt x="276135" y="442070"/>
                  </a:cubicBezTo>
                  <a:cubicBezTo>
                    <a:pt x="282855" y="448471"/>
                    <a:pt x="290344" y="455063"/>
                    <a:pt x="299176" y="459160"/>
                  </a:cubicBezTo>
                  <a:cubicBezTo>
                    <a:pt x="307433" y="463000"/>
                    <a:pt x="317162" y="464856"/>
                    <a:pt x="329771" y="465112"/>
                  </a:cubicBezTo>
                  <a:cubicBezTo>
                    <a:pt x="349165" y="465432"/>
                    <a:pt x="368494" y="462104"/>
                    <a:pt x="387183" y="458904"/>
                  </a:cubicBezTo>
                  <a:cubicBezTo>
                    <a:pt x="387375" y="458904"/>
                    <a:pt x="387568" y="458840"/>
                    <a:pt x="387760" y="458776"/>
                  </a:cubicBezTo>
                  <a:cubicBezTo>
                    <a:pt x="388719" y="458392"/>
                    <a:pt x="389487" y="457560"/>
                    <a:pt x="389744" y="456535"/>
                  </a:cubicBezTo>
                  <a:cubicBezTo>
                    <a:pt x="390064" y="455255"/>
                    <a:pt x="389680" y="453975"/>
                    <a:pt x="388719" y="453143"/>
                  </a:cubicBezTo>
                  <a:cubicBezTo>
                    <a:pt x="370030" y="436950"/>
                    <a:pt x="349165" y="423829"/>
                    <a:pt x="326635" y="414100"/>
                  </a:cubicBezTo>
                  <a:cubicBezTo>
                    <a:pt x="317482" y="410196"/>
                    <a:pt x="306921" y="406483"/>
                    <a:pt x="296360" y="407764"/>
                  </a:cubicBezTo>
                  <a:cubicBezTo>
                    <a:pt x="306409" y="392274"/>
                    <a:pt x="314026" y="375377"/>
                    <a:pt x="316010" y="354383"/>
                  </a:cubicBezTo>
                  <a:cubicBezTo>
                    <a:pt x="318378" y="329229"/>
                    <a:pt x="313194" y="301579"/>
                    <a:pt x="300008" y="269705"/>
                  </a:cubicBezTo>
                  <a:cubicBezTo>
                    <a:pt x="299625" y="268873"/>
                    <a:pt x="298985" y="268168"/>
                    <a:pt x="298089" y="267848"/>
                  </a:cubicBezTo>
                  <a:cubicBezTo>
                    <a:pt x="297257" y="267528"/>
                    <a:pt x="296296" y="267656"/>
                    <a:pt x="295528" y="268040"/>
                  </a:cubicBezTo>
                  <a:cubicBezTo>
                    <a:pt x="284456" y="274313"/>
                    <a:pt x="279079" y="286730"/>
                    <a:pt x="274534" y="298891"/>
                  </a:cubicBezTo>
                  <a:cubicBezTo>
                    <a:pt x="267494" y="317772"/>
                    <a:pt x="260326" y="337998"/>
                    <a:pt x="257573" y="359440"/>
                  </a:cubicBezTo>
                  <a:cubicBezTo>
                    <a:pt x="254821" y="380881"/>
                    <a:pt x="259622" y="401491"/>
                    <a:pt x="264486" y="421461"/>
                  </a:cubicBezTo>
                  <a:cubicBezTo>
                    <a:pt x="248164" y="393362"/>
                    <a:pt x="229859" y="366288"/>
                    <a:pt x="210593" y="340174"/>
                  </a:cubicBezTo>
                  <a:cubicBezTo>
                    <a:pt x="213026" y="339278"/>
                    <a:pt x="215266" y="337358"/>
                    <a:pt x="216994" y="335758"/>
                  </a:cubicBezTo>
                  <a:cubicBezTo>
                    <a:pt x="224674" y="328525"/>
                    <a:pt x="230435" y="319629"/>
                    <a:pt x="235427" y="311116"/>
                  </a:cubicBezTo>
                  <a:cubicBezTo>
                    <a:pt x="242084" y="299915"/>
                    <a:pt x="250149" y="284938"/>
                    <a:pt x="253541" y="268360"/>
                  </a:cubicBezTo>
                  <a:cubicBezTo>
                    <a:pt x="256165" y="255687"/>
                    <a:pt x="256037" y="242950"/>
                    <a:pt x="255141" y="227717"/>
                  </a:cubicBezTo>
                  <a:cubicBezTo>
                    <a:pt x="253989" y="208324"/>
                    <a:pt x="251749" y="188802"/>
                    <a:pt x="248612" y="169665"/>
                  </a:cubicBezTo>
                  <a:cubicBezTo>
                    <a:pt x="248357" y="168257"/>
                    <a:pt x="247268" y="167168"/>
                    <a:pt x="245924" y="166912"/>
                  </a:cubicBezTo>
                  <a:cubicBezTo>
                    <a:pt x="244581" y="166720"/>
                    <a:pt x="243236" y="167424"/>
                    <a:pt x="242596" y="168705"/>
                  </a:cubicBezTo>
                  <a:lnTo>
                    <a:pt x="218338" y="219589"/>
                  </a:lnTo>
                  <a:cubicBezTo>
                    <a:pt x="212322" y="232198"/>
                    <a:pt x="206113" y="245191"/>
                    <a:pt x="202017" y="259016"/>
                  </a:cubicBezTo>
                  <a:cubicBezTo>
                    <a:pt x="195936" y="279433"/>
                    <a:pt x="194720" y="301515"/>
                    <a:pt x="198368" y="322765"/>
                  </a:cubicBezTo>
                  <a:lnTo>
                    <a:pt x="198625" y="324237"/>
                  </a:lnTo>
                  <a:cubicBezTo>
                    <a:pt x="183327" y="304203"/>
                    <a:pt x="167646" y="284810"/>
                    <a:pt x="151900" y="265928"/>
                  </a:cubicBezTo>
                  <a:cubicBezTo>
                    <a:pt x="152157" y="252743"/>
                    <a:pt x="156574" y="241734"/>
                    <a:pt x="161246" y="230213"/>
                  </a:cubicBezTo>
                  <a:cubicBezTo>
                    <a:pt x="162654" y="226693"/>
                    <a:pt x="164126" y="223045"/>
                    <a:pt x="165534" y="219333"/>
                  </a:cubicBezTo>
                  <a:cubicBezTo>
                    <a:pt x="172062" y="201539"/>
                    <a:pt x="174623" y="182850"/>
                    <a:pt x="172830" y="165184"/>
                  </a:cubicBezTo>
                  <a:cubicBezTo>
                    <a:pt x="170270" y="139646"/>
                    <a:pt x="158557" y="115772"/>
                    <a:pt x="148253" y="94651"/>
                  </a:cubicBezTo>
                  <a:cubicBezTo>
                    <a:pt x="147613" y="93307"/>
                    <a:pt x="146141" y="92603"/>
                    <a:pt x="144732" y="92923"/>
                  </a:cubicBezTo>
                  <a:cubicBezTo>
                    <a:pt x="143324" y="93179"/>
                    <a:pt x="142300" y="94523"/>
                    <a:pt x="142236" y="96059"/>
                  </a:cubicBezTo>
                  <a:cubicBezTo>
                    <a:pt x="141788" y="109308"/>
                    <a:pt x="138203" y="122557"/>
                    <a:pt x="134812" y="135358"/>
                  </a:cubicBezTo>
                  <a:cubicBezTo>
                    <a:pt x="132315" y="144831"/>
                    <a:pt x="129691" y="154559"/>
                    <a:pt x="128219" y="164480"/>
                  </a:cubicBezTo>
                  <a:cubicBezTo>
                    <a:pt x="125787" y="181058"/>
                    <a:pt x="126427" y="198915"/>
                    <a:pt x="130075" y="218949"/>
                  </a:cubicBezTo>
                  <a:cubicBezTo>
                    <a:pt x="131867" y="228869"/>
                    <a:pt x="134940" y="238534"/>
                    <a:pt x="138203" y="247879"/>
                  </a:cubicBezTo>
                  <a:cubicBezTo>
                    <a:pt x="132443" y="240070"/>
                    <a:pt x="126298" y="232390"/>
                    <a:pt x="119962" y="225029"/>
                  </a:cubicBezTo>
                  <a:cubicBezTo>
                    <a:pt x="113754" y="215236"/>
                    <a:pt x="108633" y="205443"/>
                    <a:pt x="103321" y="195331"/>
                  </a:cubicBezTo>
                  <a:cubicBezTo>
                    <a:pt x="100889" y="190658"/>
                    <a:pt x="98328" y="185794"/>
                    <a:pt x="95641" y="180930"/>
                  </a:cubicBezTo>
                  <a:cubicBezTo>
                    <a:pt x="94360" y="175105"/>
                    <a:pt x="93016" y="169409"/>
                    <a:pt x="91544" y="163840"/>
                  </a:cubicBezTo>
                  <a:cubicBezTo>
                    <a:pt x="88408" y="151871"/>
                    <a:pt x="85463" y="140606"/>
                    <a:pt x="84568" y="128189"/>
                  </a:cubicBezTo>
                  <a:cubicBezTo>
                    <a:pt x="84119" y="121597"/>
                    <a:pt x="84247" y="114748"/>
                    <a:pt x="84440" y="108156"/>
                  </a:cubicBezTo>
                  <a:cubicBezTo>
                    <a:pt x="84631" y="99899"/>
                    <a:pt x="84887" y="91322"/>
                    <a:pt x="83863" y="82810"/>
                  </a:cubicBezTo>
                  <a:cubicBezTo>
                    <a:pt x="82840" y="74169"/>
                    <a:pt x="80727" y="66232"/>
                    <a:pt x="77335" y="58680"/>
                  </a:cubicBezTo>
                  <a:cubicBezTo>
                    <a:pt x="72790" y="48439"/>
                    <a:pt x="66710" y="38070"/>
                    <a:pt x="58774" y="26997"/>
                  </a:cubicBezTo>
                  <a:cubicBezTo>
                    <a:pt x="55509" y="22453"/>
                    <a:pt x="51860" y="17653"/>
                    <a:pt x="47573" y="12468"/>
                  </a:cubicBezTo>
                  <a:cubicBezTo>
                    <a:pt x="46933" y="11636"/>
                    <a:pt x="45716" y="10484"/>
                    <a:pt x="44372" y="9204"/>
                  </a:cubicBezTo>
                  <a:cubicBezTo>
                    <a:pt x="42644" y="7540"/>
                    <a:pt x="39124" y="4083"/>
                    <a:pt x="38676" y="2739"/>
                  </a:cubicBezTo>
                  <a:cubicBezTo>
                    <a:pt x="38420" y="947"/>
                    <a:pt x="36819" y="-269"/>
                    <a:pt x="35027" y="51"/>
                  </a:cubicBezTo>
                  <a:cubicBezTo>
                    <a:pt x="33236" y="371"/>
                    <a:pt x="32083" y="2099"/>
                    <a:pt x="32339" y="3891"/>
                  </a:cubicBezTo>
                  <a:cubicBezTo>
                    <a:pt x="32339" y="3891"/>
                    <a:pt x="32339" y="3891"/>
                    <a:pt x="32339" y="3891"/>
                  </a:cubicBezTo>
                  <a:cubicBezTo>
                    <a:pt x="34195" y="16500"/>
                    <a:pt x="34068" y="29622"/>
                    <a:pt x="34004" y="42295"/>
                  </a:cubicBezTo>
                  <a:cubicBezTo>
                    <a:pt x="33940" y="51319"/>
                    <a:pt x="33875" y="60600"/>
                    <a:pt x="34451" y="69817"/>
                  </a:cubicBezTo>
                  <a:cubicBezTo>
                    <a:pt x="37012" y="107772"/>
                    <a:pt x="47124" y="136190"/>
                    <a:pt x="66390" y="159296"/>
                  </a:cubicBezTo>
                  <a:cubicBezTo>
                    <a:pt x="68758" y="162112"/>
                    <a:pt x="71190" y="164864"/>
                    <a:pt x="73686" y="167616"/>
                  </a:cubicBezTo>
                  <a:cubicBezTo>
                    <a:pt x="80535" y="175233"/>
                    <a:pt x="87063" y="182466"/>
                    <a:pt x="91160" y="191298"/>
                  </a:cubicBezTo>
                  <a:cubicBezTo>
                    <a:pt x="91800" y="192642"/>
                    <a:pt x="93208" y="193347"/>
                    <a:pt x="94616" y="193091"/>
                  </a:cubicBezTo>
                  <a:cubicBezTo>
                    <a:pt x="95576" y="194883"/>
                    <a:pt x="96600" y="196803"/>
                    <a:pt x="97496" y="198595"/>
                  </a:cubicBezTo>
                  <a:cubicBezTo>
                    <a:pt x="98392" y="200387"/>
                    <a:pt x="99353" y="202115"/>
                    <a:pt x="100249" y="203843"/>
                  </a:cubicBezTo>
                  <a:cubicBezTo>
                    <a:pt x="96152" y="199747"/>
                    <a:pt x="91992" y="196035"/>
                    <a:pt x="87512" y="192578"/>
                  </a:cubicBezTo>
                  <a:lnTo>
                    <a:pt x="87512" y="192578"/>
                  </a:lnTo>
                  <a:cubicBezTo>
                    <a:pt x="79639" y="186626"/>
                    <a:pt x="71639" y="182402"/>
                    <a:pt x="63125" y="179713"/>
                  </a:cubicBezTo>
                  <a:cubicBezTo>
                    <a:pt x="54357" y="176961"/>
                    <a:pt x="45780" y="176385"/>
                    <a:pt x="37459" y="175873"/>
                  </a:cubicBezTo>
                  <a:cubicBezTo>
                    <a:pt x="33940" y="175681"/>
                    <a:pt x="30419" y="175425"/>
                    <a:pt x="26835" y="175041"/>
                  </a:cubicBezTo>
                  <a:cubicBezTo>
                    <a:pt x="20818" y="174401"/>
                    <a:pt x="7505" y="170945"/>
                    <a:pt x="5649" y="168897"/>
                  </a:cubicBezTo>
                  <a:cubicBezTo>
                    <a:pt x="4497" y="167488"/>
                    <a:pt x="2449" y="167360"/>
                    <a:pt x="1105" y="168577"/>
                  </a:cubicBezTo>
                  <a:cubicBezTo>
                    <a:pt x="-176" y="169729"/>
                    <a:pt x="-367" y="171713"/>
                    <a:pt x="656" y="173121"/>
                  </a:cubicBezTo>
                  <a:close/>
                  <a:moveTo>
                    <a:pt x="241956" y="501403"/>
                  </a:moveTo>
                  <a:cubicBezTo>
                    <a:pt x="257445" y="495130"/>
                    <a:pt x="271462" y="491930"/>
                    <a:pt x="285479" y="491226"/>
                  </a:cubicBezTo>
                  <a:cubicBezTo>
                    <a:pt x="263526" y="498971"/>
                    <a:pt x="245092" y="514204"/>
                    <a:pt x="227235" y="529053"/>
                  </a:cubicBezTo>
                  <a:cubicBezTo>
                    <a:pt x="217890" y="536798"/>
                    <a:pt x="208289" y="544862"/>
                    <a:pt x="198240" y="551711"/>
                  </a:cubicBezTo>
                  <a:cubicBezTo>
                    <a:pt x="197153" y="552479"/>
                    <a:pt x="196832" y="554015"/>
                    <a:pt x="197536" y="555167"/>
                  </a:cubicBezTo>
                  <a:cubicBezTo>
                    <a:pt x="198177" y="556127"/>
                    <a:pt x="199328" y="556511"/>
                    <a:pt x="200353" y="556127"/>
                  </a:cubicBezTo>
                  <a:cubicBezTo>
                    <a:pt x="200545" y="556063"/>
                    <a:pt x="200672" y="555999"/>
                    <a:pt x="200865" y="555871"/>
                  </a:cubicBezTo>
                  <a:cubicBezTo>
                    <a:pt x="211041" y="548895"/>
                    <a:pt x="220770" y="540830"/>
                    <a:pt x="230179" y="532958"/>
                  </a:cubicBezTo>
                  <a:cubicBezTo>
                    <a:pt x="247653" y="518364"/>
                    <a:pt x="265766" y="503387"/>
                    <a:pt x="286952" y="495963"/>
                  </a:cubicBezTo>
                  <a:cubicBezTo>
                    <a:pt x="281639" y="503899"/>
                    <a:pt x="275302" y="512156"/>
                    <a:pt x="267046" y="519452"/>
                  </a:cubicBezTo>
                  <a:cubicBezTo>
                    <a:pt x="254757" y="530269"/>
                    <a:pt x="241380" y="539998"/>
                    <a:pt x="227299" y="548319"/>
                  </a:cubicBezTo>
                  <a:cubicBezTo>
                    <a:pt x="223651" y="550495"/>
                    <a:pt x="196896" y="563552"/>
                    <a:pt x="187935" y="567328"/>
                  </a:cubicBezTo>
                  <a:cubicBezTo>
                    <a:pt x="185695" y="551903"/>
                    <a:pt x="196320" y="537054"/>
                    <a:pt x="201185" y="531101"/>
                  </a:cubicBezTo>
                  <a:cubicBezTo>
                    <a:pt x="211937" y="518108"/>
                    <a:pt x="226019" y="507804"/>
                    <a:pt x="241892" y="501467"/>
                  </a:cubicBezTo>
                  <a:close/>
                  <a:moveTo>
                    <a:pt x="78423" y="128637"/>
                  </a:moveTo>
                  <a:cubicBezTo>
                    <a:pt x="79319" y="140990"/>
                    <a:pt x="82199" y="152575"/>
                    <a:pt x="85144" y="163712"/>
                  </a:cubicBezTo>
                  <a:cubicBezTo>
                    <a:pt x="75862" y="146175"/>
                    <a:pt x="68886" y="128957"/>
                    <a:pt x="64597" y="112316"/>
                  </a:cubicBezTo>
                  <a:cubicBezTo>
                    <a:pt x="62614" y="104635"/>
                    <a:pt x="62293" y="96443"/>
                    <a:pt x="61974" y="88506"/>
                  </a:cubicBezTo>
                  <a:cubicBezTo>
                    <a:pt x="61461" y="75769"/>
                    <a:pt x="60949" y="62648"/>
                    <a:pt x="53909" y="50487"/>
                  </a:cubicBezTo>
                  <a:cubicBezTo>
                    <a:pt x="53205" y="49335"/>
                    <a:pt x="51733" y="48951"/>
                    <a:pt x="50645" y="49655"/>
                  </a:cubicBezTo>
                  <a:cubicBezTo>
                    <a:pt x="49492" y="50359"/>
                    <a:pt x="49109" y="51895"/>
                    <a:pt x="49813" y="53047"/>
                  </a:cubicBezTo>
                  <a:cubicBezTo>
                    <a:pt x="56213" y="64120"/>
                    <a:pt x="56661" y="76089"/>
                    <a:pt x="57173" y="88762"/>
                  </a:cubicBezTo>
                  <a:cubicBezTo>
                    <a:pt x="57493" y="96955"/>
                    <a:pt x="57813" y="105404"/>
                    <a:pt x="59925" y="113596"/>
                  </a:cubicBezTo>
                  <a:cubicBezTo>
                    <a:pt x="64150" y="130109"/>
                    <a:pt x="70935" y="147199"/>
                    <a:pt x="79959" y="164480"/>
                  </a:cubicBezTo>
                  <a:cubicBezTo>
                    <a:pt x="79575" y="164032"/>
                    <a:pt x="79127" y="163520"/>
                    <a:pt x="78743" y="163072"/>
                  </a:cubicBezTo>
                  <a:cubicBezTo>
                    <a:pt x="76311" y="160384"/>
                    <a:pt x="73943" y="157696"/>
                    <a:pt x="71639" y="154943"/>
                  </a:cubicBezTo>
                  <a:cubicBezTo>
                    <a:pt x="53333" y="132990"/>
                    <a:pt x="43668" y="105788"/>
                    <a:pt x="41236" y="69369"/>
                  </a:cubicBezTo>
                  <a:cubicBezTo>
                    <a:pt x="40660" y="60408"/>
                    <a:pt x="40724" y="51255"/>
                    <a:pt x="40788" y="42359"/>
                  </a:cubicBezTo>
                  <a:cubicBezTo>
                    <a:pt x="40852" y="33014"/>
                    <a:pt x="40916" y="23477"/>
                    <a:pt x="40276" y="13940"/>
                  </a:cubicBezTo>
                  <a:cubicBezTo>
                    <a:pt x="40276" y="13940"/>
                    <a:pt x="40276" y="13940"/>
                    <a:pt x="40340" y="14004"/>
                  </a:cubicBezTo>
                  <a:cubicBezTo>
                    <a:pt x="41492" y="15092"/>
                    <a:pt x="42452" y="16052"/>
                    <a:pt x="43028" y="16756"/>
                  </a:cubicBezTo>
                  <a:cubicBezTo>
                    <a:pt x="47188" y="21877"/>
                    <a:pt x="50773" y="26485"/>
                    <a:pt x="53973" y="30966"/>
                  </a:cubicBezTo>
                  <a:cubicBezTo>
                    <a:pt x="61653" y="41654"/>
                    <a:pt x="67478" y="51639"/>
                    <a:pt x="71830" y="61496"/>
                  </a:cubicBezTo>
                  <a:cubicBezTo>
                    <a:pt x="74903" y="68409"/>
                    <a:pt x="76887" y="75705"/>
                    <a:pt x="77783" y="83642"/>
                  </a:cubicBezTo>
                  <a:cubicBezTo>
                    <a:pt x="78743" y="91642"/>
                    <a:pt x="78487" y="99963"/>
                    <a:pt x="78295" y="107964"/>
                  </a:cubicBezTo>
                  <a:cubicBezTo>
                    <a:pt x="78103" y="114748"/>
                    <a:pt x="77911" y="121789"/>
                    <a:pt x="78423" y="128637"/>
                  </a:cubicBezTo>
                  <a:close/>
                  <a:moveTo>
                    <a:pt x="155613" y="227717"/>
                  </a:moveTo>
                  <a:cubicBezTo>
                    <a:pt x="153693" y="232390"/>
                    <a:pt x="151900" y="236998"/>
                    <a:pt x="150300" y="241670"/>
                  </a:cubicBezTo>
                  <a:cubicBezTo>
                    <a:pt x="148956" y="223301"/>
                    <a:pt x="149660" y="207300"/>
                    <a:pt x="152604" y="191234"/>
                  </a:cubicBezTo>
                  <a:cubicBezTo>
                    <a:pt x="155805" y="173761"/>
                    <a:pt x="158301" y="155328"/>
                    <a:pt x="151453" y="139262"/>
                  </a:cubicBezTo>
                  <a:cubicBezTo>
                    <a:pt x="150941" y="137982"/>
                    <a:pt x="149468" y="137470"/>
                    <a:pt x="148317" y="137982"/>
                  </a:cubicBezTo>
                  <a:cubicBezTo>
                    <a:pt x="147100" y="138558"/>
                    <a:pt x="146524" y="140030"/>
                    <a:pt x="147100" y="141246"/>
                  </a:cubicBezTo>
                  <a:cubicBezTo>
                    <a:pt x="153373" y="156032"/>
                    <a:pt x="151068" y="172865"/>
                    <a:pt x="147932" y="190274"/>
                  </a:cubicBezTo>
                  <a:cubicBezTo>
                    <a:pt x="144476" y="209348"/>
                    <a:pt x="144028" y="228229"/>
                    <a:pt x="146396" y="250823"/>
                  </a:cubicBezTo>
                  <a:cubicBezTo>
                    <a:pt x="142492" y="240006"/>
                    <a:pt x="138716" y="228869"/>
                    <a:pt x="136603" y="217604"/>
                  </a:cubicBezTo>
                  <a:cubicBezTo>
                    <a:pt x="133083" y="198339"/>
                    <a:pt x="132508" y="181250"/>
                    <a:pt x="134812" y="165376"/>
                  </a:cubicBezTo>
                  <a:cubicBezTo>
                    <a:pt x="136220" y="155840"/>
                    <a:pt x="138780" y="146303"/>
                    <a:pt x="141212" y="137022"/>
                  </a:cubicBezTo>
                  <a:cubicBezTo>
                    <a:pt x="143772" y="127549"/>
                    <a:pt x="146332" y="117821"/>
                    <a:pt x="147804" y="107836"/>
                  </a:cubicBezTo>
                  <a:cubicBezTo>
                    <a:pt x="156381" y="125757"/>
                    <a:pt x="164701" y="145407"/>
                    <a:pt x="166750" y="165824"/>
                  </a:cubicBezTo>
                  <a:cubicBezTo>
                    <a:pt x="168414" y="182466"/>
                    <a:pt x="166046" y="200131"/>
                    <a:pt x="159837" y="216900"/>
                  </a:cubicBezTo>
                  <a:cubicBezTo>
                    <a:pt x="158493" y="220613"/>
                    <a:pt x="157021" y="224133"/>
                    <a:pt x="155613" y="227589"/>
                  </a:cubicBezTo>
                  <a:close/>
                  <a:moveTo>
                    <a:pt x="212898" y="330829"/>
                  </a:moveTo>
                  <a:cubicBezTo>
                    <a:pt x="212129" y="331598"/>
                    <a:pt x="211490" y="332110"/>
                    <a:pt x="210914" y="332558"/>
                  </a:cubicBezTo>
                  <a:cubicBezTo>
                    <a:pt x="212386" y="326605"/>
                    <a:pt x="213666" y="320653"/>
                    <a:pt x="214882" y="314828"/>
                  </a:cubicBezTo>
                  <a:cubicBezTo>
                    <a:pt x="216930" y="304779"/>
                    <a:pt x="218978" y="294347"/>
                    <a:pt x="222626" y="284426"/>
                  </a:cubicBezTo>
                  <a:lnTo>
                    <a:pt x="224931" y="278217"/>
                  </a:lnTo>
                  <a:cubicBezTo>
                    <a:pt x="230179" y="264200"/>
                    <a:pt x="235684" y="249735"/>
                    <a:pt x="235107" y="234118"/>
                  </a:cubicBezTo>
                  <a:cubicBezTo>
                    <a:pt x="235107" y="232774"/>
                    <a:pt x="233955" y="231686"/>
                    <a:pt x="232611" y="231750"/>
                  </a:cubicBezTo>
                  <a:cubicBezTo>
                    <a:pt x="231267" y="231750"/>
                    <a:pt x="230243" y="232966"/>
                    <a:pt x="230307" y="234310"/>
                  </a:cubicBezTo>
                  <a:cubicBezTo>
                    <a:pt x="230819" y="248839"/>
                    <a:pt x="225570" y="262856"/>
                    <a:pt x="220450" y="276425"/>
                  </a:cubicBezTo>
                  <a:lnTo>
                    <a:pt x="218146" y="282698"/>
                  </a:lnTo>
                  <a:cubicBezTo>
                    <a:pt x="214370" y="292938"/>
                    <a:pt x="212258" y="303563"/>
                    <a:pt x="210209" y="313868"/>
                  </a:cubicBezTo>
                  <a:cubicBezTo>
                    <a:pt x="209121" y="319245"/>
                    <a:pt x="207969" y="324749"/>
                    <a:pt x="206625" y="330189"/>
                  </a:cubicBezTo>
                  <a:cubicBezTo>
                    <a:pt x="206177" y="328205"/>
                    <a:pt x="205793" y="325901"/>
                    <a:pt x="205537" y="324173"/>
                  </a:cubicBezTo>
                  <a:lnTo>
                    <a:pt x="205089" y="321677"/>
                  </a:lnTo>
                  <a:cubicBezTo>
                    <a:pt x="201568" y="301451"/>
                    <a:pt x="202785" y="280457"/>
                    <a:pt x="208546" y="261064"/>
                  </a:cubicBezTo>
                  <a:cubicBezTo>
                    <a:pt x="212514" y="247751"/>
                    <a:pt x="218594" y="234950"/>
                    <a:pt x="224483" y="222597"/>
                  </a:cubicBezTo>
                  <a:lnTo>
                    <a:pt x="244260" y="181058"/>
                  </a:lnTo>
                  <a:cubicBezTo>
                    <a:pt x="246500" y="196675"/>
                    <a:pt x="248164" y="212484"/>
                    <a:pt x="249125" y="228165"/>
                  </a:cubicBezTo>
                  <a:cubicBezTo>
                    <a:pt x="250021" y="242822"/>
                    <a:pt x="250085" y="255047"/>
                    <a:pt x="247653" y="267016"/>
                  </a:cubicBezTo>
                  <a:cubicBezTo>
                    <a:pt x="244452" y="282570"/>
                    <a:pt x="236707" y="296907"/>
                    <a:pt x="230307" y="307660"/>
                  </a:cubicBezTo>
                  <a:cubicBezTo>
                    <a:pt x="225506" y="315724"/>
                    <a:pt x="220066" y="324173"/>
                    <a:pt x="212962" y="330829"/>
                  </a:cubicBezTo>
                  <a:close/>
                  <a:moveTo>
                    <a:pt x="276583" y="424085"/>
                  </a:moveTo>
                  <a:cubicBezTo>
                    <a:pt x="283431" y="393426"/>
                    <a:pt x="288104" y="362128"/>
                    <a:pt x="290152" y="330829"/>
                  </a:cubicBezTo>
                  <a:cubicBezTo>
                    <a:pt x="290215" y="329485"/>
                    <a:pt x="289256" y="328269"/>
                    <a:pt x="287911" y="328205"/>
                  </a:cubicBezTo>
                  <a:cubicBezTo>
                    <a:pt x="286567" y="328141"/>
                    <a:pt x="285415" y="329165"/>
                    <a:pt x="285352" y="330509"/>
                  </a:cubicBezTo>
                  <a:cubicBezTo>
                    <a:pt x="283303" y="361744"/>
                    <a:pt x="278631" y="392978"/>
                    <a:pt x="271783" y="423509"/>
                  </a:cubicBezTo>
                  <a:cubicBezTo>
                    <a:pt x="271655" y="423061"/>
                    <a:pt x="271526" y="422613"/>
                    <a:pt x="271462" y="422165"/>
                  </a:cubicBezTo>
                  <a:cubicBezTo>
                    <a:pt x="266278" y="401171"/>
                    <a:pt x="261350" y="381393"/>
                    <a:pt x="264102" y="360400"/>
                  </a:cubicBezTo>
                  <a:cubicBezTo>
                    <a:pt x="266790" y="339662"/>
                    <a:pt x="273766" y="319885"/>
                    <a:pt x="280679" y="301387"/>
                  </a:cubicBezTo>
                  <a:cubicBezTo>
                    <a:pt x="284327" y="291658"/>
                    <a:pt x="288488" y="281738"/>
                    <a:pt x="295785" y="275977"/>
                  </a:cubicBezTo>
                  <a:cubicBezTo>
                    <a:pt x="307433" y="305227"/>
                    <a:pt x="311977" y="330765"/>
                    <a:pt x="309801" y="353807"/>
                  </a:cubicBezTo>
                  <a:cubicBezTo>
                    <a:pt x="307049" y="382482"/>
                    <a:pt x="292904" y="403411"/>
                    <a:pt x="276583" y="424213"/>
                  </a:cubicBezTo>
                  <a:close/>
                  <a:moveTo>
                    <a:pt x="278055" y="434838"/>
                  </a:moveTo>
                  <a:cubicBezTo>
                    <a:pt x="299561" y="432598"/>
                    <a:pt x="321323" y="435542"/>
                    <a:pt x="341548" y="443542"/>
                  </a:cubicBezTo>
                  <a:cubicBezTo>
                    <a:pt x="342124" y="443734"/>
                    <a:pt x="342700" y="443734"/>
                    <a:pt x="343212" y="443542"/>
                  </a:cubicBezTo>
                  <a:cubicBezTo>
                    <a:pt x="343852" y="443286"/>
                    <a:pt x="344364" y="442774"/>
                    <a:pt x="344620" y="442070"/>
                  </a:cubicBezTo>
                  <a:cubicBezTo>
                    <a:pt x="345068" y="440790"/>
                    <a:pt x="344492" y="439382"/>
                    <a:pt x="343212" y="438870"/>
                  </a:cubicBezTo>
                  <a:cubicBezTo>
                    <a:pt x="323242" y="430933"/>
                    <a:pt x="301737" y="427861"/>
                    <a:pt x="280487" y="429653"/>
                  </a:cubicBezTo>
                  <a:cubicBezTo>
                    <a:pt x="283623" y="425685"/>
                    <a:pt x="286696" y="421717"/>
                    <a:pt x="289640" y="417684"/>
                  </a:cubicBezTo>
                  <a:cubicBezTo>
                    <a:pt x="290792" y="417556"/>
                    <a:pt x="291880" y="416788"/>
                    <a:pt x="292328" y="415572"/>
                  </a:cubicBezTo>
                  <a:cubicBezTo>
                    <a:pt x="292456" y="415508"/>
                    <a:pt x="292840" y="415188"/>
                    <a:pt x="293928" y="414932"/>
                  </a:cubicBezTo>
                  <a:cubicBezTo>
                    <a:pt x="304041" y="412436"/>
                    <a:pt x="314986" y="416212"/>
                    <a:pt x="324331" y="420181"/>
                  </a:cubicBezTo>
                  <a:cubicBezTo>
                    <a:pt x="344108" y="428693"/>
                    <a:pt x="362541" y="439894"/>
                    <a:pt x="379247" y="453527"/>
                  </a:cubicBezTo>
                  <a:cubicBezTo>
                    <a:pt x="363053" y="456279"/>
                    <a:pt x="346412" y="458712"/>
                    <a:pt x="329963" y="458456"/>
                  </a:cubicBezTo>
                  <a:cubicBezTo>
                    <a:pt x="318186" y="458264"/>
                    <a:pt x="309290" y="456535"/>
                    <a:pt x="301865" y="453143"/>
                  </a:cubicBezTo>
                  <a:cubicBezTo>
                    <a:pt x="292840" y="448983"/>
                    <a:pt x="285288" y="441814"/>
                    <a:pt x="278055" y="434838"/>
                  </a:cubicBezTo>
                  <a:close/>
                  <a:moveTo>
                    <a:pt x="255077" y="428437"/>
                  </a:moveTo>
                  <a:cubicBezTo>
                    <a:pt x="226402" y="413972"/>
                    <a:pt x="194912" y="404947"/>
                    <a:pt x="163230" y="402131"/>
                  </a:cubicBezTo>
                  <a:cubicBezTo>
                    <a:pt x="161950" y="402003"/>
                    <a:pt x="160733" y="403027"/>
                    <a:pt x="160605" y="404371"/>
                  </a:cubicBezTo>
                  <a:cubicBezTo>
                    <a:pt x="160478" y="405715"/>
                    <a:pt x="161501" y="406931"/>
                    <a:pt x="162782" y="407060"/>
                  </a:cubicBezTo>
                  <a:cubicBezTo>
                    <a:pt x="194848" y="409876"/>
                    <a:pt x="226595" y="419284"/>
                    <a:pt x="255397" y="434198"/>
                  </a:cubicBezTo>
                  <a:cubicBezTo>
                    <a:pt x="247972" y="433238"/>
                    <a:pt x="240932" y="433558"/>
                    <a:pt x="233635" y="433942"/>
                  </a:cubicBezTo>
                  <a:cubicBezTo>
                    <a:pt x="230243" y="434134"/>
                    <a:pt x="226723" y="434262"/>
                    <a:pt x="223010" y="434326"/>
                  </a:cubicBezTo>
                  <a:cubicBezTo>
                    <a:pt x="207585" y="434582"/>
                    <a:pt x="192096" y="432598"/>
                    <a:pt x="176927" y="428373"/>
                  </a:cubicBezTo>
                  <a:cubicBezTo>
                    <a:pt x="161822" y="424213"/>
                    <a:pt x="147420" y="417940"/>
                    <a:pt x="134108" y="409812"/>
                  </a:cubicBezTo>
                  <a:cubicBezTo>
                    <a:pt x="127579" y="405843"/>
                    <a:pt x="121307" y="401363"/>
                    <a:pt x="115482" y="396563"/>
                  </a:cubicBezTo>
                  <a:cubicBezTo>
                    <a:pt x="114842" y="396051"/>
                    <a:pt x="112858" y="393874"/>
                    <a:pt x="110938" y="391826"/>
                  </a:cubicBezTo>
                  <a:cubicBezTo>
                    <a:pt x="108506" y="389202"/>
                    <a:pt x="106521" y="387090"/>
                    <a:pt x="104857" y="385490"/>
                  </a:cubicBezTo>
                  <a:cubicBezTo>
                    <a:pt x="130907" y="382994"/>
                    <a:pt x="160029" y="381457"/>
                    <a:pt x="187616" y="387474"/>
                  </a:cubicBezTo>
                  <a:cubicBezTo>
                    <a:pt x="204001" y="391058"/>
                    <a:pt x="218786" y="397139"/>
                    <a:pt x="231651" y="405587"/>
                  </a:cubicBezTo>
                  <a:cubicBezTo>
                    <a:pt x="240484" y="411412"/>
                    <a:pt x="247908" y="419797"/>
                    <a:pt x="254949" y="428373"/>
                  </a:cubicBezTo>
                  <a:close/>
                  <a:moveTo>
                    <a:pt x="187295" y="325197"/>
                  </a:moveTo>
                  <a:cubicBezTo>
                    <a:pt x="190688" y="327629"/>
                    <a:pt x="193568" y="330637"/>
                    <a:pt x="196384" y="333838"/>
                  </a:cubicBezTo>
                  <a:cubicBezTo>
                    <a:pt x="191328" y="332238"/>
                    <a:pt x="185952" y="331341"/>
                    <a:pt x="180639" y="330829"/>
                  </a:cubicBezTo>
                  <a:cubicBezTo>
                    <a:pt x="174175" y="330189"/>
                    <a:pt x="167646" y="329741"/>
                    <a:pt x="161182" y="329357"/>
                  </a:cubicBezTo>
                  <a:cubicBezTo>
                    <a:pt x="139740" y="327949"/>
                    <a:pt x="117530" y="326477"/>
                    <a:pt x="98264" y="316940"/>
                  </a:cubicBezTo>
                  <a:cubicBezTo>
                    <a:pt x="97048" y="316364"/>
                    <a:pt x="95641" y="316876"/>
                    <a:pt x="95064" y="318092"/>
                  </a:cubicBezTo>
                  <a:cubicBezTo>
                    <a:pt x="94488" y="319309"/>
                    <a:pt x="95064" y="320781"/>
                    <a:pt x="96216" y="321421"/>
                  </a:cubicBezTo>
                  <a:cubicBezTo>
                    <a:pt x="116314" y="331341"/>
                    <a:pt x="138972" y="332814"/>
                    <a:pt x="160925" y="334286"/>
                  </a:cubicBezTo>
                  <a:cubicBezTo>
                    <a:pt x="167390" y="334734"/>
                    <a:pt x="173855" y="335118"/>
                    <a:pt x="180255" y="335758"/>
                  </a:cubicBezTo>
                  <a:cubicBezTo>
                    <a:pt x="188128" y="336526"/>
                    <a:pt x="196960" y="337934"/>
                    <a:pt x="203681" y="342926"/>
                  </a:cubicBezTo>
                  <a:cubicBezTo>
                    <a:pt x="201633" y="343438"/>
                    <a:pt x="199585" y="343951"/>
                    <a:pt x="197600" y="344463"/>
                  </a:cubicBezTo>
                  <a:cubicBezTo>
                    <a:pt x="190432" y="346319"/>
                    <a:pt x="183071" y="348175"/>
                    <a:pt x="175775" y="349455"/>
                  </a:cubicBezTo>
                  <a:cubicBezTo>
                    <a:pt x="150364" y="353807"/>
                    <a:pt x="125211" y="342606"/>
                    <a:pt x="99545" y="329741"/>
                  </a:cubicBezTo>
                  <a:cubicBezTo>
                    <a:pt x="85208" y="322573"/>
                    <a:pt x="70807" y="314444"/>
                    <a:pt x="63446" y="301707"/>
                  </a:cubicBezTo>
                  <a:cubicBezTo>
                    <a:pt x="78871" y="305355"/>
                    <a:pt x="94873" y="305995"/>
                    <a:pt x="110361" y="306636"/>
                  </a:cubicBezTo>
                  <a:cubicBezTo>
                    <a:pt x="118810" y="306956"/>
                    <a:pt x="127579" y="307340"/>
                    <a:pt x="136091" y="308172"/>
                  </a:cubicBezTo>
                  <a:lnTo>
                    <a:pt x="136091" y="308172"/>
                  </a:lnTo>
                  <a:cubicBezTo>
                    <a:pt x="157725" y="310284"/>
                    <a:pt x="174494" y="315852"/>
                    <a:pt x="187360" y="325197"/>
                  </a:cubicBezTo>
                  <a:close/>
                  <a:moveTo>
                    <a:pt x="13714" y="178881"/>
                  </a:moveTo>
                  <a:cubicBezTo>
                    <a:pt x="19538" y="180482"/>
                    <a:pt x="25426" y="181442"/>
                    <a:pt x="26643" y="181570"/>
                  </a:cubicBezTo>
                  <a:cubicBezTo>
                    <a:pt x="30355" y="181954"/>
                    <a:pt x="33940" y="182210"/>
                    <a:pt x="37523" y="182402"/>
                  </a:cubicBezTo>
                  <a:cubicBezTo>
                    <a:pt x="45780" y="182914"/>
                    <a:pt x="53653" y="183362"/>
                    <a:pt x="61718" y="185922"/>
                  </a:cubicBezTo>
                  <a:cubicBezTo>
                    <a:pt x="69526" y="188354"/>
                    <a:pt x="76887" y="192258"/>
                    <a:pt x="84183" y="197827"/>
                  </a:cubicBezTo>
                  <a:cubicBezTo>
                    <a:pt x="93208" y="204675"/>
                    <a:pt x="100825" y="212932"/>
                    <a:pt x="109914" y="223045"/>
                  </a:cubicBezTo>
                  <a:cubicBezTo>
                    <a:pt x="111770" y="225093"/>
                    <a:pt x="113497" y="227269"/>
                    <a:pt x="115290" y="229317"/>
                  </a:cubicBezTo>
                  <a:cubicBezTo>
                    <a:pt x="117402" y="232582"/>
                    <a:pt x="119514" y="235846"/>
                    <a:pt x="121882" y="239174"/>
                  </a:cubicBezTo>
                  <a:cubicBezTo>
                    <a:pt x="116570" y="235846"/>
                    <a:pt x="110874" y="233158"/>
                    <a:pt x="105305" y="230469"/>
                  </a:cubicBezTo>
                  <a:lnTo>
                    <a:pt x="102873" y="229253"/>
                  </a:lnTo>
                  <a:cubicBezTo>
                    <a:pt x="82840" y="219525"/>
                    <a:pt x="63318" y="208260"/>
                    <a:pt x="44884" y="195651"/>
                  </a:cubicBezTo>
                  <a:cubicBezTo>
                    <a:pt x="43796" y="194883"/>
                    <a:pt x="42260" y="195203"/>
                    <a:pt x="41556" y="196355"/>
                  </a:cubicBezTo>
                  <a:cubicBezTo>
                    <a:pt x="40852" y="197507"/>
                    <a:pt x="41108" y="199043"/>
                    <a:pt x="42260" y="199811"/>
                  </a:cubicBezTo>
                  <a:cubicBezTo>
                    <a:pt x="60885" y="212484"/>
                    <a:pt x="80599" y="223941"/>
                    <a:pt x="100889" y="233734"/>
                  </a:cubicBezTo>
                  <a:lnTo>
                    <a:pt x="103321" y="234950"/>
                  </a:lnTo>
                  <a:cubicBezTo>
                    <a:pt x="110553" y="238406"/>
                    <a:pt x="117914" y="241990"/>
                    <a:pt x="124251" y="246727"/>
                  </a:cubicBezTo>
                  <a:cubicBezTo>
                    <a:pt x="123483" y="246471"/>
                    <a:pt x="122779" y="246215"/>
                    <a:pt x="122266" y="246023"/>
                  </a:cubicBezTo>
                  <a:cubicBezTo>
                    <a:pt x="112346" y="242054"/>
                    <a:pt x="102041" y="239686"/>
                    <a:pt x="92056" y="237382"/>
                  </a:cubicBezTo>
                  <a:cubicBezTo>
                    <a:pt x="72982" y="233030"/>
                    <a:pt x="54997" y="228869"/>
                    <a:pt x="39828" y="214468"/>
                  </a:cubicBezTo>
                  <a:cubicBezTo>
                    <a:pt x="32211" y="207172"/>
                    <a:pt x="26451" y="198339"/>
                    <a:pt x="20370" y="188930"/>
                  </a:cubicBezTo>
                  <a:cubicBezTo>
                    <a:pt x="18194" y="185602"/>
                    <a:pt x="16018" y="182210"/>
                    <a:pt x="13714" y="1788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159;p74">
              <a:extLst>
                <a:ext uri="{FF2B5EF4-FFF2-40B4-BE49-F238E27FC236}">
                  <a16:creationId xmlns:a16="http://schemas.microsoft.com/office/drawing/2014/main" id="{40893403-4A24-1200-B7F6-96E8949ABF8C}"/>
                </a:ext>
              </a:extLst>
            </p:cNvPr>
            <p:cNvSpPr/>
            <p:nvPr/>
          </p:nvSpPr>
          <p:spPr>
            <a:xfrm>
              <a:off x="11426137" y="323147"/>
              <a:ext cx="347922" cy="620782"/>
            </a:xfrm>
            <a:custGeom>
              <a:avLst/>
              <a:gdLst/>
              <a:ahLst/>
              <a:cxnLst/>
              <a:rect l="l" t="t" r="r" b="b"/>
              <a:pathLst>
                <a:path w="347922" h="620782" extrusionOk="0">
                  <a:moveTo>
                    <a:pt x="346892" y="151600"/>
                  </a:moveTo>
                  <a:cubicBezTo>
                    <a:pt x="345676" y="150512"/>
                    <a:pt x="343884" y="150704"/>
                    <a:pt x="342795" y="151920"/>
                  </a:cubicBezTo>
                  <a:cubicBezTo>
                    <a:pt x="341131" y="153776"/>
                    <a:pt x="329162" y="157104"/>
                    <a:pt x="323786" y="157744"/>
                  </a:cubicBezTo>
                  <a:cubicBezTo>
                    <a:pt x="320522" y="158128"/>
                    <a:pt x="317385" y="158384"/>
                    <a:pt x="314185" y="158640"/>
                  </a:cubicBezTo>
                  <a:cubicBezTo>
                    <a:pt x="306696" y="159216"/>
                    <a:pt x="298952" y="159792"/>
                    <a:pt x="291079" y="162417"/>
                  </a:cubicBezTo>
                  <a:cubicBezTo>
                    <a:pt x="283462" y="164977"/>
                    <a:pt x="276294" y="168881"/>
                    <a:pt x="269253" y="174386"/>
                  </a:cubicBezTo>
                  <a:lnTo>
                    <a:pt x="269253" y="174386"/>
                  </a:lnTo>
                  <a:cubicBezTo>
                    <a:pt x="265221" y="177522"/>
                    <a:pt x="261573" y="180978"/>
                    <a:pt x="257924" y="184690"/>
                  </a:cubicBezTo>
                  <a:cubicBezTo>
                    <a:pt x="258756" y="183090"/>
                    <a:pt x="259524" y="181490"/>
                    <a:pt x="260357" y="179890"/>
                  </a:cubicBezTo>
                  <a:cubicBezTo>
                    <a:pt x="261189" y="178226"/>
                    <a:pt x="262085" y="176562"/>
                    <a:pt x="262917" y="174898"/>
                  </a:cubicBezTo>
                  <a:cubicBezTo>
                    <a:pt x="264198" y="175090"/>
                    <a:pt x="265477" y="174514"/>
                    <a:pt x="266053" y="173233"/>
                  </a:cubicBezTo>
                  <a:cubicBezTo>
                    <a:pt x="269638" y="165233"/>
                    <a:pt x="275398" y="158640"/>
                    <a:pt x="281479" y="151664"/>
                  </a:cubicBezTo>
                  <a:cubicBezTo>
                    <a:pt x="283655" y="149168"/>
                    <a:pt x="285895" y="146671"/>
                    <a:pt x="287943" y="144047"/>
                  </a:cubicBezTo>
                  <a:cubicBezTo>
                    <a:pt x="305033" y="122989"/>
                    <a:pt x="313865" y="97195"/>
                    <a:pt x="315657" y="62953"/>
                  </a:cubicBezTo>
                  <a:cubicBezTo>
                    <a:pt x="316106" y="54632"/>
                    <a:pt x="315913" y="46247"/>
                    <a:pt x="315721" y="38119"/>
                  </a:cubicBezTo>
                  <a:cubicBezTo>
                    <a:pt x="315465" y="26662"/>
                    <a:pt x="315209" y="14885"/>
                    <a:pt x="316745" y="3428"/>
                  </a:cubicBezTo>
                  <a:cubicBezTo>
                    <a:pt x="316745" y="3428"/>
                    <a:pt x="316745" y="3428"/>
                    <a:pt x="316745" y="3428"/>
                  </a:cubicBezTo>
                  <a:cubicBezTo>
                    <a:pt x="316938" y="1828"/>
                    <a:pt x="315913" y="292"/>
                    <a:pt x="314313" y="36"/>
                  </a:cubicBezTo>
                  <a:cubicBezTo>
                    <a:pt x="312713" y="-220"/>
                    <a:pt x="311305" y="932"/>
                    <a:pt x="311049" y="2532"/>
                  </a:cubicBezTo>
                  <a:cubicBezTo>
                    <a:pt x="310664" y="3684"/>
                    <a:pt x="307528" y="6884"/>
                    <a:pt x="305992" y="8420"/>
                  </a:cubicBezTo>
                  <a:cubicBezTo>
                    <a:pt x="304777" y="9636"/>
                    <a:pt x="303752" y="10661"/>
                    <a:pt x="303176" y="11429"/>
                  </a:cubicBezTo>
                  <a:cubicBezTo>
                    <a:pt x="299400" y="16165"/>
                    <a:pt x="296136" y="20517"/>
                    <a:pt x="293255" y="24678"/>
                  </a:cubicBezTo>
                  <a:cubicBezTo>
                    <a:pt x="286215" y="34726"/>
                    <a:pt x="280903" y="44199"/>
                    <a:pt x="276934" y="53480"/>
                  </a:cubicBezTo>
                  <a:cubicBezTo>
                    <a:pt x="273990" y="60328"/>
                    <a:pt x="272198" y="67497"/>
                    <a:pt x="271366" y="75306"/>
                  </a:cubicBezTo>
                  <a:cubicBezTo>
                    <a:pt x="270534" y="82986"/>
                    <a:pt x="270854" y="90731"/>
                    <a:pt x="271174" y="98155"/>
                  </a:cubicBezTo>
                  <a:cubicBezTo>
                    <a:pt x="271430" y="104108"/>
                    <a:pt x="271686" y="110316"/>
                    <a:pt x="271302" y="116205"/>
                  </a:cubicBezTo>
                  <a:cubicBezTo>
                    <a:pt x="270661" y="127406"/>
                    <a:pt x="268102" y="137647"/>
                    <a:pt x="265477" y="148463"/>
                  </a:cubicBezTo>
                  <a:cubicBezTo>
                    <a:pt x="264261" y="153520"/>
                    <a:pt x="263045" y="158704"/>
                    <a:pt x="261957" y="163953"/>
                  </a:cubicBezTo>
                  <a:cubicBezTo>
                    <a:pt x="259589" y="168433"/>
                    <a:pt x="257413" y="172785"/>
                    <a:pt x="255237" y="177074"/>
                  </a:cubicBezTo>
                  <a:cubicBezTo>
                    <a:pt x="250564" y="186290"/>
                    <a:pt x="246019" y="195187"/>
                    <a:pt x="240579" y="204084"/>
                  </a:cubicBezTo>
                  <a:cubicBezTo>
                    <a:pt x="234947" y="210804"/>
                    <a:pt x="229571" y="217781"/>
                    <a:pt x="224450" y="224950"/>
                  </a:cubicBezTo>
                  <a:cubicBezTo>
                    <a:pt x="227331" y="216437"/>
                    <a:pt x="229954" y="207668"/>
                    <a:pt x="231490" y="198707"/>
                  </a:cubicBezTo>
                  <a:cubicBezTo>
                    <a:pt x="234563" y="180594"/>
                    <a:pt x="234883" y="164529"/>
                    <a:pt x="232515" y="149552"/>
                  </a:cubicBezTo>
                  <a:cubicBezTo>
                    <a:pt x="231107" y="140655"/>
                    <a:pt x="228610" y="131822"/>
                    <a:pt x="226242" y="123373"/>
                  </a:cubicBezTo>
                  <a:cubicBezTo>
                    <a:pt x="222978" y="111853"/>
                    <a:pt x="219649" y="100012"/>
                    <a:pt x="219074" y="88043"/>
                  </a:cubicBezTo>
                  <a:cubicBezTo>
                    <a:pt x="219010" y="86699"/>
                    <a:pt x="218049" y="85482"/>
                    <a:pt x="216770" y="85290"/>
                  </a:cubicBezTo>
                  <a:cubicBezTo>
                    <a:pt x="215489" y="85034"/>
                    <a:pt x="214145" y="85674"/>
                    <a:pt x="213569" y="86891"/>
                  </a:cubicBezTo>
                  <a:cubicBezTo>
                    <a:pt x="204480" y="106028"/>
                    <a:pt x="194240" y="127726"/>
                    <a:pt x="192192" y="150832"/>
                  </a:cubicBezTo>
                  <a:cubicBezTo>
                    <a:pt x="190783" y="166769"/>
                    <a:pt x="193279" y="183602"/>
                    <a:pt x="199424" y="199604"/>
                  </a:cubicBezTo>
                  <a:cubicBezTo>
                    <a:pt x="200704" y="202996"/>
                    <a:pt x="202048" y="206196"/>
                    <a:pt x="203393" y="209396"/>
                  </a:cubicBezTo>
                  <a:cubicBezTo>
                    <a:pt x="207745" y="219765"/>
                    <a:pt x="211841" y="229622"/>
                    <a:pt x="212225" y="241527"/>
                  </a:cubicBezTo>
                  <a:cubicBezTo>
                    <a:pt x="198272" y="258744"/>
                    <a:pt x="184318" y="276474"/>
                    <a:pt x="170749" y="294715"/>
                  </a:cubicBezTo>
                  <a:lnTo>
                    <a:pt x="170942" y="293371"/>
                  </a:lnTo>
                  <a:cubicBezTo>
                    <a:pt x="174014" y="274105"/>
                    <a:pt x="172606" y="254264"/>
                    <a:pt x="166909" y="235894"/>
                  </a:cubicBezTo>
                  <a:cubicBezTo>
                    <a:pt x="163069" y="223477"/>
                    <a:pt x="157309" y="211828"/>
                    <a:pt x="151740" y="200500"/>
                  </a:cubicBezTo>
                  <a:lnTo>
                    <a:pt x="129274" y="154864"/>
                  </a:lnTo>
                  <a:cubicBezTo>
                    <a:pt x="128698" y="153712"/>
                    <a:pt x="127482" y="153072"/>
                    <a:pt x="126266" y="153264"/>
                  </a:cubicBezTo>
                  <a:cubicBezTo>
                    <a:pt x="125050" y="153456"/>
                    <a:pt x="124090" y="154480"/>
                    <a:pt x="123898" y="155760"/>
                  </a:cubicBezTo>
                  <a:cubicBezTo>
                    <a:pt x="121274" y="173105"/>
                    <a:pt x="119545" y="190707"/>
                    <a:pt x="118713" y="208244"/>
                  </a:cubicBezTo>
                  <a:cubicBezTo>
                    <a:pt x="118073" y="222005"/>
                    <a:pt x="118137" y="233462"/>
                    <a:pt x="120634" y="244855"/>
                  </a:cubicBezTo>
                  <a:cubicBezTo>
                    <a:pt x="123898" y="259768"/>
                    <a:pt x="131387" y="273145"/>
                    <a:pt x="137531" y="283194"/>
                  </a:cubicBezTo>
                  <a:cubicBezTo>
                    <a:pt x="142203" y="290811"/>
                    <a:pt x="147451" y="298747"/>
                    <a:pt x="154493" y="305148"/>
                  </a:cubicBezTo>
                  <a:cubicBezTo>
                    <a:pt x="156093" y="306620"/>
                    <a:pt x="158141" y="308284"/>
                    <a:pt x="160317" y="309052"/>
                  </a:cubicBezTo>
                  <a:cubicBezTo>
                    <a:pt x="143228" y="332862"/>
                    <a:pt x="127098" y="357504"/>
                    <a:pt x="112697" y="383106"/>
                  </a:cubicBezTo>
                  <a:cubicBezTo>
                    <a:pt x="116922" y="365057"/>
                    <a:pt x="120954" y="346431"/>
                    <a:pt x="118202" y="327102"/>
                  </a:cubicBezTo>
                  <a:cubicBezTo>
                    <a:pt x="115449" y="307836"/>
                    <a:pt x="108793" y="289659"/>
                    <a:pt x="102200" y="272697"/>
                  </a:cubicBezTo>
                  <a:cubicBezTo>
                    <a:pt x="97976" y="261752"/>
                    <a:pt x="92984" y="250680"/>
                    <a:pt x="82871" y="245175"/>
                  </a:cubicBezTo>
                  <a:cubicBezTo>
                    <a:pt x="82167" y="244791"/>
                    <a:pt x="81335" y="244727"/>
                    <a:pt x="80502" y="244983"/>
                  </a:cubicBezTo>
                  <a:cubicBezTo>
                    <a:pt x="79734" y="245303"/>
                    <a:pt x="79094" y="245879"/>
                    <a:pt x="78838" y="246647"/>
                  </a:cubicBezTo>
                  <a:cubicBezTo>
                    <a:pt x="67382" y="275578"/>
                    <a:pt x="62965" y="300604"/>
                    <a:pt x="65461" y="323261"/>
                  </a:cubicBezTo>
                  <a:cubicBezTo>
                    <a:pt x="67509" y="342207"/>
                    <a:pt x="74550" y="357312"/>
                    <a:pt x="83831" y="371201"/>
                  </a:cubicBezTo>
                  <a:cubicBezTo>
                    <a:pt x="74294" y="370177"/>
                    <a:pt x="64757" y="373633"/>
                    <a:pt x="56565" y="377282"/>
                  </a:cubicBezTo>
                  <a:cubicBezTo>
                    <a:pt x="36339" y="386306"/>
                    <a:pt x="17650" y="398403"/>
                    <a:pt x="1009" y="413253"/>
                  </a:cubicBezTo>
                  <a:cubicBezTo>
                    <a:pt x="176" y="414021"/>
                    <a:pt x="-208" y="415237"/>
                    <a:pt x="112" y="416325"/>
                  </a:cubicBezTo>
                  <a:cubicBezTo>
                    <a:pt x="368" y="417285"/>
                    <a:pt x="1072" y="417989"/>
                    <a:pt x="1968" y="418309"/>
                  </a:cubicBezTo>
                  <a:cubicBezTo>
                    <a:pt x="2160" y="418309"/>
                    <a:pt x="2288" y="418437"/>
                    <a:pt x="2481" y="418437"/>
                  </a:cubicBezTo>
                  <a:cubicBezTo>
                    <a:pt x="19378" y="421125"/>
                    <a:pt x="36851" y="423877"/>
                    <a:pt x="54389" y="423301"/>
                  </a:cubicBezTo>
                  <a:cubicBezTo>
                    <a:pt x="65782" y="422917"/>
                    <a:pt x="74550" y="421125"/>
                    <a:pt x="81910" y="417541"/>
                  </a:cubicBezTo>
                  <a:cubicBezTo>
                    <a:pt x="89847" y="413701"/>
                    <a:pt x="96504" y="407684"/>
                    <a:pt x="102521" y="401796"/>
                  </a:cubicBezTo>
                  <a:cubicBezTo>
                    <a:pt x="68341" y="467657"/>
                    <a:pt x="46900" y="539471"/>
                    <a:pt x="52468" y="618005"/>
                  </a:cubicBezTo>
                  <a:cubicBezTo>
                    <a:pt x="52532" y="619221"/>
                    <a:pt x="53364" y="620245"/>
                    <a:pt x="54389" y="620629"/>
                  </a:cubicBezTo>
                  <a:cubicBezTo>
                    <a:pt x="54772" y="620757"/>
                    <a:pt x="55157" y="620821"/>
                    <a:pt x="55540" y="620757"/>
                  </a:cubicBezTo>
                  <a:cubicBezTo>
                    <a:pt x="57140" y="620629"/>
                    <a:pt x="58357" y="619221"/>
                    <a:pt x="58229" y="617557"/>
                  </a:cubicBezTo>
                  <a:cubicBezTo>
                    <a:pt x="54004" y="558224"/>
                    <a:pt x="65590" y="502732"/>
                    <a:pt x="86455" y="450696"/>
                  </a:cubicBezTo>
                  <a:cubicBezTo>
                    <a:pt x="91960" y="459016"/>
                    <a:pt x="98680" y="468169"/>
                    <a:pt x="107961" y="476106"/>
                  </a:cubicBezTo>
                  <a:cubicBezTo>
                    <a:pt x="119481" y="485962"/>
                    <a:pt x="131963" y="494731"/>
                    <a:pt x="145083" y="502220"/>
                  </a:cubicBezTo>
                  <a:cubicBezTo>
                    <a:pt x="145404" y="502412"/>
                    <a:pt x="170110" y="514957"/>
                    <a:pt x="181503" y="519053"/>
                  </a:cubicBezTo>
                  <a:cubicBezTo>
                    <a:pt x="184254" y="520013"/>
                    <a:pt x="186239" y="520525"/>
                    <a:pt x="186879" y="520205"/>
                  </a:cubicBezTo>
                  <a:cubicBezTo>
                    <a:pt x="187711" y="519821"/>
                    <a:pt x="188351" y="519053"/>
                    <a:pt x="188543" y="518157"/>
                  </a:cubicBezTo>
                  <a:cubicBezTo>
                    <a:pt x="192896" y="501067"/>
                    <a:pt x="182207" y="485130"/>
                    <a:pt x="175486" y="477194"/>
                  </a:cubicBezTo>
                  <a:cubicBezTo>
                    <a:pt x="164990" y="464841"/>
                    <a:pt x="151356" y="455240"/>
                    <a:pt x="136059" y="449287"/>
                  </a:cubicBezTo>
                  <a:cubicBezTo>
                    <a:pt x="119866" y="443015"/>
                    <a:pt x="105336" y="440199"/>
                    <a:pt x="90679" y="440199"/>
                  </a:cubicBezTo>
                  <a:cubicBezTo>
                    <a:pt x="95928" y="427910"/>
                    <a:pt x="101688" y="415813"/>
                    <a:pt x="107897" y="403972"/>
                  </a:cubicBezTo>
                  <a:cubicBezTo>
                    <a:pt x="108280" y="403972"/>
                    <a:pt x="108729" y="403972"/>
                    <a:pt x="109113" y="403780"/>
                  </a:cubicBezTo>
                  <a:cubicBezTo>
                    <a:pt x="120249" y="399107"/>
                    <a:pt x="129595" y="399427"/>
                    <a:pt x="140475" y="399875"/>
                  </a:cubicBezTo>
                  <a:cubicBezTo>
                    <a:pt x="143611" y="400003"/>
                    <a:pt x="146812" y="400131"/>
                    <a:pt x="150204" y="400131"/>
                  </a:cubicBezTo>
                  <a:cubicBezTo>
                    <a:pt x="164605" y="400131"/>
                    <a:pt x="179134" y="398083"/>
                    <a:pt x="193279" y="393987"/>
                  </a:cubicBezTo>
                  <a:cubicBezTo>
                    <a:pt x="207361" y="389891"/>
                    <a:pt x="220802" y="383810"/>
                    <a:pt x="233154" y="376066"/>
                  </a:cubicBezTo>
                  <a:cubicBezTo>
                    <a:pt x="239235" y="372225"/>
                    <a:pt x="244996" y="368001"/>
                    <a:pt x="250436" y="363393"/>
                  </a:cubicBezTo>
                  <a:cubicBezTo>
                    <a:pt x="251268" y="362689"/>
                    <a:pt x="252676" y="361152"/>
                    <a:pt x="255044" y="358592"/>
                  </a:cubicBezTo>
                  <a:cubicBezTo>
                    <a:pt x="257541" y="355840"/>
                    <a:pt x="262597" y="350272"/>
                    <a:pt x="264261" y="349247"/>
                  </a:cubicBezTo>
                  <a:cubicBezTo>
                    <a:pt x="265477" y="348991"/>
                    <a:pt x="266502" y="347903"/>
                    <a:pt x="266630" y="346559"/>
                  </a:cubicBezTo>
                  <a:cubicBezTo>
                    <a:pt x="266757" y="344895"/>
                    <a:pt x="265541" y="343487"/>
                    <a:pt x="264005" y="343295"/>
                  </a:cubicBezTo>
                  <a:cubicBezTo>
                    <a:pt x="264005" y="343295"/>
                    <a:pt x="264005" y="343295"/>
                    <a:pt x="264005" y="343295"/>
                  </a:cubicBezTo>
                  <a:cubicBezTo>
                    <a:pt x="238339" y="340991"/>
                    <a:pt x="208577" y="339071"/>
                    <a:pt x="180350" y="345663"/>
                  </a:cubicBezTo>
                  <a:cubicBezTo>
                    <a:pt x="164926" y="349247"/>
                    <a:pt x="151036" y="355200"/>
                    <a:pt x="138939" y="363393"/>
                  </a:cubicBezTo>
                  <a:cubicBezTo>
                    <a:pt x="131835" y="368193"/>
                    <a:pt x="125882" y="374529"/>
                    <a:pt x="120377" y="381250"/>
                  </a:cubicBezTo>
                  <a:cubicBezTo>
                    <a:pt x="133178" y="358976"/>
                    <a:pt x="147260" y="337470"/>
                    <a:pt x="162109" y="316541"/>
                  </a:cubicBezTo>
                  <a:cubicBezTo>
                    <a:pt x="165053" y="317181"/>
                    <a:pt x="167998" y="317885"/>
                    <a:pt x="170942" y="318589"/>
                  </a:cubicBezTo>
                  <a:cubicBezTo>
                    <a:pt x="177534" y="320189"/>
                    <a:pt x="184318" y="321853"/>
                    <a:pt x="191167" y="322877"/>
                  </a:cubicBezTo>
                  <a:cubicBezTo>
                    <a:pt x="215873" y="326718"/>
                    <a:pt x="239299" y="315965"/>
                    <a:pt x="263173" y="303548"/>
                  </a:cubicBezTo>
                  <a:cubicBezTo>
                    <a:pt x="279046" y="295291"/>
                    <a:pt x="294984" y="285882"/>
                    <a:pt x="300680" y="268857"/>
                  </a:cubicBezTo>
                  <a:cubicBezTo>
                    <a:pt x="301064" y="267769"/>
                    <a:pt x="300808" y="266617"/>
                    <a:pt x="300040" y="265785"/>
                  </a:cubicBezTo>
                  <a:cubicBezTo>
                    <a:pt x="299272" y="264953"/>
                    <a:pt x="298184" y="264697"/>
                    <a:pt x="297095" y="265017"/>
                  </a:cubicBezTo>
                  <a:cubicBezTo>
                    <a:pt x="282054" y="269817"/>
                    <a:pt x="265861" y="270649"/>
                    <a:pt x="250180" y="271545"/>
                  </a:cubicBezTo>
                  <a:cubicBezTo>
                    <a:pt x="242500" y="271929"/>
                    <a:pt x="234499" y="272377"/>
                    <a:pt x="226690" y="273273"/>
                  </a:cubicBezTo>
                  <a:cubicBezTo>
                    <a:pt x="209665" y="275194"/>
                    <a:pt x="195776" y="279418"/>
                    <a:pt x="184447" y="286074"/>
                  </a:cubicBezTo>
                  <a:cubicBezTo>
                    <a:pt x="195008" y="272249"/>
                    <a:pt x="205697" y="258680"/>
                    <a:pt x="216449" y="245431"/>
                  </a:cubicBezTo>
                  <a:cubicBezTo>
                    <a:pt x="217089" y="245111"/>
                    <a:pt x="217666" y="244535"/>
                    <a:pt x="217921" y="243767"/>
                  </a:cubicBezTo>
                  <a:cubicBezTo>
                    <a:pt x="217921" y="243703"/>
                    <a:pt x="217921" y="243639"/>
                    <a:pt x="217985" y="243575"/>
                  </a:cubicBezTo>
                  <a:cubicBezTo>
                    <a:pt x="220353" y="240695"/>
                    <a:pt x="222657" y="237815"/>
                    <a:pt x="225026" y="234934"/>
                  </a:cubicBezTo>
                  <a:cubicBezTo>
                    <a:pt x="227714" y="233142"/>
                    <a:pt x="233283" y="231222"/>
                    <a:pt x="236611" y="230134"/>
                  </a:cubicBezTo>
                  <a:cubicBezTo>
                    <a:pt x="238467" y="229494"/>
                    <a:pt x="240067" y="228982"/>
                    <a:pt x="241219" y="228534"/>
                  </a:cubicBezTo>
                  <a:cubicBezTo>
                    <a:pt x="249732" y="225014"/>
                    <a:pt x="258756" y="222773"/>
                    <a:pt x="267525" y="220661"/>
                  </a:cubicBezTo>
                  <a:cubicBezTo>
                    <a:pt x="284679" y="216437"/>
                    <a:pt x="302344" y="212149"/>
                    <a:pt x="317002" y="197811"/>
                  </a:cubicBezTo>
                  <a:cubicBezTo>
                    <a:pt x="324298" y="190643"/>
                    <a:pt x="329803" y="181938"/>
                    <a:pt x="335115" y="173425"/>
                  </a:cubicBezTo>
                  <a:cubicBezTo>
                    <a:pt x="338891" y="167409"/>
                    <a:pt x="342795" y="161200"/>
                    <a:pt x="347276" y="155696"/>
                  </a:cubicBezTo>
                  <a:cubicBezTo>
                    <a:pt x="347276" y="155696"/>
                    <a:pt x="347276" y="155632"/>
                    <a:pt x="347340" y="155568"/>
                  </a:cubicBezTo>
                  <a:cubicBezTo>
                    <a:pt x="347340" y="155568"/>
                    <a:pt x="347340" y="155568"/>
                    <a:pt x="347340" y="155568"/>
                  </a:cubicBezTo>
                  <a:cubicBezTo>
                    <a:pt x="347340" y="155568"/>
                    <a:pt x="347340" y="155568"/>
                    <a:pt x="347340" y="155568"/>
                  </a:cubicBezTo>
                  <a:lnTo>
                    <a:pt x="347340" y="155568"/>
                  </a:lnTo>
                  <a:cubicBezTo>
                    <a:pt x="348236" y="154288"/>
                    <a:pt x="348108" y="152496"/>
                    <a:pt x="346892" y="151472"/>
                  </a:cubicBezTo>
                  <a:close/>
                  <a:moveTo>
                    <a:pt x="171134" y="481226"/>
                  </a:moveTo>
                  <a:cubicBezTo>
                    <a:pt x="175614" y="486538"/>
                    <a:pt x="185343" y="499787"/>
                    <a:pt x="183550" y="513740"/>
                  </a:cubicBezTo>
                  <a:cubicBezTo>
                    <a:pt x="175422" y="510412"/>
                    <a:pt x="151100" y="499019"/>
                    <a:pt x="147836" y="497099"/>
                  </a:cubicBezTo>
                  <a:cubicBezTo>
                    <a:pt x="135035" y="489803"/>
                    <a:pt x="122874" y="481226"/>
                    <a:pt x="111609" y="471561"/>
                  </a:cubicBezTo>
                  <a:cubicBezTo>
                    <a:pt x="104057" y="465097"/>
                    <a:pt x="98232" y="457736"/>
                    <a:pt x="93368" y="450631"/>
                  </a:cubicBezTo>
                  <a:cubicBezTo>
                    <a:pt x="112505" y="457096"/>
                    <a:pt x="129019" y="470345"/>
                    <a:pt x="145020" y="483274"/>
                  </a:cubicBezTo>
                  <a:cubicBezTo>
                    <a:pt x="153597" y="490251"/>
                    <a:pt x="162493" y="497419"/>
                    <a:pt x="171774" y="503564"/>
                  </a:cubicBezTo>
                  <a:cubicBezTo>
                    <a:pt x="171902" y="503692"/>
                    <a:pt x="172094" y="503756"/>
                    <a:pt x="172222" y="503820"/>
                  </a:cubicBezTo>
                  <a:cubicBezTo>
                    <a:pt x="173118" y="504140"/>
                    <a:pt x="174206" y="503820"/>
                    <a:pt x="174782" y="502924"/>
                  </a:cubicBezTo>
                  <a:cubicBezTo>
                    <a:pt x="175422" y="501900"/>
                    <a:pt x="175102" y="500491"/>
                    <a:pt x="174142" y="499851"/>
                  </a:cubicBezTo>
                  <a:cubicBezTo>
                    <a:pt x="165053" y="493835"/>
                    <a:pt x="156221" y="486666"/>
                    <a:pt x="147772" y="479818"/>
                  </a:cubicBezTo>
                  <a:cubicBezTo>
                    <a:pt x="131514" y="466633"/>
                    <a:pt x="114681" y="453128"/>
                    <a:pt x="94775" y="446407"/>
                  </a:cubicBezTo>
                  <a:cubicBezTo>
                    <a:pt x="107385" y="446919"/>
                    <a:pt x="120058" y="449607"/>
                    <a:pt x="134139" y="455048"/>
                  </a:cubicBezTo>
                  <a:cubicBezTo>
                    <a:pt x="148540" y="460616"/>
                    <a:pt x="161341" y="469705"/>
                    <a:pt x="171262" y="481290"/>
                  </a:cubicBezTo>
                  <a:close/>
                  <a:moveTo>
                    <a:pt x="276934" y="97963"/>
                  </a:moveTo>
                  <a:cubicBezTo>
                    <a:pt x="276614" y="90731"/>
                    <a:pt x="276358" y="83242"/>
                    <a:pt x="277126" y="76010"/>
                  </a:cubicBezTo>
                  <a:cubicBezTo>
                    <a:pt x="277894" y="68777"/>
                    <a:pt x="279558" y="62249"/>
                    <a:pt x="282247" y="55912"/>
                  </a:cubicBezTo>
                  <a:cubicBezTo>
                    <a:pt x="286087" y="46951"/>
                    <a:pt x="291207" y="37927"/>
                    <a:pt x="297992" y="28198"/>
                  </a:cubicBezTo>
                  <a:cubicBezTo>
                    <a:pt x="300808" y="24102"/>
                    <a:pt x="304008" y="19877"/>
                    <a:pt x="307656" y="15269"/>
                  </a:cubicBezTo>
                  <a:cubicBezTo>
                    <a:pt x="308169" y="14629"/>
                    <a:pt x="309064" y="13797"/>
                    <a:pt x="310025" y="12773"/>
                  </a:cubicBezTo>
                  <a:cubicBezTo>
                    <a:pt x="310025" y="12773"/>
                    <a:pt x="310025" y="12773"/>
                    <a:pt x="310089" y="12709"/>
                  </a:cubicBezTo>
                  <a:cubicBezTo>
                    <a:pt x="309577" y="21349"/>
                    <a:pt x="309769" y="29926"/>
                    <a:pt x="309961" y="38375"/>
                  </a:cubicBezTo>
                  <a:cubicBezTo>
                    <a:pt x="310153" y="46375"/>
                    <a:pt x="310345" y="54696"/>
                    <a:pt x="309896" y="62761"/>
                  </a:cubicBezTo>
                  <a:cubicBezTo>
                    <a:pt x="308105" y="95659"/>
                    <a:pt x="299720" y="120365"/>
                    <a:pt x="283526" y="140335"/>
                  </a:cubicBezTo>
                  <a:cubicBezTo>
                    <a:pt x="281479" y="142831"/>
                    <a:pt x="279367" y="145327"/>
                    <a:pt x="277190" y="147759"/>
                  </a:cubicBezTo>
                  <a:cubicBezTo>
                    <a:pt x="276806" y="148207"/>
                    <a:pt x="276486" y="148655"/>
                    <a:pt x="276102" y="149040"/>
                  </a:cubicBezTo>
                  <a:cubicBezTo>
                    <a:pt x="284039" y="133294"/>
                    <a:pt x="289991" y="117805"/>
                    <a:pt x="293576" y="102892"/>
                  </a:cubicBezTo>
                  <a:cubicBezTo>
                    <a:pt x="295368" y="95467"/>
                    <a:pt x="295559" y="87851"/>
                    <a:pt x="295752" y="80426"/>
                  </a:cubicBezTo>
                  <a:cubicBezTo>
                    <a:pt x="296072" y="68969"/>
                    <a:pt x="296327" y="58216"/>
                    <a:pt x="301960" y="48167"/>
                  </a:cubicBezTo>
                  <a:cubicBezTo>
                    <a:pt x="302536" y="47079"/>
                    <a:pt x="302216" y="45735"/>
                    <a:pt x="301192" y="45095"/>
                  </a:cubicBezTo>
                  <a:cubicBezTo>
                    <a:pt x="300168" y="44455"/>
                    <a:pt x="298824" y="44839"/>
                    <a:pt x="298248" y="45927"/>
                  </a:cubicBezTo>
                  <a:cubicBezTo>
                    <a:pt x="292040" y="56936"/>
                    <a:pt x="291719" y="68841"/>
                    <a:pt x="291463" y="80362"/>
                  </a:cubicBezTo>
                  <a:cubicBezTo>
                    <a:pt x="291272" y="87531"/>
                    <a:pt x="291079" y="94891"/>
                    <a:pt x="289415" y="101868"/>
                  </a:cubicBezTo>
                  <a:cubicBezTo>
                    <a:pt x="285767" y="116973"/>
                    <a:pt x="279686" y="132590"/>
                    <a:pt x="271493" y="148527"/>
                  </a:cubicBezTo>
                  <a:cubicBezTo>
                    <a:pt x="273990" y="138415"/>
                    <a:pt x="276486" y="127982"/>
                    <a:pt x="277126" y="116781"/>
                  </a:cubicBezTo>
                  <a:cubicBezTo>
                    <a:pt x="277510" y="110572"/>
                    <a:pt x="277254" y="104236"/>
                    <a:pt x="276999" y="98091"/>
                  </a:cubicBezTo>
                  <a:close/>
                  <a:moveTo>
                    <a:pt x="204737" y="197363"/>
                  </a:moveTo>
                  <a:cubicBezTo>
                    <a:pt x="198976" y="182258"/>
                    <a:pt x="196608" y="166385"/>
                    <a:pt x="197888" y="151344"/>
                  </a:cubicBezTo>
                  <a:cubicBezTo>
                    <a:pt x="199488" y="132974"/>
                    <a:pt x="206784" y="115117"/>
                    <a:pt x="214273" y="98796"/>
                  </a:cubicBezTo>
                  <a:cubicBezTo>
                    <a:pt x="215681" y="107756"/>
                    <a:pt x="218177" y="116525"/>
                    <a:pt x="220546" y="125038"/>
                  </a:cubicBezTo>
                  <a:cubicBezTo>
                    <a:pt x="222914" y="133358"/>
                    <a:pt x="225282" y="141999"/>
                    <a:pt x="226690" y="150576"/>
                  </a:cubicBezTo>
                  <a:cubicBezTo>
                    <a:pt x="228995" y="164849"/>
                    <a:pt x="228674" y="180274"/>
                    <a:pt x="225666" y="197683"/>
                  </a:cubicBezTo>
                  <a:cubicBezTo>
                    <a:pt x="223938" y="207860"/>
                    <a:pt x="220674" y="217973"/>
                    <a:pt x="217281" y="227766"/>
                  </a:cubicBezTo>
                  <a:cubicBezTo>
                    <a:pt x="219138" y="207348"/>
                    <a:pt x="218498" y="190259"/>
                    <a:pt x="215169" y="173169"/>
                  </a:cubicBezTo>
                  <a:cubicBezTo>
                    <a:pt x="212097" y="157488"/>
                    <a:pt x="209793" y="142319"/>
                    <a:pt x="215362" y="128942"/>
                  </a:cubicBezTo>
                  <a:cubicBezTo>
                    <a:pt x="215809" y="127790"/>
                    <a:pt x="215362" y="126510"/>
                    <a:pt x="214209" y="125998"/>
                  </a:cubicBezTo>
                  <a:cubicBezTo>
                    <a:pt x="213121" y="125550"/>
                    <a:pt x="211841" y="125998"/>
                    <a:pt x="211393" y="127214"/>
                  </a:cubicBezTo>
                  <a:cubicBezTo>
                    <a:pt x="205376" y="141807"/>
                    <a:pt x="207873" y="158384"/>
                    <a:pt x="210945" y="174130"/>
                  </a:cubicBezTo>
                  <a:cubicBezTo>
                    <a:pt x="213761" y="188595"/>
                    <a:pt x="214594" y="202996"/>
                    <a:pt x="213633" y="219573"/>
                  </a:cubicBezTo>
                  <a:cubicBezTo>
                    <a:pt x="212161" y="215349"/>
                    <a:pt x="210433" y="211252"/>
                    <a:pt x="208705" y="207028"/>
                  </a:cubicBezTo>
                  <a:cubicBezTo>
                    <a:pt x="207361" y="203892"/>
                    <a:pt x="206080" y="200756"/>
                    <a:pt x="204801" y="197427"/>
                  </a:cubicBezTo>
                  <a:close/>
                  <a:moveTo>
                    <a:pt x="142332" y="279994"/>
                  </a:moveTo>
                  <a:cubicBezTo>
                    <a:pt x="136443" y="270393"/>
                    <a:pt x="129274" y="257528"/>
                    <a:pt x="126202" y="243511"/>
                  </a:cubicBezTo>
                  <a:cubicBezTo>
                    <a:pt x="123834" y="232758"/>
                    <a:pt x="123770" y="221749"/>
                    <a:pt x="124410" y="208500"/>
                  </a:cubicBezTo>
                  <a:cubicBezTo>
                    <a:pt x="125114" y="194355"/>
                    <a:pt x="126394" y="180018"/>
                    <a:pt x="128187" y="165937"/>
                  </a:cubicBezTo>
                  <a:lnTo>
                    <a:pt x="146556" y="203188"/>
                  </a:lnTo>
                  <a:cubicBezTo>
                    <a:pt x="151996" y="214261"/>
                    <a:pt x="157693" y="225718"/>
                    <a:pt x="161405" y="237687"/>
                  </a:cubicBezTo>
                  <a:cubicBezTo>
                    <a:pt x="166845" y="255160"/>
                    <a:pt x="168126" y="274041"/>
                    <a:pt x="165245" y="292347"/>
                  </a:cubicBezTo>
                  <a:lnTo>
                    <a:pt x="164926" y="294587"/>
                  </a:lnTo>
                  <a:cubicBezTo>
                    <a:pt x="164669" y="296123"/>
                    <a:pt x="164349" y="298235"/>
                    <a:pt x="163965" y="300028"/>
                  </a:cubicBezTo>
                  <a:cubicBezTo>
                    <a:pt x="162685" y="295099"/>
                    <a:pt x="161533" y="290171"/>
                    <a:pt x="160509" y="285306"/>
                  </a:cubicBezTo>
                  <a:cubicBezTo>
                    <a:pt x="158525" y="276090"/>
                    <a:pt x="156476" y="266489"/>
                    <a:pt x="152957" y="257336"/>
                  </a:cubicBezTo>
                  <a:lnTo>
                    <a:pt x="150780" y="251768"/>
                  </a:lnTo>
                  <a:cubicBezTo>
                    <a:pt x="146044" y="239607"/>
                    <a:pt x="141115" y="227062"/>
                    <a:pt x="141371" y="213941"/>
                  </a:cubicBezTo>
                  <a:cubicBezTo>
                    <a:pt x="141371" y="212725"/>
                    <a:pt x="140475" y="211700"/>
                    <a:pt x="139259" y="211636"/>
                  </a:cubicBezTo>
                  <a:cubicBezTo>
                    <a:pt x="138043" y="211636"/>
                    <a:pt x="137083" y="212597"/>
                    <a:pt x="137019" y="213813"/>
                  </a:cubicBezTo>
                  <a:cubicBezTo>
                    <a:pt x="136699" y="227894"/>
                    <a:pt x="141820" y="240887"/>
                    <a:pt x="146748" y="253432"/>
                  </a:cubicBezTo>
                  <a:lnTo>
                    <a:pt x="148924" y="259000"/>
                  </a:lnTo>
                  <a:cubicBezTo>
                    <a:pt x="152316" y="267897"/>
                    <a:pt x="154300" y="277242"/>
                    <a:pt x="156284" y="286330"/>
                  </a:cubicBezTo>
                  <a:cubicBezTo>
                    <a:pt x="157373" y="291579"/>
                    <a:pt x="158652" y="296891"/>
                    <a:pt x="160061" y="302268"/>
                  </a:cubicBezTo>
                  <a:cubicBezTo>
                    <a:pt x="159549" y="301884"/>
                    <a:pt x="158973" y="301436"/>
                    <a:pt x="158205" y="300732"/>
                  </a:cubicBezTo>
                  <a:cubicBezTo>
                    <a:pt x="151740" y="294779"/>
                    <a:pt x="146748" y="287291"/>
                    <a:pt x="142332" y="280058"/>
                  </a:cubicBezTo>
                  <a:close/>
                  <a:moveTo>
                    <a:pt x="71094" y="322557"/>
                  </a:moveTo>
                  <a:cubicBezTo>
                    <a:pt x="68854" y="301820"/>
                    <a:pt x="72694" y="278778"/>
                    <a:pt x="82807" y="252216"/>
                  </a:cubicBezTo>
                  <a:cubicBezTo>
                    <a:pt x="89399" y="257336"/>
                    <a:pt x="93303" y="266169"/>
                    <a:pt x="96696" y="274938"/>
                  </a:cubicBezTo>
                  <a:cubicBezTo>
                    <a:pt x="103160" y="291515"/>
                    <a:pt x="109689" y="309308"/>
                    <a:pt x="112377" y="327998"/>
                  </a:cubicBezTo>
                  <a:cubicBezTo>
                    <a:pt x="115065" y="346879"/>
                    <a:pt x="110905" y="364865"/>
                    <a:pt x="106489" y="383810"/>
                  </a:cubicBezTo>
                  <a:cubicBezTo>
                    <a:pt x="106361" y="384194"/>
                    <a:pt x="106297" y="384642"/>
                    <a:pt x="106169" y="385026"/>
                  </a:cubicBezTo>
                  <a:cubicBezTo>
                    <a:pt x="99576" y="357568"/>
                    <a:pt x="95032" y="329470"/>
                    <a:pt x="92792" y="301308"/>
                  </a:cubicBezTo>
                  <a:cubicBezTo>
                    <a:pt x="92728" y="300092"/>
                    <a:pt x="91639" y="299131"/>
                    <a:pt x="90488" y="299259"/>
                  </a:cubicBezTo>
                  <a:cubicBezTo>
                    <a:pt x="89271" y="299387"/>
                    <a:pt x="88375" y="300412"/>
                    <a:pt x="88503" y="301692"/>
                  </a:cubicBezTo>
                  <a:cubicBezTo>
                    <a:pt x="90743" y="329918"/>
                    <a:pt x="95288" y="358080"/>
                    <a:pt x="101880" y="385666"/>
                  </a:cubicBezTo>
                  <a:cubicBezTo>
                    <a:pt x="86903" y="367169"/>
                    <a:pt x="73910" y="348415"/>
                    <a:pt x="71094" y="322621"/>
                  </a:cubicBezTo>
                  <a:close/>
                  <a:moveTo>
                    <a:pt x="79415" y="412164"/>
                  </a:moveTo>
                  <a:cubicBezTo>
                    <a:pt x="72758" y="415365"/>
                    <a:pt x="64757" y="417029"/>
                    <a:pt x="54132" y="417349"/>
                  </a:cubicBezTo>
                  <a:cubicBezTo>
                    <a:pt x="39284" y="417797"/>
                    <a:pt x="24306" y="415813"/>
                    <a:pt x="9649" y="413573"/>
                  </a:cubicBezTo>
                  <a:cubicBezTo>
                    <a:pt x="24562" y="401028"/>
                    <a:pt x="41075" y="390659"/>
                    <a:pt x="58805" y="382786"/>
                  </a:cubicBezTo>
                  <a:cubicBezTo>
                    <a:pt x="67190" y="379074"/>
                    <a:pt x="76983" y="375490"/>
                    <a:pt x="86135" y="377666"/>
                  </a:cubicBezTo>
                  <a:cubicBezTo>
                    <a:pt x="87159" y="377858"/>
                    <a:pt x="87479" y="378178"/>
                    <a:pt x="87607" y="378242"/>
                  </a:cubicBezTo>
                  <a:cubicBezTo>
                    <a:pt x="87991" y="379330"/>
                    <a:pt x="89016" y="380034"/>
                    <a:pt x="90039" y="380162"/>
                  </a:cubicBezTo>
                  <a:cubicBezTo>
                    <a:pt x="92728" y="383746"/>
                    <a:pt x="95543" y="387266"/>
                    <a:pt x="98424" y="390851"/>
                  </a:cubicBezTo>
                  <a:cubicBezTo>
                    <a:pt x="79223" y="389507"/>
                    <a:pt x="59893" y="392579"/>
                    <a:pt x="41907" y="400003"/>
                  </a:cubicBezTo>
                  <a:cubicBezTo>
                    <a:pt x="40820" y="400452"/>
                    <a:pt x="40243" y="401796"/>
                    <a:pt x="40691" y="402884"/>
                  </a:cubicBezTo>
                  <a:cubicBezTo>
                    <a:pt x="40948" y="403524"/>
                    <a:pt x="41395" y="403972"/>
                    <a:pt x="41971" y="404164"/>
                  </a:cubicBezTo>
                  <a:cubicBezTo>
                    <a:pt x="42420" y="404356"/>
                    <a:pt x="42996" y="404356"/>
                    <a:pt x="43507" y="404164"/>
                  </a:cubicBezTo>
                  <a:cubicBezTo>
                    <a:pt x="61621" y="396675"/>
                    <a:pt x="81270" y="393731"/>
                    <a:pt x="100664" y="395523"/>
                  </a:cubicBezTo>
                  <a:cubicBezTo>
                    <a:pt x="94200" y="401924"/>
                    <a:pt x="87479" y="408452"/>
                    <a:pt x="79415" y="412356"/>
                  </a:cubicBezTo>
                  <a:close/>
                  <a:moveTo>
                    <a:pt x="142139" y="368385"/>
                  </a:moveTo>
                  <a:cubicBezTo>
                    <a:pt x="153661" y="360576"/>
                    <a:pt x="166909" y="354880"/>
                    <a:pt x="181631" y="351488"/>
                  </a:cubicBezTo>
                  <a:cubicBezTo>
                    <a:pt x="206465" y="345727"/>
                    <a:pt x="232771" y="346687"/>
                    <a:pt x="256260" y="348607"/>
                  </a:cubicBezTo>
                  <a:cubicBezTo>
                    <a:pt x="254788" y="350144"/>
                    <a:pt x="253060" y="352000"/>
                    <a:pt x="250820" y="354432"/>
                  </a:cubicBezTo>
                  <a:cubicBezTo>
                    <a:pt x="249092" y="356288"/>
                    <a:pt x="247364" y="358272"/>
                    <a:pt x="246788" y="358720"/>
                  </a:cubicBezTo>
                  <a:cubicBezTo>
                    <a:pt x="241539" y="363137"/>
                    <a:pt x="235971" y="367233"/>
                    <a:pt x="230146" y="370945"/>
                  </a:cubicBezTo>
                  <a:cubicBezTo>
                    <a:pt x="218241" y="378434"/>
                    <a:pt x="205312" y="384322"/>
                    <a:pt x="191743" y="388227"/>
                  </a:cubicBezTo>
                  <a:cubicBezTo>
                    <a:pt x="178110" y="392195"/>
                    <a:pt x="164158" y="394179"/>
                    <a:pt x="150268" y="394179"/>
                  </a:cubicBezTo>
                  <a:cubicBezTo>
                    <a:pt x="146940" y="394179"/>
                    <a:pt x="143739" y="394051"/>
                    <a:pt x="140731" y="393923"/>
                  </a:cubicBezTo>
                  <a:cubicBezTo>
                    <a:pt x="134139" y="393667"/>
                    <a:pt x="127802" y="393539"/>
                    <a:pt x="121081" y="394435"/>
                  </a:cubicBezTo>
                  <a:cubicBezTo>
                    <a:pt x="146876" y="380610"/>
                    <a:pt x="175422" y="371713"/>
                    <a:pt x="204288" y="368769"/>
                  </a:cubicBezTo>
                  <a:cubicBezTo>
                    <a:pt x="205505" y="368641"/>
                    <a:pt x="206337" y="367553"/>
                    <a:pt x="206209" y="366337"/>
                  </a:cubicBezTo>
                  <a:cubicBezTo>
                    <a:pt x="206080" y="365121"/>
                    <a:pt x="204993" y="364225"/>
                    <a:pt x="203840" y="364353"/>
                  </a:cubicBezTo>
                  <a:cubicBezTo>
                    <a:pt x="175294" y="367297"/>
                    <a:pt x="147004" y="375874"/>
                    <a:pt x="121274" y="389251"/>
                  </a:cubicBezTo>
                  <a:cubicBezTo>
                    <a:pt x="127546" y="381442"/>
                    <a:pt x="134139" y="373761"/>
                    <a:pt x="142011" y="368385"/>
                  </a:cubicBezTo>
                  <a:close/>
                  <a:moveTo>
                    <a:pt x="227331" y="279290"/>
                  </a:moveTo>
                  <a:lnTo>
                    <a:pt x="227331" y="279290"/>
                  </a:lnTo>
                  <a:cubicBezTo>
                    <a:pt x="235011" y="278394"/>
                    <a:pt x="242883" y="278010"/>
                    <a:pt x="250500" y="277562"/>
                  </a:cubicBezTo>
                  <a:cubicBezTo>
                    <a:pt x="264517" y="276794"/>
                    <a:pt x="278918" y="276026"/>
                    <a:pt x="292744" y="272505"/>
                  </a:cubicBezTo>
                  <a:cubicBezTo>
                    <a:pt x="286279" y="284090"/>
                    <a:pt x="273414" y="291579"/>
                    <a:pt x="260549" y="298235"/>
                  </a:cubicBezTo>
                  <a:cubicBezTo>
                    <a:pt x="237571" y="310140"/>
                    <a:pt x="214977" y="320573"/>
                    <a:pt x="192000" y="316989"/>
                  </a:cubicBezTo>
                  <a:cubicBezTo>
                    <a:pt x="185407" y="315965"/>
                    <a:pt x="178686" y="314365"/>
                    <a:pt x="172222" y="312765"/>
                  </a:cubicBezTo>
                  <a:cubicBezTo>
                    <a:pt x="170366" y="312316"/>
                    <a:pt x="168509" y="311868"/>
                    <a:pt x="166717" y="311420"/>
                  </a:cubicBezTo>
                  <a:cubicBezTo>
                    <a:pt x="172734" y="306812"/>
                    <a:pt x="180671" y="305468"/>
                    <a:pt x="187775" y="304636"/>
                  </a:cubicBezTo>
                  <a:cubicBezTo>
                    <a:pt x="193536" y="303996"/>
                    <a:pt x="199360" y="303484"/>
                    <a:pt x="205184" y="303036"/>
                  </a:cubicBezTo>
                  <a:cubicBezTo>
                    <a:pt x="224962" y="301436"/>
                    <a:pt x="245380" y="299836"/>
                    <a:pt x="263365" y="290619"/>
                  </a:cubicBezTo>
                  <a:cubicBezTo>
                    <a:pt x="264453" y="290043"/>
                    <a:pt x="264901" y="288699"/>
                    <a:pt x="264325" y="287611"/>
                  </a:cubicBezTo>
                  <a:cubicBezTo>
                    <a:pt x="263813" y="286522"/>
                    <a:pt x="262469" y="286074"/>
                    <a:pt x="261445" y="286586"/>
                  </a:cubicBezTo>
                  <a:cubicBezTo>
                    <a:pt x="244164" y="295419"/>
                    <a:pt x="224194" y="297019"/>
                    <a:pt x="204801" y="298555"/>
                  </a:cubicBezTo>
                  <a:cubicBezTo>
                    <a:pt x="198912" y="299003"/>
                    <a:pt x="193024" y="299515"/>
                    <a:pt x="187263" y="300156"/>
                  </a:cubicBezTo>
                  <a:cubicBezTo>
                    <a:pt x="182463" y="300668"/>
                    <a:pt x="177662" y="301564"/>
                    <a:pt x="173118" y="303100"/>
                  </a:cubicBezTo>
                  <a:cubicBezTo>
                    <a:pt x="175614" y="300156"/>
                    <a:pt x="178174" y="297467"/>
                    <a:pt x="181182" y="295227"/>
                  </a:cubicBezTo>
                  <a:cubicBezTo>
                    <a:pt x="192704" y="286650"/>
                    <a:pt x="207745" y="281402"/>
                    <a:pt x="227266" y="279226"/>
                  </a:cubicBezTo>
                  <a:close/>
                  <a:moveTo>
                    <a:pt x="330250" y="170289"/>
                  </a:moveTo>
                  <a:cubicBezTo>
                    <a:pt x="324874" y="178802"/>
                    <a:pt x="319818" y="186931"/>
                    <a:pt x="313033" y="193587"/>
                  </a:cubicBezTo>
                  <a:cubicBezTo>
                    <a:pt x="299528" y="206772"/>
                    <a:pt x="283335" y="210740"/>
                    <a:pt x="266181" y="214965"/>
                  </a:cubicBezTo>
                  <a:cubicBezTo>
                    <a:pt x="257220" y="217141"/>
                    <a:pt x="247940" y="219445"/>
                    <a:pt x="239043" y="223157"/>
                  </a:cubicBezTo>
                  <a:cubicBezTo>
                    <a:pt x="238531" y="223349"/>
                    <a:pt x="237955" y="223605"/>
                    <a:pt x="237251" y="223797"/>
                  </a:cubicBezTo>
                  <a:cubicBezTo>
                    <a:pt x="242883" y="219445"/>
                    <a:pt x="249476" y="216117"/>
                    <a:pt x="255941" y="212917"/>
                  </a:cubicBezTo>
                  <a:lnTo>
                    <a:pt x="258117" y="211828"/>
                  </a:lnTo>
                  <a:cubicBezTo>
                    <a:pt x="276230" y="202740"/>
                    <a:pt x="293895" y="192179"/>
                    <a:pt x="310601" y="180466"/>
                  </a:cubicBezTo>
                  <a:cubicBezTo>
                    <a:pt x="311561" y="179762"/>
                    <a:pt x="311881" y="178354"/>
                    <a:pt x="311177" y="177330"/>
                  </a:cubicBezTo>
                  <a:cubicBezTo>
                    <a:pt x="310473" y="176306"/>
                    <a:pt x="309128" y="176050"/>
                    <a:pt x="308169" y="176754"/>
                  </a:cubicBezTo>
                  <a:cubicBezTo>
                    <a:pt x="291655" y="188339"/>
                    <a:pt x="274182" y="198771"/>
                    <a:pt x="256260" y="207796"/>
                  </a:cubicBezTo>
                  <a:lnTo>
                    <a:pt x="254084" y="208884"/>
                  </a:lnTo>
                  <a:cubicBezTo>
                    <a:pt x="249092" y="211380"/>
                    <a:pt x="243972" y="213941"/>
                    <a:pt x="239235" y="216949"/>
                  </a:cubicBezTo>
                  <a:cubicBezTo>
                    <a:pt x="241347" y="213941"/>
                    <a:pt x="243268" y="210996"/>
                    <a:pt x="245059" y="207988"/>
                  </a:cubicBezTo>
                  <a:cubicBezTo>
                    <a:pt x="246659" y="206068"/>
                    <a:pt x="248196" y="204084"/>
                    <a:pt x="249860" y="202228"/>
                  </a:cubicBezTo>
                  <a:cubicBezTo>
                    <a:pt x="257924" y="193011"/>
                    <a:pt x="264709" y="185394"/>
                    <a:pt x="272774" y="179122"/>
                  </a:cubicBezTo>
                  <a:cubicBezTo>
                    <a:pt x="279303" y="174001"/>
                    <a:pt x="285831" y="170417"/>
                    <a:pt x="292872" y="168113"/>
                  </a:cubicBezTo>
                  <a:cubicBezTo>
                    <a:pt x="300104" y="165745"/>
                    <a:pt x="307145" y="165169"/>
                    <a:pt x="314634" y="164593"/>
                  </a:cubicBezTo>
                  <a:cubicBezTo>
                    <a:pt x="317897" y="164337"/>
                    <a:pt x="321161" y="164081"/>
                    <a:pt x="324490" y="163697"/>
                  </a:cubicBezTo>
                  <a:cubicBezTo>
                    <a:pt x="325642" y="163569"/>
                    <a:pt x="330890" y="162609"/>
                    <a:pt x="336139" y="161136"/>
                  </a:cubicBezTo>
                  <a:cubicBezTo>
                    <a:pt x="334091" y="164209"/>
                    <a:pt x="332171" y="167281"/>
                    <a:pt x="330250" y="1703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" name="Google Shape;7160;p74">
              <a:extLst>
                <a:ext uri="{FF2B5EF4-FFF2-40B4-BE49-F238E27FC236}">
                  <a16:creationId xmlns:a16="http://schemas.microsoft.com/office/drawing/2014/main" id="{CB36E600-624C-6CA2-B86C-3A33848A3297}"/>
                </a:ext>
              </a:extLst>
            </p:cNvPr>
            <p:cNvGrpSpPr/>
            <p:nvPr/>
          </p:nvGrpSpPr>
          <p:grpSpPr>
            <a:xfrm>
              <a:off x="9971389" y="428041"/>
              <a:ext cx="619980" cy="853744"/>
              <a:chOff x="9971389" y="428041"/>
              <a:chExt cx="619980" cy="853744"/>
            </a:xfrm>
          </p:grpSpPr>
          <p:sp>
            <p:nvSpPr>
              <p:cNvPr id="20" name="Google Shape;7161;p74">
                <a:extLst>
                  <a:ext uri="{FF2B5EF4-FFF2-40B4-BE49-F238E27FC236}">
                    <a16:creationId xmlns:a16="http://schemas.microsoft.com/office/drawing/2014/main" id="{217BF47B-4A35-9FB9-3CD6-49D39B8DB23D}"/>
                  </a:ext>
                </a:extLst>
              </p:cNvPr>
              <p:cNvSpPr/>
              <p:nvPr/>
            </p:nvSpPr>
            <p:spPr>
              <a:xfrm>
                <a:off x="9971389" y="428041"/>
                <a:ext cx="619980" cy="853744"/>
              </a:xfrm>
              <a:custGeom>
                <a:avLst/>
                <a:gdLst/>
                <a:ahLst/>
                <a:cxnLst/>
                <a:rect l="l" t="t" r="r" b="b"/>
                <a:pathLst>
                  <a:path w="619980" h="853744" extrusionOk="0">
                    <a:moveTo>
                      <a:pt x="582599" y="425423"/>
                    </a:moveTo>
                    <a:cubicBezTo>
                      <a:pt x="647500" y="441232"/>
                      <a:pt x="609353" y="576731"/>
                      <a:pt x="603848" y="623263"/>
                    </a:cubicBezTo>
                    <a:cubicBezTo>
                      <a:pt x="599176" y="662946"/>
                      <a:pt x="592007" y="702501"/>
                      <a:pt x="582279" y="741544"/>
                    </a:cubicBezTo>
                    <a:cubicBezTo>
                      <a:pt x="580167" y="750249"/>
                      <a:pt x="554053" y="833903"/>
                      <a:pt x="548292" y="850737"/>
                    </a:cubicBezTo>
                    <a:cubicBezTo>
                      <a:pt x="547716" y="852657"/>
                      <a:pt x="547268" y="853681"/>
                      <a:pt x="547204" y="853745"/>
                    </a:cubicBezTo>
                    <a:cubicBezTo>
                      <a:pt x="545540" y="852977"/>
                      <a:pt x="543811" y="852209"/>
                      <a:pt x="542084" y="851505"/>
                    </a:cubicBezTo>
                    <a:cubicBezTo>
                      <a:pt x="447996" y="809005"/>
                      <a:pt x="351220" y="772522"/>
                      <a:pt x="256365" y="732839"/>
                    </a:cubicBezTo>
                    <a:cubicBezTo>
                      <a:pt x="236331" y="724455"/>
                      <a:pt x="210409" y="714342"/>
                      <a:pt x="199208" y="694884"/>
                    </a:cubicBezTo>
                    <a:cubicBezTo>
                      <a:pt x="187496" y="674403"/>
                      <a:pt x="185447" y="646432"/>
                      <a:pt x="215274" y="640672"/>
                    </a:cubicBezTo>
                    <a:cubicBezTo>
                      <a:pt x="233323" y="637216"/>
                      <a:pt x="251629" y="640160"/>
                      <a:pt x="269358" y="643104"/>
                    </a:cubicBezTo>
                    <a:cubicBezTo>
                      <a:pt x="264366" y="633888"/>
                      <a:pt x="232491" y="624927"/>
                      <a:pt x="222698" y="620062"/>
                    </a:cubicBezTo>
                    <a:cubicBezTo>
                      <a:pt x="204905" y="611230"/>
                      <a:pt x="186024" y="603421"/>
                      <a:pt x="168934" y="593500"/>
                    </a:cubicBezTo>
                    <a:cubicBezTo>
                      <a:pt x="141411" y="577371"/>
                      <a:pt x="110945" y="565402"/>
                      <a:pt x="83295" y="548633"/>
                    </a:cubicBezTo>
                    <a:cubicBezTo>
                      <a:pt x="57821" y="533208"/>
                      <a:pt x="1689" y="487764"/>
                      <a:pt x="24218" y="450705"/>
                    </a:cubicBezTo>
                    <a:cubicBezTo>
                      <a:pt x="37916" y="428239"/>
                      <a:pt x="75870" y="433232"/>
                      <a:pt x="97184" y="433808"/>
                    </a:cubicBezTo>
                    <a:cubicBezTo>
                      <a:pt x="132707" y="434896"/>
                      <a:pt x="166694" y="445009"/>
                      <a:pt x="199912" y="454993"/>
                    </a:cubicBezTo>
                    <a:cubicBezTo>
                      <a:pt x="161509" y="435536"/>
                      <a:pt x="122914" y="415822"/>
                      <a:pt x="88671" y="390220"/>
                    </a:cubicBezTo>
                    <a:cubicBezTo>
                      <a:pt x="54301" y="364618"/>
                      <a:pt x="24218" y="332552"/>
                      <a:pt x="7065" y="293188"/>
                    </a:cubicBezTo>
                    <a:cubicBezTo>
                      <a:pt x="-1128" y="274499"/>
                      <a:pt x="-4904" y="249345"/>
                      <a:pt x="11033" y="234560"/>
                    </a:cubicBezTo>
                    <a:cubicBezTo>
                      <a:pt x="24666" y="221887"/>
                      <a:pt x="45468" y="223871"/>
                      <a:pt x="62686" y="228159"/>
                    </a:cubicBezTo>
                    <a:cubicBezTo>
                      <a:pt x="111841" y="240576"/>
                      <a:pt x="156837" y="265410"/>
                      <a:pt x="192551" y="299781"/>
                    </a:cubicBezTo>
                    <a:cubicBezTo>
                      <a:pt x="130339" y="233536"/>
                      <a:pt x="66077" y="163770"/>
                      <a:pt x="43164" y="74483"/>
                    </a:cubicBezTo>
                    <a:cubicBezTo>
                      <a:pt x="40348" y="63602"/>
                      <a:pt x="38299" y="52209"/>
                      <a:pt x="40220" y="40752"/>
                    </a:cubicBezTo>
                    <a:cubicBezTo>
                      <a:pt x="42204" y="29359"/>
                      <a:pt x="48988" y="17903"/>
                      <a:pt x="59613" y="12846"/>
                    </a:cubicBezTo>
                    <a:cubicBezTo>
                      <a:pt x="76895" y="4718"/>
                      <a:pt x="95712" y="15598"/>
                      <a:pt x="109281" y="27247"/>
                    </a:cubicBezTo>
                    <a:cubicBezTo>
                      <a:pt x="174310" y="82612"/>
                      <a:pt x="207273" y="158778"/>
                      <a:pt x="251116" y="229887"/>
                    </a:cubicBezTo>
                    <a:cubicBezTo>
                      <a:pt x="242155" y="190076"/>
                      <a:pt x="237996" y="148793"/>
                      <a:pt x="238955" y="107318"/>
                    </a:cubicBezTo>
                    <a:cubicBezTo>
                      <a:pt x="239723" y="72179"/>
                      <a:pt x="245420" y="33968"/>
                      <a:pt x="270446" y="7406"/>
                    </a:cubicBezTo>
                    <a:cubicBezTo>
                      <a:pt x="273518" y="4141"/>
                      <a:pt x="277167" y="941"/>
                      <a:pt x="281455" y="173"/>
                    </a:cubicBezTo>
                    <a:cubicBezTo>
                      <a:pt x="288111" y="-979"/>
                      <a:pt x="293808" y="3821"/>
                      <a:pt x="298096" y="8558"/>
                    </a:cubicBezTo>
                    <a:cubicBezTo>
                      <a:pt x="327026" y="40368"/>
                      <a:pt x="339444" y="83956"/>
                      <a:pt x="348020" y="126775"/>
                    </a:cubicBezTo>
                    <a:cubicBezTo>
                      <a:pt x="357941" y="175931"/>
                      <a:pt x="363957" y="226111"/>
                      <a:pt x="365878" y="276739"/>
                    </a:cubicBezTo>
                    <a:cubicBezTo>
                      <a:pt x="365046" y="248257"/>
                      <a:pt x="364982" y="221567"/>
                      <a:pt x="375222" y="190908"/>
                    </a:cubicBezTo>
                    <a:cubicBezTo>
                      <a:pt x="383415" y="166650"/>
                      <a:pt x="399544" y="123639"/>
                      <a:pt x="432123" y="131000"/>
                    </a:cubicBezTo>
                    <a:cubicBezTo>
                      <a:pt x="440827" y="132920"/>
                      <a:pt x="447868" y="138360"/>
                      <a:pt x="453628" y="145977"/>
                    </a:cubicBezTo>
                    <a:cubicBezTo>
                      <a:pt x="471486" y="169723"/>
                      <a:pt x="477054" y="214206"/>
                      <a:pt x="481599" y="236864"/>
                    </a:cubicBezTo>
                    <a:cubicBezTo>
                      <a:pt x="490943" y="282756"/>
                      <a:pt x="494080" y="329927"/>
                      <a:pt x="496448" y="377099"/>
                    </a:cubicBezTo>
                    <a:cubicBezTo>
                      <a:pt x="497664" y="401549"/>
                      <a:pt x="498624" y="425999"/>
                      <a:pt x="499968" y="450449"/>
                    </a:cubicBezTo>
                    <a:cubicBezTo>
                      <a:pt x="501056" y="469971"/>
                      <a:pt x="508609" y="496533"/>
                      <a:pt x="505089" y="515862"/>
                    </a:cubicBezTo>
                    <a:cubicBezTo>
                      <a:pt x="509057" y="494228"/>
                      <a:pt x="513218" y="471827"/>
                      <a:pt x="525762" y="453137"/>
                    </a:cubicBezTo>
                    <a:cubicBezTo>
                      <a:pt x="538179" y="434384"/>
                      <a:pt x="561413" y="420303"/>
                      <a:pt x="582343" y="4254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7162;p74">
                <a:extLst>
                  <a:ext uri="{FF2B5EF4-FFF2-40B4-BE49-F238E27FC236}">
                    <a16:creationId xmlns:a16="http://schemas.microsoft.com/office/drawing/2014/main" id="{93BF2EC2-7E1B-ABCF-6421-447631D40423}"/>
                  </a:ext>
                </a:extLst>
              </p:cNvPr>
              <p:cNvSpPr/>
              <p:nvPr/>
            </p:nvSpPr>
            <p:spPr>
              <a:xfrm>
                <a:off x="10025075" y="505395"/>
                <a:ext cx="508775" cy="776327"/>
              </a:xfrm>
              <a:custGeom>
                <a:avLst/>
                <a:gdLst/>
                <a:ahLst/>
                <a:cxnLst/>
                <a:rect l="l" t="t" r="r" b="b"/>
                <a:pathLst>
                  <a:path w="508775" h="776327" extrusionOk="0">
                    <a:moveTo>
                      <a:pt x="357699" y="510322"/>
                    </a:moveTo>
                    <a:cubicBezTo>
                      <a:pt x="357699" y="510962"/>
                      <a:pt x="357443" y="511538"/>
                      <a:pt x="357124" y="512050"/>
                    </a:cubicBezTo>
                    <a:cubicBezTo>
                      <a:pt x="388549" y="567095"/>
                      <a:pt x="420616" y="623803"/>
                      <a:pt x="449739" y="681536"/>
                    </a:cubicBezTo>
                    <a:cubicBezTo>
                      <a:pt x="461772" y="592377"/>
                      <a:pt x="479629" y="502834"/>
                      <a:pt x="503055" y="415211"/>
                    </a:cubicBezTo>
                    <a:cubicBezTo>
                      <a:pt x="503503" y="413675"/>
                      <a:pt x="505039" y="412651"/>
                      <a:pt x="506639" y="412971"/>
                    </a:cubicBezTo>
                    <a:cubicBezTo>
                      <a:pt x="508175" y="413291"/>
                      <a:pt x="509072" y="414763"/>
                      <a:pt x="508687" y="416363"/>
                    </a:cubicBezTo>
                    <a:cubicBezTo>
                      <a:pt x="484557" y="506546"/>
                      <a:pt x="466316" y="598841"/>
                      <a:pt x="454347" y="690689"/>
                    </a:cubicBezTo>
                    <a:cubicBezTo>
                      <a:pt x="468044" y="718019"/>
                      <a:pt x="481485" y="745605"/>
                      <a:pt x="494670" y="773319"/>
                    </a:cubicBezTo>
                    <a:cubicBezTo>
                      <a:pt x="494094" y="775239"/>
                      <a:pt x="493646" y="776263"/>
                      <a:pt x="493582" y="776327"/>
                    </a:cubicBezTo>
                    <a:cubicBezTo>
                      <a:pt x="491918" y="775559"/>
                      <a:pt x="490190" y="774791"/>
                      <a:pt x="488461" y="774087"/>
                    </a:cubicBezTo>
                    <a:cubicBezTo>
                      <a:pt x="476109" y="748037"/>
                      <a:pt x="463308" y="722051"/>
                      <a:pt x="450507" y="696321"/>
                    </a:cubicBezTo>
                    <a:cubicBezTo>
                      <a:pt x="450058" y="696321"/>
                      <a:pt x="449611" y="696193"/>
                      <a:pt x="449290" y="695937"/>
                    </a:cubicBezTo>
                    <a:cubicBezTo>
                      <a:pt x="376325" y="647741"/>
                      <a:pt x="290814" y="616059"/>
                      <a:pt x="202039" y="604218"/>
                    </a:cubicBezTo>
                    <a:cubicBezTo>
                      <a:pt x="200375" y="604026"/>
                      <a:pt x="199415" y="602554"/>
                      <a:pt x="199734" y="600954"/>
                    </a:cubicBezTo>
                    <a:cubicBezTo>
                      <a:pt x="200055" y="599353"/>
                      <a:pt x="201527" y="598265"/>
                      <a:pt x="203191" y="598457"/>
                    </a:cubicBezTo>
                    <a:cubicBezTo>
                      <a:pt x="289918" y="610042"/>
                      <a:pt x="373572" y="640445"/>
                      <a:pt x="445514" y="686464"/>
                    </a:cubicBezTo>
                    <a:cubicBezTo>
                      <a:pt x="414984" y="625852"/>
                      <a:pt x="381189" y="566263"/>
                      <a:pt x="348227" y="508402"/>
                    </a:cubicBezTo>
                    <a:cubicBezTo>
                      <a:pt x="313856" y="477360"/>
                      <a:pt x="266364" y="462574"/>
                      <a:pt x="216632" y="449069"/>
                    </a:cubicBezTo>
                    <a:cubicBezTo>
                      <a:pt x="162996" y="434540"/>
                      <a:pt x="110320" y="421291"/>
                      <a:pt x="55467" y="418731"/>
                    </a:cubicBezTo>
                    <a:cubicBezTo>
                      <a:pt x="53867" y="418731"/>
                      <a:pt x="52779" y="417259"/>
                      <a:pt x="52907" y="415723"/>
                    </a:cubicBezTo>
                    <a:cubicBezTo>
                      <a:pt x="53163" y="414123"/>
                      <a:pt x="54571" y="412907"/>
                      <a:pt x="56171" y="412971"/>
                    </a:cubicBezTo>
                    <a:cubicBezTo>
                      <a:pt x="111599" y="415595"/>
                      <a:pt x="164596" y="428972"/>
                      <a:pt x="218552" y="443501"/>
                    </a:cubicBezTo>
                    <a:cubicBezTo>
                      <a:pt x="263356" y="455598"/>
                      <a:pt x="306303" y="468911"/>
                      <a:pt x="339970" y="493937"/>
                    </a:cubicBezTo>
                    <a:cubicBezTo>
                      <a:pt x="324929" y="467503"/>
                      <a:pt x="309631" y="440557"/>
                      <a:pt x="294590" y="413355"/>
                    </a:cubicBezTo>
                    <a:cubicBezTo>
                      <a:pt x="207991" y="331556"/>
                      <a:pt x="109423" y="263263"/>
                      <a:pt x="1447" y="210202"/>
                    </a:cubicBezTo>
                    <a:cubicBezTo>
                      <a:pt x="103" y="209498"/>
                      <a:pt x="-410" y="207770"/>
                      <a:pt x="359" y="206362"/>
                    </a:cubicBezTo>
                    <a:cubicBezTo>
                      <a:pt x="1191" y="204826"/>
                      <a:pt x="2983" y="204250"/>
                      <a:pt x="4327" y="204954"/>
                    </a:cubicBezTo>
                    <a:cubicBezTo>
                      <a:pt x="107247" y="255518"/>
                      <a:pt x="201655" y="320035"/>
                      <a:pt x="285373" y="396713"/>
                    </a:cubicBezTo>
                    <a:cubicBezTo>
                      <a:pt x="277373" y="382056"/>
                      <a:pt x="269436" y="367463"/>
                      <a:pt x="261692" y="352806"/>
                    </a:cubicBezTo>
                    <a:cubicBezTo>
                      <a:pt x="206776" y="248413"/>
                      <a:pt x="138610" y="127124"/>
                      <a:pt x="49194" y="18955"/>
                    </a:cubicBezTo>
                    <a:cubicBezTo>
                      <a:pt x="48171" y="17803"/>
                      <a:pt x="48426" y="15883"/>
                      <a:pt x="49707" y="14859"/>
                    </a:cubicBezTo>
                    <a:cubicBezTo>
                      <a:pt x="50987" y="13835"/>
                      <a:pt x="52843" y="13899"/>
                      <a:pt x="53803" y="15051"/>
                    </a:cubicBezTo>
                    <a:cubicBezTo>
                      <a:pt x="143474" y="123668"/>
                      <a:pt x="211831" y="245213"/>
                      <a:pt x="266876" y="349862"/>
                    </a:cubicBezTo>
                    <a:cubicBezTo>
                      <a:pt x="272700" y="360998"/>
                      <a:pt x="278653" y="372007"/>
                      <a:pt x="284669" y="383144"/>
                    </a:cubicBezTo>
                    <a:cubicBezTo>
                      <a:pt x="263036" y="311330"/>
                      <a:pt x="212535" y="123860"/>
                      <a:pt x="234873" y="2570"/>
                    </a:cubicBezTo>
                    <a:cubicBezTo>
                      <a:pt x="235129" y="1034"/>
                      <a:pt x="236665" y="-118"/>
                      <a:pt x="238202" y="10"/>
                    </a:cubicBezTo>
                    <a:cubicBezTo>
                      <a:pt x="239866" y="202"/>
                      <a:pt x="240890" y="1674"/>
                      <a:pt x="240570" y="3210"/>
                    </a:cubicBezTo>
                    <a:cubicBezTo>
                      <a:pt x="213432" y="150486"/>
                      <a:pt x="295230" y="397609"/>
                      <a:pt x="299263" y="409578"/>
                    </a:cubicBezTo>
                    <a:cubicBezTo>
                      <a:pt x="315840" y="439469"/>
                      <a:pt x="332673" y="469167"/>
                      <a:pt x="349314" y="498225"/>
                    </a:cubicBezTo>
                    <a:cubicBezTo>
                      <a:pt x="350146" y="499761"/>
                      <a:pt x="351043" y="501234"/>
                      <a:pt x="351875" y="502834"/>
                    </a:cubicBezTo>
                    <a:cubicBezTo>
                      <a:pt x="352067" y="391337"/>
                      <a:pt x="353091" y="276320"/>
                      <a:pt x="388998" y="165719"/>
                    </a:cubicBezTo>
                    <a:cubicBezTo>
                      <a:pt x="389510" y="164119"/>
                      <a:pt x="391174" y="163159"/>
                      <a:pt x="392646" y="163607"/>
                    </a:cubicBezTo>
                    <a:cubicBezTo>
                      <a:pt x="394246" y="163991"/>
                      <a:pt x="395014" y="165655"/>
                      <a:pt x="394566" y="167127"/>
                    </a:cubicBezTo>
                    <a:cubicBezTo>
                      <a:pt x="358083" y="279456"/>
                      <a:pt x="357827" y="396777"/>
                      <a:pt x="357699" y="5102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7163;p74">
              <a:extLst>
                <a:ext uri="{FF2B5EF4-FFF2-40B4-BE49-F238E27FC236}">
                  <a16:creationId xmlns:a16="http://schemas.microsoft.com/office/drawing/2014/main" id="{EE6BED1B-9570-0D72-3DCD-95D0133FCD32}"/>
                </a:ext>
              </a:extLst>
            </p:cNvPr>
            <p:cNvGrpSpPr/>
            <p:nvPr/>
          </p:nvGrpSpPr>
          <p:grpSpPr>
            <a:xfrm>
              <a:off x="10832474" y="927569"/>
              <a:ext cx="749905" cy="626263"/>
              <a:chOff x="10832474" y="927569"/>
              <a:chExt cx="749905" cy="626263"/>
            </a:xfrm>
          </p:grpSpPr>
          <p:sp>
            <p:nvSpPr>
              <p:cNvPr id="18" name="Google Shape;7164;p74">
                <a:extLst>
                  <a:ext uri="{FF2B5EF4-FFF2-40B4-BE49-F238E27FC236}">
                    <a16:creationId xmlns:a16="http://schemas.microsoft.com/office/drawing/2014/main" id="{C78EA086-DF4D-8BEA-78F1-15B5CD25496C}"/>
                  </a:ext>
                </a:extLst>
              </p:cNvPr>
              <p:cNvSpPr/>
              <p:nvPr/>
            </p:nvSpPr>
            <p:spPr>
              <a:xfrm>
                <a:off x="10882567" y="927569"/>
                <a:ext cx="699812" cy="626263"/>
              </a:xfrm>
              <a:custGeom>
                <a:avLst/>
                <a:gdLst/>
                <a:ahLst/>
                <a:cxnLst/>
                <a:rect l="l" t="t" r="r" b="b"/>
                <a:pathLst>
                  <a:path w="699812" h="626263" extrusionOk="0">
                    <a:moveTo>
                      <a:pt x="156706" y="187740"/>
                    </a:moveTo>
                    <a:cubicBezTo>
                      <a:pt x="132576" y="209054"/>
                      <a:pt x="103198" y="234080"/>
                      <a:pt x="85469" y="261410"/>
                    </a:cubicBezTo>
                    <a:cubicBezTo>
                      <a:pt x="68892" y="286948"/>
                      <a:pt x="86685" y="309862"/>
                      <a:pt x="101790" y="330088"/>
                    </a:cubicBezTo>
                    <a:cubicBezTo>
                      <a:pt x="109279" y="340073"/>
                      <a:pt x="125345" y="366123"/>
                      <a:pt x="123488" y="379884"/>
                    </a:cubicBezTo>
                    <a:cubicBezTo>
                      <a:pt x="121440" y="394861"/>
                      <a:pt x="102558" y="389036"/>
                      <a:pt x="93342" y="381548"/>
                    </a:cubicBezTo>
                    <a:cubicBezTo>
                      <a:pt x="88029" y="377260"/>
                      <a:pt x="54747" y="347177"/>
                      <a:pt x="58331" y="339817"/>
                    </a:cubicBezTo>
                    <a:cubicBezTo>
                      <a:pt x="23064" y="411246"/>
                      <a:pt x="3543" y="489780"/>
                      <a:pt x="86" y="568891"/>
                    </a:cubicBezTo>
                    <a:cubicBezTo>
                      <a:pt x="-1322" y="600637"/>
                      <a:pt x="14615" y="609790"/>
                      <a:pt x="41625" y="615742"/>
                    </a:cubicBezTo>
                    <a:cubicBezTo>
                      <a:pt x="73116" y="622655"/>
                      <a:pt x="104543" y="627647"/>
                      <a:pt x="137057" y="625919"/>
                    </a:cubicBezTo>
                    <a:cubicBezTo>
                      <a:pt x="179044" y="623679"/>
                      <a:pt x="220968" y="618047"/>
                      <a:pt x="262123" y="608958"/>
                    </a:cubicBezTo>
                    <a:cubicBezTo>
                      <a:pt x="286893" y="603454"/>
                      <a:pt x="497790" y="537592"/>
                      <a:pt x="479677" y="507510"/>
                    </a:cubicBezTo>
                    <a:cubicBezTo>
                      <a:pt x="476284" y="501813"/>
                      <a:pt x="469308" y="499637"/>
                      <a:pt x="463035" y="497653"/>
                    </a:cubicBezTo>
                    <a:cubicBezTo>
                      <a:pt x="449210" y="493301"/>
                      <a:pt x="435705" y="487860"/>
                      <a:pt x="422712" y="481460"/>
                    </a:cubicBezTo>
                    <a:cubicBezTo>
                      <a:pt x="418359" y="479348"/>
                      <a:pt x="413943" y="476979"/>
                      <a:pt x="410999" y="473075"/>
                    </a:cubicBezTo>
                    <a:cubicBezTo>
                      <a:pt x="408055" y="469235"/>
                      <a:pt x="407030" y="463474"/>
                      <a:pt x="409847" y="459442"/>
                    </a:cubicBezTo>
                    <a:cubicBezTo>
                      <a:pt x="412151" y="456178"/>
                      <a:pt x="416247" y="454834"/>
                      <a:pt x="420152" y="454194"/>
                    </a:cubicBezTo>
                    <a:cubicBezTo>
                      <a:pt x="450490" y="448945"/>
                      <a:pt x="481532" y="471539"/>
                      <a:pt x="510783" y="461746"/>
                    </a:cubicBezTo>
                    <a:cubicBezTo>
                      <a:pt x="520767" y="458418"/>
                      <a:pt x="529281" y="451569"/>
                      <a:pt x="537089" y="444401"/>
                    </a:cubicBezTo>
                    <a:cubicBezTo>
                      <a:pt x="566339" y="417647"/>
                      <a:pt x="589509" y="384940"/>
                      <a:pt x="612423" y="352554"/>
                    </a:cubicBezTo>
                    <a:cubicBezTo>
                      <a:pt x="624648" y="335272"/>
                      <a:pt x="636873" y="318055"/>
                      <a:pt x="649098" y="300773"/>
                    </a:cubicBezTo>
                    <a:cubicBezTo>
                      <a:pt x="650570" y="298725"/>
                      <a:pt x="652042" y="296549"/>
                      <a:pt x="652746" y="294117"/>
                    </a:cubicBezTo>
                    <a:cubicBezTo>
                      <a:pt x="654666" y="287332"/>
                      <a:pt x="649674" y="280228"/>
                      <a:pt x="643273" y="277476"/>
                    </a:cubicBezTo>
                    <a:cubicBezTo>
                      <a:pt x="636873" y="274723"/>
                      <a:pt x="629640" y="275107"/>
                      <a:pt x="622664" y="275555"/>
                    </a:cubicBezTo>
                    <a:cubicBezTo>
                      <a:pt x="603078" y="276900"/>
                      <a:pt x="583493" y="278244"/>
                      <a:pt x="563971" y="279524"/>
                    </a:cubicBezTo>
                    <a:cubicBezTo>
                      <a:pt x="557891" y="279908"/>
                      <a:pt x="551554" y="280292"/>
                      <a:pt x="546050" y="277796"/>
                    </a:cubicBezTo>
                    <a:cubicBezTo>
                      <a:pt x="540546" y="275299"/>
                      <a:pt x="536321" y="268835"/>
                      <a:pt x="538369" y="263074"/>
                    </a:cubicBezTo>
                    <a:cubicBezTo>
                      <a:pt x="539649" y="259426"/>
                      <a:pt x="542978" y="256930"/>
                      <a:pt x="546305" y="255010"/>
                    </a:cubicBezTo>
                    <a:cubicBezTo>
                      <a:pt x="591109" y="228448"/>
                      <a:pt x="653066" y="239329"/>
                      <a:pt x="682637" y="188509"/>
                    </a:cubicBezTo>
                    <a:cubicBezTo>
                      <a:pt x="695053" y="167195"/>
                      <a:pt x="698062" y="141913"/>
                      <a:pt x="699214" y="117399"/>
                    </a:cubicBezTo>
                    <a:cubicBezTo>
                      <a:pt x="700110" y="97365"/>
                      <a:pt x="699982" y="77332"/>
                      <a:pt x="698958" y="57362"/>
                    </a:cubicBezTo>
                    <a:cubicBezTo>
                      <a:pt x="698317" y="44113"/>
                      <a:pt x="701326" y="17295"/>
                      <a:pt x="692173" y="6542"/>
                    </a:cubicBezTo>
                    <a:cubicBezTo>
                      <a:pt x="683084" y="-4083"/>
                      <a:pt x="661899" y="1230"/>
                      <a:pt x="649930" y="2062"/>
                    </a:cubicBezTo>
                    <a:cubicBezTo>
                      <a:pt x="585605" y="6670"/>
                      <a:pt x="521535" y="12303"/>
                      <a:pt x="459066" y="30800"/>
                    </a:cubicBezTo>
                    <a:cubicBezTo>
                      <a:pt x="455547" y="31824"/>
                      <a:pt x="451834" y="33040"/>
                      <a:pt x="449594" y="35984"/>
                    </a:cubicBezTo>
                    <a:cubicBezTo>
                      <a:pt x="447162" y="39185"/>
                      <a:pt x="447033" y="43473"/>
                      <a:pt x="447097" y="47505"/>
                    </a:cubicBezTo>
                    <a:cubicBezTo>
                      <a:pt x="447354" y="72659"/>
                      <a:pt x="445242" y="98965"/>
                      <a:pt x="450746" y="123287"/>
                    </a:cubicBezTo>
                    <a:cubicBezTo>
                      <a:pt x="452666" y="131800"/>
                      <a:pt x="455418" y="138649"/>
                      <a:pt x="450362" y="147353"/>
                    </a:cubicBezTo>
                    <a:cubicBezTo>
                      <a:pt x="443706" y="158810"/>
                      <a:pt x="435321" y="156954"/>
                      <a:pt x="432313" y="144281"/>
                    </a:cubicBezTo>
                    <a:cubicBezTo>
                      <a:pt x="426168" y="118295"/>
                      <a:pt x="425848" y="86612"/>
                      <a:pt x="414839" y="62418"/>
                    </a:cubicBezTo>
                    <a:cubicBezTo>
                      <a:pt x="413367" y="59218"/>
                      <a:pt x="411447" y="55954"/>
                      <a:pt x="408247" y="54546"/>
                    </a:cubicBezTo>
                    <a:cubicBezTo>
                      <a:pt x="404086" y="52690"/>
                      <a:pt x="399350" y="54482"/>
                      <a:pt x="395125" y="56274"/>
                    </a:cubicBezTo>
                    <a:cubicBezTo>
                      <a:pt x="365300" y="68947"/>
                      <a:pt x="336241" y="83412"/>
                      <a:pt x="308079" y="99477"/>
                    </a:cubicBezTo>
                    <a:cubicBezTo>
                      <a:pt x="303406" y="102166"/>
                      <a:pt x="298478" y="105174"/>
                      <a:pt x="296366" y="110102"/>
                    </a:cubicBezTo>
                    <a:cubicBezTo>
                      <a:pt x="293613" y="116439"/>
                      <a:pt x="296366" y="123543"/>
                      <a:pt x="298670" y="129944"/>
                    </a:cubicBezTo>
                    <a:cubicBezTo>
                      <a:pt x="309167" y="158618"/>
                      <a:pt x="316079" y="192093"/>
                      <a:pt x="314160" y="222879"/>
                    </a:cubicBezTo>
                    <a:cubicBezTo>
                      <a:pt x="313711" y="230496"/>
                      <a:pt x="312239" y="238817"/>
                      <a:pt x="306671" y="244065"/>
                    </a:cubicBezTo>
                    <a:cubicBezTo>
                      <a:pt x="304686" y="245921"/>
                      <a:pt x="302190" y="247329"/>
                      <a:pt x="299502" y="247457"/>
                    </a:cubicBezTo>
                    <a:cubicBezTo>
                      <a:pt x="294317" y="247713"/>
                      <a:pt x="290158" y="243425"/>
                      <a:pt x="287213" y="239137"/>
                    </a:cubicBezTo>
                    <a:cubicBezTo>
                      <a:pt x="272812" y="218079"/>
                      <a:pt x="271148" y="191005"/>
                      <a:pt x="265515" y="165915"/>
                    </a:cubicBezTo>
                    <a:cubicBezTo>
                      <a:pt x="264235" y="160218"/>
                      <a:pt x="262443" y="154138"/>
                      <a:pt x="257899" y="150554"/>
                    </a:cubicBezTo>
                    <a:cubicBezTo>
                      <a:pt x="247978" y="142745"/>
                      <a:pt x="224872" y="150170"/>
                      <a:pt x="214056" y="154202"/>
                    </a:cubicBezTo>
                    <a:cubicBezTo>
                      <a:pt x="193509" y="161818"/>
                      <a:pt x="173412" y="173083"/>
                      <a:pt x="156899" y="18767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7165;p74">
                <a:extLst>
                  <a:ext uri="{FF2B5EF4-FFF2-40B4-BE49-F238E27FC236}">
                    <a16:creationId xmlns:a16="http://schemas.microsoft.com/office/drawing/2014/main" id="{35818226-7B02-70E6-6196-6746CF2CC8B7}"/>
                  </a:ext>
                </a:extLst>
              </p:cNvPr>
              <p:cNvSpPr/>
              <p:nvPr/>
            </p:nvSpPr>
            <p:spPr>
              <a:xfrm>
                <a:off x="10832474" y="995699"/>
                <a:ext cx="689856" cy="548508"/>
              </a:xfrm>
              <a:custGeom>
                <a:avLst/>
                <a:gdLst/>
                <a:ahLst/>
                <a:cxnLst/>
                <a:rect l="l" t="t" r="r" b="b"/>
                <a:pathLst>
                  <a:path w="689856" h="548508" extrusionOk="0">
                    <a:moveTo>
                      <a:pt x="683062" y="112122"/>
                    </a:moveTo>
                    <a:cubicBezTo>
                      <a:pt x="663732" y="115322"/>
                      <a:pt x="644339" y="118458"/>
                      <a:pt x="625010" y="121659"/>
                    </a:cubicBezTo>
                    <a:cubicBezTo>
                      <a:pt x="610928" y="123963"/>
                      <a:pt x="595440" y="128123"/>
                      <a:pt x="580974" y="126651"/>
                    </a:cubicBezTo>
                    <a:cubicBezTo>
                      <a:pt x="615409" y="88568"/>
                      <a:pt x="648756" y="49525"/>
                      <a:pt x="681142" y="9714"/>
                    </a:cubicBezTo>
                    <a:cubicBezTo>
                      <a:pt x="685623" y="4209"/>
                      <a:pt x="678006" y="-3663"/>
                      <a:pt x="673525" y="1905"/>
                    </a:cubicBezTo>
                    <a:cubicBezTo>
                      <a:pt x="642291" y="40244"/>
                      <a:pt x="610224" y="77943"/>
                      <a:pt x="577133" y="114746"/>
                    </a:cubicBezTo>
                    <a:cubicBezTo>
                      <a:pt x="579566" y="84088"/>
                      <a:pt x="582639" y="53493"/>
                      <a:pt x="586671" y="22963"/>
                    </a:cubicBezTo>
                    <a:cubicBezTo>
                      <a:pt x="587630" y="15922"/>
                      <a:pt x="576622" y="15794"/>
                      <a:pt x="575725" y="22771"/>
                    </a:cubicBezTo>
                    <a:cubicBezTo>
                      <a:pt x="571117" y="57782"/>
                      <a:pt x="567597" y="92856"/>
                      <a:pt x="565037" y="128059"/>
                    </a:cubicBezTo>
                    <a:cubicBezTo>
                      <a:pt x="556204" y="137724"/>
                      <a:pt x="547372" y="147389"/>
                      <a:pt x="538411" y="156926"/>
                    </a:cubicBezTo>
                    <a:cubicBezTo>
                      <a:pt x="510952" y="185984"/>
                      <a:pt x="482663" y="214274"/>
                      <a:pt x="453668" y="241732"/>
                    </a:cubicBezTo>
                    <a:cubicBezTo>
                      <a:pt x="464356" y="204289"/>
                      <a:pt x="478438" y="167806"/>
                      <a:pt x="495847" y="132924"/>
                    </a:cubicBezTo>
                    <a:cubicBezTo>
                      <a:pt x="499048" y="126587"/>
                      <a:pt x="489703" y="120955"/>
                      <a:pt x="486503" y="127291"/>
                    </a:cubicBezTo>
                    <a:cubicBezTo>
                      <a:pt x="465957" y="168447"/>
                      <a:pt x="449828" y="211586"/>
                      <a:pt x="438435" y="256069"/>
                    </a:cubicBezTo>
                    <a:cubicBezTo>
                      <a:pt x="410465" y="281928"/>
                      <a:pt x="381662" y="306825"/>
                      <a:pt x="352092" y="330763"/>
                    </a:cubicBezTo>
                    <a:cubicBezTo>
                      <a:pt x="356124" y="289800"/>
                      <a:pt x="363548" y="249221"/>
                      <a:pt x="374366" y="209346"/>
                    </a:cubicBezTo>
                    <a:cubicBezTo>
                      <a:pt x="376222" y="202433"/>
                      <a:pt x="365725" y="199425"/>
                      <a:pt x="363869" y="206338"/>
                    </a:cubicBezTo>
                    <a:cubicBezTo>
                      <a:pt x="351964" y="250309"/>
                      <a:pt x="344091" y="295177"/>
                      <a:pt x="340187" y="340428"/>
                    </a:cubicBezTo>
                    <a:cubicBezTo>
                      <a:pt x="315417" y="360078"/>
                      <a:pt x="290071" y="379023"/>
                      <a:pt x="264085" y="397009"/>
                    </a:cubicBezTo>
                    <a:cubicBezTo>
                      <a:pt x="253268" y="404497"/>
                      <a:pt x="242259" y="411858"/>
                      <a:pt x="231250" y="419090"/>
                    </a:cubicBezTo>
                    <a:cubicBezTo>
                      <a:pt x="231506" y="418386"/>
                      <a:pt x="231698" y="417746"/>
                      <a:pt x="231826" y="417234"/>
                    </a:cubicBezTo>
                    <a:cubicBezTo>
                      <a:pt x="250388" y="346445"/>
                      <a:pt x="271958" y="276423"/>
                      <a:pt x="296407" y="207426"/>
                    </a:cubicBezTo>
                    <a:cubicBezTo>
                      <a:pt x="298775" y="200705"/>
                      <a:pt x="288278" y="197697"/>
                      <a:pt x="285910" y="204417"/>
                    </a:cubicBezTo>
                    <a:cubicBezTo>
                      <a:pt x="274069" y="237828"/>
                      <a:pt x="262869" y="271431"/>
                      <a:pt x="252436" y="305289"/>
                    </a:cubicBezTo>
                    <a:cubicBezTo>
                      <a:pt x="243219" y="335180"/>
                      <a:pt x="234515" y="365262"/>
                      <a:pt x="226322" y="395409"/>
                    </a:cubicBezTo>
                    <a:cubicBezTo>
                      <a:pt x="224146" y="403409"/>
                      <a:pt x="222033" y="411346"/>
                      <a:pt x="219985" y="419346"/>
                    </a:cubicBezTo>
                    <a:cubicBezTo>
                      <a:pt x="219282" y="421971"/>
                      <a:pt x="218449" y="424723"/>
                      <a:pt x="218129" y="427539"/>
                    </a:cubicBezTo>
                    <a:cubicBezTo>
                      <a:pt x="193103" y="443476"/>
                      <a:pt x="167501" y="458582"/>
                      <a:pt x="141515" y="472727"/>
                    </a:cubicBezTo>
                    <a:cubicBezTo>
                      <a:pt x="141515" y="471895"/>
                      <a:pt x="141451" y="470998"/>
                      <a:pt x="141515" y="470102"/>
                    </a:cubicBezTo>
                    <a:cubicBezTo>
                      <a:pt x="142091" y="434388"/>
                      <a:pt x="147148" y="398801"/>
                      <a:pt x="155980" y="364110"/>
                    </a:cubicBezTo>
                    <a:cubicBezTo>
                      <a:pt x="157773" y="357197"/>
                      <a:pt x="147212" y="354189"/>
                      <a:pt x="145483" y="361102"/>
                    </a:cubicBezTo>
                    <a:cubicBezTo>
                      <a:pt x="140363" y="381199"/>
                      <a:pt x="136459" y="401553"/>
                      <a:pt x="133898" y="422163"/>
                    </a:cubicBezTo>
                    <a:cubicBezTo>
                      <a:pt x="132682" y="432211"/>
                      <a:pt x="131786" y="442260"/>
                      <a:pt x="131210" y="452373"/>
                    </a:cubicBezTo>
                    <a:cubicBezTo>
                      <a:pt x="130762" y="460694"/>
                      <a:pt x="129482" y="470230"/>
                      <a:pt x="130762" y="478551"/>
                    </a:cubicBezTo>
                    <a:cubicBezTo>
                      <a:pt x="88391" y="501017"/>
                      <a:pt x="44739" y="520922"/>
                      <a:pt x="0" y="537948"/>
                    </a:cubicBezTo>
                    <a:cubicBezTo>
                      <a:pt x="1024" y="541468"/>
                      <a:pt x="2048" y="544988"/>
                      <a:pt x="3136" y="548509"/>
                    </a:cubicBezTo>
                    <a:cubicBezTo>
                      <a:pt x="46340" y="532187"/>
                      <a:pt x="88583" y="513114"/>
                      <a:pt x="129610" y="491672"/>
                    </a:cubicBezTo>
                    <a:cubicBezTo>
                      <a:pt x="131658" y="490584"/>
                      <a:pt x="133643" y="489496"/>
                      <a:pt x="135626" y="488408"/>
                    </a:cubicBezTo>
                    <a:cubicBezTo>
                      <a:pt x="138059" y="490584"/>
                      <a:pt x="141131" y="492056"/>
                      <a:pt x="144587" y="493336"/>
                    </a:cubicBezTo>
                    <a:cubicBezTo>
                      <a:pt x="154956" y="497177"/>
                      <a:pt x="165581" y="500569"/>
                      <a:pt x="176078" y="504153"/>
                    </a:cubicBezTo>
                    <a:cubicBezTo>
                      <a:pt x="197584" y="511578"/>
                      <a:pt x="219153" y="519002"/>
                      <a:pt x="240659" y="526427"/>
                    </a:cubicBezTo>
                    <a:cubicBezTo>
                      <a:pt x="247316" y="528731"/>
                      <a:pt x="250388" y="518106"/>
                      <a:pt x="243795" y="515802"/>
                    </a:cubicBezTo>
                    <a:cubicBezTo>
                      <a:pt x="225042" y="509338"/>
                      <a:pt x="206224" y="502873"/>
                      <a:pt x="187470" y="496409"/>
                    </a:cubicBezTo>
                    <a:cubicBezTo>
                      <a:pt x="178638" y="493336"/>
                      <a:pt x="169806" y="490328"/>
                      <a:pt x="160973" y="487256"/>
                    </a:cubicBezTo>
                    <a:cubicBezTo>
                      <a:pt x="156748" y="485784"/>
                      <a:pt x="151692" y="484760"/>
                      <a:pt x="147723" y="482711"/>
                    </a:cubicBezTo>
                    <a:cubicBezTo>
                      <a:pt x="147467" y="482583"/>
                      <a:pt x="147276" y="482455"/>
                      <a:pt x="147020" y="482263"/>
                    </a:cubicBezTo>
                    <a:cubicBezTo>
                      <a:pt x="172686" y="468310"/>
                      <a:pt x="197903" y="453397"/>
                      <a:pt x="222610" y="437716"/>
                    </a:cubicBezTo>
                    <a:cubicBezTo>
                      <a:pt x="224273" y="438676"/>
                      <a:pt x="226258" y="439188"/>
                      <a:pt x="228306" y="439636"/>
                    </a:cubicBezTo>
                    <a:cubicBezTo>
                      <a:pt x="235538" y="441172"/>
                      <a:pt x="242899" y="442388"/>
                      <a:pt x="250196" y="443604"/>
                    </a:cubicBezTo>
                    <a:cubicBezTo>
                      <a:pt x="309144" y="453781"/>
                      <a:pt x="368733" y="459862"/>
                      <a:pt x="428578" y="461782"/>
                    </a:cubicBezTo>
                    <a:cubicBezTo>
                      <a:pt x="435618" y="462038"/>
                      <a:pt x="435939" y="450965"/>
                      <a:pt x="428898" y="450773"/>
                    </a:cubicBezTo>
                    <a:cubicBezTo>
                      <a:pt x="393503" y="449621"/>
                      <a:pt x="358172" y="447125"/>
                      <a:pt x="323034" y="443092"/>
                    </a:cubicBezTo>
                    <a:cubicBezTo>
                      <a:pt x="304216" y="440916"/>
                      <a:pt x="285463" y="438356"/>
                      <a:pt x="266837" y="435348"/>
                    </a:cubicBezTo>
                    <a:cubicBezTo>
                      <a:pt x="258964" y="434068"/>
                      <a:pt x="251092" y="432723"/>
                      <a:pt x="243219" y="431315"/>
                    </a:cubicBezTo>
                    <a:cubicBezTo>
                      <a:pt x="242067" y="431123"/>
                      <a:pt x="237843" y="430803"/>
                      <a:pt x="234387" y="430227"/>
                    </a:cubicBezTo>
                    <a:cubicBezTo>
                      <a:pt x="270357" y="406865"/>
                      <a:pt x="305304" y="381775"/>
                      <a:pt x="339163" y="355277"/>
                    </a:cubicBezTo>
                    <a:cubicBezTo>
                      <a:pt x="339227" y="358158"/>
                      <a:pt x="341723" y="360142"/>
                      <a:pt x="344411" y="360398"/>
                    </a:cubicBezTo>
                    <a:cubicBezTo>
                      <a:pt x="384031" y="364110"/>
                      <a:pt x="423649" y="367758"/>
                      <a:pt x="463205" y="371471"/>
                    </a:cubicBezTo>
                    <a:cubicBezTo>
                      <a:pt x="470245" y="372111"/>
                      <a:pt x="470501" y="361102"/>
                      <a:pt x="463524" y="360462"/>
                    </a:cubicBezTo>
                    <a:cubicBezTo>
                      <a:pt x="425826" y="356941"/>
                      <a:pt x="388127" y="353421"/>
                      <a:pt x="350428" y="349901"/>
                    </a:cubicBezTo>
                    <a:cubicBezTo>
                      <a:pt x="350492" y="348621"/>
                      <a:pt x="350620" y="347341"/>
                      <a:pt x="350747" y="346125"/>
                    </a:cubicBezTo>
                    <a:cubicBezTo>
                      <a:pt x="378142" y="324299"/>
                      <a:pt x="404768" y="301577"/>
                      <a:pt x="430754" y="278151"/>
                    </a:cubicBezTo>
                    <a:cubicBezTo>
                      <a:pt x="434338" y="274887"/>
                      <a:pt x="437795" y="271559"/>
                      <a:pt x="441379" y="268294"/>
                    </a:cubicBezTo>
                    <a:cubicBezTo>
                      <a:pt x="441635" y="268294"/>
                      <a:pt x="441891" y="268486"/>
                      <a:pt x="442147" y="268486"/>
                    </a:cubicBezTo>
                    <a:cubicBezTo>
                      <a:pt x="488039" y="267398"/>
                      <a:pt x="533867" y="262406"/>
                      <a:pt x="579054" y="253701"/>
                    </a:cubicBezTo>
                    <a:cubicBezTo>
                      <a:pt x="586030" y="252357"/>
                      <a:pt x="583407" y="241668"/>
                      <a:pt x="576494" y="243012"/>
                    </a:cubicBezTo>
                    <a:cubicBezTo>
                      <a:pt x="535915" y="250885"/>
                      <a:pt x="494887" y="255429"/>
                      <a:pt x="453668" y="256966"/>
                    </a:cubicBezTo>
                    <a:cubicBezTo>
                      <a:pt x="494823" y="218498"/>
                      <a:pt x="534186" y="178239"/>
                      <a:pt x="572206" y="136636"/>
                    </a:cubicBezTo>
                    <a:cubicBezTo>
                      <a:pt x="588847" y="140476"/>
                      <a:pt x="606512" y="136124"/>
                      <a:pt x="623153" y="133372"/>
                    </a:cubicBezTo>
                    <a:cubicBezTo>
                      <a:pt x="644019" y="129979"/>
                      <a:pt x="664885" y="126523"/>
                      <a:pt x="685751" y="123131"/>
                    </a:cubicBezTo>
                    <a:cubicBezTo>
                      <a:pt x="692727" y="121979"/>
                      <a:pt x="690103" y="111290"/>
                      <a:pt x="683190" y="1124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7166;p74">
              <a:extLst>
                <a:ext uri="{FF2B5EF4-FFF2-40B4-BE49-F238E27FC236}">
                  <a16:creationId xmlns:a16="http://schemas.microsoft.com/office/drawing/2014/main" id="{7F82E8DF-A498-A81B-620A-26C6B8A73990}"/>
                </a:ext>
              </a:extLst>
            </p:cNvPr>
            <p:cNvGrpSpPr/>
            <p:nvPr/>
          </p:nvGrpSpPr>
          <p:grpSpPr>
            <a:xfrm>
              <a:off x="9718344" y="933163"/>
              <a:ext cx="884361" cy="612138"/>
              <a:chOff x="9718344" y="933163"/>
              <a:chExt cx="884361" cy="612138"/>
            </a:xfrm>
          </p:grpSpPr>
          <p:sp>
            <p:nvSpPr>
              <p:cNvPr id="16" name="Google Shape;7167;p74">
                <a:extLst>
                  <a:ext uri="{FF2B5EF4-FFF2-40B4-BE49-F238E27FC236}">
                    <a16:creationId xmlns:a16="http://schemas.microsoft.com/office/drawing/2014/main" id="{143DA2EF-DBFD-6FC7-D8B7-400A701FB431}"/>
                  </a:ext>
                </a:extLst>
              </p:cNvPr>
              <p:cNvSpPr/>
              <p:nvPr/>
            </p:nvSpPr>
            <p:spPr>
              <a:xfrm>
                <a:off x="9718344" y="933163"/>
                <a:ext cx="884361" cy="612138"/>
              </a:xfrm>
              <a:custGeom>
                <a:avLst/>
                <a:gdLst/>
                <a:ahLst/>
                <a:cxnLst/>
                <a:rect l="l" t="t" r="r" b="b"/>
                <a:pathLst>
                  <a:path w="884361" h="612138" extrusionOk="0">
                    <a:moveTo>
                      <a:pt x="661358" y="154176"/>
                    </a:moveTo>
                    <a:cubicBezTo>
                      <a:pt x="722227" y="126142"/>
                      <a:pt x="771383" y="257801"/>
                      <a:pt x="794297" y="298252"/>
                    </a:cubicBezTo>
                    <a:cubicBezTo>
                      <a:pt x="813818" y="332751"/>
                      <a:pt x="831291" y="368721"/>
                      <a:pt x="846524" y="405908"/>
                    </a:cubicBezTo>
                    <a:cubicBezTo>
                      <a:pt x="849917" y="414165"/>
                      <a:pt x="878272" y="497052"/>
                      <a:pt x="883520" y="514013"/>
                    </a:cubicBezTo>
                    <a:cubicBezTo>
                      <a:pt x="884159" y="515933"/>
                      <a:pt x="884416" y="517021"/>
                      <a:pt x="884352" y="517085"/>
                    </a:cubicBezTo>
                    <a:cubicBezTo>
                      <a:pt x="882559" y="517533"/>
                      <a:pt x="880767" y="517981"/>
                      <a:pt x="878975" y="518493"/>
                    </a:cubicBezTo>
                    <a:cubicBezTo>
                      <a:pt x="779191" y="543583"/>
                      <a:pt x="680815" y="575138"/>
                      <a:pt x="582120" y="602916"/>
                    </a:cubicBezTo>
                    <a:cubicBezTo>
                      <a:pt x="561254" y="608741"/>
                      <a:pt x="534692" y="616997"/>
                      <a:pt x="514402" y="608485"/>
                    </a:cubicBezTo>
                    <a:cubicBezTo>
                      <a:pt x="493089" y="599524"/>
                      <a:pt x="475039" y="578530"/>
                      <a:pt x="495393" y="555296"/>
                    </a:cubicBezTo>
                    <a:cubicBezTo>
                      <a:pt x="507682" y="541215"/>
                      <a:pt x="524003" y="532126"/>
                      <a:pt x="539877" y="523358"/>
                    </a:cubicBezTo>
                    <a:cubicBezTo>
                      <a:pt x="530531" y="519133"/>
                      <a:pt x="499873" y="531998"/>
                      <a:pt x="489248" y="534303"/>
                    </a:cubicBezTo>
                    <a:cubicBezTo>
                      <a:pt x="469919" y="538399"/>
                      <a:pt x="450333" y="544031"/>
                      <a:pt x="430876" y="546848"/>
                    </a:cubicBezTo>
                    <a:cubicBezTo>
                      <a:pt x="399513" y="551264"/>
                      <a:pt x="368279" y="560801"/>
                      <a:pt x="336468" y="564769"/>
                    </a:cubicBezTo>
                    <a:cubicBezTo>
                      <a:pt x="307217" y="568417"/>
                      <a:pt x="235852" y="567457"/>
                      <a:pt x="232076" y="523870"/>
                    </a:cubicBezTo>
                    <a:cubicBezTo>
                      <a:pt x="229771" y="497436"/>
                      <a:pt x="262862" y="477658"/>
                      <a:pt x="280208" y="464729"/>
                    </a:cubicBezTo>
                    <a:cubicBezTo>
                      <a:pt x="309138" y="443351"/>
                      <a:pt x="342101" y="430102"/>
                      <a:pt x="374359" y="417237"/>
                    </a:cubicBezTo>
                    <a:cubicBezTo>
                      <a:pt x="332372" y="425750"/>
                      <a:pt x="290129" y="434263"/>
                      <a:pt x="247885" y="435351"/>
                    </a:cubicBezTo>
                    <a:cubicBezTo>
                      <a:pt x="205513" y="436439"/>
                      <a:pt x="162758" y="429782"/>
                      <a:pt x="126019" y="409237"/>
                    </a:cubicBezTo>
                    <a:cubicBezTo>
                      <a:pt x="108546" y="399508"/>
                      <a:pt x="90817" y="381842"/>
                      <a:pt x="94849" y="360145"/>
                    </a:cubicBezTo>
                    <a:cubicBezTo>
                      <a:pt x="98305" y="341519"/>
                      <a:pt x="115970" y="330062"/>
                      <a:pt x="132164" y="322766"/>
                    </a:cubicBezTo>
                    <a:cubicBezTo>
                      <a:pt x="178503" y="301900"/>
                      <a:pt x="228875" y="293451"/>
                      <a:pt x="277456" y="298444"/>
                    </a:cubicBezTo>
                    <a:cubicBezTo>
                      <a:pt x="189064" y="284683"/>
                      <a:pt x="97089" y="269386"/>
                      <a:pt x="26555" y="212741"/>
                    </a:cubicBezTo>
                    <a:cubicBezTo>
                      <a:pt x="17979" y="205828"/>
                      <a:pt x="9658" y="198084"/>
                      <a:pt x="4474" y="187779"/>
                    </a:cubicBezTo>
                    <a:cubicBezTo>
                      <a:pt x="-647" y="177538"/>
                      <a:pt x="-1927" y="164097"/>
                      <a:pt x="3578" y="153472"/>
                    </a:cubicBezTo>
                    <a:cubicBezTo>
                      <a:pt x="12539" y="136191"/>
                      <a:pt x="33916" y="133055"/>
                      <a:pt x="51582" y="133823"/>
                    </a:cubicBezTo>
                    <a:cubicBezTo>
                      <a:pt x="135748" y="137151"/>
                      <a:pt x="206730" y="177154"/>
                      <a:pt x="283216" y="206213"/>
                    </a:cubicBezTo>
                    <a:cubicBezTo>
                      <a:pt x="252686" y="180162"/>
                      <a:pt x="225227" y="149888"/>
                      <a:pt x="201673" y="116285"/>
                    </a:cubicBezTo>
                    <a:cubicBezTo>
                      <a:pt x="181640" y="87867"/>
                      <a:pt x="163847" y="53880"/>
                      <a:pt x="168135" y="17078"/>
                    </a:cubicBezTo>
                    <a:cubicBezTo>
                      <a:pt x="168647" y="12597"/>
                      <a:pt x="169671" y="7733"/>
                      <a:pt x="172679" y="4404"/>
                    </a:cubicBezTo>
                    <a:cubicBezTo>
                      <a:pt x="177288" y="-652"/>
                      <a:pt x="184648" y="-460"/>
                      <a:pt x="190793" y="628"/>
                    </a:cubicBezTo>
                    <a:cubicBezTo>
                      <a:pt x="232460" y="7797"/>
                      <a:pt x="267855" y="34743"/>
                      <a:pt x="299858" y="63417"/>
                    </a:cubicBezTo>
                    <a:cubicBezTo>
                      <a:pt x="336596" y="96316"/>
                      <a:pt x="370775" y="132479"/>
                      <a:pt x="401945" y="171522"/>
                    </a:cubicBezTo>
                    <a:cubicBezTo>
                      <a:pt x="384600" y="149376"/>
                      <a:pt x="368854" y="128190"/>
                      <a:pt x="359062" y="97340"/>
                    </a:cubicBezTo>
                    <a:cubicBezTo>
                      <a:pt x="351381" y="72954"/>
                      <a:pt x="339029" y="28598"/>
                      <a:pt x="369175" y="14069"/>
                    </a:cubicBezTo>
                    <a:cubicBezTo>
                      <a:pt x="377239" y="10165"/>
                      <a:pt x="386008" y="10101"/>
                      <a:pt x="395097" y="12533"/>
                    </a:cubicBezTo>
                    <a:cubicBezTo>
                      <a:pt x="423259" y="20278"/>
                      <a:pt x="453725" y="52152"/>
                      <a:pt x="470623" y="67321"/>
                    </a:cubicBezTo>
                    <a:cubicBezTo>
                      <a:pt x="504929" y="97980"/>
                      <a:pt x="535140" y="133567"/>
                      <a:pt x="564647" y="169602"/>
                    </a:cubicBezTo>
                    <a:cubicBezTo>
                      <a:pt x="579943" y="188291"/>
                      <a:pt x="595049" y="207173"/>
                      <a:pt x="610474" y="225734"/>
                    </a:cubicBezTo>
                    <a:cubicBezTo>
                      <a:pt x="622763" y="240583"/>
                      <a:pt x="644397" y="257033"/>
                      <a:pt x="652909" y="274506"/>
                    </a:cubicBezTo>
                    <a:cubicBezTo>
                      <a:pt x="643372" y="254792"/>
                      <a:pt x="633579" y="234375"/>
                      <a:pt x="632620" y="211653"/>
                    </a:cubicBezTo>
                    <a:cubicBezTo>
                      <a:pt x="631532" y="188931"/>
                      <a:pt x="641772" y="163201"/>
                      <a:pt x="661422" y="1542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7168;p74">
                <a:extLst>
                  <a:ext uri="{FF2B5EF4-FFF2-40B4-BE49-F238E27FC236}">
                    <a16:creationId xmlns:a16="http://schemas.microsoft.com/office/drawing/2014/main" id="{D4E84BE9-90C3-320F-CA9B-2819D18A0B1F}"/>
                  </a:ext>
                </a:extLst>
              </p:cNvPr>
              <p:cNvSpPr/>
              <p:nvPr/>
            </p:nvSpPr>
            <p:spPr>
              <a:xfrm>
                <a:off x="9802863" y="992168"/>
                <a:ext cx="799777" cy="504142"/>
              </a:xfrm>
              <a:custGeom>
                <a:avLst/>
                <a:gdLst/>
                <a:ahLst/>
                <a:cxnLst/>
                <a:rect l="l" t="t" r="r" b="b"/>
                <a:pathLst>
                  <a:path w="799777" h="504142" extrusionOk="0">
                    <a:moveTo>
                      <a:pt x="535811" y="331478"/>
                    </a:moveTo>
                    <a:cubicBezTo>
                      <a:pt x="536132" y="331990"/>
                      <a:pt x="536323" y="332566"/>
                      <a:pt x="536323" y="333270"/>
                    </a:cubicBezTo>
                    <a:cubicBezTo>
                      <a:pt x="593608" y="357400"/>
                      <a:pt x="652364" y="382490"/>
                      <a:pt x="709393" y="410140"/>
                    </a:cubicBezTo>
                    <a:cubicBezTo>
                      <a:pt x="666637" y="331670"/>
                      <a:pt x="628363" y="249295"/>
                      <a:pt x="595656" y="164872"/>
                    </a:cubicBezTo>
                    <a:cubicBezTo>
                      <a:pt x="595080" y="163336"/>
                      <a:pt x="595784" y="161608"/>
                      <a:pt x="597192" y="160840"/>
                    </a:cubicBezTo>
                    <a:cubicBezTo>
                      <a:pt x="598601" y="160136"/>
                      <a:pt x="600201" y="160776"/>
                      <a:pt x="600841" y="162312"/>
                    </a:cubicBezTo>
                    <a:cubicBezTo>
                      <a:pt x="634508" y="249167"/>
                      <a:pt x="674126" y="334038"/>
                      <a:pt x="718418" y="414556"/>
                    </a:cubicBezTo>
                    <a:cubicBezTo>
                      <a:pt x="745300" y="427741"/>
                      <a:pt x="772246" y="441246"/>
                      <a:pt x="798936" y="455071"/>
                    </a:cubicBezTo>
                    <a:cubicBezTo>
                      <a:pt x="799576" y="456992"/>
                      <a:pt x="799832" y="458080"/>
                      <a:pt x="799768" y="458144"/>
                    </a:cubicBezTo>
                    <a:cubicBezTo>
                      <a:pt x="797976" y="458592"/>
                      <a:pt x="796184" y="459040"/>
                      <a:pt x="794392" y="459552"/>
                    </a:cubicBezTo>
                    <a:cubicBezTo>
                      <a:pt x="769238" y="446559"/>
                      <a:pt x="743892" y="433886"/>
                      <a:pt x="718610" y="421469"/>
                    </a:cubicBezTo>
                    <a:cubicBezTo>
                      <a:pt x="718226" y="421725"/>
                      <a:pt x="717842" y="421917"/>
                      <a:pt x="717458" y="421917"/>
                    </a:cubicBezTo>
                    <a:cubicBezTo>
                      <a:pt x="631179" y="429277"/>
                      <a:pt x="544516" y="457568"/>
                      <a:pt x="467006" y="503715"/>
                    </a:cubicBezTo>
                    <a:cubicBezTo>
                      <a:pt x="465598" y="504611"/>
                      <a:pt x="463934" y="504035"/>
                      <a:pt x="463230" y="502563"/>
                    </a:cubicBezTo>
                    <a:cubicBezTo>
                      <a:pt x="462590" y="501091"/>
                      <a:pt x="463102" y="499299"/>
                      <a:pt x="464510" y="498403"/>
                    </a:cubicBezTo>
                    <a:cubicBezTo>
                      <a:pt x="540291" y="453343"/>
                      <a:pt x="624650" y="425117"/>
                      <a:pt x="708945" y="416732"/>
                    </a:cubicBezTo>
                    <a:cubicBezTo>
                      <a:pt x="649100" y="387610"/>
                      <a:pt x="587272" y="361368"/>
                      <a:pt x="527107" y="336022"/>
                    </a:cubicBezTo>
                    <a:cubicBezTo>
                      <a:pt x="481535" y="332822"/>
                      <a:pt x="435132" y="350807"/>
                      <a:pt x="387639" y="371225"/>
                    </a:cubicBezTo>
                    <a:cubicBezTo>
                      <a:pt x="336435" y="393243"/>
                      <a:pt x="286767" y="415708"/>
                      <a:pt x="241580" y="447967"/>
                    </a:cubicBezTo>
                    <a:cubicBezTo>
                      <a:pt x="240300" y="448927"/>
                      <a:pt x="238572" y="448479"/>
                      <a:pt x="237740" y="447135"/>
                    </a:cubicBezTo>
                    <a:cubicBezTo>
                      <a:pt x="236972" y="445727"/>
                      <a:pt x="237420" y="443871"/>
                      <a:pt x="238699" y="442911"/>
                    </a:cubicBezTo>
                    <a:cubicBezTo>
                      <a:pt x="284335" y="410332"/>
                      <a:pt x="334323" y="387738"/>
                      <a:pt x="385784" y="365592"/>
                    </a:cubicBezTo>
                    <a:cubicBezTo>
                      <a:pt x="428539" y="347223"/>
                      <a:pt x="470462" y="330838"/>
                      <a:pt x="512002" y="329749"/>
                    </a:cubicBezTo>
                    <a:cubicBezTo>
                      <a:pt x="484543" y="318101"/>
                      <a:pt x="456573" y="306260"/>
                      <a:pt x="428603" y="294099"/>
                    </a:cubicBezTo>
                    <a:cubicBezTo>
                      <a:pt x="311794" y="283218"/>
                      <a:pt x="193256" y="290578"/>
                      <a:pt x="76255" y="315988"/>
                    </a:cubicBezTo>
                    <a:cubicBezTo>
                      <a:pt x="74783" y="316308"/>
                      <a:pt x="73375" y="315220"/>
                      <a:pt x="73182" y="313620"/>
                    </a:cubicBezTo>
                    <a:cubicBezTo>
                      <a:pt x="72927" y="311892"/>
                      <a:pt x="74015" y="310292"/>
                      <a:pt x="75486" y="310036"/>
                    </a:cubicBezTo>
                    <a:cubicBezTo>
                      <a:pt x="186984" y="285842"/>
                      <a:pt x="299953" y="278033"/>
                      <a:pt x="411513" y="286610"/>
                    </a:cubicBezTo>
                    <a:cubicBezTo>
                      <a:pt x="396536" y="279954"/>
                      <a:pt x="381687" y="273297"/>
                      <a:pt x="366902" y="266448"/>
                    </a:cubicBezTo>
                    <a:cubicBezTo>
                      <a:pt x="261997" y="217805"/>
                      <a:pt x="136612" y="163976"/>
                      <a:pt x="2073" y="133830"/>
                    </a:cubicBezTo>
                    <a:cubicBezTo>
                      <a:pt x="601" y="133510"/>
                      <a:pt x="-295" y="131846"/>
                      <a:pt x="89" y="130246"/>
                    </a:cubicBezTo>
                    <a:cubicBezTo>
                      <a:pt x="537" y="128646"/>
                      <a:pt x="2009" y="127557"/>
                      <a:pt x="3481" y="127813"/>
                    </a:cubicBezTo>
                    <a:cubicBezTo>
                      <a:pt x="138532" y="158088"/>
                      <a:pt x="264174" y="212044"/>
                      <a:pt x="369334" y="260816"/>
                    </a:cubicBezTo>
                    <a:cubicBezTo>
                      <a:pt x="380471" y="266000"/>
                      <a:pt x="391736" y="271057"/>
                      <a:pt x="403001" y="276113"/>
                    </a:cubicBezTo>
                    <a:cubicBezTo>
                      <a:pt x="343668" y="232526"/>
                      <a:pt x="193576" y="115012"/>
                      <a:pt x="140260" y="4540"/>
                    </a:cubicBezTo>
                    <a:cubicBezTo>
                      <a:pt x="139556" y="3132"/>
                      <a:pt x="140132" y="1275"/>
                      <a:pt x="141412" y="443"/>
                    </a:cubicBezTo>
                    <a:cubicBezTo>
                      <a:pt x="142820" y="-453"/>
                      <a:pt x="144548" y="59"/>
                      <a:pt x="145188" y="1531"/>
                    </a:cubicBezTo>
                    <a:cubicBezTo>
                      <a:pt x="209961" y="135686"/>
                      <a:pt x="419962" y="281106"/>
                      <a:pt x="430139" y="288082"/>
                    </a:cubicBezTo>
                    <a:cubicBezTo>
                      <a:pt x="460862" y="301523"/>
                      <a:pt x="491648" y="314580"/>
                      <a:pt x="521922" y="327253"/>
                    </a:cubicBezTo>
                    <a:cubicBezTo>
                      <a:pt x="523458" y="327957"/>
                      <a:pt x="525058" y="328597"/>
                      <a:pt x="526658" y="329301"/>
                    </a:cubicBezTo>
                    <a:cubicBezTo>
                      <a:pt x="461438" y="240462"/>
                      <a:pt x="394808" y="148359"/>
                      <a:pt x="358518" y="37822"/>
                    </a:cubicBezTo>
                    <a:cubicBezTo>
                      <a:pt x="358005" y="36222"/>
                      <a:pt x="358773" y="34430"/>
                      <a:pt x="360182" y="33854"/>
                    </a:cubicBezTo>
                    <a:cubicBezTo>
                      <a:pt x="361654" y="33150"/>
                      <a:pt x="363254" y="33982"/>
                      <a:pt x="363766" y="35454"/>
                    </a:cubicBezTo>
                    <a:cubicBezTo>
                      <a:pt x="400633" y="147655"/>
                      <a:pt x="469246" y="241166"/>
                      <a:pt x="535619" y="3315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7169;p74">
              <a:extLst>
                <a:ext uri="{FF2B5EF4-FFF2-40B4-BE49-F238E27FC236}">
                  <a16:creationId xmlns:a16="http://schemas.microsoft.com/office/drawing/2014/main" id="{E43B1629-E927-F0EC-97C8-4EF92D7E1A85}"/>
                </a:ext>
              </a:extLst>
            </p:cNvPr>
            <p:cNvGrpSpPr/>
            <p:nvPr/>
          </p:nvGrpSpPr>
          <p:grpSpPr>
            <a:xfrm>
              <a:off x="10943515" y="248536"/>
              <a:ext cx="632881" cy="801424"/>
              <a:chOff x="10943515" y="248536"/>
              <a:chExt cx="632881" cy="801424"/>
            </a:xfrm>
          </p:grpSpPr>
          <p:sp>
            <p:nvSpPr>
              <p:cNvPr id="14" name="Google Shape;7170;p74">
                <a:extLst>
                  <a:ext uri="{FF2B5EF4-FFF2-40B4-BE49-F238E27FC236}">
                    <a16:creationId xmlns:a16="http://schemas.microsoft.com/office/drawing/2014/main" id="{C85E62AB-5603-3208-B896-6DF3B0F538AA}"/>
                  </a:ext>
                </a:extLst>
              </p:cNvPr>
              <p:cNvSpPr/>
              <p:nvPr/>
            </p:nvSpPr>
            <p:spPr>
              <a:xfrm>
                <a:off x="10943515" y="248536"/>
                <a:ext cx="632881" cy="801424"/>
              </a:xfrm>
              <a:custGeom>
                <a:avLst/>
                <a:gdLst/>
                <a:ahLst/>
                <a:cxnLst/>
                <a:rect l="l" t="t" r="r" b="b"/>
                <a:pathLst>
                  <a:path w="632881" h="801424" extrusionOk="0">
                    <a:moveTo>
                      <a:pt x="55756" y="381167"/>
                    </a:moveTo>
                    <a:cubicBezTo>
                      <a:pt x="-8057" y="389487"/>
                      <a:pt x="4616" y="525370"/>
                      <a:pt x="1800" y="571198"/>
                    </a:cubicBezTo>
                    <a:cubicBezTo>
                      <a:pt x="-568" y="610241"/>
                      <a:pt x="-632" y="649476"/>
                      <a:pt x="1800" y="688583"/>
                    </a:cubicBezTo>
                    <a:cubicBezTo>
                      <a:pt x="2312" y="697288"/>
                      <a:pt x="12553" y="781455"/>
                      <a:pt x="15113" y="798416"/>
                    </a:cubicBezTo>
                    <a:cubicBezTo>
                      <a:pt x="15369" y="800336"/>
                      <a:pt x="15625" y="801424"/>
                      <a:pt x="15625" y="801424"/>
                    </a:cubicBezTo>
                    <a:cubicBezTo>
                      <a:pt x="17353" y="800848"/>
                      <a:pt x="19081" y="800336"/>
                      <a:pt x="20810" y="799824"/>
                    </a:cubicBezTo>
                    <a:cubicBezTo>
                      <a:pt x="116689" y="768717"/>
                      <a:pt x="214041" y="743756"/>
                      <a:pt x="310112" y="715465"/>
                    </a:cubicBezTo>
                    <a:cubicBezTo>
                      <a:pt x="330402" y="709513"/>
                      <a:pt x="356516" y="702472"/>
                      <a:pt x="370405" y="684743"/>
                    </a:cubicBezTo>
                    <a:cubicBezTo>
                      <a:pt x="384935" y="666117"/>
                      <a:pt x="391655" y="639107"/>
                      <a:pt x="364581" y="630275"/>
                    </a:cubicBezTo>
                    <a:cubicBezTo>
                      <a:pt x="348196" y="624898"/>
                      <a:pt x="330466" y="625858"/>
                      <a:pt x="313248" y="626754"/>
                    </a:cubicBezTo>
                    <a:cubicBezTo>
                      <a:pt x="319522" y="618370"/>
                      <a:pt x="351076" y="613057"/>
                      <a:pt x="361125" y="609473"/>
                    </a:cubicBezTo>
                    <a:cubicBezTo>
                      <a:pt x="379366" y="602816"/>
                      <a:pt x="398504" y="597312"/>
                      <a:pt x="416297" y="589503"/>
                    </a:cubicBezTo>
                    <a:cubicBezTo>
                      <a:pt x="444971" y="576830"/>
                      <a:pt x="475693" y="568510"/>
                      <a:pt x="504624" y="555197"/>
                    </a:cubicBezTo>
                    <a:cubicBezTo>
                      <a:pt x="531250" y="542972"/>
                      <a:pt x="591927" y="504889"/>
                      <a:pt x="577014" y="466421"/>
                    </a:cubicBezTo>
                    <a:cubicBezTo>
                      <a:pt x="567989" y="443060"/>
                      <a:pt x="531442" y="443828"/>
                      <a:pt x="511217" y="442036"/>
                    </a:cubicBezTo>
                    <a:cubicBezTo>
                      <a:pt x="477550" y="439219"/>
                      <a:pt x="443819" y="445364"/>
                      <a:pt x="410856" y="451444"/>
                    </a:cubicBezTo>
                    <a:cubicBezTo>
                      <a:pt x="450348" y="436659"/>
                      <a:pt x="490031" y="421746"/>
                      <a:pt x="526706" y="400560"/>
                    </a:cubicBezTo>
                    <a:cubicBezTo>
                      <a:pt x="563445" y="379375"/>
                      <a:pt x="597240" y="351468"/>
                      <a:pt x="620217" y="315113"/>
                    </a:cubicBezTo>
                    <a:cubicBezTo>
                      <a:pt x="631162" y="297832"/>
                      <a:pt x="638970" y="273766"/>
                      <a:pt x="626490" y="257701"/>
                    </a:cubicBezTo>
                    <a:cubicBezTo>
                      <a:pt x="615801" y="243940"/>
                      <a:pt x="595895" y="243556"/>
                      <a:pt x="578998" y="245860"/>
                    </a:cubicBezTo>
                    <a:cubicBezTo>
                      <a:pt x="530610" y="252581"/>
                      <a:pt x="483950" y="271846"/>
                      <a:pt x="444459" y="301352"/>
                    </a:cubicBezTo>
                    <a:cubicBezTo>
                      <a:pt x="514417" y="243684"/>
                      <a:pt x="586870" y="182815"/>
                      <a:pt x="623673" y="98584"/>
                    </a:cubicBezTo>
                    <a:cubicBezTo>
                      <a:pt x="628154" y="88279"/>
                      <a:pt x="632058" y="77463"/>
                      <a:pt x="632186" y="66134"/>
                    </a:cubicBezTo>
                    <a:cubicBezTo>
                      <a:pt x="632314" y="54869"/>
                      <a:pt x="627834" y="42964"/>
                      <a:pt x="618681" y="36947"/>
                    </a:cubicBezTo>
                    <a:cubicBezTo>
                      <a:pt x="603832" y="27155"/>
                      <a:pt x="584247" y="35731"/>
                      <a:pt x="569461" y="45588"/>
                    </a:cubicBezTo>
                    <a:cubicBezTo>
                      <a:pt x="498800" y="92376"/>
                      <a:pt x="454636" y="162845"/>
                      <a:pt x="401192" y="227170"/>
                    </a:cubicBezTo>
                    <a:cubicBezTo>
                      <a:pt x="416489" y="189407"/>
                      <a:pt x="427434" y="149724"/>
                      <a:pt x="433642" y="109273"/>
                    </a:cubicBezTo>
                    <a:cubicBezTo>
                      <a:pt x="438955" y="75030"/>
                      <a:pt x="440107" y="37267"/>
                      <a:pt x="421098" y="8721"/>
                    </a:cubicBezTo>
                    <a:cubicBezTo>
                      <a:pt x="418794" y="5201"/>
                      <a:pt x="415913" y="1681"/>
                      <a:pt x="411945" y="464"/>
                    </a:cubicBezTo>
                    <a:cubicBezTo>
                      <a:pt x="405864" y="-1392"/>
                      <a:pt x="399719" y="2641"/>
                      <a:pt x="394855" y="6801"/>
                    </a:cubicBezTo>
                    <a:cubicBezTo>
                      <a:pt x="362148" y="34579"/>
                      <a:pt x="343011" y="75606"/>
                      <a:pt x="327586" y="116314"/>
                    </a:cubicBezTo>
                    <a:cubicBezTo>
                      <a:pt x="309793" y="163037"/>
                      <a:pt x="295520" y="211169"/>
                      <a:pt x="285087" y="260133"/>
                    </a:cubicBezTo>
                    <a:cubicBezTo>
                      <a:pt x="290783" y="232547"/>
                      <a:pt x="295392" y="206561"/>
                      <a:pt x="290975" y="175646"/>
                    </a:cubicBezTo>
                    <a:cubicBezTo>
                      <a:pt x="287455" y="151196"/>
                      <a:pt x="279582" y="107609"/>
                      <a:pt x="247707" y="111193"/>
                    </a:cubicBezTo>
                    <a:cubicBezTo>
                      <a:pt x="239195" y="112089"/>
                      <a:pt x="231642" y="116698"/>
                      <a:pt x="224922" y="123418"/>
                    </a:cubicBezTo>
                    <a:cubicBezTo>
                      <a:pt x="204056" y="144604"/>
                      <a:pt x="191191" y="187167"/>
                      <a:pt x="182998" y="208737"/>
                    </a:cubicBezTo>
                    <a:cubicBezTo>
                      <a:pt x="166357" y="252324"/>
                      <a:pt x="155284" y="297896"/>
                      <a:pt x="144980" y="343468"/>
                    </a:cubicBezTo>
                    <a:cubicBezTo>
                      <a:pt x="139667" y="367086"/>
                      <a:pt x="134547" y="390767"/>
                      <a:pt x="129106" y="414385"/>
                    </a:cubicBezTo>
                    <a:cubicBezTo>
                      <a:pt x="124754" y="433203"/>
                      <a:pt x="113041" y="458293"/>
                      <a:pt x="113041" y="477430"/>
                    </a:cubicBezTo>
                    <a:cubicBezTo>
                      <a:pt x="113041" y="455989"/>
                      <a:pt x="112913" y="433779"/>
                      <a:pt x="104272" y="414193"/>
                    </a:cubicBezTo>
                    <a:cubicBezTo>
                      <a:pt x="95759" y="394608"/>
                      <a:pt x="76302" y="378414"/>
                      <a:pt x="55756" y="3811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7171;p74">
                <a:extLst>
                  <a:ext uri="{FF2B5EF4-FFF2-40B4-BE49-F238E27FC236}">
                    <a16:creationId xmlns:a16="http://schemas.microsoft.com/office/drawing/2014/main" id="{B16CE704-C425-0594-40D1-685689D44B39}"/>
                  </a:ext>
                </a:extLst>
              </p:cNvPr>
              <p:cNvSpPr/>
              <p:nvPr/>
            </p:nvSpPr>
            <p:spPr>
              <a:xfrm>
                <a:off x="10958564" y="322990"/>
                <a:ext cx="562827" cy="726969"/>
              </a:xfrm>
              <a:custGeom>
                <a:avLst/>
                <a:gdLst/>
                <a:ahLst/>
                <a:cxnLst/>
                <a:rect l="l" t="t" r="r" b="b"/>
                <a:pathLst>
                  <a:path w="562827" h="726969" extrusionOk="0">
                    <a:moveTo>
                      <a:pt x="174030" y="483110"/>
                    </a:moveTo>
                    <a:cubicBezTo>
                      <a:pt x="173966" y="483750"/>
                      <a:pt x="174030" y="484326"/>
                      <a:pt x="174286" y="484839"/>
                    </a:cubicBezTo>
                    <a:cubicBezTo>
                      <a:pt x="135243" y="534955"/>
                      <a:pt x="95368" y="586607"/>
                      <a:pt x="58053" y="639539"/>
                    </a:cubicBezTo>
                    <a:cubicBezTo>
                      <a:pt x="62021" y="551532"/>
                      <a:pt x="60549" y="462565"/>
                      <a:pt x="53508" y="374814"/>
                    </a:cubicBezTo>
                    <a:cubicBezTo>
                      <a:pt x="53380" y="373278"/>
                      <a:pt x="52036" y="372126"/>
                      <a:pt x="50500" y="372254"/>
                    </a:cubicBezTo>
                    <a:cubicBezTo>
                      <a:pt x="48964" y="372382"/>
                      <a:pt x="47876" y="373726"/>
                      <a:pt x="48004" y="375390"/>
                    </a:cubicBezTo>
                    <a:cubicBezTo>
                      <a:pt x="55236" y="465701"/>
                      <a:pt x="56644" y="557420"/>
                      <a:pt x="52164" y="647987"/>
                    </a:cubicBezTo>
                    <a:cubicBezTo>
                      <a:pt x="34627" y="673077"/>
                      <a:pt x="17154" y="698424"/>
                      <a:pt x="0" y="723962"/>
                    </a:cubicBezTo>
                    <a:cubicBezTo>
                      <a:pt x="256" y="725882"/>
                      <a:pt x="513" y="726970"/>
                      <a:pt x="513" y="726970"/>
                    </a:cubicBezTo>
                    <a:cubicBezTo>
                      <a:pt x="2240" y="726394"/>
                      <a:pt x="3968" y="725882"/>
                      <a:pt x="5697" y="725370"/>
                    </a:cubicBezTo>
                    <a:cubicBezTo>
                      <a:pt x="21826" y="701368"/>
                      <a:pt x="38275" y="677494"/>
                      <a:pt x="54789" y="653876"/>
                    </a:cubicBezTo>
                    <a:cubicBezTo>
                      <a:pt x="55236" y="653876"/>
                      <a:pt x="55621" y="653876"/>
                      <a:pt x="55940" y="653684"/>
                    </a:cubicBezTo>
                    <a:cubicBezTo>
                      <a:pt x="132875" y="614769"/>
                      <a:pt x="218834" y="593199"/>
                      <a:pt x="304409" y="591407"/>
                    </a:cubicBezTo>
                    <a:cubicBezTo>
                      <a:pt x="306009" y="591407"/>
                      <a:pt x="307160" y="590063"/>
                      <a:pt x="307160" y="588463"/>
                    </a:cubicBezTo>
                    <a:cubicBezTo>
                      <a:pt x="307160" y="586863"/>
                      <a:pt x="305881" y="585647"/>
                      <a:pt x="304345" y="585647"/>
                    </a:cubicBezTo>
                    <a:cubicBezTo>
                      <a:pt x="220689" y="587503"/>
                      <a:pt x="136779" y="607920"/>
                      <a:pt x="61125" y="644851"/>
                    </a:cubicBezTo>
                    <a:cubicBezTo>
                      <a:pt x="100232" y="589231"/>
                      <a:pt x="142283" y="534955"/>
                      <a:pt x="183247" y="482342"/>
                    </a:cubicBezTo>
                    <a:cubicBezTo>
                      <a:pt x="220946" y="455844"/>
                      <a:pt x="268181" y="446692"/>
                      <a:pt x="317338" y="438947"/>
                    </a:cubicBezTo>
                    <a:cubicBezTo>
                      <a:pt x="370333" y="430626"/>
                      <a:pt x="422178" y="423522"/>
                      <a:pt x="474278" y="426978"/>
                    </a:cubicBezTo>
                    <a:cubicBezTo>
                      <a:pt x="475750" y="427106"/>
                      <a:pt x="477094" y="425826"/>
                      <a:pt x="477222" y="424290"/>
                    </a:cubicBezTo>
                    <a:cubicBezTo>
                      <a:pt x="477222" y="422690"/>
                      <a:pt x="476134" y="421410"/>
                      <a:pt x="474662" y="421281"/>
                    </a:cubicBezTo>
                    <a:cubicBezTo>
                      <a:pt x="422050" y="417825"/>
                      <a:pt x="369822" y="425058"/>
                      <a:pt x="316570" y="433314"/>
                    </a:cubicBezTo>
                    <a:cubicBezTo>
                      <a:pt x="272342" y="440227"/>
                      <a:pt x="229586" y="448484"/>
                      <a:pt x="193615" y="469157"/>
                    </a:cubicBezTo>
                    <a:cubicBezTo>
                      <a:pt x="212305" y="445091"/>
                      <a:pt x="231314" y="420577"/>
                      <a:pt x="250196" y="395743"/>
                    </a:cubicBezTo>
                    <a:cubicBezTo>
                      <a:pt x="345692" y="325658"/>
                      <a:pt x="450276" y="269909"/>
                      <a:pt x="561005" y="230098"/>
                    </a:cubicBezTo>
                    <a:cubicBezTo>
                      <a:pt x="562413" y="229586"/>
                      <a:pt x="563181" y="227986"/>
                      <a:pt x="562669" y="226514"/>
                    </a:cubicBezTo>
                    <a:cubicBezTo>
                      <a:pt x="562157" y="224978"/>
                      <a:pt x="560557" y="224210"/>
                      <a:pt x="559148" y="224722"/>
                    </a:cubicBezTo>
                    <a:cubicBezTo>
                      <a:pt x="453604" y="262677"/>
                      <a:pt x="353628" y="315161"/>
                      <a:pt x="261653" y="380574"/>
                    </a:cubicBezTo>
                    <a:cubicBezTo>
                      <a:pt x="271702" y="367197"/>
                      <a:pt x="281622" y="353884"/>
                      <a:pt x="291479" y="340443"/>
                    </a:cubicBezTo>
                    <a:cubicBezTo>
                      <a:pt x="361053" y="244883"/>
                      <a:pt x="446052" y="134411"/>
                      <a:pt x="548716" y="38915"/>
                    </a:cubicBezTo>
                    <a:cubicBezTo>
                      <a:pt x="549868" y="37891"/>
                      <a:pt x="549932" y="36035"/>
                      <a:pt x="548972" y="34883"/>
                    </a:cubicBezTo>
                    <a:cubicBezTo>
                      <a:pt x="547948" y="33795"/>
                      <a:pt x="546156" y="33603"/>
                      <a:pt x="545068" y="34627"/>
                    </a:cubicBezTo>
                    <a:cubicBezTo>
                      <a:pt x="442020" y="130442"/>
                      <a:pt x="356828" y="241235"/>
                      <a:pt x="287063" y="336987"/>
                    </a:cubicBezTo>
                    <a:cubicBezTo>
                      <a:pt x="279639" y="347164"/>
                      <a:pt x="272150" y="357276"/>
                      <a:pt x="264597" y="367389"/>
                    </a:cubicBezTo>
                    <a:cubicBezTo>
                      <a:pt x="297304" y="299928"/>
                      <a:pt x="376990" y="123146"/>
                      <a:pt x="376734" y="2816"/>
                    </a:cubicBezTo>
                    <a:cubicBezTo>
                      <a:pt x="376734" y="1280"/>
                      <a:pt x="375518" y="0"/>
                      <a:pt x="373982" y="0"/>
                    </a:cubicBezTo>
                    <a:cubicBezTo>
                      <a:pt x="372382" y="0"/>
                      <a:pt x="371165" y="1280"/>
                      <a:pt x="371165" y="2880"/>
                    </a:cubicBezTo>
                    <a:cubicBezTo>
                      <a:pt x="371486" y="149004"/>
                      <a:pt x="252116" y="380382"/>
                      <a:pt x="246227" y="391583"/>
                    </a:cubicBezTo>
                    <a:cubicBezTo>
                      <a:pt x="225490" y="418849"/>
                      <a:pt x="204561" y="445859"/>
                      <a:pt x="183887" y="472358"/>
                    </a:cubicBezTo>
                    <a:cubicBezTo>
                      <a:pt x="182863" y="473766"/>
                      <a:pt x="181775" y="475110"/>
                      <a:pt x="180686" y="476518"/>
                    </a:cubicBezTo>
                    <a:cubicBezTo>
                      <a:pt x="199568" y="368093"/>
                      <a:pt x="218385" y="256148"/>
                      <a:pt x="203537" y="144716"/>
                    </a:cubicBezTo>
                    <a:cubicBezTo>
                      <a:pt x="203344" y="143115"/>
                      <a:pt x="201936" y="142027"/>
                      <a:pt x="200464" y="142283"/>
                    </a:cubicBezTo>
                    <a:cubicBezTo>
                      <a:pt x="198928" y="142475"/>
                      <a:pt x="197904" y="144011"/>
                      <a:pt x="198096" y="145484"/>
                    </a:cubicBezTo>
                    <a:cubicBezTo>
                      <a:pt x="213201" y="258645"/>
                      <a:pt x="193296" y="372766"/>
                      <a:pt x="173966" y="4831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A6FBF26-08E7-B024-FF1E-A282CBE89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24" y="2654314"/>
            <a:ext cx="7513419" cy="1982464"/>
          </a:xfrm>
          <a:prstGeom prst="rect">
            <a:avLst/>
          </a:prstGeom>
        </p:spPr>
      </p:pic>
      <p:sp>
        <p:nvSpPr>
          <p:cNvPr id="25" name="TextBox 25">
            <a:extLst>
              <a:ext uri="{FF2B5EF4-FFF2-40B4-BE49-F238E27FC236}">
                <a16:creationId xmlns:a16="http://schemas.microsoft.com/office/drawing/2014/main" id="{02570B74-AB5D-A8A6-1654-23DBC872ADBE}"/>
              </a:ext>
            </a:extLst>
          </p:cNvPr>
          <p:cNvSpPr txBox="1"/>
          <p:nvPr/>
        </p:nvSpPr>
        <p:spPr>
          <a:xfrm>
            <a:off x="605124" y="4134663"/>
            <a:ext cx="3263589" cy="3351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tx1"/>
                </a:solidFill>
              </a:rPr>
              <a:t>	In-Network</a:t>
            </a:r>
            <a:endParaRPr lang="en-US" sz="12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548E645D-FC8C-B7EC-EDB5-BCD091D662A4}"/>
              </a:ext>
            </a:extLst>
          </p:cNvPr>
          <p:cNvSpPr txBox="1"/>
          <p:nvPr/>
        </p:nvSpPr>
        <p:spPr>
          <a:xfrm>
            <a:off x="4963055" y="4134663"/>
            <a:ext cx="3336079" cy="3351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</a:rPr>
              <a:t>Out-of-Network</a:t>
            </a:r>
            <a:endParaRPr lang="en-US" sz="1200" dirty="0">
              <a:solidFill>
                <a:schemeClr val="accent5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33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5">
          <a:extLst>
            <a:ext uri="{FF2B5EF4-FFF2-40B4-BE49-F238E27FC236}">
              <a16:creationId xmlns:a16="http://schemas.microsoft.com/office/drawing/2014/main" id="{459BECAF-09CE-2EF3-7F76-A2E84BEB2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" name="Google Shape;3586;p46">
            <a:extLst>
              <a:ext uri="{FF2B5EF4-FFF2-40B4-BE49-F238E27FC236}">
                <a16:creationId xmlns:a16="http://schemas.microsoft.com/office/drawing/2014/main" id="{B642964C-C04D-5333-7EE4-B87A266A8F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COST SHARING</a:t>
            </a:r>
            <a:endParaRPr dirty="0"/>
          </a:p>
        </p:txBody>
      </p:sp>
      <p:sp>
        <p:nvSpPr>
          <p:cNvPr id="3587" name="Google Shape;3587;p46">
            <a:extLst>
              <a:ext uri="{FF2B5EF4-FFF2-40B4-BE49-F238E27FC236}">
                <a16:creationId xmlns:a16="http://schemas.microsoft.com/office/drawing/2014/main" id="{C37F2F74-DADA-537A-D52C-87612A15D03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37619" y="2795063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The out-of-pocket amount a member must pay before insurance begins to cover services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588" name="Google Shape;3588;p46">
            <a:extLst>
              <a:ext uri="{FF2B5EF4-FFF2-40B4-BE49-F238E27FC236}">
                <a16:creationId xmlns:a16="http://schemas.microsoft.com/office/drawing/2014/main" id="{61122E94-052D-6930-F70E-1FFEBD3A4E6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484347" y="2712152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A fixed fee paid by the member for specific services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589" name="Google Shape;3589;p46">
            <a:extLst>
              <a:ext uri="{FF2B5EF4-FFF2-40B4-BE49-F238E27FC236}">
                <a16:creationId xmlns:a16="http://schemas.microsoft.com/office/drawing/2014/main" id="{9E58F62E-D946-6E26-BA6A-BDE9C365722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031075" y="2712152"/>
            <a:ext cx="21753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A percentage of the cost that the member pays after meeting the deductible, with insurance covering the remaining portion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590" name="Google Shape;3590;p46">
            <a:extLst>
              <a:ext uri="{FF2B5EF4-FFF2-40B4-BE49-F238E27FC236}">
                <a16:creationId xmlns:a16="http://schemas.microsoft.com/office/drawing/2014/main" id="{18E33B24-5426-A456-EEAD-DD02366F7769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937619" y="2203094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Deductible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591" name="Google Shape;3591;p46">
            <a:extLst>
              <a:ext uri="{FF2B5EF4-FFF2-40B4-BE49-F238E27FC236}">
                <a16:creationId xmlns:a16="http://schemas.microsoft.com/office/drawing/2014/main" id="{6E6B7701-0539-E564-0B86-277E59D1F19E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484350" y="2153248"/>
            <a:ext cx="2759534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Copayment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592" name="Google Shape;3592;p46">
            <a:extLst>
              <a:ext uri="{FF2B5EF4-FFF2-40B4-BE49-F238E27FC236}">
                <a16:creationId xmlns:a16="http://schemas.microsoft.com/office/drawing/2014/main" id="{0A5DF030-633F-9D54-4E47-513158F2D39F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031075" y="2153248"/>
            <a:ext cx="2175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Coinsurance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3593" name="Google Shape;3593;p46">
            <a:extLst>
              <a:ext uri="{FF2B5EF4-FFF2-40B4-BE49-F238E27FC236}">
                <a16:creationId xmlns:a16="http://schemas.microsoft.com/office/drawing/2014/main" id="{B81652D2-97AB-885E-3DBF-2450C2311BED}"/>
              </a:ext>
            </a:extLst>
          </p:cNvPr>
          <p:cNvGrpSpPr/>
          <p:nvPr/>
        </p:nvGrpSpPr>
        <p:grpSpPr>
          <a:xfrm>
            <a:off x="1365161" y="1650224"/>
            <a:ext cx="491444" cy="558906"/>
            <a:chOff x="3297845" y="4358277"/>
            <a:chExt cx="463845" cy="527469"/>
          </a:xfrm>
        </p:grpSpPr>
        <p:grpSp>
          <p:nvGrpSpPr>
            <p:cNvPr id="3594" name="Google Shape;3594;p46">
              <a:extLst>
                <a:ext uri="{FF2B5EF4-FFF2-40B4-BE49-F238E27FC236}">
                  <a16:creationId xmlns:a16="http://schemas.microsoft.com/office/drawing/2014/main" id="{7C038A07-E7A0-B486-220B-93072F84D844}"/>
                </a:ext>
              </a:extLst>
            </p:cNvPr>
            <p:cNvGrpSpPr/>
            <p:nvPr/>
          </p:nvGrpSpPr>
          <p:grpSpPr>
            <a:xfrm>
              <a:off x="3297845" y="4371079"/>
              <a:ext cx="352183" cy="514667"/>
              <a:chOff x="3297845" y="4371079"/>
              <a:chExt cx="352183" cy="514667"/>
            </a:xfrm>
          </p:grpSpPr>
          <p:sp>
            <p:nvSpPr>
              <p:cNvPr id="3595" name="Google Shape;3595;p46">
                <a:extLst>
                  <a:ext uri="{FF2B5EF4-FFF2-40B4-BE49-F238E27FC236}">
                    <a16:creationId xmlns:a16="http://schemas.microsoft.com/office/drawing/2014/main" id="{BAF91F7C-2059-F899-8A5A-C3086C941EC8}"/>
                  </a:ext>
                </a:extLst>
              </p:cNvPr>
              <p:cNvSpPr/>
              <p:nvPr/>
            </p:nvSpPr>
            <p:spPr>
              <a:xfrm>
                <a:off x="3452523" y="4724055"/>
                <a:ext cx="197505" cy="161691"/>
              </a:xfrm>
              <a:custGeom>
                <a:avLst/>
                <a:gdLst/>
                <a:ahLst/>
                <a:cxnLst/>
                <a:rect l="l" t="t" r="r" b="b"/>
                <a:pathLst>
                  <a:path w="197505" h="161691" extrusionOk="0">
                    <a:moveTo>
                      <a:pt x="196264" y="11172"/>
                    </a:moveTo>
                    <a:cubicBezTo>
                      <a:pt x="196264" y="7324"/>
                      <a:pt x="196636" y="3600"/>
                      <a:pt x="197319" y="0"/>
                    </a:cubicBezTo>
                    <a:cubicBezTo>
                      <a:pt x="157843" y="1738"/>
                      <a:pt x="125318" y="34448"/>
                      <a:pt x="125504" y="74235"/>
                    </a:cubicBezTo>
                    <a:lnTo>
                      <a:pt x="125504" y="87518"/>
                    </a:lnTo>
                    <a:cubicBezTo>
                      <a:pt x="125691" y="115760"/>
                      <a:pt x="102849" y="138787"/>
                      <a:pt x="74608" y="138974"/>
                    </a:cubicBezTo>
                    <a:cubicBezTo>
                      <a:pt x="46366" y="139098"/>
                      <a:pt x="23338" y="116256"/>
                      <a:pt x="23152" y="88014"/>
                    </a:cubicBezTo>
                    <a:lnTo>
                      <a:pt x="22780" y="6021"/>
                    </a:lnTo>
                    <a:cubicBezTo>
                      <a:pt x="19428" y="8007"/>
                      <a:pt x="15579" y="9124"/>
                      <a:pt x="11421" y="9124"/>
                    </a:cubicBezTo>
                    <a:cubicBezTo>
                      <a:pt x="7262" y="9124"/>
                      <a:pt x="3352" y="8007"/>
                      <a:pt x="0" y="6083"/>
                    </a:cubicBezTo>
                    <a:lnTo>
                      <a:pt x="373" y="88077"/>
                    </a:lnTo>
                    <a:cubicBezTo>
                      <a:pt x="559" y="128856"/>
                      <a:pt x="33890" y="161877"/>
                      <a:pt x="74732" y="161691"/>
                    </a:cubicBezTo>
                    <a:cubicBezTo>
                      <a:pt x="115511" y="161505"/>
                      <a:pt x="148532" y="128174"/>
                      <a:pt x="148346" y="87332"/>
                    </a:cubicBezTo>
                    <a:lnTo>
                      <a:pt x="148346" y="74049"/>
                    </a:lnTo>
                    <a:cubicBezTo>
                      <a:pt x="148160" y="46738"/>
                      <a:pt x="170567" y="24269"/>
                      <a:pt x="197505" y="22718"/>
                    </a:cubicBezTo>
                    <a:cubicBezTo>
                      <a:pt x="196698" y="18993"/>
                      <a:pt x="196264" y="15083"/>
                      <a:pt x="196264" y="111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6" name="Google Shape;3596;p46">
                <a:extLst>
                  <a:ext uri="{FF2B5EF4-FFF2-40B4-BE49-F238E27FC236}">
                    <a16:creationId xmlns:a16="http://schemas.microsoft.com/office/drawing/2014/main" id="{6F3B1A93-1C19-6DAA-F896-49E17967A703}"/>
                  </a:ext>
                </a:extLst>
              </p:cNvPr>
              <p:cNvSpPr/>
              <p:nvPr/>
            </p:nvSpPr>
            <p:spPr>
              <a:xfrm>
                <a:off x="3297845" y="4372252"/>
                <a:ext cx="90744" cy="234614"/>
              </a:xfrm>
              <a:custGeom>
                <a:avLst/>
                <a:gdLst/>
                <a:ahLst/>
                <a:cxnLst/>
                <a:rect l="l" t="t" r="r" b="b"/>
                <a:pathLst>
                  <a:path w="90744" h="234614" extrusionOk="0">
                    <a:moveTo>
                      <a:pt x="82863" y="234552"/>
                    </a:moveTo>
                    <a:cubicBezTo>
                      <a:pt x="80194" y="234552"/>
                      <a:pt x="77650" y="233249"/>
                      <a:pt x="76098" y="230890"/>
                    </a:cubicBezTo>
                    <a:lnTo>
                      <a:pt x="13470" y="132324"/>
                    </a:lnTo>
                    <a:cubicBezTo>
                      <a:pt x="13470" y="132324"/>
                      <a:pt x="13346" y="132199"/>
                      <a:pt x="13346" y="132076"/>
                    </a:cubicBezTo>
                    <a:cubicBezTo>
                      <a:pt x="-12910" y="87509"/>
                      <a:pt x="435" y="33819"/>
                      <a:pt x="45808" y="1481"/>
                    </a:cubicBezTo>
                    <a:cubicBezTo>
                      <a:pt x="49408" y="-1064"/>
                      <a:pt x="54374" y="-257"/>
                      <a:pt x="56918" y="3343"/>
                    </a:cubicBezTo>
                    <a:cubicBezTo>
                      <a:pt x="59463" y="6943"/>
                      <a:pt x="58656" y="11909"/>
                      <a:pt x="55056" y="14454"/>
                    </a:cubicBezTo>
                    <a:cubicBezTo>
                      <a:pt x="17442" y="41268"/>
                      <a:pt x="4470" y="85523"/>
                      <a:pt x="27001" y="123944"/>
                    </a:cubicBezTo>
                    <a:lnTo>
                      <a:pt x="89505" y="222387"/>
                    </a:lnTo>
                    <a:cubicBezTo>
                      <a:pt x="91863" y="226111"/>
                      <a:pt x="90746" y="231014"/>
                      <a:pt x="87084" y="233373"/>
                    </a:cubicBezTo>
                    <a:cubicBezTo>
                      <a:pt x="85781" y="234179"/>
                      <a:pt x="84291" y="234614"/>
                      <a:pt x="82863" y="2346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7" name="Google Shape;3597;p46">
                <a:extLst>
                  <a:ext uri="{FF2B5EF4-FFF2-40B4-BE49-F238E27FC236}">
                    <a16:creationId xmlns:a16="http://schemas.microsoft.com/office/drawing/2014/main" id="{1EF0F6C9-CE21-1267-E2E0-997CE2841C7A}"/>
                  </a:ext>
                </a:extLst>
              </p:cNvPr>
              <p:cNvSpPr/>
              <p:nvPr/>
            </p:nvSpPr>
            <p:spPr>
              <a:xfrm>
                <a:off x="3538201" y="4371079"/>
                <a:ext cx="89445" cy="234917"/>
              </a:xfrm>
              <a:custGeom>
                <a:avLst/>
                <a:gdLst/>
                <a:ahLst/>
                <a:cxnLst/>
                <a:rect l="l" t="t" r="r" b="b"/>
                <a:pathLst>
                  <a:path w="89445" h="234917" extrusionOk="0">
                    <a:moveTo>
                      <a:pt x="7985" y="234918"/>
                    </a:moveTo>
                    <a:cubicBezTo>
                      <a:pt x="6557" y="234918"/>
                      <a:pt x="5067" y="234545"/>
                      <a:pt x="3764" y="233739"/>
                    </a:cubicBezTo>
                    <a:cubicBezTo>
                      <a:pt x="40" y="231442"/>
                      <a:pt x="-1140" y="226538"/>
                      <a:pt x="1219" y="222752"/>
                    </a:cubicBezTo>
                    <a:lnTo>
                      <a:pt x="62792" y="123689"/>
                    </a:lnTo>
                    <a:cubicBezTo>
                      <a:pt x="83833" y="87069"/>
                      <a:pt x="73592" y="42378"/>
                      <a:pt x="33681" y="14509"/>
                    </a:cubicBezTo>
                    <a:cubicBezTo>
                      <a:pt x="30081" y="11964"/>
                      <a:pt x="29212" y="7061"/>
                      <a:pt x="31695" y="3399"/>
                    </a:cubicBezTo>
                    <a:cubicBezTo>
                      <a:pt x="34240" y="-201"/>
                      <a:pt x="39143" y="-1070"/>
                      <a:pt x="42805" y="1412"/>
                    </a:cubicBezTo>
                    <a:cubicBezTo>
                      <a:pt x="88489" y="33316"/>
                      <a:pt x="102392" y="86882"/>
                      <a:pt x="76571" y="131697"/>
                    </a:cubicBezTo>
                    <a:cubicBezTo>
                      <a:pt x="76571" y="131758"/>
                      <a:pt x="76509" y="131820"/>
                      <a:pt x="76447" y="131945"/>
                    </a:cubicBezTo>
                    <a:lnTo>
                      <a:pt x="14812" y="231132"/>
                    </a:lnTo>
                    <a:cubicBezTo>
                      <a:pt x="13322" y="233552"/>
                      <a:pt x="10716" y="234856"/>
                      <a:pt x="8109" y="2349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98" name="Google Shape;3598;p46">
              <a:extLst>
                <a:ext uri="{FF2B5EF4-FFF2-40B4-BE49-F238E27FC236}">
                  <a16:creationId xmlns:a16="http://schemas.microsoft.com/office/drawing/2014/main" id="{1AB3CBE7-2C1F-6041-B5C5-07E9115428A6}"/>
                </a:ext>
              </a:extLst>
            </p:cNvPr>
            <p:cNvSpPr/>
            <p:nvPr/>
          </p:nvSpPr>
          <p:spPr>
            <a:xfrm>
              <a:off x="3370928" y="4594080"/>
              <a:ext cx="185001" cy="150837"/>
            </a:xfrm>
            <a:custGeom>
              <a:avLst/>
              <a:gdLst/>
              <a:ahLst/>
              <a:cxnLst/>
              <a:rect l="l" t="t" r="r" b="b"/>
              <a:pathLst>
                <a:path w="185001" h="150837" extrusionOk="0">
                  <a:moveTo>
                    <a:pt x="171596" y="2047"/>
                  </a:moveTo>
                  <a:cubicBezTo>
                    <a:pt x="160113" y="-3167"/>
                    <a:pt x="146644" y="1923"/>
                    <a:pt x="141430" y="13406"/>
                  </a:cubicBezTo>
                  <a:cubicBezTo>
                    <a:pt x="122499" y="55303"/>
                    <a:pt x="62850" y="55675"/>
                    <a:pt x="43422" y="13902"/>
                  </a:cubicBezTo>
                  <a:cubicBezTo>
                    <a:pt x="38147" y="2482"/>
                    <a:pt x="24553" y="-2484"/>
                    <a:pt x="13195" y="2854"/>
                  </a:cubicBezTo>
                  <a:cubicBezTo>
                    <a:pt x="1774" y="8130"/>
                    <a:pt x="-3192" y="21723"/>
                    <a:pt x="2146" y="33082"/>
                  </a:cubicBezTo>
                  <a:cubicBezTo>
                    <a:pt x="14684" y="60082"/>
                    <a:pt x="38519" y="79634"/>
                    <a:pt x="66450" y="87206"/>
                  </a:cubicBezTo>
                  <a:cubicBezTo>
                    <a:pt x="68561" y="87765"/>
                    <a:pt x="70050" y="89689"/>
                    <a:pt x="70050" y="91862"/>
                  </a:cubicBezTo>
                  <a:lnTo>
                    <a:pt x="70237" y="127614"/>
                  </a:lnTo>
                  <a:cubicBezTo>
                    <a:pt x="70237" y="139965"/>
                    <a:pt x="79981" y="150455"/>
                    <a:pt x="92271" y="150828"/>
                  </a:cubicBezTo>
                  <a:cubicBezTo>
                    <a:pt x="105244" y="151200"/>
                    <a:pt x="115858" y="140834"/>
                    <a:pt x="115795" y="127924"/>
                  </a:cubicBezTo>
                  <a:lnTo>
                    <a:pt x="115609" y="90682"/>
                  </a:lnTo>
                  <a:cubicBezTo>
                    <a:pt x="115609" y="89069"/>
                    <a:pt x="116665" y="87641"/>
                    <a:pt x="118216" y="87206"/>
                  </a:cubicBezTo>
                  <a:cubicBezTo>
                    <a:pt x="146458" y="79572"/>
                    <a:pt x="170541" y="59586"/>
                    <a:pt x="182955" y="32213"/>
                  </a:cubicBezTo>
                  <a:cubicBezTo>
                    <a:pt x="188168" y="20730"/>
                    <a:pt x="183079" y="7261"/>
                    <a:pt x="171596" y="20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9" name="Google Shape;3599;p46">
              <a:extLst>
                <a:ext uri="{FF2B5EF4-FFF2-40B4-BE49-F238E27FC236}">
                  <a16:creationId xmlns:a16="http://schemas.microsoft.com/office/drawing/2014/main" id="{BD8E8A66-D527-AE37-F838-A007F5EC56D0}"/>
                </a:ext>
              </a:extLst>
            </p:cNvPr>
            <p:cNvSpPr/>
            <p:nvPr/>
          </p:nvSpPr>
          <p:spPr>
            <a:xfrm>
              <a:off x="3370866" y="4594733"/>
              <a:ext cx="111202" cy="150125"/>
            </a:xfrm>
            <a:custGeom>
              <a:avLst/>
              <a:gdLst/>
              <a:ahLst/>
              <a:cxnLst/>
              <a:rect l="l" t="t" r="r" b="b"/>
              <a:pathLst>
                <a:path w="111202" h="150125" extrusionOk="0">
                  <a:moveTo>
                    <a:pt x="91961" y="118086"/>
                  </a:moveTo>
                  <a:lnTo>
                    <a:pt x="91775" y="82334"/>
                  </a:lnTo>
                  <a:cubicBezTo>
                    <a:pt x="91775" y="80161"/>
                    <a:pt x="90285" y="78237"/>
                    <a:pt x="88175" y="77678"/>
                  </a:cubicBezTo>
                  <a:cubicBezTo>
                    <a:pt x="60243" y="70106"/>
                    <a:pt x="36409" y="50554"/>
                    <a:pt x="23871" y="23554"/>
                  </a:cubicBezTo>
                  <a:cubicBezTo>
                    <a:pt x="20209" y="15671"/>
                    <a:pt x="21450" y="6795"/>
                    <a:pt x="26291" y="278"/>
                  </a:cubicBezTo>
                  <a:cubicBezTo>
                    <a:pt x="22009" y="-405"/>
                    <a:pt x="17477" y="154"/>
                    <a:pt x="13195" y="2140"/>
                  </a:cubicBezTo>
                  <a:cubicBezTo>
                    <a:pt x="1774" y="7416"/>
                    <a:pt x="-3192" y="21009"/>
                    <a:pt x="2146" y="32368"/>
                  </a:cubicBezTo>
                  <a:cubicBezTo>
                    <a:pt x="14684" y="59368"/>
                    <a:pt x="38519" y="78920"/>
                    <a:pt x="66450" y="86492"/>
                  </a:cubicBezTo>
                  <a:cubicBezTo>
                    <a:pt x="68561" y="87051"/>
                    <a:pt x="70050" y="88975"/>
                    <a:pt x="70050" y="91148"/>
                  </a:cubicBezTo>
                  <a:lnTo>
                    <a:pt x="70237" y="126899"/>
                  </a:lnTo>
                  <a:cubicBezTo>
                    <a:pt x="70237" y="139251"/>
                    <a:pt x="79981" y="149741"/>
                    <a:pt x="92271" y="150114"/>
                  </a:cubicBezTo>
                  <a:cubicBezTo>
                    <a:pt x="100030" y="150362"/>
                    <a:pt x="106920" y="146700"/>
                    <a:pt x="111202" y="140989"/>
                  </a:cubicBezTo>
                  <a:cubicBezTo>
                    <a:pt x="100216" y="139251"/>
                    <a:pt x="91961" y="129507"/>
                    <a:pt x="91899" y="118086"/>
                  </a:cubicBezTo>
                  <a:close/>
                </a:path>
              </a:pathLst>
            </a:custGeom>
            <a:solidFill>
              <a:srgbClr val="013057">
                <a:alpha val="101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0" name="Google Shape;3600;p46">
              <a:extLst>
                <a:ext uri="{FF2B5EF4-FFF2-40B4-BE49-F238E27FC236}">
                  <a16:creationId xmlns:a16="http://schemas.microsoft.com/office/drawing/2014/main" id="{8F7E33AE-BAD2-7ABB-3D55-1B2EA3122F4B}"/>
                </a:ext>
              </a:extLst>
            </p:cNvPr>
            <p:cNvSpPr/>
            <p:nvPr/>
          </p:nvSpPr>
          <p:spPr>
            <a:xfrm>
              <a:off x="3647731" y="4677997"/>
              <a:ext cx="113959" cy="113959"/>
            </a:xfrm>
            <a:custGeom>
              <a:avLst/>
              <a:gdLst/>
              <a:ahLst/>
              <a:cxnLst/>
              <a:rect l="l" t="t" r="r" b="b"/>
              <a:pathLst>
                <a:path w="113959" h="113959" extrusionOk="0">
                  <a:moveTo>
                    <a:pt x="113960" y="56980"/>
                  </a:moveTo>
                  <a:cubicBezTo>
                    <a:pt x="113960" y="88449"/>
                    <a:pt x="88449" y="113959"/>
                    <a:pt x="56980" y="113959"/>
                  </a:cubicBezTo>
                  <a:cubicBezTo>
                    <a:pt x="25511" y="113959"/>
                    <a:pt x="0" y="88449"/>
                    <a:pt x="0" y="56980"/>
                  </a:cubicBezTo>
                  <a:cubicBezTo>
                    <a:pt x="0" y="25511"/>
                    <a:pt x="25511" y="0"/>
                    <a:pt x="56980" y="0"/>
                  </a:cubicBezTo>
                  <a:cubicBezTo>
                    <a:pt x="88449" y="0"/>
                    <a:pt x="113960" y="25511"/>
                    <a:pt x="113960" y="569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01" name="Google Shape;3601;p46">
              <a:extLst>
                <a:ext uri="{FF2B5EF4-FFF2-40B4-BE49-F238E27FC236}">
                  <a16:creationId xmlns:a16="http://schemas.microsoft.com/office/drawing/2014/main" id="{610E9182-0764-072F-58A4-AD9EB765C415}"/>
                </a:ext>
              </a:extLst>
            </p:cNvPr>
            <p:cNvGrpSpPr/>
            <p:nvPr/>
          </p:nvGrpSpPr>
          <p:grpSpPr>
            <a:xfrm>
              <a:off x="3348742" y="4358277"/>
              <a:ext cx="227237" cy="34573"/>
              <a:chOff x="3348742" y="4358277"/>
              <a:chExt cx="227237" cy="34573"/>
            </a:xfrm>
          </p:grpSpPr>
          <p:sp>
            <p:nvSpPr>
              <p:cNvPr id="3602" name="Google Shape;3602;p46">
                <a:extLst>
                  <a:ext uri="{FF2B5EF4-FFF2-40B4-BE49-F238E27FC236}">
                    <a16:creationId xmlns:a16="http://schemas.microsoft.com/office/drawing/2014/main" id="{144F9316-23AF-971C-B8B5-411CEA202FD3}"/>
                  </a:ext>
                </a:extLst>
              </p:cNvPr>
              <p:cNvSpPr/>
              <p:nvPr/>
            </p:nvSpPr>
            <p:spPr>
              <a:xfrm>
                <a:off x="3348742" y="4359147"/>
                <a:ext cx="50649" cy="33703"/>
              </a:xfrm>
              <a:custGeom>
                <a:avLst/>
                <a:gdLst/>
                <a:ahLst/>
                <a:cxnLst/>
                <a:rect l="l" t="t" r="r" b="b"/>
                <a:pathLst>
                  <a:path w="50649" h="33703" extrusionOk="0">
                    <a:moveTo>
                      <a:pt x="37987" y="33579"/>
                    </a:moveTo>
                    <a:lnTo>
                      <a:pt x="12787" y="33704"/>
                    </a:lnTo>
                    <a:cubicBezTo>
                      <a:pt x="5773" y="33704"/>
                      <a:pt x="1" y="28055"/>
                      <a:pt x="1" y="21042"/>
                    </a:cubicBezTo>
                    <a:lnTo>
                      <a:pt x="1" y="12911"/>
                    </a:lnTo>
                    <a:cubicBezTo>
                      <a:pt x="-62" y="5897"/>
                      <a:pt x="5649" y="124"/>
                      <a:pt x="12663" y="124"/>
                    </a:cubicBezTo>
                    <a:lnTo>
                      <a:pt x="37863" y="0"/>
                    </a:lnTo>
                    <a:cubicBezTo>
                      <a:pt x="44877" y="0"/>
                      <a:pt x="50649" y="5648"/>
                      <a:pt x="50649" y="12662"/>
                    </a:cubicBezTo>
                    <a:lnTo>
                      <a:pt x="50649" y="20793"/>
                    </a:lnTo>
                    <a:cubicBezTo>
                      <a:pt x="50711" y="27807"/>
                      <a:pt x="45001" y="33579"/>
                      <a:pt x="37987" y="3357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3" name="Google Shape;3603;p46">
                <a:extLst>
                  <a:ext uri="{FF2B5EF4-FFF2-40B4-BE49-F238E27FC236}">
                    <a16:creationId xmlns:a16="http://schemas.microsoft.com/office/drawing/2014/main" id="{7FDB5EBA-3D75-D66A-3AAF-6EFAC67705DB}"/>
                  </a:ext>
                </a:extLst>
              </p:cNvPr>
              <p:cNvSpPr/>
              <p:nvPr/>
            </p:nvSpPr>
            <p:spPr>
              <a:xfrm>
                <a:off x="3525268" y="4358277"/>
                <a:ext cx="50711" cy="33704"/>
              </a:xfrm>
              <a:custGeom>
                <a:avLst/>
                <a:gdLst/>
                <a:ahLst/>
                <a:cxnLst/>
                <a:rect l="l" t="t" r="r" b="b"/>
                <a:pathLst>
                  <a:path w="50711" h="33704" extrusionOk="0">
                    <a:moveTo>
                      <a:pt x="12849" y="33704"/>
                    </a:moveTo>
                    <a:lnTo>
                      <a:pt x="38049" y="33580"/>
                    </a:lnTo>
                    <a:cubicBezTo>
                      <a:pt x="45063" y="33580"/>
                      <a:pt x="50773" y="27807"/>
                      <a:pt x="50711" y="20794"/>
                    </a:cubicBezTo>
                    <a:lnTo>
                      <a:pt x="50711" y="12663"/>
                    </a:lnTo>
                    <a:cubicBezTo>
                      <a:pt x="50649" y="5649"/>
                      <a:pt x="44877" y="-62"/>
                      <a:pt x="37863" y="1"/>
                    </a:cubicBezTo>
                    <a:lnTo>
                      <a:pt x="12663" y="125"/>
                    </a:lnTo>
                    <a:cubicBezTo>
                      <a:pt x="5649" y="125"/>
                      <a:pt x="-61" y="5897"/>
                      <a:pt x="0" y="12911"/>
                    </a:cubicBezTo>
                    <a:lnTo>
                      <a:pt x="0" y="21042"/>
                    </a:lnTo>
                    <a:cubicBezTo>
                      <a:pt x="63" y="28056"/>
                      <a:pt x="5835" y="33766"/>
                      <a:pt x="12849" y="337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04" name="Google Shape;3604;p46">
              <a:extLst>
                <a:ext uri="{FF2B5EF4-FFF2-40B4-BE49-F238E27FC236}">
                  <a16:creationId xmlns:a16="http://schemas.microsoft.com/office/drawing/2014/main" id="{4659329E-BDFA-91F8-9098-D3CCEEE8BEFB}"/>
                </a:ext>
              </a:extLst>
            </p:cNvPr>
            <p:cNvGrpSpPr/>
            <p:nvPr/>
          </p:nvGrpSpPr>
          <p:grpSpPr>
            <a:xfrm>
              <a:off x="3348743" y="4366595"/>
              <a:ext cx="227298" cy="26256"/>
              <a:chOff x="3348743" y="4366595"/>
              <a:chExt cx="227298" cy="26256"/>
            </a:xfrm>
          </p:grpSpPr>
          <p:sp>
            <p:nvSpPr>
              <p:cNvPr id="3605" name="Google Shape;3605;p46">
                <a:extLst>
                  <a:ext uri="{FF2B5EF4-FFF2-40B4-BE49-F238E27FC236}">
                    <a16:creationId xmlns:a16="http://schemas.microsoft.com/office/drawing/2014/main" id="{F6901FBF-5101-A042-666F-16489E4E6598}"/>
                  </a:ext>
                </a:extLst>
              </p:cNvPr>
              <p:cNvSpPr/>
              <p:nvPr/>
            </p:nvSpPr>
            <p:spPr>
              <a:xfrm>
                <a:off x="3348743" y="4367464"/>
                <a:ext cx="50711" cy="25387"/>
              </a:xfrm>
              <a:custGeom>
                <a:avLst/>
                <a:gdLst/>
                <a:ahLst/>
                <a:cxnLst/>
                <a:rect l="l" t="t" r="r" b="b"/>
                <a:pathLst>
                  <a:path w="50711" h="25387" extrusionOk="0">
                    <a:moveTo>
                      <a:pt x="37924" y="8442"/>
                    </a:moveTo>
                    <a:lnTo>
                      <a:pt x="12724" y="8566"/>
                    </a:lnTo>
                    <a:cubicBezTo>
                      <a:pt x="7262" y="8566"/>
                      <a:pt x="2545" y="5090"/>
                      <a:pt x="745" y="249"/>
                    </a:cubicBezTo>
                    <a:cubicBezTo>
                      <a:pt x="248" y="1614"/>
                      <a:pt x="0" y="3042"/>
                      <a:pt x="0" y="4593"/>
                    </a:cubicBezTo>
                    <a:lnTo>
                      <a:pt x="0" y="12725"/>
                    </a:lnTo>
                    <a:cubicBezTo>
                      <a:pt x="62" y="19738"/>
                      <a:pt x="5834" y="25449"/>
                      <a:pt x="12848" y="25387"/>
                    </a:cubicBezTo>
                    <a:lnTo>
                      <a:pt x="38048" y="25262"/>
                    </a:lnTo>
                    <a:cubicBezTo>
                      <a:pt x="45062" y="25262"/>
                      <a:pt x="50773" y="19490"/>
                      <a:pt x="50711" y="12476"/>
                    </a:cubicBezTo>
                    <a:lnTo>
                      <a:pt x="50711" y="4345"/>
                    </a:lnTo>
                    <a:cubicBezTo>
                      <a:pt x="50711" y="2793"/>
                      <a:pt x="50400" y="1366"/>
                      <a:pt x="49842" y="0"/>
                    </a:cubicBezTo>
                    <a:cubicBezTo>
                      <a:pt x="48104" y="4904"/>
                      <a:pt x="43386" y="8442"/>
                      <a:pt x="37924" y="8442"/>
                    </a:cubicBezTo>
                    <a:close/>
                  </a:path>
                </a:pathLst>
              </a:custGeom>
              <a:solidFill>
                <a:srgbClr val="013057">
                  <a:alpha val="101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6" name="Google Shape;3606;p46">
                <a:extLst>
                  <a:ext uri="{FF2B5EF4-FFF2-40B4-BE49-F238E27FC236}">
                    <a16:creationId xmlns:a16="http://schemas.microsoft.com/office/drawing/2014/main" id="{5AC43D60-62A2-6FD7-2AF3-6344BF448800}"/>
                  </a:ext>
                </a:extLst>
              </p:cNvPr>
              <p:cNvSpPr/>
              <p:nvPr/>
            </p:nvSpPr>
            <p:spPr>
              <a:xfrm>
                <a:off x="3525330" y="4366595"/>
                <a:ext cx="50711" cy="25386"/>
              </a:xfrm>
              <a:custGeom>
                <a:avLst/>
                <a:gdLst/>
                <a:ahLst/>
                <a:cxnLst/>
                <a:rect l="l" t="t" r="r" b="b"/>
                <a:pathLst>
                  <a:path w="50711" h="25386" extrusionOk="0">
                    <a:moveTo>
                      <a:pt x="37925" y="8441"/>
                    </a:moveTo>
                    <a:lnTo>
                      <a:pt x="12724" y="8566"/>
                    </a:lnTo>
                    <a:cubicBezTo>
                      <a:pt x="7262" y="8566"/>
                      <a:pt x="2545" y="5089"/>
                      <a:pt x="745" y="248"/>
                    </a:cubicBezTo>
                    <a:cubicBezTo>
                      <a:pt x="248" y="1613"/>
                      <a:pt x="0" y="3041"/>
                      <a:pt x="0" y="4593"/>
                    </a:cubicBezTo>
                    <a:lnTo>
                      <a:pt x="0" y="12724"/>
                    </a:lnTo>
                    <a:cubicBezTo>
                      <a:pt x="62" y="19738"/>
                      <a:pt x="5835" y="25448"/>
                      <a:pt x="12848" y="25386"/>
                    </a:cubicBezTo>
                    <a:lnTo>
                      <a:pt x="38049" y="25262"/>
                    </a:lnTo>
                    <a:cubicBezTo>
                      <a:pt x="45062" y="25262"/>
                      <a:pt x="50773" y="19490"/>
                      <a:pt x="50711" y="12476"/>
                    </a:cubicBezTo>
                    <a:lnTo>
                      <a:pt x="50711" y="4345"/>
                    </a:lnTo>
                    <a:cubicBezTo>
                      <a:pt x="50711" y="2793"/>
                      <a:pt x="50400" y="1365"/>
                      <a:pt x="49842" y="0"/>
                    </a:cubicBezTo>
                    <a:cubicBezTo>
                      <a:pt x="48104" y="4903"/>
                      <a:pt x="43386" y="8441"/>
                      <a:pt x="37925" y="8441"/>
                    </a:cubicBezTo>
                    <a:close/>
                  </a:path>
                </a:pathLst>
              </a:custGeom>
              <a:solidFill>
                <a:srgbClr val="013057">
                  <a:alpha val="101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07" name="Google Shape;3607;p46">
              <a:extLst>
                <a:ext uri="{FF2B5EF4-FFF2-40B4-BE49-F238E27FC236}">
                  <a16:creationId xmlns:a16="http://schemas.microsoft.com/office/drawing/2014/main" id="{2208643F-53FE-7AA0-1664-1D382F38490E}"/>
                </a:ext>
              </a:extLst>
            </p:cNvPr>
            <p:cNvGrpSpPr/>
            <p:nvPr/>
          </p:nvGrpSpPr>
          <p:grpSpPr>
            <a:xfrm>
              <a:off x="3647731" y="4677991"/>
              <a:ext cx="83794" cy="114028"/>
              <a:chOff x="3647731" y="4677991"/>
              <a:chExt cx="83794" cy="114028"/>
            </a:xfrm>
          </p:grpSpPr>
          <p:sp>
            <p:nvSpPr>
              <p:cNvPr id="3608" name="Google Shape;3608;p46">
                <a:extLst>
                  <a:ext uri="{FF2B5EF4-FFF2-40B4-BE49-F238E27FC236}">
                    <a16:creationId xmlns:a16="http://schemas.microsoft.com/office/drawing/2014/main" id="{6B87705C-DCCF-AF87-7BFD-7AEAD1722770}"/>
                  </a:ext>
                </a:extLst>
              </p:cNvPr>
              <p:cNvSpPr/>
              <p:nvPr/>
            </p:nvSpPr>
            <p:spPr>
              <a:xfrm>
                <a:off x="3677897" y="4708163"/>
                <a:ext cx="53628" cy="53628"/>
              </a:xfrm>
              <a:custGeom>
                <a:avLst/>
                <a:gdLst/>
                <a:ahLst/>
                <a:cxnLst/>
                <a:rect l="l" t="t" r="r" b="b"/>
                <a:pathLst>
                  <a:path w="53628" h="53628" extrusionOk="0">
                    <a:moveTo>
                      <a:pt x="53628" y="26814"/>
                    </a:moveTo>
                    <a:cubicBezTo>
                      <a:pt x="53628" y="41623"/>
                      <a:pt x="41623" y="53628"/>
                      <a:pt x="26814" y="53628"/>
                    </a:cubicBezTo>
                    <a:cubicBezTo>
                      <a:pt x="12005" y="53628"/>
                      <a:pt x="0" y="41623"/>
                      <a:pt x="0" y="26814"/>
                    </a:cubicBezTo>
                    <a:cubicBezTo>
                      <a:pt x="0" y="12005"/>
                      <a:pt x="12005" y="0"/>
                      <a:pt x="26814" y="0"/>
                    </a:cubicBezTo>
                    <a:cubicBezTo>
                      <a:pt x="41623" y="0"/>
                      <a:pt x="53628" y="12005"/>
                      <a:pt x="53628" y="268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9" name="Google Shape;3609;p46">
                <a:extLst>
                  <a:ext uri="{FF2B5EF4-FFF2-40B4-BE49-F238E27FC236}">
                    <a16:creationId xmlns:a16="http://schemas.microsoft.com/office/drawing/2014/main" id="{861FB82F-54CC-E09A-FDB0-1FA2A4F99BE8}"/>
                  </a:ext>
                </a:extLst>
              </p:cNvPr>
              <p:cNvSpPr/>
              <p:nvPr/>
            </p:nvSpPr>
            <p:spPr>
              <a:xfrm>
                <a:off x="3647731" y="4677991"/>
                <a:ext cx="67904" cy="114028"/>
              </a:xfrm>
              <a:custGeom>
                <a:avLst/>
                <a:gdLst/>
                <a:ahLst/>
                <a:cxnLst/>
                <a:rect l="l" t="t" r="r" b="b"/>
                <a:pathLst>
                  <a:path w="67904" h="114028" extrusionOk="0">
                    <a:moveTo>
                      <a:pt x="21228" y="57173"/>
                    </a:moveTo>
                    <a:cubicBezTo>
                      <a:pt x="21104" y="29303"/>
                      <a:pt x="40966" y="6027"/>
                      <a:pt x="67346" y="938"/>
                    </a:cubicBezTo>
                    <a:cubicBezTo>
                      <a:pt x="63932" y="317"/>
                      <a:pt x="60332" y="-55"/>
                      <a:pt x="56732" y="7"/>
                    </a:cubicBezTo>
                    <a:cubicBezTo>
                      <a:pt x="25263" y="131"/>
                      <a:pt x="-124" y="25827"/>
                      <a:pt x="0" y="57297"/>
                    </a:cubicBezTo>
                    <a:cubicBezTo>
                      <a:pt x="125" y="88766"/>
                      <a:pt x="25821" y="114153"/>
                      <a:pt x="57291" y="114028"/>
                    </a:cubicBezTo>
                    <a:cubicBezTo>
                      <a:pt x="60891" y="114028"/>
                      <a:pt x="64491" y="113656"/>
                      <a:pt x="67904" y="112973"/>
                    </a:cubicBezTo>
                    <a:cubicBezTo>
                      <a:pt x="41463" y="108132"/>
                      <a:pt x="21352" y="85042"/>
                      <a:pt x="21228" y="57173"/>
                    </a:cubicBezTo>
                    <a:close/>
                  </a:path>
                </a:pathLst>
              </a:custGeom>
              <a:solidFill>
                <a:srgbClr val="013057">
                  <a:alpha val="101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10" name="Google Shape;3610;p46">
              <a:extLst>
                <a:ext uri="{FF2B5EF4-FFF2-40B4-BE49-F238E27FC236}">
                  <a16:creationId xmlns:a16="http://schemas.microsoft.com/office/drawing/2014/main" id="{C61265E8-92FA-81AF-6A5E-19F6FC18F814}"/>
                </a:ext>
              </a:extLst>
            </p:cNvPr>
            <p:cNvSpPr/>
            <p:nvPr/>
          </p:nvSpPr>
          <p:spPr>
            <a:xfrm>
              <a:off x="3678020" y="4708160"/>
              <a:ext cx="37552" cy="53570"/>
            </a:xfrm>
            <a:custGeom>
              <a:avLst/>
              <a:gdLst/>
              <a:ahLst/>
              <a:cxnLst/>
              <a:rect l="l" t="t" r="r" b="b"/>
              <a:pathLst>
                <a:path w="37552" h="53570" extrusionOk="0">
                  <a:moveTo>
                    <a:pt x="21167" y="26817"/>
                  </a:moveTo>
                  <a:cubicBezTo>
                    <a:pt x="21167" y="15769"/>
                    <a:pt x="27746" y="6272"/>
                    <a:pt x="37243" y="2114"/>
                  </a:cubicBezTo>
                  <a:cubicBezTo>
                    <a:pt x="33953" y="748"/>
                    <a:pt x="30415" y="-59"/>
                    <a:pt x="26629" y="3"/>
                  </a:cubicBezTo>
                  <a:cubicBezTo>
                    <a:pt x="11856" y="65"/>
                    <a:pt x="-123" y="12107"/>
                    <a:pt x="1" y="26942"/>
                  </a:cubicBezTo>
                  <a:cubicBezTo>
                    <a:pt x="63" y="41714"/>
                    <a:pt x="12105" y="53694"/>
                    <a:pt x="26939" y="53569"/>
                  </a:cubicBezTo>
                  <a:cubicBezTo>
                    <a:pt x="30725" y="53569"/>
                    <a:pt x="34263" y="52762"/>
                    <a:pt x="37553" y="51335"/>
                  </a:cubicBezTo>
                  <a:cubicBezTo>
                    <a:pt x="27994" y="47300"/>
                    <a:pt x="21291" y="37866"/>
                    <a:pt x="21229" y="26817"/>
                  </a:cubicBezTo>
                  <a:close/>
                </a:path>
              </a:pathLst>
            </a:custGeom>
            <a:solidFill>
              <a:srgbClr val="013057">
                <a:alpha val="101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1" name="Google Shape;3611;p46">
            <a:extLst>
              <a:ext uri="{FF2B5EF4-FFF2-40B4-BE49-F238E27FC236}">
                <a16:creationId xmlns:a16="http://schemas.microsoft.com/office/drawing/2014/main" id="{D8A2416C-9F23-1DDA-5E53-FDCC7C20441E}"/>
              </a:ext>
            </a:extLst>
          </p:cNvPr>
          <p:cNvGrpSpPr/>
          <p:nvPr/>
        </p:nvGrpSpPr>
        <p:grpSpPr>
          <a:xfrm>
            <a:off x="3540051" y="1591025"/>
            <a:ext cx="491455" cy="479777"/>
            <a:chOff x="10461344" y="3063260"/>
            <a:chExt cx="527652" cy="515114"/>
          </a:xfrm>
        </p:grpSpPr>
        <p:sp>
          <p:nvSpPr>
            <p:cNvPr id="3612" name="Google Shape;3612;p46">
              <a:extLst>
                <a:ext uri="{FF2B5EF4-FFF2-40B4-BE49-F238E27FC236}">
                  <a16:creationId xmlns:a16="http://schemas.microsoft.com/office/drawing/2014/main" id="{99E577F9-57F7-A56F-15FD-077F242C534C}"/>
                </a:ext>
              </a:extLst>
            </p:cNvPr>
            <p:cNvSpPr/>
            <p:nvPr/>
          </p:nvSpPr>
          <p:spPr>
            <a:xfrm>
              <a:off x="10881740" y="3251021"/>
              <a:ext cx="88043" cy="327292"/>
            </a:xfrm>
            <a:custGeom>
              <a:avLst/>
              <a:gdLst/>
              <a:ahLst/>
              <a:cxnLst/>
              <a:rect l="l" t="t" r="r" b="b"/>
              <a:pathLst>
                <a:path w="88043" h="327292" extrusionOk="0">
                  <a:moveTo>
                    <a:pt x="0" y="327292"/>
                  </a:moveTo>
                  <a:lnTo>
                    <a:pt x="66911" y="327292"/>
                  </a:lnTo>
                  <a:cubicBezTo>
                    <a:pt x="80442" y="327292"/>
                    <a:pt x="90497" y="313140"/>
                    <a:pt x="87518" y="298244"/>
                  </a:cubicBezTo>
                  <a:lnTo>
                    <a:pt x="28924" y="0"/>
                  </a:lnTo>
                  <a:lnTo>
                    <a:pt x="0" y="0"/>
                  </a:lnTo>
                  <a:lnTo>
                    <a:pt x="0" y="3272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3" name="Google Shape;3613;p46">
              <a:extLst>
                <a:ext uri="{FF2B5EF4-FFF2-40B4-BE49-F238E27FC236}">
                  <a16:creationId xmlns:a16="http://schemas.microsoft.com/office/drawing/2014/main" id="{726015BD-3D78-5C77-773A-D947DA17C9C3}"/>
                </a:ext>
              </a:extLst>
            </p:cNvPr>
            <p:cNvSpPr/>
            <p:nvPr/>
          </p:nvSpPr>
          <p:spPr>
            <a:xfrm>
              <a:off x="10881740" y="3251082"/>
              <a:ext cx="33579" cy="327292"/>
            </a:xfrm>
            <a:custGeom>
              <a:avLst/>
              <a:gdLst/>
              <a:ahLst/>
              <a:cxnLst/>
              <a:rect l="l" t="t" r="r" b="b"/>
              <a:pathLst>
                <a:path w="33579" h="327292" extrusionOk="0">
                  <a:moveTo>
                    <a:pt x="0" y="0"/>
                  </a:moveTo>
                  <a:lnTo>
                    <a:pt x="0" y="327292"/>
                  </a:lnTo>
                  <a:lnTo>
                    <a:pt x="31221" y="327292"/>
                  </a:lnTo>
                  <a:cubicBezTo>
                    <a:pt x="32711" y="323444"/>
                    <a:pt x="33579" y="319285"/>
                    <a:pt x="33579" y="314941"/>
                  </a:cubicBezTo>
                  <a:lnTo>
                    <a:pt x="33579" y="23648"/>
                  </a:lnTo>
                  <a:cubicBezTo>
                    <a:pt x="33579" y="23648"/>
                    <a:pt x="28924" y="0"/>
                    <a:pt x="289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4" name="Google Shape;3614;p46">
              <a:extLst>
                <a:ext uri="{FF2B5EF4-FFF2-40B4-BE49-F238E27FC236}">
                  <a16:creationId xmlns:a16="http://schemas.microsoft.com/office/drawing/2014/main" id="{C207C68E-8CB6-69D7-EC8A-8BE227F4DED3}"/>
                </a:ext>
              </a:extLst>
            </p:cNvPr>
            <p:cNvSpPr/>
            <p:nvPr/>
          </p:nvSpPr>
          <p:spPr>
            <a:xfrm>
              <a:off x="10461406" y="3155309"/>
              <a:ext cx="432685" cy="423003"/>
            </a:xfrm>
            <a:custGeom>
              <a:avLst/>
              <a:gdLst/>
              <a:ahLst/>
              <a:cxnLst/>
              <a:rect l="l" t="t" r="r" b="b"/>
              <a:pathLst>
                <a:path w="432685" h="423003" extrusionOk="0">
                  <a:moveTo>
                    <a:pt x="432686" y="97201"/>
                  </a:moveTo>
                  <a:cubicBezTo>
                    <a:pt x="380547" y="97201"/>
                    <a:pt x="338340" y="54932"/>
                    <a:pt x="338340" y="2855"/>
                  </a:cubicBezTo>
                  <a:cubicBezTo>
                    <a:pt x="338340" y="1924"/>
                    <a:pt x="338340" y="931"/>
                    <a:pt x="338340" y="0"/>
                  </a:cubicBezTo>
                  <a:lnTo>
                    <a:pt x="12352" y="0"/>
                  </a:lnTo>
                  <a:cubicBezTo>
                    <a:pt x="5586" y="0"/>
                    <a:pt x="0" y="5586"/>
                    <a:pt x="0" y="12352"/>
                  </a:cubicBezTo>
                  <a:lnTo>
                    <a:pt x="0" y="410652"/>
                  </a:lnTo>
                  <a:cubicBezTo>
                    <a:pt x="0" y="417417"/>
                    <a:pt x="5586" y="423003"/>
                    <a:pt x="12352" y="423003"/>
                  </a:cubicBezTo>
                  <a:lnTo>
                    <a:pt x="420334" y="423003"/>
                  </a:lnTo>
                  <a:cubicBezTo>
                    <a:pt x="427100" y="423003"/>
                    <a:pt x="432686" y="417417"/>
                    <a:pt x="432686" y="410652"/>
                  </a:cubicBezTo>
                  <a:lnTo>
                    <a:pt x="432686" y="97201"/>
                  </a:lnTo>
                  <a:lnTo>
                    <a:pt x="432686" y="9720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5" name="Google Shape;3615;p46">
              <a:extLst>
                <a:ext uri="{FF2B5EF4-FFF2-40B4-BE49-F238E27FC236}">
                  <a16:creationId xmlns:a16="http://schemas.microsoft.com/office/drawing/2014/main" id="{4E85E0A5-BDAB-AB46-E48B-D6BA352EBA26}"/>
                </a:ext>
              </a:extLst>
            </p:cNvPr>
            <p:cNvSpPr/>
            <p:nvPr/>
          </p:nvSpPr>
          <p:spPr>
            <a:xfrm>
              <a:off x="10461406" y="3155309"/>
              <a:ext cx="33579" cy="423003"/>
            </a:xfrm>
            <a:custGeom>
              <a:avLst/>
              <a:gdLst/>
              <a:ahLst/>
              <a:cxnLst/>
              <a:rect l="l" t="t" r="r" b="b"/>
              <a:pathLst>
                <a:path w="33579" h="423003" extrusionOk="0">
                  <a:moveTo>
                    <a:pt x="21227" y="410652"/>
                  </a:moveTo>
                  <a:lnTo>
                    <a:pt x="21227" y="12352"/>
                  </a:lnTo>
                  <a:cubicBezTo>
                    <a:pt x="21227" y="5586"/>
                    <a:pt x="26814" y="0"/>
                    <a:pt x="33579" y="0"/>
                  </a:cubicBezTo>
                  <a:lnTo>
                    <a:pt x="12352" y="0"/>
                  </a:lnTo>
                  <a:cubicBezTo>
                    <a:pt x="5586" y="0"/>
                    <a:pt x="0" y="5586"/>
                    <a:pt x="0" y="12352"/>
                  </a:cubicBezTo>
                  <a:lnTo>
                    <a:pt x="0" y="410652"/>
                  </a:lnTo>
                  <a:cubicBezTo>
                    <a:pt x="0" y="417417"/>
                    <a:pt x="5586" y="423003"/>
                    <a:pt x="12352" y="423003"/>
                  </a:cubicBezTo>
                  <a:lnTo>
                    <a:pt x="33579" y="423003"/>
                  </a:lnTo>
                  <a:cubicBezTo>
                    <a:pt x="26814" y="423003"/>
                    <a:pt x="21227" y="417417"/>
                    <a:pt x="21227" y="4106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6" name="Google Shape;3616;p46">
              <a:extLst>
                <a:ext uri="{FF2B5EF4-FFF2-40B4-BE49-F238E27FC236}">
                  <a16:creationId xmlns:a16="http://schemas.microsoft.com/office/drawing/2014/main" id="{B782D32E-6497-FB37-B8E9-C62A67F955C7}"/>
                </a:ext>
              </a:extLst>
            </p:cNvPr>
            <p:cNvSpPr/>
            <p:nvPr/>
          </p:nvSpPr>
          <p:spPr>
            <a:xfrm>
              <a:off x="10461344" y="3155309"/>
              <a:ext cx="432685" cy="97262"/>
            </a:xfrm>
            <a:custGeom>
              <a:avLst/>
              <a:gdLst/>
              <a:ahLst/>
              <a:cxnLst/>
              <a:rect l="l" t="t" r="r" b="b"/>
              <a:pathLst>
                <a:path w="432685" h="97262" extrusionOk="0">
                  <a:moveTo>
                    <a:pt x="338402" y="2855"/>
                  </a:moveTo>
                  <a:cubicBezTo>
                    <a:pt x="338402" y="1924"/>
                    <a:pt x="338402" y="931"/>
                    <a:pt x="338402" y="0"/>
                  </a:cubicBezTo>
                  <a:lnTo>
                    <a:pt x="13655" y="0"/>
                  </a:lnTo>
                  <a:cubicBezTo>
                    <a:pt x="6145" y="0"/>
                    <a:pt x="0" y="6145"/>
                    <a:pt x="0" y="13655"/>
                  </a:cubicBezTo>
                  <a:lnTo>
                    <a:pt x="0" y="97263"/>
                  </a:lnTo>
                  <a:lnTo>
                    <a:pt x="432686" y="97263"/>
                  </a:lnTo>
                  <a:cubicBezTo>
                    <a:pt x="380547" y="97263"/>
                    <a:pt x="338341" y="54993"/>
                    <a:pt x="338341" y="29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7" name="Google Shape;3617;p46">
              <a:extLst>
                <a:ext uri="{FF2B5EF4-FFF2-40B4-BE49-F238E27FC236}">
                  <a16:creationId xmlns:a16="http://schemas.microsoft.com/office/drawing/2014/main" id="{08C7EA51-513E-FE22-716C-E7CC005EC5AE}"/>
                </a:ext>
              </a:extLst>
            </p:cNvPr>
            <p:cNvSpPr/>
            <p:nvPr/>
          </p:nvSpPr>
          <p:spPr>
            <a:xfrm>
              <a:off x="10461406" y="3155309"/>
              <a:ext cx="33579" cy="97262"/>
            </a:xfrm>
            <a:custGeom>
              <a:avLst/>
              <a:gdLst/>
              <a:ahLst/>
              <a:cxnLst/>
              <a:rect l="l" t="t" r="r" b="b"/>
              <a:pathLst>
                <a:path w="33579" h="97262" extrusionOk="0">
                  <a:moveTo>
                    <a:pt x="33579" y="0"/>
                  </a:moveTo>
                  <a:lnTo>
                    <a:pt x="13655" y="0"/>
                  </a:lnTo>
                  <a:cubicBezTo>
                    <a:pt x="6145" y="0"/>
                    <a:pt x="0" y="6145"/>
                    <a:pt x="0" y="13655"/>
                  </a:cubicBezTo>
                  <a:lnTo>
                    <a:pt x="0" y="97263"/>
                  </a:lnTo>
                  <a:lnTo>
                    <a:pt x="21227" y="97263"/>
                  </a:lnTo>
                  <a:lnTo>
                    <a:pt x="21227" y="12414"/>
                  </a:lnTo>
                  <a:cubicBezTo>
                    <a:pt x="21227" y="5648"/>
                    <a:pt x="26814" y="62"/>
                    <a:pt x="33579" y="62"/>
                  </a:cubicBezTo>
                  <a:close/>
                </a:path>
              </a:pathLst>
            </a:custGeom>
            <a:solidFill>
              <a:srgbClr val="013057">
                <a:alpha val="101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8" name="Google Shape;3618;p46">
              <a:extLst>
                <a:ext uri="{FF2B5EF4-FFF2-40B4-BE49-F238E27FC236}">
                  <a16:creationId xmlns:a16="http://schemas.microsoft.com/office/drawing/2014/main" id="{B68D2B7A-4607-B782-63BE-F2563A4B591E}"/>
                </a:ext>
              </a:extLst>
            </p:cNvPr>
            <p:cNvSpPr/>
            <p:nvPr/>
          </p:nvSpPr>
          <p:spPr>
            <a:xfrm>
              <a:off x="10520806" y="3305828"/>
              <a:ext cx="313947" cy="29669"/>
            </a:xfrm>
            <a:custGeom>
              <a:avLst/>
              <a:gdLst/>
              <a:ahLst/>
              <a:cxnLst/>
              <a:rect l="l" t="t" r="r" b="b"/>
              <a:pathLst>
                <a:path w="313947" h="29669" extrusionOk="0">
                  <a:moveTo>
                    <a:pt x="299112" y="29669"/>
                  </a:moveTo>
                  <a:lnTo>
                    <a:pt x="14835" y="29669"/>
                  </a:lnTo>
                  <a:cubicBezTo>
                    <a:pt x="6641" y="29669"/>
                    <a:pt x="0" y="23028"/>
                    <a:pt x="0" y="14835"/>
                  </a:cubicBezTo>
                  <a:cubicBezTo>
                    <a:pt x="0" y="6641"/>
                    <a:pt x="6641" y="0"/>
                    <a:pt x="14835" y="0"/>
                  </a:cubicBezTo>
                  <a:lnTo>
                    <a:pt x="299112" y="0"/>
                  </a:lnTo>
                  <a:cubicBezTo>
                    <a:pt x="307306" y="0"/>
                    <a:pt x="313947" y="6641"/>
                    <a:pt x="313947" y="14835"/>
                  </a:cubicBezTo>
                  <a:cubicBezTo>
                    <a:pt x="313947" y="23028"/>
                    <a:pt x="307306" y="29669"/>
                    <a:pt x="299112" y="29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9" name="Google Shape;3619;p46">
              <a:extLst>
                <a:ext uri="{FF2B5EF4-FFF2-40B4-BE49-F238E27FC236}">
                  <a16:creationId xmlns:a16="http://schemas.microsoft.com/office/drawing/2014/main" id="{0C3D9F0B-3CD9-82FA-96E9-774BB44A9F9F}"/>
                </a:ext>
              </a:extLst>
            </p:cNvPr>
            <p:cNvSpPr/>
            <p:nvPr/>
          </p:nvSpPr>
          <p:spPr>
            <a:xfrm>
              <a:off x="10520806" y="3313214"/>
              <a:ext cx="313947" cy="22282"/>
            </a:xfrm>
            <a:custGeom>
              <a:avLst/>
              <a:gdLst/>
              <a:ahLst/>
              <a:cxnLst/>
              <a:rect l="l" t="t" r="r" b="b"/>
              <a:pathLst>
                <a:path w="313947" h="22282" extrusionOk="0">
                  <a:moveTo>
                    <a:pt x="299112" y="7448"/>
                  </a:moveTo>
                  <a:lnTo>
                    <a:pt x="14835" y="7448"/>
                  </a:lnTo>
                  <a:cubicBezTo>
                    <a:pt x="9373" y="7448"/>
                    <a:pt x="4593" y="4469"/>
                    <a:pt x="1986" y="0"/>
                  </a:cubicBezTo>
                  <a:cubicBezTo>
                    <a:pt x="745" y="2172"/>
                    <a:pt x="0" y="4717"/>
                    <a:pt x="0" y="7448"/>
                  </a:cubicBezTo>
                  <a:cubicBezTo>
                    <a:pt x="0" y="15641"/>
                    <a:pt x="6641" y="22283"/>
                    <a:pt x="14835" y="22283"/>
                  </a:cubicBezTo>
                  <a:lnTo>
                    <a:pt x="299112" y="22283"/>
                  </a:lnTo>
                  <a:cubicBezTo>
                    <a:pt x="307306" y="22283"/>
                    <a:pt x="313947" y="15641"/>
                    <a:pt x="313947" y="7448"/>
                  </a:cubicBezTo>
                  <a:cubicBezTo>
                    <a:pt x="313947" y="4717"/>
                    <a:pt x="313202" y="2234"/>
                    <a:pt x="311961" y="0"/>
                  </a:cubicBezTo>
                  <a:cubicBezTo>
                    <a:pt x="309416" y="4407"/>
                    <a:pt x="304637" y="7448"/>
                    <a:pt x="299112" y="7448"/>
                  </a:cubicBezTo>
                  <a:close/>
                </a:path>
              </a:pathLst>
            </a:custGeom>
            <a:solidFill>
              <a:srgbClr val="013057">
                <a:alpha val="101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0" name="Google Shape;3620;p46">
              <a:extLst>
                <a:ext uri="{FF2B5EF4-FFF2-40B4-BE49-F238E27FC236}">
                  <a16:creationId xmlns:a16="http://schemas.microsoft.com/office/drawing/2014/main" id="{E05AEECC-6D32-51BB-32AA-F22D778A8098}"/>
                </a:ext>
              </a:extLst>
            </p:cNvPr>
            <p:cNvSpPr/>
            <p:nvPr/>
          </p:nvSpPr>
          <p:spPr>
            <a:xfrm>
              <a:off x="10799188" y="3063260"/>
              <a:ext cx="189808" cy="189808"/>
            </a:xfrm>
            <a:custGeom>
              <a:avLst/>
              <a:gdLst/>
              <a:ahLst/>
              <a:cxnLst/>
              <a:rect l="l" t="t" r="r" b="b"/>
              <a:pathLst>
                <a:path w="189808" h="189808" extrusionOk="0">
                  <a:moveTo>
                    <a:pt x="94904" y="0"/>
                  </a:moveTo>
                  <a:cubicBezTo>
                    <a:pt x="42580" y="0"/>
                    <a:pt x="0" y="42580"/>
                    <a:pt x="0" y="94904"/>
                  </a:cubicBezTo>
                  <a:cubicBezTo>
                    <a:pt x="0" y="147229"/>
                    <a:pt x="42580" y="189808"/>
                    <a:pt x="94904" y="189808"/>
                  </a:cubicBezTo>
                  <a:cubicBezTo>
                    <a:pt x="147229" y="189808"/>
                    <a:pt x="189809" y="147229"/>
                    <a:pt x="189809" y="94904"/>
                  </a:cubicBezTo>
                  <a:cubicBezTo>
                    <a:pt x="189809" y="42580"/>
                    <a:pt x="147229" y="0"/>
                    <a:pt x="94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1" name="Google Shape;3621;p46">
              <a:extLst>
                <a:ext uri="{FF2B5EF4-FFF2-40B4-BE49-F238E27FC236}">
                  <a16:creationId xmlns:a16="http://schemas.microsoft.com/office/drawing/2014/main" id="{23857F21-CD4E-3C6A-34EE-01B3F65A0C57}"/>
                </a:ext>
              </a:extLst>
            </p:cNvPr>
            <p:cNvSpPr/>
            <p:nvPr/>
          </p:nvSpPr>
          <p:spPr>
            <a:xfrm>
              <a:off x="10799188" y="3063260"/>
              <a:ext cx="105518" cy="189808"/>
            </a:xfrm>
            <a:custGeom>
              <a:avLst/>
              <a:gdLst/>
              <a:ahLst/>
              <a:cxnLst/>
              <a:rect l="l" t="t" r="r" b="b"/>
              <a:pathLst>
                <a:path w="105518" h="189808" extrusionOk="0">
                  <a:moveTo>
                    <a:pt x="21228" y="94904"/>
                  </a:moveTo>
                  <a:cubicBezTo>
                    <a:pt x="21228" y="46180"/>
                    <a:pt x="58159" y="5896"/>
                    <a:pt x="105518" y="621"/>
                  </a:cubicBezTo>
                  <a:cubicBezTo>
                    <a:pt x="102043" y="248"/>
                    <a:pt x="98504" y="0"/>
                    <a:pt x="94904" y="0"/>
                  </a:cubicBezTo>
                  <a:cubicBezTo>
                    <a:pt x="42580" y="0"/>
                    <a:pt x="0" y="42580"/>
                    <a:pt x="0" y="94904"/>
                  </a:cubicBezTo>
                  <a:cubicBezTo>
                    <a:pt x="0" y="147229"/>
                    <a:pt x="42580" y="189808"/>
                    <a:pt x="94904" y="189808"/>
                  </a:cubicBezTo>
                  <a:cubicBezTo>
                    <a:pt x="98504" y="189808"/>
                    <a:pt x="102043" y="189622"/>
                    <a:pt x="105518" y="189188"/>
                  </a:cubicBezTo>
                  <a:cubicBezTo>
                    <a:pt x="58159" y="183912"/>
                    <a:pt x="21228" y="143629"/>
                    <a:pt x="21228" y="94904"/>
                  </a:cubicBezTo>
                  <a:close/>
                </a:path>
              </a:pathLst>
            </a:custGeom>
            <a:solidFill>
              <a:srgbClr val="013057">
                <a:alpha val="101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2" name="Google Shape;3622;p46">
              <a:extLst>
                <a:ext uri="{FF2B5EF4-FFF2-40B4-BE49-F238E27FC236}">
                  <a16:creationId xmlns:a16="http://schemas.microsoft.com/office/drawing/2014/main" id="{4FFC015A-F699-4468-79DF-B5EBB078B73E}"/>
                </a:ext>
              </a:extLst>
            </p:cNvPr>
            <p:cNvSpPr/>
            <p:nvPr/>
          </p:nvSpPr>
          <p:spPr>
            <a:xfrm>
              <a:off x="10848098" y="3112171"/>
              <a:ext cx="91987" cy="91986"/>
            </a:xfrm>
            <a:custGeom>
              <a:avLst/>
              <a:gdLst/>
              <a:ahLst/>
              <a:cxnLst/>
              <a:rect l="l" t="t" r="r" b="b"/>
              <a:pathLst>
                <a:path w="91987" h="91986" extrusionOk="0">
                  <a:moveTo>
                    <a:pt x="89380" y="29297"/>
                  </a:moveTo>
                  <a:lnTo>
                    <a:pt x="65297" y="29297"/>
                  </a:lnTo>
                  <a:cubicBezTo>
                    <a:pt x="63870" y="29297"/>
                    <a:pt x="62690" y="28117"/>
                    <a:pt x="62690" y="26690"/>
                  </a:cubicBezTo>
                  <a:lnTo>
                    <a:pt x="62690" y="2607"/>
                  </a:lnTo>
                  <a:cubicBezTo>
                    <a:pt x="62690" y="1179"/>
                    <a:pt x="61511" y="0"/>
                    <a:pt x="60084" y="0"/>
                  </a:cubicBezTo>
                  <a:lnTo>
                    <a:pt x="31904" y="0"/>
                  </a:lnTo>
                  <a:cubicBezTo>
                    <a:pt x="30476" y="0"/>
                    <a:pt x="29297" y="1179"/>
                    <a:pt x="29297" y="2607"/>
                  </a:cubicBezTo>
                  <a:lnTo>
                    <a:pt x="29297" y="26690"/>
                  </a:lnTo>
                  <a:cubicBezTo>
                    <a:pt x="29297" y="28117"/>
                    <a:pt x="28118" y="29297"/>
                    <a:pt x="26690" y="29297"/>
                  </a:cubicBezTo>
                  <a:lnTo>
                    <a:pt x="2607" y="29297"/>
                  </a:lnTo>
                  <a:cubicBezTo>
                    <a:pt x="1180" y="29297"/>
                    <a:pt x="0" y="30476"/>
                    <a:pt x="0" y="31904"/>
                  </a:cubicBezTo>
                  <a:lnTo>
                    <a:pt x="0" y="60083"/>
                  </a:lnTo>
                  <a:cubicBezTo>
                    <a:pt x="0" y="61511"/>
                    <a:pt x="1180" y="62690"/>
                    <a:pt x="2607" y="62690"/>
                  </a:cubicBezTo>
                  <a:lnTo>
                    <a:pt x="26690" y="62690"/>
                  </a:lnTo>
                  <a:cubicBezTo>
                    <a:pt x="28118" y="62690"/>
                    <a:pt x="29297" y="63870"/>
                    <a:pt x="29297" y="65297"/>
                  </a:cubicBezTo>
                  <a:lnTo>
                    <a:pt x="29297" y="89380"/>
                  </a:lnTo>
                  <a:cubicBezTo>
                    <a:pt x="29297" y="90808"/>
                    <a:pt x="30476" y="91987"/>
                    <a:pt x="31904" y="91987"/>
                  </a:cubicBezTo>
                  <a:lnTo>
                    <a:pt x="60084" y="91987"/>
                  </a:lnTo>
                  <a:cubicBezTo>
                    <a:pt x="61511" y="91987"/>
                    <a:pt x="62690" y="90808"/>
                    <a:pt x="62690" y="89380"/>
                  </a:cubicBezTo>
                  <a:lnTo>
                    <a:pt x="62690" y="65297"/>
                  </a:lnTo>
                  <a:cubicBezTo>
                    <a:pt x="62690" y="63870"/>
                    <a:pt x="63870" y="62690"/>
                    <a:pt x="65297" y="62690"/>
                  </a:cubicBezTo>
                  <a:lnTo>
                    <a:pt x="89380" y="62690"/>
                  </a:lnTo>
                  <a:cubicBezTo>
                    <a:pt x="90808" y="62690"/>
                    <a:pt x="91987" y="61511"/>
                    <a:pt x="91987" y="60083"/>
                  </a:cubicBezTo>
                  <a:lnTo>
                    <a:pt x="91987" y="31904"/>
                  </a:lnTo>
                  <a:cubicBezTo>
                    <a:pt x="91987" y="30476"/>
                    <a:pt x="90808" y="29297"/>
                    <a:pt x="89380" y="29297"/>
                  </a:cubicBezTo>
                  <a:close/>
                </a:path>
              </a:pathLst>
            </a:custGeom>
            <a:solidFill>
              <a:srgbClr val="E4EAF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23" name="Google Shape;3623;p46">
              <a:extLst>
                <a:ext uri="{FF2B5EF4-FFF2-40B4-BE49-F238E27FC236}">
                  <a16:creationId xmlns:a16="http://schemas.microsoft.com/office/drawing/2014/main" id="{6C2E386E-6831-8829-C890-2BB95E4B2DCB}"/>
                </a:ext>
              </a:extLst>
            </p:cNvPr>
            <p:cNvGrpSpPr/>
            <p:nvPr/>
          </p:nvGrpSpPr>
          <p:grpSpPr>
            <a:xfrm>
              <a:off x="10848098" y="3112171"/>
              <a:ext cx="50649" cy="91986"/>
              <a:chOff x="10848098" y="3112171"/>
              <a:chExt cx="50649" cy="91986"/>
            </a:xfrm>
          </p:grpSpPr>
          <p:sp>
            <p:nvSpPr>
              <p:cNvPr id="3624" name="Google Shape;3624;p46">
                <a:extLst>
                  <a:ext uri="{FF2B5EF4-FFF2-40B4-BE49-F238E27FC236}">
                    <a16:creationId xmlns:a16="http://schemas.microsoft.com/office/drawing/2014/main" id="{A2A029B3-E4E4-533A-18B0-0D83BB899491}"/>
                  </a:ext>
                </a:extLst>
              </p:cNvPr>
              <p:cNvSpPr/>
              <p:nvPr/>
            </p:nvSpPr>
            <p:spPr>
              <a:xfrm>
                <a:off x="10874789" y="3174861"/>
                <a:ext cx="23958" cy="29296"/>
              </a:xfrm>
              <a:custGeom>
                <a:avLst/>
                <a:gdLst/>
                <a:ahLst/>
                <a:cxnLst/>
                <a:rect l="l" t="t" r="r" b="b"/>
                <a:pathLst>
                  <a:path w="23958" h="29296" extrusionOk="0">
                    <a:moveTo>
                      <a:pt x="21352" y="26690"/>
                    </a:moveTo>
                    <a:lnTo>
                      <a:pt x="21352" y="2607"/>
                    </a:lnTo>
                    <a:cubicBezTo>
                      <a:pt x="21352" y="1179"/>
                      <a:pt x="20173" y="0"/>
                      <a:pt x="18745" y="0"/>
                    </a:cubicBezTo>
                    <a:lnTo>
                      <a:pt x="0" y="0"/>
                    </a:lnTo>
                    <a:cubicBezTo>
                      <a:pt x="1427" y="0"/>
                      <a:pt x="2606" y="1179"/>
                      <a:pt x="2606" y="2607"/>
                    </a:cubicBezTo>
                    <a:lnTo>
                      <a:pt x="2606" y="26690"/>
                    </a:lnTo>
                    <a:cubicBezTo>
                      <a:pt x="2606" y="28117"/>
                      <a:pt x="3786" y="29297"/>
                      <a:pt x="5214" y="29297"/>
                    </a:cubicBezTo>
                    <a:lnTo>
                      <a:pt x="23959" y="29297"/>
                    </a:lnTo>
                    <a:cubicBezTo>
                      <a:pt x="22531" y="29297"/>
                      <a:pt x="21352" y="28117"/>
                      <a:pt x="21352" y="26690"/>
                    </a:cubicBezTo>
                    <a:close/>
                  </a:path>
                </a:pathLst>
              </a:custGeom>
              <a:solidFill>
                <a:srgbClr val="013057">
                  <a:alpha val="101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5" name="Google Shape;3625;p46">
                <a:extLst>
                  <a:ext uri="{FF2B5EF4-FFF2-40B4-BE49-F238E27FC236}">
                    <a16:creationId xmlns:a16="http://schemas.microsoft.com/office/drawing/2014/main" id="{965890C6-38EE-43DF-F76F-423FEEB19375}"/>
                  </a:ext>
                </a:extLst>
              </p:cNvPr>
              <p:cNvSpPr/>
              <p:nvPr/>
            </p:nvSpPr>
            <p:spPr>
              <a:xfrm>
                <a:off x="10874789" y="3112171"/>
                <a:ext cx="23958" cy="29296"/>
              </a:xfrm>
              <a:custGeom>
                <a:avLst/>
                <a:gdLst/>
                <a:ahLst/>
                <a:cxnLst/>
                <a:rect l="l" t="t" r="r" b="b"/>
                <a:pathLst>
                  <a:path w="23958" h="29296" extrusionOk="0">
                    <a:moveTo>
                      <a:pt x="21352" y="26690"/>
                    </a:moveTo>
                    <a:lnTo>
                      <a:pt x="21352" y="2607"/>
                    </a:lnTo>
                    <a:cubicBezTo>
                      <a:pt x="21352" y="1179"/>
                      <a:pt x="22531" y="0"/>
                      <a:pt x="23959" y="0"/>
                    </a:cubicBezTo>
                    <a:lnTo>
                      <a:pt x="5214" y="0"/>
                    </a:lnTo>
                    <a:cubicBezTo>
                      <a:pt x="3786" y="0"/>
                      <a:pt x="2606" y="1179"/>
                      <a:pt x="2606" y="2607"/>
                    </a:cubicBezTo>
                    <a:lnTo>
                      <a:pt x="2606" y="26690"/>
                    </a:lnTo>
                    <a:cubicBezTo>
                      <a:pt x="2606" y="28117"/>
                      <a:pt x="1427" y="29297"/>
                      <a:pt x="0" y="29297"/>
                    </a:cubicBezTo>
                    <a:lnTo>
                      <a:pt x="18745" y="29297"/>
                    </a:lnTo>
                    <a:cubicBezTo>
                      <a:pt x="20173" y="29297"/>
                      <a:pt x="21352" y="28117"/>
                      <a:pt x="21352" y="26690"/>
                    </a:cubicBezTo>
                    <a:close/>
                  </a:path>
                </a:pathLst>
              </a:custGeom>
              <a:solidFill>
                <a:srgbClr val="013057">
                  <a:alpha val="101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6" name="Google Shape;3626;p46">
                <a:extLst>
                  <a:ext uri="{FF2B5EF4-FFF2-40B4-BE49-F238E27FC236}">
                    <a16:creationId xmlns:a16="http://schemas.microsoft.com/office/drawing/2014/main" id="{1E0EBB3D-7432-C57E-DE58-30CF70BE8DD8}"/>
                  </a:ext>
                </a:extLst>
              </p:cNvPr>
              <p:cNvSpPr/>
              <p:nvPr/>
            </p:nvSpPr>
            <p:spPr>
              <a:xfrm>
                <a:off x="10848098" y="3141468"/>
                <a:ext cx="21352" cy="33393"/>
              </a:xfrm>
              <a:custGeom>
                <a:avLst/>
                <a:gdLst/>
                <a:ahLst/>
                <a:cxnLst/>
                <a:rect l="l" t="t" r="r" b="b"/>
                <a:pathLst>
                  <a:path w="21352" h="33393" extrusionOk="0">
                    <a:moveTo>
                      <a:pt x="18745" y="30787"/>
                    </a:moveTo>
                    <a:lnTo>
                      <a:pt x="18745" y="2607"/>
                    </a:lnTo>
                    <a:cubicBezTo>
                      <a:pt x="18745" y="1179"/>
                      <a:pt x="19924" y="0"/>
                      <a:pt x="21352" y="0"/>
                    </a:cubicBezTo>
                    <a:lnTo>
                      <a:pt x="2607" y="0"/>
                    </a:lnTo>
                    <a:cubicBezTo>
                      <a:pt x="1180" y="0"/>
                      <a:pt x="0" y="1179"/>
                      <a:pt x="0" y="2607"/>
                    </a:cubicBezTo>
                    <a:lnTo>
                      <a:pt x="0" y="30787"/>
                    </a:lnTo>
                    <a:cubicBezTo>
                      <a:pt x="0" y="32214"/>
                      <a:pt x="1180" y="33393"/>
                      <a:pt x="2607" y="33393"/>
                    </a:cubicBezTo>
                    <a:lnTo>
                      <a:pt x="21352" y="33393"/>
                    </a:lnTo>
                    <a:cubicBezTo>
                      <a:pt x="19924" y="33393"/>
                      <a:pt x="18745" y="32214"/>
                      <a:pt x="18745" y="30787"/>
                    </a:cubicBezTo>
                    <a:close/>
                  </a:path>
                </a:pathLst>
              </a:custGeom>
              <a:solidFill>
                <a:srgbClr val="013057">
                  <a:alpha val="101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27" name="Google Shape;3627;p46">
              <a:extLst>
                <a:ext uri="{FF2B5EF4-FFF2-40B4-BE49-F238E27FC236}">
                  <a16:creationId xmlns:a16="http://schemas.microsoft.com/office/drawing/2014/main" id="{A98CEDF6-768C-0155-2CA3-732A94F4E155}"/>
                </a:ext>
              </a:extLst>
            </p:cNvPr>
            <p:cNvGrpSpPr/>
            <p:nvPr/>
          </p:nvGrpSpPr>
          <p:grpSpPr>
            <a:xfrm>
              <a:off x="10525027" y="3115895"/>
              <a:ext cx="233070" cy="81373"/>
              <a:chOff x="10525027" y="3115895"/>
              <a:chExt cx="233070" cy="81373"/>
            </a:xfrm>
          </p:grpSpPr>
          <p:sp>
            <p:nvSpPr>
              <p:cNvPr id="3628" name="Google Shape;3628;p46">
                <a:extLst>
                  <a:ext uri="{FF2B5EF4-FFF2-40B4-BE49-F238E27FC236}">
                    <a16:creationId xmlns:a16="http://schemas.microsoft.com/office/drawing/2014/main" id="{BFA2FECA-E35F-747E-4143-17D23D8691F1}"/>
                  </a:ext>
                </a:extLst>
              </p:cNvPr>
              <p:cNvSpPr/>
              <p:nvPr/>
            </p:nvSpPr>
            <p:spPr>
              <a:xfrm>
                <a:off x="10525027" y="3115895"/>
                <a:ext cx="15889" cy="81373"/>
              </a:xfrm>
              <a:custGeom>
                <a:avLst/>
                <a:gdLst/>
                <a:ahLst/>
                <a:cxnLst/>
                <a:rect l="l" t="t" r="r" b="b"/>
                <a:pathLst>
                  <a:path w="15889" h="81373" extrusionOk="0">
                    <a:moveTo>
                      <a:pt x="7944" y="81373"/>
                    </a:moveTo>
                    <a:cubicBezTo>
                      <a:pt x="3538" y="81373"/>
                      <a:pt x="0" y="77835"/>
                      <a:pt x="0" y="73428"/>
                    </a:cubicBezTo>
                    <a:lnTo>
                      <a:pt x="0" y="7945"/>
                    </a:lnTo>
                    <a:cubicBezTo>
                      <a:pt x="0" y="3538"/>
                      <a:pt x="3538" y="0"/>
                      <a:pt x="7944" y="0"/>
                    </a:cubicBezTo>
                    <a:cubicBezTo>
                      <a:pt x="12352" y="0"/>
                      <a:pt x="15889" y="3538"/>
                      <a:pt x="15889" y="7945"/>
                    </a:cubicBezTo>
                    <a:lnTo>
                      <a:pt x="15889" y="73428"/>
                    </a:lnTo>
                    <a:cubicBezTo>
                      <a:pt x="15889" y="77835"/>
                      <a:pt x="12352" y="81373"/>
                      <a:pt x="7944" y="813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9" name="Google Shape;3629;p46">
                <a:extLst>
                  <a:ext uri="{FF2B5EF4-FFF2-40B4-BE49-F238E27FC236}">
                    <a16:creationId xmlns:a16="http://schemas.microsoft.com/office/drawing/2014/main" id="{9FB9CC7D-F81E-1504-04F1-D0C2CEF5AEA3}"/>
                  </a:ext>
                </a:extLst>
              </p:cNvPr>
              <p:cNvSpPr/>
              <p:nvPr/>
            </p:nvSpPr>
            <p:spPr>
              <a:xfrm>
                <a:off x="10597400" y="3115895"/>
                <a:ext cx="15890" cy="81373"/>
              </a:xfrm>
              <a:custGeom>
                <a:avLst/>
                <a:gdLst/>
                <a:ahLst/>
                <a:cxnLst/>
                <a:rect l="l" t="t" r="r" b="b"/>
                <a:pathLst>
                  <a:path w="15890" h="81373" extrusionOk="0">
                    <a:moveTo>
                      <a:pt x="7945" y="81373"/>
                    </a:moveTo>
                    <a:cubicBezTo>
                      <a:pt x="3538" y="81373"/>
                      <a:pt x="0" y="77835"/>
                      <a:pt x="0" y="73428"/>
                    </a:cubicBezTo>
                    <a:lnTo>
                      <a:pt x="0" y="7945"/>
                    </a:lnTo>
                    <a:cubicBezTo>
                      <a:pt x="0" y="3538"/>
                      <a:pt x="3538" y="0"/>
                      <a:pt x="7945" y="0"/>
                    </a:cubicBezTo>
                    <a:cubicBezTo>
                      <a:pt x="12352" y="0"/>
                      <a:pt x="15890" y="3538"/>
                      <a:pt x="15890" y="7945"/>
                    </a:cubicBezTo>
                    <a:lnTo>
                      <a:pt x="15890" y="73428"/>
                    </a:lnTo>
                    <a:cubicBezTo>
                      <a:pt x="15890" y="77835"/>
                      <a:pt x="12352" y="81373"/>
                      <a:pt x="7945" y="813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0" name="Google Shape;3630;p46">
                <a:extLst>
                  <a:ext uri="{FF2B5EF4-FFF2-40B4-BE49-F238E27FC236}">
                    <a16:creationId xmlns:a16="http://schemas.microsoft.com/office/drawing/2014/main" id="{04D74DE6-26B4-6AB6-A0FA-26257609658E}"/>
                  </a:ext>
                </a:extLst>
              </p:cNvPr>
              <p:cNvSpPr/>
              <p:nvPr/>
            </p:nvSpPr>
            <p:spPr>
              <a:xfrm>
                <a:off x="10669835" y="3115895"/>
                <a:ext cx="15889" cy="81373"/>
              </a:xfrm>
              <a:custGeom>
                <a:avLst/>
                <a:gdLst/>
                <a:ahLst/>
                <a:cxnLst/>
                <a:rect l="l" t="t" r="r" b="b"/>
                <a:pathLst>
                  <a:path w="15889" h="81373" extrusionOk="0">
                    <a:moveTo>
                      <a:pt x="7945" y="81373"/>
                    </a:moveTo>
                    <a:cubicBezTo>
                      <a:pt x="3538" y="81373"/>
                      <a:pt x="0" y="77835"/>
                      <a:pt x="0" y="73428"/>
                    </a:cubicBezTo>
                    <a:lnTo>
                      <a:pt x="0" y="7945"/>
                    </a:lnTo>
                    <a:cubicBezTo>
                      <a:pt x="0" y="3538"/>
                      <a:pt x="3538" y="0"/>
                      <a:pt x="7945" y="0"/>
                    </a:cubicBezTo>
                    <a:cubicBezTo>
                      <a:pt x="12352" y="0"/>
                      <a:pt x="15889" y="3538"/>
                      <a:pt x="15889" y="7945"/>
                    </a:cubicBezTo>
                    <a:lnTo>
                      <a:pt x="15889" y="73428"/>
                    </a:lnTo>
                    <a:cubicBezTo>
                      <a:pt x="15889" y="77835"/>
                      <a:pt x="12352" y="81373"/>
                      <a:pt x="7945" y="813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1" name="Google Shape;3631;p46">
                <a:extLst>
                  <a:ext uri="{FF2B5EF4-FFF2-40B4-BE49-F238E27FC236}">
                    <a16:creationId xmlns:a16="http://schemas.microsoft.com/office/drawing/2014/main" id="{B52B0DB2-EE2C-1B6A-D926-8D87E25A7893}"/>
                  </a:ext>
                </a:extLst>
              </p:cNvPr>
              <p:cNvSpPr/>
              <p:nvPr/>
            </p:nvSpPr>
            <p:spPr>
              <a:xfrm>
                <a:off x="10742208" y="3115895"/>
                <a:ext cx="15889" cy="81373"/>
              </a:xfrm>
              <a:custGeom>
                <a:avLst/>
                <a:gdLst/>
                <a:ahLst/>
                <a:cxnLst/>
                <a:rect l="l" t="t" r="r" b="b"/>
                <a:pathLst>
                  <a:path w="15889" h="81373" extrusionOk="0">
                    <a:moveTo>
                      <a:pt x="7944" y="81373"/>
                    </a:moveTo>
                    <a:cubicBezTo>
                      <a:pt x="3538" y="81373"/>
                      <a:pt x="0" y="77835"/>
                      <a:pt x="0" y="73428"/>
                    </a:cubicBezTo>
                    <a:lnTo>
                      <a:pt x="0" y="7945"/>
                    </a:lnTo>
                    <a:cubicBezTo>
                      <a:pt x="0" y="3538"/>
                      <a:pt x="3538" y="0"/>
                      <a:pt x="7944" y="0"/>
                    </a:cubicBezTo>
                    <a:cubicBezTo>
                      <a:pt x="12352" y="0"/>
                      <a:pt x="15889" y="3538"/>
                      <a:pt x="15889" y="7945"/>
                    </a:cubicBezTo>
                    <a:lnTo>
                      <a:pt x="15889" y="73428"/>
                    </a:lnTo>
                    <a:cubicBezTo>
                      <a:pt x="15889" y="77835"/>
                      <a:pt x="12352" y="81373"/>
                      <a:pt x="7944" y="8137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32" name="Google Shape;3632;p46">
              <a:extLst>
                <a:ext uri="{FF2B5EF4-FFF2-40B4-BE49-F238E27FC236}">
                  <a16:creationId xmlns:a16="http://schemas.microsoft.com/office/drawing/2014/main" id="{A37CE739-9FAC-6F3B-210F-AC034A854C0E}"/>
                </a:ext>
              </a:extLst>
            </p:cNvPr>
            <p:cNvSpPr/>
            <p:nvPr/>
          </p:nvSpPr>
          <p:spPr>
            <a:xfrm>
              <a:off x="10520806" y="3369511"/>
              <a:ext cx="313947" cy="29669"/>
            </a:xfrm>
            <a:custGeom>
              <a:avLst/>
              <a:gdLst/>
              <a:ahLst/>
              <a:cxnLst/>
              <a:rect l="l" t="t" r="r" b="b"/>
              <a:pathLst>
                <a:path w="313947" h="29669" extrusionOk="0">
                  <a:moveTo>
                    <a:pt x="299112" y="29669"/>
                  </a:moveTo>
                  <a:lnTo>
                    <a:pt x="14835" y="29669"/>
                  </a:lnTo>
                  <a:cubicBezTo>
                    <a:pt x="6641" y="29669"/>
                    <a:pt x="0" y="23028"/>
                    <a:pt x="0" y="14835"/>
                  </a:cubicBezTo>
                  <a:cubicBezTo>
                    <a:pt x="0" y="6641"/>
                    <a:pt x="6641" y="0"/>
                    <a:pt x="14835" y="0"/>
                  </a:cubicBezTo>
                  <a:lnTo>
                    <a:pt x="299112" y="0"/>
                  </a:lnTo>
                  <a:cubicBezTo>
                    <a:pt x="307306" y="0"/>
                    <a:pt x="313947" y="6641"/>
                    <a:pt x="313947" y="14835"/>
                  </a:cubicBezTo>
                  <a:cubicBezTo>
                    <a:pt x="313947" y="23028"/>
                    <a:pt x="307306" y="29669"/>
                    <a:pt x="299112" y="29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3" name="Google Shape;3633;p46">
              <a:extLst>
                <a:ext uri="{FF2B5EF4-FFF2-40B4-BE49-F238E27FC236}">
                  <a16:creationId xmlns:a16="http://schemas.microsoft.com/office/drawing/2014/main" id="{3B9E9CF5-3817-404D-BDB4-C97A6CCDC1EF}"/>
                </a:ext>
              </a:extLst>
            </p:cNvPr>
            <p:cNvSpPr/>
            <p:nvPr/>
          </p:nvSpPr>
          <p:spPr>
            <a:xfrm>
              <a:off x="10520806" y="3376897"/>
              <a:ext cx="313947" cy="22282"/>
            </a:xfrm>
            <a:custGeom>
              <a:avLst/>
              <a:gdLst/>
              <a:ahLst/>
              <a:cxnLst/>
              <a:rect l="l" t="t" r="r" b="b"/>
              <a:pathLst>
                <a:path w="313947" h="22282" extrusionOk="0">
                  <a:moveTo>
                    <a:pt x="299112" y="7448"/>
                  </a:moveTo>
                  <a:lnTo>
                    <a:pt x="14835" y="7448"/>
                  </a:lnTo>
                  <a:cubicBezTo>
                    <a:pt x="9373" y="7448"/>
                    <a:pt x="4593" y="4469"/>
                    <a:pt x="1986" y="0"/>
                  </a:cubicBezTo>
                  <a:cubicBezTo>
                    <a:pt x="745" y="2172"/>
                    <a:pt x="0" y="4717"/>
                    <a:pt x="0" y="7448"/>
                  </a:cubicBezTo>
                  <a:cubicBezTo>
                    <a:pt x="0" y="15641"/>
                    <a:pt x="6641" y="22283"/>
                    <a:pt x="14835" y="22283"/>
                  </a:cubicBezTo>
                  <a:lnTo>
                    <a:pt x="299112" y="22283"/>
                  </a:lnTo>
                  <a:cubicBezTo>
                    <a:pt x="307306" y="22283"/>
                    <a:pt x="313947" y="15641"/>
                    <a:pt x="313947" y="7448"/>
                  </a:cubicBezTo>
                  <a:cubicBezTo>
                    <a:pt x="313947" y="4717"/>
                    <a:pt x="313202" y="2234"/>
                    <a:pt x="311961" y="0"/>
                  </a:cubicBezTo>
                  <a:cubicBezTo>
                    <a:pt x="309416" y="4407"/>
                    <a:pt x="304637" y="7448"/>
                    <a:pt x="299112" y="7448"/>
                  </a:cubicBezTo>
                  <a:close/>
                </a:path>
              </a:pathLst>
            </a:custGeom>
            <a:solidFill>
              <a:srgbClr val="013057">
                <a:alpha val="101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4" name="Google Shape;3634;p46">
              <a:extLst>
                <a:ext uri="{FF2B5EF4-FFF2-40B4-BE49-F238E27FC236}">
                  <a16:creationId xmlns:a16="http://schemas.microsoft.com/office/drawing/2014/main" id="{687DC6F3-3ADE-8E5D-EA82-78A245A6FAC7}"/>
                </a:ext>
              </a:extLst>
            </p:cNvPr>
            <p:cNvSpPr/>
            <p:nvPr/>
          </p:nvSpPr>
          <p:spPr>
            <a:xfrm>
              <a:off x="10520806" y="3433194"/>
              <a:ext cx="313947" cy="29669"/>
            </a:xfrm>
            <a:custGeom>
              <a:avLst/>
              <a:gdLst/>
              <a:ahLst/>
              <a:cxnLst/>
              <a:rect l="l" t="t" r="r" b="b"/>
              <a:pathLst>
                <a:path w="313947" h="29669" extrusionOk="0">
                  <a:moveTo>
                    <a:pt x="299112" y="29669"/>
                  </a:moveTo>
                  <a:lnTo>
                    <a:pt x="14835" y="29669"/>
                  </a:lnTo>
                  <a:cubicBezTo>
                    <a:pt x="6641" y="29669"/>
                    <a:pt x="0" y="23028"/>
                    <a:pt x="0" y="14835"/>
                  </a:cubicBezTo>
                  <a:cubicBezTo>
                    <a:pt x="0" y="6641"/>
                    <a:pt x="6641" y="0"/>
                    <a:pt x="14835" y="0"/>
                  </a:cubicBezTo>
                  <a:lnTo>
                    <a:pt x="299112" y="0"/>
                  </a:lnTo>
                  <a:cubicBezTo>
                    <a:pt x="307306" y="0"/>
                    <a:pt x="313947" y="6641"/>
                    <a:pt x="313947" y="14835"/>
                  </a:cubicBezTo>
                  <a:cubicBezTo>
                    <a:pt x="313947" y="23028"/>
                    <a:pt x="307306" y="29669"/>
                    <a:pt x="299112" y="29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5" name="Google Shape;3635;p46">
              <a:extLst>
                <a:ext uri="{FF2B5EF4-FFF2-40B4-BE49-F238E27FC236}">
                  <a16:creationId xmlns:a16="http://schemas.microsoft.com/office/drawing/2014/main" id="{965D7FDC-F70D-04E7-82EE-061CCB80112A}"/>
                </a:ext>
              </a:extLst>
            </p:cNvPr>
            <p:cNvSpPr/>
            <p:nvPr/>
          </p:nvSpPr>
          <p:spPr>
            <a:xfrm>
              <a:off x="10520806" y="3440581"/>
              <a:ext cx="313947" cy="22282"/>
            </a:xfrm>
            <a:custGeom>
              <a:avLst/>
              <a:gdLst/>
              <a:ahLst/>
              <a:cxnLst/>
              <a:rect l="l" t="t" r="r" b="b"/>
              <a:pathLst>
                <a:path w="313947" h="22282" extrusionOk="0">
                  <a:moveTo>
                    <a:pt x="299112" y="7448"/>
                  </a:moveTo>
                  <a:lnTo>
                    <a:pt x="14835" y="7448"/>
                  </a:lnTo>
                  <a:cubicBezTo>
                    <a:pt x="9373" y="7448"/>
                    <a:pt x="4593" y="4469"/>
                    <a:pt x="1986" y="0"/>
                  </a:cubicBezTo>
                  <a:cubicBezTo>
                    <a:pt x="745" y="2172"/>
                    <a:pt x="0" y="4717"/>
                    <a:pt x="0" y="7448"/>
                  </a:cubicBezTo>
                  <a:cubicBezTo>
                    <a:pt x="0" y="15642"/>
                    <a:pt x="6641" y="22283"/>
                    <a:pt x="14835" y="22283"/>
                  </a:cubicBezTo>
                  <a:lnTo>
                    <a:pt x="299112" y="22283"/>
                  </a:lnTo>
                  <a:cubicBezTo>
                    <a:pt x="307306" y="22283"/>
                    <a:pt x="313947" y="15642"/>
                    <a:pt x="313947" y="7448"/>
                  </a:cubicBezTo>
                  <a:cubicBezTo>
                    <a:pt x="313947" y="4717"/>
                    <a:pt x="313202" y="2235"/>
                    <a:pt x="311961" y="0"/>
                  </a:cubicBezTo>
                  <a:cubicBezTo>
                    <a:pt x="309416" y="4407"/>
                    <a:pt x="304637" y="7448"/>
                    <a:pt x="299112" y="7448"/>
                  </a:cubicBezTo>
                  <a:close/>
                </a:path>
              </a:pathLst>
            </a:custGeom>
            <a:solidFill>
              <a:srgbClr val="013057">
                <a:alpha val="101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6" name="Google Shape;3636;p46">
              <a:extLst>
                <a:ext uri="{FF2B5EF4-FFF2-40B4-BE49-F238E27FC236}">
                  <a16:creationId xmlns:a16="http://schemas.microsoft.com/office/drawing/2014/main" id="{AFC9612C-2E6B-D2AC-89AD-1D14F9F33F9D}"/>
                </a:ext>
              </a:extLst>
            </p:cNvPr>
            <p:cNvSpPr/>
            <p:nvPr/>
          </p:nvSpPr>
          <p:spPr>
            <a:xfrm>
              <a:off x="10520806" y="3496940"/>
              <a:ext cx="313947" cy="29669"/>
            </a:xfrm>
            <a:custGeom>
              <a:avLst/>
              <a:gdLst/>
              <a:ahLst/>
              <a:cxnLst/>
              <a:rect l="l" t="t" r="r" b="b"/>
              <a:pathLst>
                <a:path w="313947" h="29669" extrusionOk="0">
                  <a:moveTo>
                    <a:pt x="299112" y="29669"/>
                  </a:moveTo>
                  <a:lnTo>
                    <a:pt x="14835" y="29669"/>
                  </a:lnTo>
                  <a:cubicBezTo>
                    <a:pt x="6641" y="29669"/>
                    <a:pt x="0" y="23028"/>
                    <a:pt x="0" y="14835"/>
                  </a:cubicBezTo>
                  <a:cubicBezTo>
                    <a:pt x="0" y="6641"/>
                    <a:pt x="6641" y="0"/>
                    <a:pt x="14835" y="0"/>
                  </a:cubicBezTo>
                  <a:lnTo>
                    <a:pt x="299112" y="0"/>
                  </a:lnTo>
                  <a:cubicBezTo>
                    <a:pt x="307306" y="0"/>
                    <a:pt x="313947" y="6641"/>
                    <a:pt x="313947" y="14835"/>
                  </a:cubicBezTo>
                  <a:cubicBezTo>
                    <a:pt x="313947" y="23028"/>
                    <a:pt x="307306" y="29669"/>
                    <a:pt x="299112" y="29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7" name="Google Shape;3637;p46">
              <a:extLst>
                <a:ext uri="{FF2B5EF4-FFF2-40B4-BE49-F238E27FC236}">
                  <a16:creationId xmlns:a16="http://schemas.microsoft.com/office/drawing/2014/main" id="{AF83039D-1403-617F-9C52-34F91F782939}"/>
                </a:ext>
              </a:extLst>
            </p:cNvPr>
            <p:cNvSpPr/>
            <p:nvPr/>
          </p:nvSpPr>
          <p:spPr>
            <a:xfrm>
              <a:off x="10520806" y="3504326"/>
              <a:ext cx="313947" cy="22282"/>
            </a:xfrm>
            <a:custGeom>
              <a:avLst/>
              <a:gdLst/>
              <a:ahLst/>
              <a:cxnLst/>
              <a:rect l="l" t="t" r="r" b="b"/>
              <a:pathLst>
                <a:path w="313947" h="22282" extrusionOk="0">
                  <a:moveTo>
                    <a:pt x="299112" y="7448"/>
                  </a:moveTo>
                  <a:lnTo>
                    <a:pt x="14835" y="7448"/>
                  </a:lnTo>
                  <a:cubicBezTo>
                    <a:pt x="9373" y="7448"/>
                    <a:pt x="4593" y="4469"/>
                    <a:pt x="1986" y="0"/>
                  </a:cubicBezTo>
                  <a:cubicBezTo>
                    <a:pt x="745" y="2172"/>
                    <a:pt x="0" y="4717"/>
                    <a:pt x="0" y="7448"/>
                  </a:cubicBezTo>
                  <a:cubicBezTo>
                    <a:pt x="0" y="15641"/>
                    <a:pt x="6641" y="22283"/>
                    <a:pt x="14835" y="22283"/>
                  </a:cubicBezTo>
                  <a:lnTo>
                    <a:pt x="299112" y="22283"/>
                  </a:lnTo>
                  <a:cubicBezTo>
                    <a:pt x="307306" y="22283"/>
                    <a:pt x="313947" y="15641"/>
                    <a:pt x="313947" y="7448"/>
                  </a:cubicBezTo>
                  <a:cubicBezTo>
                    <a:pt x="313947" y="4717"/>
                    <a:pt x="313202" y="2234"/>
                    <a:pt x="311961" y="0"/>
                  </a:cubicBezTo>
                  <a:cubicBezTo>
                    <a:pt x="309416" y="4407"/>
                    <a:pt x="304637" y="7448"/>
                    <a:pt x="299112" y="7448"/>
                  </a:cubicBezTo>
                  <a:close/>
                </a:path>
              </a:pathLst>
            </a:custGeom>
            <a:solidFill>
              <a:srgbClr val="013057">
                <a:alpha val="101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38" name="Google Shape;3638;p46">
            <a:extLst>
              <a:ext uri="{FF2B5EF4-FFF2-40B4-BE49-F238E27FC236}">
                <a16:creationId xmlns:a16="http://schemas.microsoft.com/office/drawing/2014/main" id="{7EF72CDF-35E9-B0FA-35CE-FEAE3C109083}"/>
              </a:ext>
            </a:extLst>
          </p:cNvPr>
          <p:cNvGrpSpPr/>
          <p:nvPr/>
        </p:nvGrpSpPr>
        <p:grpSpPr>
          <a:xfrm>
            <a:off x="6120168" y="1595947"/>
            <a:ext cx="315554" cy="479794"/>
            <a:chOff x="10555379" y="635600"/>
            <a:chExt cx="347030" cy="527652"/>
          </a:xfrm>
        </p:grpSpPr>
        <p:sp>
          <p:nvSpPr>
            <p:cNvPr id="3639" name="Google Shape;3639;p46">
              <a:extLst>
                <a:ext uri="{FF2B5EF4-FFF2-40B4-BE49-F238E27FC236}">
                  <a16:creationId xmlns:a16="http://schemas.microsoft.com/office/drawing/2014/main" id="{410393D7-6F21-4ABF-79ED-E0DFE9888C16}"/>
                </a:ext>
              </a:extLst>
            </p:cNvPr>
            <p:cNvSpPr/>
            <p:nvPr/>
          </p:nvSpPr>
          <p:spPr>
            <a:xfrm>
              <a:off x="10639110" y="749575"/>
              <a:ext cx="179567" cy="60378"/>
            </a:xfrm>
            <a:custGeom>
              <a:avLst/>
              <a:gdLst/>
              <a:ahLst/>
              <a:cxnLst/>
              <a:rect l="l" t="t" r="r" b="b"/>
              <a:pathLst>
                <a:path w="179567" h="60378" extrusionOk="0">
                  <a:moveTo>
                    <a:pt x="166595" y="6750"/>
                  </a:moveTo>
                  <a:cubicBezTo>
                    <a:pt x="115822" y="-2250"/>
                    <a:pt x="63870" y="-2250"/>
                    <a:pt x="13097" y="6750"/>
                  </a:cubicBezTo>
                  <a:lnTo>
                    <a:pt x="1055" y="8860"/>
                  </a:lnTo>
                  <a:cubicBezTo>
                    <a:pt x="373" y="13329"/>
                    <a:pt x="0" y="17923"/>
                    <a:pt x="0" y="22578"/>
                  </a:cubicBezTo>
                  <a:lnTo>
                    <a:pt x="0" y="60378"/>
                  </a:lnTo>
                  <a:cubicBezTo>
                    <a:pt x="6083" y="55288"/>
                    <a:pt x="14463" y="52992"/>
                    <a:pt x="22904" y="55226"/>
                  </a:cubicBezTo>
                  <a:lnTo>
                    <a:pt x="22904" y="50137"/>
                  </a:lnTo>
                  <a:cubicBezTo>
                    <a:pt x="22904" y="46599"/>
                    <a:pt x="25945" y="43743"/>
                    <a:pt x="29483" y="44054"/>
                  </a:cubicBezTo>
                  <a:cubicBezTo>
                    <a:pt x="63808" y="46537"/>
                    <a:pt x="99188" y="35736"/>
                    <a:pt x="126250" y="18047"/>
                  </a:cubicBezTo>
                  <a:cubicBezTo>
                    <a:pt x="128733" y="16433"/>
                    <a:pt x="132022" y="16805"/>
                    <a:pt x="134071" y="18978"/>
                  </a:cubicBezTo>
                  <a:lnTo>
                    <a:pt x="155112" y="41633"/>
                  </a:lnTo>
                  <a:cubicBezTo>
                    <a:pt x="156167" y="42750"/>
                    <a:pt x="156725" y="44240"/>
                    <a:pt x="156725" y="45792"/>
                  </a:cubicBezTo>
                  <a:lnTo>
                    <a:pt x="156725" y="55164"/>
                  </a:lnTo>
                  <a:cubicBezTo>
                    <a:pt x="158774" y="54606"/>
                    <a:pt x="160946" y="54357"/>
                    <a:pt x="163119" y="54357"/>
                  </a:cubicBezTo>
                  <a:cubicBezTo>
                    <a:pt x="169388" y="54357"/>
                    <a:pt x="175098" y="56592"/>
                    <a:pt x="179567" y="60378"/>
                  </a:cubicBezTo>
                  <a:lnTo>
                    <a:pt x="179567" y="25743"/>
                  </a:lnTo>
                  <a:cubicBezTo>
                    <a:pt x="179567" y="21088"/>
                    <a:pt x="179195" y="13329"/>
                    <a:pt x="178512" y="8860"/>
                  </a:cubicBezTo>
                  <a:lnTo>
                    <a:pt x="166471" y="6750"/>
                  </a:lnTo>
                  <a:close/>
                </a:path>
              </a:pathLst>
            </a:custGeom>
            <a:solidFill>
              <a:srgbClr val="5B5D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0" name="Google Shape;3640;p46">
              <a:extLst>
                <a:ext uri="{FF2B5EF4-FFF2-40B4-BE49-F238E27FC236}">
                  <a16:creationId xmlns:a16="http://schemas.microsoft.com/office/drawing/2014/main" id="{9902A3BB-4BAD-2A70-7409-693AB7B390D6}"/>
                </a:ext>
              </a:extLst>
            </p:cNvPr>
            <p:cNvSpPr/>
            <p:nvPr/>
          </p:nvSpPr>
          <p:spPr>
            <a:xfrm>
              <a:off x="10639110" y="754525"/>
              <a:ext cx="24145" cy="55428"/>
            </a:xfrm>
            <a:custGeom>
              <a:avLst/>
              <a:gdLst/>
              <a:ahLst/>
              <a:cxnLst/>
              <a:rect l="l" t="t" r="r" b="b"/>
              <a:pathLst>
                <a:path w="24145" h="55428" extrusionOk="0">
                  <a:moveTo>
                    <a:pt x="21228" y="16324"/>
                  </a:moveTo>
                  <a:cubicBezTo>
                    <a:pt x="21228" y="10862"/>
                    <a:pt x="21663" y="5524"/>
                    <a:pt x="22470" y="310"/>
                  </a:cubicBezTo>
                  <a:lnTo>
                    <a:pt x="24145" y="0"/>
                  </a:lnTo>
                  <a:cubicBezTo>
                    <a:pt x="20483" y="559"/>
                    <a:pt x="16759" y="1117"/>
                    <a:pt x="13097" y="1800"/>
                  </a:cubicBezTo>
                  <a:lnTo>
                    <a:pt x="1055" y="3910"/>
                  </a:lnTo>
                  <a:cubicBezTo>
                    <a:pt x="373" y="8379"/>
                    <a:pt x="0" y="12973"/>
                    <a:pt x="0" y="17628"/>
                  </a:cubicBezTo>
                  <a:lnTo>
                    <a:pt x="0" y="55428"/>
                  </a:lnTo>
                  <a:cubicBezTo>
                    <a:pt x="5649" y="50649"/>
                    <a:pt x="13345" y="48352"/>
                    <a:pt x="21228" y="49904"/>
                  </a:cubicBezTo>
                  <a:cubicBezTo>
                    <a:pt x="21228" y="39166"/>
                    <a:pt x="21228" y="26442"/>
                    <a:pt x="21228" y="16324"/>
                  </a:cubicBezTo>
                  <a:close/>
                </a:path>
              </a:pathLst>
            </a:custGeom>
            <a:solidFill>
              <a:srgbClr val="4E51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1" name="Google Shape;3641;p46">
              <a:extLst>
                <a:ext uri="{FF2B5EF4-FFF2-40B4-BE49-F238E27FC236}">
                  <a16:creationId xmlns:a16="http://schemas.microsoft.com/office/drawing/2014/main" id="{33B57BB4-97D2-BFDB-B3C5-9AC878410EED}"/>
                </a:ext>
              </a:extLst>
            </p:cNvPr>
            <p:cNvSpPr/>
            <p:nvPr/>
          </p:nvSpPr>
          <p:spPr>
            <a:xfrm>
              <a:off x="10629986" y="800552"/>
              <a:ext cx="32400" cy="51794"/>
            </a:xfrm>
            <a:custGeom>
              <a:avLst/>
              <a:gdLst/>
              <a:ahLst/>
              <a:cxnLst/>
              <a:rect l="l" t="t" r="r" b="b"/>
              <a:pathLst>
                <a:path w="32400" h="51794" extrusionOk="0">
                  <a:moveTo>
                    <a:pt x="32400" y="49933"/>
                  </a:moveTo>
                  <a:lnTo>
                    <a:pt x="32400" y="836"/>
                  </a:lnTo>
                  <a:cubicBezTo>
                    <a:pt x="16138" y="-3385"/>
                    <a:pt x="0" y="8905"/>
                    <a:pt x="0" y="25912"/>
                  </a:cubicBezTo>
                  <a:cubicBezTo>
                    <a:pt x="0" y="40188"/>
                    <a:pt x="11607" y="51795"/>
                    <a:pt x="25883" y="51795"/>
                  </a:cubicBezTo>
                  <a:cubicBezTo>
                    <a:pt x="28118" y="51795"/>
                    <a:pt x="30290" y="51484"/>
                    <a:pt x="32400" y="50926"/>
                  </a:cubicBezTo>
                  <a:cubicBezTo>
                    <a:pt x="32400" y="50615"/>
                    <a:pt x="32400" y="50243"/>
                    <a:pt x="32400" y="49933"/>
                  </a:cubicBezTo>
                  <a:close/>
                </a:path>
              </a:pathLst>
            </a:custGeom>
            <a:solidFill>
              <a:srgbClr val="E597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2" name="Google Shape;3642;p46">
              <a:extLst>
                <a:ext uri="{FF2B5EF4-FFF2-40B4-BE49-F238E27FC236}">
                  <a16:creationId xmlns:a16="http://schemas.microsoft.com/office/drawing/2014/main" id="{E550414B-7D52-EC6D-B60A-FD673F0D657D}"/>
                </a:ext>
              </a:extLst>
            </p:cNvPr>
            <p:cNvSpPr/>
            <p:nvPr/>
          </p:nvSpPr>
          <p:spPr>
            <a:xfrm>
              <a:off x="10629986" y="800489"/>
              <a:ext cx="32400" cy="51794"/>
            </a:xfrm>
            <a:custGeom>
              <a:avLst/>
              <a:gdLst/>
              <a:ahLst/>
              <a:cxnLst/>
              <a:rect l="l" t="t" r="r" b="b"/>
              <a:pathLst>
                <a:path w="32400" h="51794" extrusionOk="0">
                  <a:moveTo>
                    <a:pt x="32400" y="47202"/>
                  </a:moveTo>
                  <a:cubicBezTo>
                    <a:pt x="25635" y="42546"/>
                    <a:pt x="21228" y="34726"/>
                    <a:pt x="21228" y="25912"/>
                  </a:cubicBezTo>
                  <a:cubicBezTo>
                    <a:pt x="21228" y="17098"/>
                    <a:pt x="25759" y="9215"/>
                    <a:pt x="32400" y="4622"/>
                  </a:cubicBezTo>
                  <a:lnTo>
                    <a:pt x="32400" y="836"/>
                  </a:lnTo>
                  <a:cubicBezTo>
                    <a:pt x="16138" y="-3385"/>
                    <a:pt x="0" y="8905"/>
                    <a:pt x="0" y="25912"/>
                  </a:cubicBezTo>
                  <a:cubicBezTo>
                    <a:pt x="0" y="40188"/>
                    <a:pt x="11607" y="51795"/>
                    <a:pt x="25883" y="51795"/>
                  </a:cubicBezTo>
                  <a:cubicBezTo>
                    <a:pt x="28118" y="51795"/>
                    <a:pt x="30290" y="51484"/>
                    <a:pt x="32400" y="50926"/>
                  </a:cubicBezTo>
                  <a:cubicBezTo>
                    <a:pt x="32400" y="50615"/>
                    <a:pt x="32400" y="50243"/>
                    <a:pt x="32400" y="49933"/>
                  </a:cubicBezTo>
                  <a:lnTo>
                    <a:pt x="32400" y="47140"/>
                  </a:lnTo>
                  <a:lnTo>
                    <a:pt x="32400" y="47140"/>
                  </a:lnTo>
                  <a:close/>
                </a:path>
              </a:pathLst>
            </a:custGeom>
            <a:solidFill>
              <a:srgbClr val="D888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3" name="Google Shape;3643;p46">
              <a:extLst>
                <a:ext uri="{FF2B5EF4-FFF2-40B4-BE49-F238E27FC236}">
                  <a16:creationId xmlns:a16="http://schemas.microsoft.com/office/drawing/2014/main" id="{FEEFB470-FB38-52F5-BEDA-AAA609C33918}"/>
                </a:ext>
              </a:extLst>
            </p:cNvPr>
            <p:cNvSpPr/>
            <p:nvPr/>
          </p:nvSpPr>
          <p:spPr>
            <a:xfrm>
              <a:off x="10795650" y="800580"/>
              <a:ext cx="32337" cy="51703"/>
            </a:xfrm>
            <a:custGeom>
              <a:avLst/>
              <a:gdLst/>
              <a:ahLst/>
              <a:cxnLst/>
              <a:rect l="l" t="t" r="r" b="b"/>
              <a:pathLst>
                <a:path w="32337" h="51703" extrusionOk="0">
                  <a:moveTo>
                    <a:pt x="6455" y="0"/>
                  </a:moveTo>
                  <a:cubicBezTo>
                    <a:pt x="4220" y="0"/>
                    <a:pt x="2048" y="310"/>
                    <a:pt x="0" y="869"/>
                  </a:cubicBezTo>
                  <a:lnTo>
                    <a:pt x="0" y="49842"/>
                  </a:lnTo>
                  <a:cubicBezTo>
                    <a:pt x="0" y="50152"/>
                    <a:pt x="0" y="50525"/>
                    <a:pt x="0" y="50835"/>
                  </a:cubicBezTo>
                  <a:cubicBezTo>
                    <a:pt x="2048" y="51394"/>
                    <a:pt x="4220" y="51704"/>
                    <a:pt x="6517" y="51704"/>
                  </a:cubicBezTo>
                  <a:cubicBezTo>
                    <a:pt x="20793" y="51704"/>
                    <a:pt x="32338" y="40159"/>
                    <a:pt x="32338" y="25883"/>
                  </a:cubicBezTo>
                  <a:cubicBezTo>
                    <a:pt x="32338" y="11607"/>
                    <a:pt x="20793" y="62"/>
                    <a:pt x="6517" y="62"/>
                  </a:cubicBezTo>
                  <a:close/>
                </a:path>
              </a:pathLst>
            </a:custGeom>
            <a:solidFill>
              <a:srgbClr val="E597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4" name="Google Shape;3644;p46">
              <a:extLst>
                <a:ext uri="{FF2B5EF4-FFF2-40B4-BE49-F238E27FC236}">
                  <a16:creationId xmlns:a16="http://schemas.microsoft.com/office/drawing/2014/main" id="{6A9260EB-403E-CC98-53B8-2EA56AB9C61A}"/>
                </a:ext>
              </a:extLst>
            </p:cNvPr>
            <p:cNvSpPr/>
            <p:nvPr/>
          </p:nvSpPr>
          <p:spPr>
            <a:xfrm>
              <a:off x="10795650" y="800580"/>
              <a:ext cx="21786" cy="51703"/>
            </a:xfrm>
            <a:custGeom>
              <a:avLst/>
              <a:gdLst/>
              <a:ahLst/>
              <a:cxnLst/>
              <a:rect l="l" t="t" r="r" b="b"/>
              <a:pathLst>
                <a:path w="21786" h="51703" extrusionOk="0">
                  <a:moveTo>
                    <a:pt x="21724" y="5028"/>
                  </a:moveTo>
                  <a:cubicBezTo>
                    <a:pt x="17441" y="1862"/>
                    <a:pt x="12165" y="0"/>
                    <a:pt x="6455" y="0"/>
                  </a:cubicBezTo>
                  <a:cubicBezTo>
                    <a:pt x="4220" y="0"/>
                    <a:pt x="2048" y="310"/>
                    <a:pt x="0" y="869"/>
                  </a:cubicBezTo>
                  <a:lnTo>
                    <a:pt x="0" y="49842"/>
                  </a:lnTo>
                  <a:cubicBezTo>
                    <a:pt x="0" y="50152"/>
                    <a:pt x="0" y="50525"/>
                    <a:pt x="0" y="50835"/>
                  </a:cubicBezTo>
                  <a:cubicBezTo>
                    <a:pt x="2048" y="51394"/>
                    <a:pt x="4220" y="51704"/>
                    <a:pt x="6517" y="51704"/>
                  </a:cubicBezTo>
                  <a:cubicBezTo>
                    <a:pt x="12228" y="51704"/>
                    <a:pt x="17503" y="49842"/>
                    <a:pt x="21786" y="46676"/>
                  </a:cubicBezTo>
                  <a:lnTo>
                    <a:pt x="21786" y="5090"/>
                  </a:lnTo>
                  <a:lnTo>
                    <a:pt x="21786" y="5090"/>
                  </a:lnTo>
                  <a:close/>
                </a:path>
              </a:pathLst>
            </a:custGeom>
            <a:solidFill>
              <a:srgbClr val="D888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5" name="Google Shape;3645;p46">
              <a:extLst>
                <a:ext uri="{FF2B5EF4-FFF2-40B4-BE49-F238E27FC236}">
                  <a16:creationId xmlns:a16="http://schemas.microsoft.com/office/drawing/2014/main" id="{14558E7B-166D-B122-C520-6AA68B192004}"/>
                </a:ext>
              </a:extLst>
            </p:cNvPr>
            <p:cNvSpPr/>
            <p:nvPr/>
          </p:nvSpPr>
          <p:spPr>
            <a:xfrm>
              <a:off x="10691435" y="902933"/>
              <a:ext cx="75103" cy="75538"/>
            </a:xfrm>
            <a:custGeom>
              <a:avLst/>
              <a:gdLst/>
              <a:ahLst/>
              <a:cxnLst/>
              <a:rect l="l" t="t" r="r" b="b"/>
              <a:pathLst>
                <a:path w="75103" h="75538" extrusionOk="0">
                  <a:moveTo>
                    <a:pt x="38483" y="11110"/>
                  </a:moveTo>
                  <a:lnTo>
                    <a:pt x="36559" y="11110"/>
                  </a:lnTo>
                  <a:cubicBezTo>
                    <a:pt x="23028" y="11110"/>
                    <a:pt x="10490" y="7014"/>
                    <a:pt x="0" y="0"/>
                  </a:cubicBezTo>
                  <a:lnTo>
                    <a:pt x="0" y="48476"/>
                  </a:lnTo>
                  <a:lnTo>
                    <a:pt x="37552" y="75539"/>
                  </a:lnTo>
                  <a:lnTo>
                    <a:pt x="75104" y="48476"/>
                  </a:lnTo>
                  <a:lnTo>
                    <a:pt x="75104" y="0"/>
                  </a:lnTo>
                  <a:cubicBezTo>
                    <a:pt x="64615" y="7014"/>
                    <a:pt x="52076" y="11110"/>
                    <a:pt x="38545" y="11110"/>
                  </a:cubicBezTo>
                  <a:close/>
                </a:path>
              </a:pathLst>
            </a:custGeom>
            <a:solidFill>
              <a:srgbClr val="E597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6" name="Google Shape;3646;p46">
              <a:extLst>
                <a:ext uri="{FF2B5EF4-FFF2-40B4-BE49-F238E27FC236}">
                  <a16:creationId xmlns:a16="http://schemas.microsoft.com/office/drawing/2014/main" id="{7AFDCEC9-F077-E8FB-D81B-E08D0E48245D}"/>
                </a:ext>
              </a:extLst>
            </p:cNvPr>
            <p:cNvSpPr/>
            <p:nvPr/>
          </p:nvSpPr>
          <p:spPr>
            <a:xfrm>
              <a:off x="10691435" y="902995"/>
              <a:ext cx="21228" cy="63745"/>
            </a:xfrm>
            <a:custGeom>
              <a:avLst/>
              <a:gdLst/>
              <a:ahLst/>
              <a:cxnLst/>
              <a:rect l="l" t="t" r="r" b="b"/>
              <a:pathLst>
                <a:path w="21228" h="63745" extrusionOk="0">
                  <a:moveTo>
                    <a:pt x="21228" y="9248"/>
                  </a:moveTo>
                  <a:cubicBezTo>
                    <a:pt x="13531" y="7386"/>
                    <a:pt x="6393" y="4221"/>
                    <a:pt x="0" y="0"/>
                  </a:cubicBezTo>
                  <a:lnTo>
                    <a:pt x="0" y="48476"/>
                  </a:lnTo>
                  <a:lnTo>
                    <a:pt x="21228" y="63745"/>
                  </a:lnTo>
                  <a:lnTo>
                    <a:pt x="21228" y="9248"/>
                  </a:lnTo>
                  <a:close/>
                </a:path>
              </a:pathLst>
            </a:custGeom>
            <a:solidFill>
              <a:srgbClr val="D888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7" name="Google Shape;3647;p46">
              <a:extLst>
                <a:ext uri="{FF2B5EF4-FFF2-40B4-BE49-F238E27FC236}">
                  <a16:creationId xmlns:a16="http://schemas.microsoft.com/office/drawing/2014/main" id="{0474EB7E-5334-08AE-09CE-AB921E1C21BE}"/>
                </a:ext>
              </a:extLst>
            </p:cNvPr>
            <p:cNvSpPr/>
            <p:nvPr/>
          </p:nvSpPr>
          <p:spPr>
            <a:xfrm>
              <a:off x="10662077" y="763433"/>
              <a:ext cx="133883" cy="152720"/>
            </a:xfrm>
            <a:custGeom>
              <a:avLst/>
              <a:gdLst/>
              <a:ahLst/>
              <a:cxnLst/>
              <a:rect l="l" t="t" r="r" b="b"/>
              <a:pathLst>
                <a:path w="133883" h="152720" extrusionOk="0">
                  <a:moveTo>
                    <a:pt x="132207" y="24609"/>
                  </a:moveTo>
                  <a:lnTo>
                    <a:pt x="111167" y="1954"/>
                  </a:lnTo>
                  <a:cubicBezTo>
                    <a:pt x="109118" y="-219"/>
                    <a:pt x="105828" y="-653"/>
                    <a:pt x="103346" y="1023"/>
                  </a:cubicBezTo>
                  <a:cubicBezTo>
                    <a:pt x="76284" y="18713"/>
                    <a:pt x="40841" y="29513"/>
                    <a:pt x="6579" y="27030"/>
                  </a:cubicBezTo>
                  <a:cubicBezTo>
                    <a:pt x="3041" y="26782"/>
                    <a:pt x="0" y="29575"/>
                    <a:pt x="0" y="33113"/>
                  </a:cubicBezTo>
                  <a:lnTo>
                    <a:pt x="0" y="86741"/>
                  </a:lnTo>
                  <a:cubicBezTo>
                    <a:pt x="0" y="123113"/>
                    <a:pt x="29607" y="152721"/>
                    <a:pt x="65980" y="152721"/>
                  </a:cubicBezTo>
                  <a:lnTo>
                    <a:pt x="67904" y="152721"/>
                  </a:lnTo>
                  <a:cubicBezTo>
                    <a:pt x="104276" y="152721"/>
                    <a:pt x="133883" y="123113"/>
                    <a:pt x="133883" y="86741"/>
                  </a:cubicBezTo>
                  <a:lnTo>
                    <a:pt x="133883" y="28768"/>
                  </a:lnTo>
                  <a:cubicBezTo>
                    <a:pt x="133883" y="27216"/>
                    <a:pt x="133325" y="25726"/>
                    <a:pt x="132270" y="24609"/>
                  </a:cubicBezTo>
                  <a:close/>
                </a:path>
              </a:pathLst>
            </a:custGeom>
            <a:solidFill>
              <a:srgbClr val="F0A4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8" name="Google Shape;3648;p46">
              <a:extLst>
                <a:ext uri="{FF2B5EF4-FFF2-40B4-BE49-F238E27FC236}">
                  <a16:creationId xmlns:a16="http://schemas.microsoft.com/office/drawing/2014/main" id="{E2C4839C-A684-A152-7F21-A538AB1EC88A}"/>
                </a:ext>
              </a:extLst>
            </p:cNvPr>
            <p:cNvSpPr/>
            <p:nvPr/>
          </p:nvSpPr>
          <p:spPr>
            <a:xfrm>
              <a:off x="10661952" y="790510"/>
              <a:ext cx="77586" cy="125806"/>
            </a:xfrm>
            <a:custGeom>
              <a:avLst/>
              <a:gdLst/>
              <a:ahLst/>
              <a:cxnLst/>
              <a:rect l="l" t="t" r="r" b="b"/>
              <a:pathLst>
                <a:path w="77586" h="125806" extrusionOk="0">
                  <a:moveTo>
                    <a:pt x="77587" y="124961"/>
                  </a:moveTo>
                  <a:cubicBezTo>
                    <a:pt x="77587" y="124961"/>
                    <a:pt x="77587" y="124961"/>
                    <a:pt x="77587" y="124961"/>
                  </a:cubicBezTo>
                  <a:cubicBezTo>
                    <a:pt x="45745" y="120306"/>
                    <a:pt x="21228" y="92809"/>
                    <a:pt x="21228" y="59726"/>
                  </a:cubicBezTo>
                  <a:lnTo>
                    <a:pt x="21228" y="264"/>
                  </a:lnTo>
                  <a:cubicBezTo>
                    <a:pt x="16324" y="450"/>
                    <a:pt x="11421" y="326"/>
                    <a:pt x="6580" y="15"/>
                  </a:cubicBezTo>
                  <a:cubicBezTo>
                    <a:pt x="3041" y="-233"/>
                    <a:pt x="0" y="2560"/>
                    <a:pt x="0" y="6098"/>
                  </a:cubicBezTo>
                  <a:lnTo>
                    <a:pt x="0" y="59726"/>
                  </a:lnTo>
                  <a:cubicBezTo>
                    <a:pt x="0" y="98395"/>
                    <a:pt x="33952" y="131354"/>
                    <a:pt x="77525" y="125023"/>
                  </a:cubicBezTo>
                  <a:close/>
                </a:path>
              </a:pathLst>
            </a:custGeom>
            <a:solidFill>
              <a:srgbClr val="E597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9" name="Google Shape;3649;p46">
              <a:extLst>
                <a:ext uri="{FF2B5EF4-FFF2-40B4-BE49-F238E27FC236}">
                  <a16:creationId xmlns:a16="http://schemas.microsoft.com/office/drawing/2014/main" id="{5CAC3041-21B5-78A3-7121-A67BDE7277CC}"/>
                </a:ext>
              </a:extLst>
            </p:cNvPr>
            <p:cNvSpPr/>
            <p:nvPr/>
          </p:nvSpPr>
          <p:spPr>
            <a:xfrm>
              <a:off x="10662077" y="852036"/>
              <a:ext cx="133759" cy="64179"/>
            </a:xfrm>
            <a:custGeom>
              <a:avLst/>
              <a:gdLst/>
              <a:ahLst/>
              <a:cxnLst/>
              <a:rect l="l" t="t" r="r" b="b"/>
              <a:pathLst>
                <a:path w="133759" h="64179" extrusionOk="0">
                  <a:moveTo>
                    <a:pt x="0" y="0"/>
                  </a:moveTo>
                  <a:cubicBezTo>
                    <a:pt x="993" y="35566"/>
                    <a:pt x="30166" y="64180"/>
                    <a:pt x="65918" y="64180"/>
                  </a:cubicBezTo>
                  <a:lnTo>
                    <a:pt x="67841" y="64180"/>
                  </a:lnTo>
                  <a:cubicBezTo>
                    <a:pt x="103594" y="64180"/>
                    <a:pt x="132829" y="35566"/>
                    <a:pt x="13375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0" name="Google Shape;3650;p46">
              <a:extLst>
                <a:ext uri="{FF2B5EF4-FFF2-40B4-BE49-F238E27FC236}">
                  <a16:creationId xmlns:a16="http://schemas.microsoft.com/office/drawing/2014/main" id="{F947F8A3-030F-3157-6397-FEA3D9951B02}"/>
                </a:ext>
              </a:extLst>
            </p:cNvPr>
            <p:cNvSpPr/>
            <p:nvPr/>
          </p:nvSpPr>
          <p:spPr>
            <a:xfrm>
              <a:off x="10662014" y="852036"/>
              <a:ext cx="77524" cy="64225"/>
            </a:xfrm>
            <a:custGeom>
              <a:avLst/>
              <a:gdLst/>
              <a:ahLst/>
              <a:cxnLst/>
              <a:rect l="l" t="t" r="r" b="b"/>
              <a:pathLst>
                <a:path w="77524" h="64225" extrusionOk="0">
                  <a:moveTo>
                    <a:pt x="77525" y="63435"/>
                  </a:moveTo>
                  <a:cubicBezTo>
                    <a:pt x="77525" y="63435"/>
                    <a:pt x="77525" y="63435"/>
                    <a:pt x="77525" y="63435"/>
                  </a:cubicBezTo>
                  <a:cubicBezTo>
                    <a:pt x="46304" y="58842"/>
                    <a:pt x="22096" y="32276"/>
                    <a:pt x="21228" y="0"/>
                  </a:cubicBezTo>
                  <a:lnTo>
                    <a:pt x="0" y="0"/>
                  </a:lnTo>
                  <a:cubicBezTo>
                    <a:pt x="1055" y="38421"/>
                    <a:pt x="35194" y="69642"/>
                    <a:pt x="77463" y="63435"/>
                  </a:cubicBezTo>
                  <a:close/>
                </a:path>
              </a:pathLst>
            </a:custGeom>
            <a:solidFill>
              <a:srgbClr val="013057">
                <a:alpha val="101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1" name="Google Shape;3651;p46">
              <a:extLst>
                <a:ext uri="{FF2B5EF4-FFF2-40B4-BE49-F238E27FC236}">
                  <a16:creationId xmlns:a16="http://schemas.microsoft.com/office/drawing/2014/main" id="{A8E2E0A7-4C5C-90D7-35F7-E699DC846258}"/>
                </a:ext>
              </a:extLst>
            </p:cNvPr>
            <p:cNvSpPr/>
            <p:nvPr/>
          </p:nvSpPr>
          <p:spPr>
            <a:xfrm>
              <a:off x="10555379" y="930926"/>
              <a:ext cx="347030" cy="232263"/>
            </a:xfrm>
            <a:custGeom>
              <a:avLst/>
              <a:gdLst/>
              <a:ahLst/>
              <a:cxnLst/>
              <a:rect l="l" t="t" r="r" b="b"/>
              <a:pathLst>
                <a:path w="347030" h="232263" extrusionOk="0">
                  <a:moveTo>
                    <a:pt x="338216" y="232264"/>
                  </a:moveTo>
                  <a:cubicBezTo>
                    <a:pt x="343120" y="232264"/>
                    <a:pt x="347031" y="228291"/>
                    <a:pt x="347031" y="223450"/>
                  </a:cubicBezTo>
                  <a:lnTo>
                    <a:pt x="347031" y="95959"/>
                  </a:lnTo>
                  <a:cubicBezTo>
                    <a:pt x="347031" y="54125"/>
                    <a:pt x="310285" y="38980"/>
                    <a:pt x="310285" y="38980"/>
                  </a:cubicBezTo>
                  <a:lnTo>
                    <a:pt x="211036" y="0"/>
                  </a:lnTo>
                  <a:lnTo>
                    <a:pt x="211036" y="15766"/>
                  </a:lnTo>
                  <a:cubicBezTo>
                    <a:pt x="211036" y="17442"/>
                    <a:pt x="210229" y="19055"/>
                    <a:pt x="208864" y="19986"/>
                  </a:cubicBezTo>
                  <a:lnTo>
                    <a:pt x="175968" y="43697"/>
                  </a:lnTo>
                  <a:cubicBezTo>
                    <a:pt x="174539" y="44752"/>
                    <a:pt x="172553" y="44752"/>
                    <a:pt x="171126" y="43697"/>
                  </a:cubicBezTo>
                  <a:lnTo>
                    <a:pt x="137919" y="19800"/>
                  </a:lnTo>
                  <a:cubicBezTo>
                    <a:pt x="136739" y="18931"/>
                    <a:pt x="135994" y="17566"/>
                    <a:pt x="135994" y="16076"/>
                  </a:cubicBezTo>
                  <a:lnTo>
                    <a:pt x="135994" y="0"/>
                  </a:lnTo>
                  <a:lnTo>
                    <a:pt x="36745" y="38980"/>
                  </a:lnTo>
                  <a:cubicBezTo>
                    <a:pt x="36745" y="38980"/>
                    <a:pt x="0" y="54062"/>
                    <a:pt x="0" y="95959"/>
                  </a:cubicBezTo>
                  <a:lnTo>
                    <a:pt x="0" y="223512"/>
                  </a:lnTo>
                  <a:cubicBezTo>
                    <a:pt x="0" y="228354"/>
                    <a:pt x="3910" y="232264"/>
                    <a:pt x="8752" y="232264"/>
                  </a:cubicBezTo>
                  <a:lnTo>
                    <a:pt x="338093" y="232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52" name="Google Shape;3652;p46">
              <a:extLst>
                <a:ext uri="{FF2B5EF4-FFF2-40B4-BE49-F238E27FC236}">
                  <a16:creationId xmlns:a16="http://schemas.microsoft.com/office/drawing/2014/main" id="{1D75E639-270C-600D-A6CA-62918DAE6280}"/>
                </a:ext>
              </a:extLst>
            </p:cNvPr>
            <p:cNvGrpSpPr/>
            <p:nvPr/>
          </p:nvGrpSpPr>
          <p:grpSpPr>
            <a:xfrm>
              <a:off x="10555379" y="966989"/>
              <a:ext cx="292533" cy="196263"/>
              <a:chOff x="10555379" y="966989"/>
              <a:chExt cx="292533" cy="196263"/>
            </a:xfrm>
          </p:grpSpPr>
          <p:sp>
            <p:nvSpPr>
              <p:cNvPr id="3653" name="Google Shape;3653;p46">
                <a:extLst>
                  <a:ext uri="{FF2B5EF4-FFF2-40B4-BE49-F238E27FC236}">
                    <a16:creationId xmlns:a16="http://schemas.microsoft.com/office/drawing/2014/main" id="{29026FBA-795F-264E-E5E3-21F942940C0E}"/>
                  </a:ext>
                </a:extLst>
              </p:cNvPr>
              <p:cNvSpPr/>
              <p:nvPr/>
            </p:nvSpPr>
            <p:spPr>
              <a:xfrm>
                <a:off x="10555379" y="966989"/>
                <a:ext cx="44069" cy="196139"/>
              </a:xfrm>
              <a:custGeom>
                <a:avLst/>
                <a:gdLst/>
                <a:ahLst/>
                <a:cxnLst/>
                <a:rect l="l" t="t" r="r" b="b"/>
                <a:pathLst>
                  <a:path w="44069" h="196139" extrusionOk="0">
                    <a:moveTo>
                      <a:pt x="21290" y="187388"/>
                    </a:moveTo>
                    <a:lnTo>
                      <a:pt x="21290" y="48166"/>
                    </a:lnTo>
                    <a:cubicBezTo>
                      <a:pt x="21290" y="23835"/>
                      <a:pt x="33704" y="8566"/>
                      <a:pt x="44070" y="0"/>
                    </a:cubicBezTo>
                    <a:lnTo>
                      <a:pt x="36745" y="2855"/>
                    </a:lnTo>
                    <a:cubicBezTo>
                      <a:pt x="36745" y="2855"/>
                      <a:pt x="0" y="17938"/>
                      <a:pt x="0" y="59835"/>
                    </a:cubicBezTo>
                    <a:lnTo>
                      <a:pt x="0" y="187388"/>
                    </a:lnTo>
                    <a:cubicBezTo>
                      <a:pt x="0" y="192229"/>
                      <a:pt x="3910" y="196140"/>
                      <a:pt x="8752" y="196140"/>
                    </a:cubicBezTo>
                    <a:lnTo>
                      <a:pt x="29980" y="196140"/>
                    </a:lnTo>
                    <a:cubicBezTo>
                      <a:pt x="25138" y="196140"/>
                      <a:pt x="21228" y="192229"/>
                      <a:pt x="21228" y="187388"/>
                    </a:cubicBezTo>
                    <a:close/>
                  </a:path>
                </a:pathLst>
              </a:custGeom>
              <a:solidFill>
                <a:srgbClr val="013057">
                  <a:alpha val="101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4" name="Google Shape;3654;p46">
                <a:extLst>
                  <a:ext uri="{FF2B5EF4-FFF2-40B4-BE49-F238E27FC236}">
                    <a16:creationId xmlns:a16="http://schemas.microsoft.com/office/drawing/2014/main" id="{3C828DAD-1506-A703-B346-F5E7E4431911}"/>
                  </a:ext>
                </a:extLst>
              </p:cNvPr>
              <p:cNvSpPr/>
              <p:nvPr/>
            </p:nvSpPr>
            <p:spPr>
              <a:xfrm>
                <a:off x="10832023" y="1090817"/>
                <a:ext cx="15889" cy="72373"/>
              </a:xfrm>
              <a:custGeom>
                <a:avLst/>
                <a:gdLst/>
                <a:ahLst/>
                <a:cxnLst/>
                <a:rect l="l" t="t" r="r" b="b"/>
                <a:pathLst>
                  <a:path w="15889" h="72373" extrusionOk="0">
                    <a:moveTo>
                      <a:pt x="15889" y="72373"/>
                    </a:moveTo>
                    <a:lnTo>
                      <a:pt x="15889" y="7945"/>
                    </a:lnTo>
                    <a:cubicBezTo>
                      <a:pt x="15889" y="3538"/>
                      <a:pt x="12352" y="0"/>
                      <a:pt x="7945" y="0"/>
                    </a:cubicBezTo>
                    <a:cubicBezTo>
                      <a:pt x="3538" y="0"/>
                      <a:pt x="0" y="3538"/>
                      <a:pt x="0" y="7945"/>
                    </a:cubicBezTo>
                    <a:lnTo>
                      <a:pt x="0" y="72373"/>
                    </a:lnTo>
                    <a:lnTo>
                      <a:pt x="15889" y="7237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5" name="Google Shape;3655;p46">
                <a:extLst>
                  <a:ext uri="{FF2B5EF4-FFF2-40B4-BE49-F238E27FC236}">
                    <a16:creationId xmlns:a16="http://schemas.microsoft.com/office/drawing/2014/main" id="{8E744D0B-BE40-822B-3D09-53E4D6C3035B}"/>
                  </a:ext>
                </a:extLst>
              </p:cNvPr>
              <p:cNvSpPr/>
              <p:nvPr/>
            </p:nvSpPr>
            <p:spPr>
              <a:xfrm>
                <a:off x="10610062" y="1090817"/>
                <a:ext cx="15889" cy="72373"/>
              </a:xfrm>
              <a:custGeom>
                <a:avLst/>
                <a:gdLst/>
                <a:ahLst/>
                <a:cxnLst/>
                <a:rect l="l" t="t" r="r" b="b"/>
                <a:pathLst>
                  <a:path w="15889" h="72373" extrusionOk="0">
                    <a:moveTo>
                      <a:pt x="15889" y="72373"/>
                    </a:moveTo>
                    <a:lnTo>
                      <a:pt x="15889" y="7945"/>
                    </a:lnTo>
                    <a:cubicBezTo>
                      <a:pt x="15889" y="3538"/>
                      <a:pt x="12352" y="0"/>
                      <a:pt x="7945" y="0"/>
                    </a:cubicBezTo>
                    <a:cubicBezTo>
                      <a:pt x="3538" y="0"/>
                      <a:pt x="0" y="3538"/>
                      <a:pt x="0" y="7945"/>
                    </a:cubicBezTo>
                    <a:lnTo>
                      <a:pt x="0" y="72373"/>
                    </a:lnTo>
                    <a:lnTo>
                      <a:pt x="15889" y="7237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6" name="Google Shape;3656;p46">
                <a:extLst>
                  <a:ext uri="{FF2B5EF4-FFF2-40B4-BE49-F238E27FC236}">
                    <a16:creationId xmlns:a16="http://schemas.microsoft.com/office/drawing/2014/main" id="{3AD1C379-99E0-0FD8-AEC5-86F266D94605}"/>
                  </a:ext>
                </a:extLst>
              </p:cNvPr>
              <p:cNvSpPr/>
              <p:nvPr/>
            </p:nvSpPr>
            <p:spPr>
              <a:xfrm>
                <a:off x="10698325" y="975244"/>
                <a:ext cx="30724" cy="188008"/>
              </a:xfrm>
              <a:custGeom>
                <a:avLst/>
                <a:gdLst/>
                <a:ahLst/>
                <a:cxnLst/>
                <a:rect l="l" t="t" r="r" b="b"/>
                <a:pathLst>
                  <a:path w="30724" h="188008" extrusionOk="0">
                    <a:moveTo>
                      <a:pt x="29359" y="0"/>
                    </a:moveTo>
                    <a:lnTo>
                      <a:pt x="3662" y="19924"/>
                    </a:lnTo>
                    <a:cubicBezTo>
                      <a:pt x="1365" y="21538"/>
                      <a:pt x="0" y="24145"/>
                      <a:pt x="0" y="27000"/>
                    </a:cubicBezTo>
                    <a:lnTo>
                      <a:pt x="0" y="188008"/>
                    </a:lnTo>
                    <a:lnTo>
                      <a:pt x="30725" y="188008"/>
                    </a:lnTo>
                    <a:lnTo>
                      <a:pt x="30725" y="248"/>
                    </a:lnTo>
                    <a:cubicBezTo>
                      <a:pt x="30290" y="248"/>
                      <a:pt x="29856" y="186"/>
                      <a:pt x="29421" y="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57" name="Google Shape;3657;p46">
              <a:extLst>
                <a:ext uri="{FF2B5EF4-FFF2-40B4-BE49-F238E27FC236}">
                  <a16:creationId xmlns:a16="http://schemas.microsoft.com/office/drawing/2014/main" id="{B4D501E3-28FF-4637-F48F-045417BAB180}"/>
                </a:ext>
              </a:extLst>
            </p:cNvPr>
            <p:cNvSpPr/>
            <p:nvPr/>
          </p:nvSpPr>
          <p:spPr>
            <a:xfrm>
              <a:off x="10698263" y="986106"/>
              <a:ext cx="15330" cy="177084"/>
            </a:xfrm>
            <a:custGeom>
              <a:avLst/>
              <a:gdLst/>
              <a:ahLst/>
              <a:cxnLst/>
              <a:rect l="l" t="t" r="r" b="b"/>
              <a:pathLst>
                <a:path w="15330" h="177084" extrusionOk="0">
                  <a:moveTo>
                    <a:pt x="3663" y="9000"/>
                  </a:moveTo>
                  <a:cubicBezTo>
                    <a:pt x="1365" y="10614"/>
                    <a:pt x="0" y="13221"/>
                    <a:pt x="0" y="16076"/>
                  </a:cubicBezTo>
                  <a:lnTo>
                    <a:pt x="0" y="177084"/>
                  </a:lnTo>
                  <a:lnTo>
                    <a:pt x="15331" y="177084"/>
                  </a:lnTo>
                  <a:lnTo>
                    <a:pt x="15331" y="0"/>
                  </a:lnTo>
                  <a:lnTo>
                    <a:pt x="3663" y="9000"/>
                  </a:lnTo>
                  <a:close/>
                </a:path>
              </a:pathLst>
            </a:custGeom>
            <a:solidFill>
              <a:srgbClr val="013057">
                <a:alpha val="101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8" name="Google Shape;3658;p46">
              <a:extLst>
                <a:ext uri="{FF2B5EF4-FFF2-40B4-BE49-F238E27FC236}">
                  <a16:creationId xmlns:a16="http://schemas.microsoft.com/office/drawing/2014/main" id="{C6047DE5-3A51-2144-05F9-EB10A5337A64}"/>
                </a:ext>
              </a:extLst>
            </p:cNvPr>
            <p:cNvSpPr/>
            <p:nvPr/>
          </p:nvSpPr>
          <p:spPr>
            <a:xfrm>
              <a:off x="10759340" y="1042031"/>
              <a:ext cx="51392" cy="69393"/>
            </a:xfrm>
            <a:custGeom>
              <a:avLst/>
              <a:gdLst/>
              <a:ahLst/>
              <a:cxnLst/>
              <a:rect l="l" t="t" r="r" b="b"/>
              <a:pathLst>
                <a:path w="51392" h="69393" extrusionOk="0">
                  <a:moveTo>
                    <a:pt x="48289" y="69394"/>
                  </a:moveTo>
                  <a:lnTo>
                    <a:pt x="3103" y="69394"/>
                  </a:lnTo>
                  <a:cubicBezTo>
                    <a:pt x="1365" y="69394"/>
                    <a:pt x="0" y="68028"/>
                    <a:pt x="0" y="66290"/>
                  </a:cubicBezTo>
                  <a:lnTo>
                    <a:pt x="0" y="3103"/>
                  </a:lnTo>
                  <a:cubicBezTo>
                    <a:pt x="0" y="1366"/>
                    <a:pt x="1365" y="0"/>
                    <a:pt x="3103" y="0"/>
                  </a:cubicBezTo>
                  <a:lnTo>
                    <a:pt x="48289" y="0"/>
                  </a:lnTo>
                  <a:cubicBezTo>
                    <a:pt x="50028" y="0"/>
                    <a:pt x="51393" y="1366"/>
                    <a:pt x="51393" y="3103"/>
                  </a:cubicBezTo>
                  <a:lnTo>
                    <a:pt x="51393" y="66290"/>
                  </a:lnTo>
                  <a:cubicBezTo>
                    <a:pt x="51393" y="68028"/>
                    <a:pt x="50028" y="69394"/>
                    <a:pt x="48289" y="693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9" name="Google Shape;3659;p46">
              <a:extLst>
                <a:ext uri="{FF2B5EF4-FFF2-40B4-BE49-F238E27FC236}">
                  <a16:creationId xmlns:a16="http://schemas.microsoft.com/office/drawing/2014/main" id="{F5EA60AA-BCDA-E58B-C77F-8EBEF1F84CC9}"/>
                </a:ext>
              </a:extLst>
            </p:cNvPr>
            <p:cNvSpPr/>
            <p:nvPr/>
          </p:nvSpPr>
          <p:spPr>
            <a:xfrm>
              <a:off x="10759277" y="1042031"/>
              <a:ext cx="24330" cy="69393"/>
            </a:xfrm>
            <a:custGeom>
              <a:avLst/>
              <a:gdLst/>
              <a:ahLst/>
              <a:cxnLst/>
              <a:rect l="l" t="t" r="r" b="b"/>
              <a:pathLst>
                <a:path w="24330" h="69393" extrusionOk="0">
                  <a:moveTo>
                    <a:pt x="21227" y="66290"/>
                  </a:moveTo>
                  <a:lnTo>
                    <a:pt x="21227" y="3103"/>
                  </a:lnTo>
                  <a:cubicBezTo>
                    <a:pt x="21227" y="1366"/>
                    <a:pt x="22593" y="0"/>
                    <a:pt x="24331" y="0"/>
                  </a:cubicBezTo>
                  <a:lnTo>
                    <a:pt x="3103" y="0"/>
                  </a:lnTo>
                  <a:cubicBezTo>
                    <a:pt x="1365" y="0"/>
                    <a:pt x="0" y="1366"/>
                    <a:pt x="0" y="3103"/>
                  </a:cubicBezTo>
                  <a:lnTo>
                    <a:pt x="0" y="66290"/>
                  </a:lnTo>
                  <a:cubicBezTo>
                    <a:pt x="0" y="68028"/>
                    <a:pt x="1365" y="69394"/>
                    <a:pt x="3103" y="69394"/>
                  </a:cubicBezTo>
                  <a:lnTo>
                    <a:pt x="24331" y="69394"/>
                  </a:lnTo>
                  <a:cubicBezTo>
                    <a:pt x="22593" y="69394"/>
                    <a:pt x="21227" y="68028"/>
                    <a:pt x="21227" y="66290"/>
                  </a:cubicBezTo>
                  <a:close/>
                </a:path>
              </a:pathLst>
            </a:custGeom>
            <a:solidFill>
              <a:srgbClr val="013057">
                <a:alpha val="101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0" name="Google Shape;3660;p46">
              <a:extLst>
                <a:ext uri="{FF2B5EF4-FFF2-40B4-BE49-F238E27FC236}">
                  <a16:creationId xmlns:a16="http://schemas.microsoft.com/office/drawing/2014/main" id="{ACC6E61E-6D4F-4178-DA38-1DB8EAD2CBF9}"/>
                </a:ext>
              </a:extLst>
            </p:cNvPr>
            <p:cNvSpPr/>
            <p:nvPr/>
          </p:nvSpPr>
          <p:spPr>
            <a:xfrm>
              <a:off x="10623758" y="664648"/>
              <a:ext cx="210405" cy="97635"/>
            </a:xfrm>
            <a:custGeom>
              <a:avLst/>
              <a:gdLst/>
              <a:ahLst/>
              <a:cxnLst/>
              <a:rect l="l" t="t" r="r" b="b"/>
              <a:pathLst>
                <a:path w="210405" h="97635" extrusionOk="0">
                  <a:moveTo>
                    <a:pt x="194361" y="97573"/>
                  </a:moveTo>
                  <a:cubicBezTo>
                    <a:pt x="194361" y="97573"/>
                    <a:pt x="194857" y="97635"/>
                    <a:pt x="195106" y="97635"/>
                  </a:cubicBezTo>
                  <a:cubicBezTo>
                    <a:pt x="196905" y="97635"/>
                    <a:pt x="198644" y="96642"/>
                    <a:pt x="199513" y="94966"/>
                  </a:cubicBezTo>
                  <a:lnTo>
                    <a:pt x="210313" y="21973"/>
                  </a:lnTo>
                  <a:cubicBezTo>
                    <a:pt x="210933" y="17814"/>
                    <a:pt x="208389" y="13779"/>
                    <a:pt x="204354" y="12476"/>
                  </a:cubicBezTo>
                  <a:cubicBezTo>
                    <a:pt x="185609" y="6641"/>
                    <a:pt x="166492" y="2483"/>
                    <a:pt x="147188" y="0"/>
                  </a:cubicBezTo>
                  <a:cubicBezTo>
                    <a:pt x="159540" y="29917"/>
                    <a:pt x="137257" y="62628"/>
                    <a:pt x="105229" y="62566"/>
                  </a:cubicBezTo>
                  <a:cubicBezTo>
                    <a:pt x="73201" y="62566"/>
                    <a:pt x="50919" y="29855"/>
                    <a:pt x="63270" y="0"/>
                  </a:cubicBezTo>
                  <a:cubicBezTo>
                    <a:pt x="43781" y="2483"/>
                    <a:pt x="24415" y="6704"/>
                    <a:pt x="5483" y="12662"/>
                  </a:cubicBezTo>
                  <a:cubicBezTo>
                    <a:pt x="1821" y="13841"/>
                    <a:pt x="-475" y="17504"/>
                    <a:pt x="83" y="21290"/>
                  </a:cubicBezTo>
                  <a:lnTo>
                    <a:pt x="10946" y="94904"/>
                  </a:lnTo>
                  <a:cubicBezTo>
                    <a:pt x="11815" y="96580"/>
                    <a:pt x="13553" y="97573"/>
                    <a:pt x="15352" y="97573"/>
                  </a:cubicBezTo>
                  <a:cubicBezTo>
                    <a:pt x="15601" y="97573"/>
                    <a:pt x="15849" y="97573"/>
                    <a:pt x="16098" y="97511"/>
                  </a:cubicBezTo>
                  <a:lnTo>
                    <a:pt x="28387" y="95339"/>
                  </a:lnTo>
                  <a:cubicBezTo>
                    <a:pt x="53774" y="90808"/>
                    <a:pt x="79470" y="88573"/>
                    <a:pt x="105167" y="88573"/>
                  </a:cubicBezTo>
                  <a:cubicBezTo>
                    <a:pt x="130864" y="88573"/>
                    <a:pt x="156560" y="90808"/>
                    <a:pt x="181947" y="95339"/>
                  </a:cubicBezTo>
                  <a:lnTo>
                    <a:pt x="194237" y="975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1" name="Google Shape;3661;p46">
              <a:extLst>
                <a:ext uri="{FF2B5EF4-FFF2-40B4-BE49-F238E27FC236}">
                  <a16:creationId xmlns:a16="http://schemas.microsoft.com/office/drawing/2014/main" id="{7FDAF6DB-4CFF-E118-8DE5-11C3C9F75197}"/>
                </a:ext>
              </a:extLst>
            </p:cNvPr>
            <p:cNvSpPr/>
            <p:nvPr/>
          </p:nvSpPr>
          <p:spPr>
            <a:xfrm>
              <a:off x="10623820" y="672717"/>
              <a:ext cx="33414" cy="89566"/>
            </a:xfrm>
            <a:custGeom>
              <a:avLst/>
              <a:gdLst/>
              <a:ahLst/>
              <a:cxnLst/>
              <a:rect l="l" t="t" r="r" b="b"/>
              <a:pathLst>
                <a:path w="33414" h="89566" extrusionOk="0">
                  <a:moveTo>
                    <a:pt x="21249" y="4221"/>
                  </a:moveTo>
                  <a:cubicBezTo>
                    <a:pt x="21063" y="2793"/>
                    <a:pt x="21249" y="1303"/>
                    <a:pt x="21683" y="0"/>
                  </a:cubicBezTo>
                  <a:cubicBezTo>
                    <a:pt x="16283" y="1428"/>
                    <a:pt x="10821" y="2917"/>
                    <a:pt x="5483" y="4655"/>
                  </a:cubicBezTo>
                  <a:cubicBezTo>
                    <a:pt x="1821" y="5835"/>
                    <a:pt x="-475" y="9497"/>
                    <a:pt x="83" y="13283"/>
                  </a:cubicBezTo>
                  <a:lnTo>
                    <a:pt x="10946" y="86897"/>
                  </a:lnTo>
                  <a:cubicBezTo>
                    <a:pt x="11815" y="88573"/>
                    <a:pt x="13553" y="89566"/>
                    <a:pt x="15352" y="89566"/>
                  </a:cubicBezTo>
                  <a:cubicBezTo>
                    <a:pt x="15601" y="89566"/>
                    <a:pt x="15849" y="89566"/>
                    <a:pt x="16097" y="89504"/>
                  </a:cubicBezTo>
                  <a:lnTo>
                    <a:pt x="28387" y="87332"/>
                  </a:lnTo>
                  <a:cubicBezTo>
                    <a:pt x="30063" y="87021"/>
                    <a:pt x="31739" y="86773"/>
                    <a:pt x="33415" y="86525"/>
                  </a:cubicBezTo>
                  <a:lnTo>
                    <a:pt x="21249" y="4221"/>
                  </a:lnTo>
                  <a:close/>
                </a:path>
              </a:pathLst>
            </a:custGeom>
            <a:solidFill>
              <a:srgbClr val="013057">
                <a:alpha val="101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2" name="Google Shape;3662;p46">
              <a:extLst>
                <a:ext uri="{FF2B5EF4-FFF2-40B4-BE49-F238E27FC236}">
                  <a16:creationId xmlns:a16="http://schemas.microsoft.com/office/drawing/2014/main" id="{D54C3AE9-6BE2-215C-777F-2B1818F9C162}"/>
                </a:ext>
              </a:extLst>
            </p:cNvPr>
            <p:cNvSpPr/>
            <p:nvPr/>
          </p:nvSpPr>
          <p:spPr>
            <a:xfrm>
              <a:off x="10682683" y="635600"/>
              <a:ext cx="92732" cy="92731"/>
            </a:xfrm>
            <a:custGeom>
              <a:avLst/>
              <a:gdLst/>
              <a:ahLst/>
              <a:cxnLst/>
              <a:rect l="l" t="t" r="r" b="b"/>
              <a:pathLst>
                <a:path w="92732" h="92731" extrusionOk="0">
                  <a:moveTo>
                    <a:pt x="46366" y="0"/>
                  </a:moveTo>
                  <a:cubicBezTo>
                    <a:pt x="20794" y="0"/>
                    <a:pt x="0" y="20793"/>
                    <a:pt x="0" y="46366"/>
                  </a:cubicBezTo>
                  <a:cubicBezTo>
                    <a:pt x="0" y="71939"/>
                    <a:pt x="20794" y="92732"/>
                    <a:pt x="46366" y="92732"/>
                  </a:cubicBezTo>
                  <a:cubicBezTo>
                    <a:pt x="71939" y="92732"/>
                    <a:pt x="92732" y="71939"/>
                    <a:pt x="92732" y="46366"/>
                  </a:cubicBezTo>
                  <a:cubicBezTo>
                    <a:pt x="92732" y="20793"/>
                    <a:pt x="71939" y="0"/>
                    <a:pt x="46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3" name="Google Shape;3663;p46">
              <a:extLst>
                <a:ext uri="{FF2B5EF4-FFF2-40B4-BE49-F238E27FC236}">
                  <a16:creationId xmlns:a16="http://schemas.microsoft.com/office/drawing/2014/main" id="{FE1C112C-28B1-0C30-6E2E-A18EF04A5D2B}"/>
                </a:ext>
              </a:extLst>
            </p:cNvPr>
            <p:cNvSpPr/>
            <p:nvPr/>
          </p:nvSpPr>
          <p:spPr>
            <a:xfrm>
              <a:off x="10682683" y="635600"/>
              <a:ext cx="56669" cy="92731"/>
            </a:xfrm>
            <a:custGeom>
              <a:avLst/>
              <a:gdLst/>
              <a:ahLst/>
              <a:cxnLst/>
              <a:rect l="l" t="t" r="r" b="b"/>
              <a:pathLst>
                <a:path w="56669" h="92731" extrusionOk="0">
                  <a:moveTo>
                    <a:pt x="20607" y="46366"/>
                  </a:moveTo>
                  <a:cubicBezTo>
                    <a:pt x="20607" y="24331"/>
                    <a:pt x="36063" y="5835"/>
                    <a:pt x="56669" y="1179"/>
                  </a:cubicBezTo>
                  <a:cubicBezTo>
                    <a:pt x="53380" y="434"/>
                    <a:pt x="49904" y="0"/>
                    <a:pt x="46366" y="0"/>
                  </a:cubicBezTo>
                  <a:cubicBezTo>
                    <a:pt x="20794" y="0"/>
                    <a:pt x="0" y="20793"/>
                    <a:pt x="0" y="46366"/>
                  </a:cubicBezTo>
                  <a:cubicBezTo>
                    <a:pt x="0" y="71939"/>
                    <a:pt x="20794" y="92732"/>
                    <a:pt x="46366" y="92732"/>
                  </a:cubicBezTo>
                  <a:cubicBezTo>
                    <a:pt x="49904" y="92732"/>
                    <a:pt x="53380" y="92297"/>
                    <a:pt x="56669" y="91552"/>
                  </a:cubicBezTo>
                  <a:cubicBezTo>
                    <a:pt x="36063" y="86835"/>
                    <a:pt x="20607" y="68401"/>
                    <a:pt x="20607" y="46366"/>
                  </a:cubicBezTo>
                  <a:close/>
                </a:path>
              </a:pathLst>
            </a:custGeom>
            <a:solidFill>
              <a:srgbClr val="013057">
                <a:alpha val="101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4" name="Google Shape;3664;p46">
              <a:extLst>
                <a:ext uri="{FF2B5EF4-FFF2-40B4-BE49-F238E27FC236}">
                  <a16:creationId xmlns:a16="http://schemas.microsoft.com/office/drawing/2014/main" id="{14345015-7E8B-40A2-6072-EEED4C07EB55}"/>
                </a:ext>
              </a:extLst>
            </p:cNvPr>
            <p:cNvSpPr/>
            <p:nvPr/>
          </p:nvSpPr>
          <p:spPr>
            <a:xfrm>
              <a:off x="10703291" y="656207"/>
              <a:ext cx="51517" cy="51517"/>
            </a:xfrm>
            <a:custGeom>
              <a:avLst/>
              <a:gdLst/>
              <a:ahLst/>
              <a:cxnLst/>
              <a:rect l="l" t="t" r="r" b="b"/>
              <a:pathLst>
                <a:path w="51517" h="51517" extrusionOk="0">
                  <a:moveTo>
                    <a:pt x="43573" y="17814"/>
                  </a:moveTo>
                  <a:lnTo>
                    <a:pt x="33703" y="17814"/>
                  </a:lnTo>
                  <a:lnTo>
                    <a:pt x="33703" y="7945"/>
                  </a:lnTo>
                  <a:cubicBezTo>
                    <a:pt x="33703" y="3538"/>
                    <a:pt x="30166" y="0"/>
                    <a:pt x="25759" y="0"/>
                  </a:cubicBezTo>
                  <a:cubicBezTo>
                    <a:pt x="21352" y="0"/>
                    <a:pt x="17814" y="3538"/>
                    <a:pt x="17814" y="7945"/>
                  </a:cubicBezTo>
                  <a:lnTo>
                    <a:pt x="17814" y="17814"/>
                  </a:lnTo>
                  <a:lnTo>
                    <a:pt x="7945" y="17814"/>
                  </a:lnTo>
                  <a:cubicBezTo>
                    <a:pt x="3538" y="17814"/>
                    <a:pt x="0" y="21352"/>
                    <a:pt x="0" y="25759"/>
                  </a:cubicBezTo>
                  <a:cubicBezTo>
                    <a:pt x="0" y="30166"/>
                    <a:pt x="3538" y="33704"/>
                    <a:pt x="7945" y="33704"/>
                  </a:cubicBezTo>
                  <a:lnTo>
                    <a:pt x="17814" y="33704"/>
                  </a:lnTo>
                  <a:lnTo>
                    <a:pt x="17814" y="43573"/>
                  </a:lnTo>
                  <a:cubicBezTo>
                    <a:pt x="17814" y="47980"/>
                    <a:pt x="21352" y="51518"/>
                    <a:pt x="25759" y="51518"/>
                  </a:cubicBezTo>
                  <a:cubicBezTo>
                    <a:pt x="30166" y="51518"/>
                    <a:pt x="33703" y="47980"/>
                    <a:pt x="33703" y="43573"/>
                  </a:cubicBezTo>
                  <a:lnTo>
                    <a:pt x="33703" y="33704"/>
                  </a:lnTo>
                  <a:lnTo>
                    <a:pt x="43573" y="33704"/>
                  </a:lnTo>
                  <a:cubicBezTo>
                    <a:pt x="47980" y="33704"/>
                    <a:pt x="51517" y="30166"/>
                    <a:pt x="51517" y="25759"/>
                  </a:cubicBezTo>
                  <a:cubicBezTo>
                    <a:pt x="51517" y="21352"/>
                    <a:pt x="47980" y="17814"/>
                    <a:pt x="43573" y="178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39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2">
          <a:extLst>
            <a:ext uri="{FF2B5EF4-FFF2-40B4-BE49-F238E27FC236}">
              <a16:creationId xmlns:a16="http://schemas.microsoft.com/office/drawing/2014/main" id="{06E7854D-792D-DFFA-0F68-750D9B942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AA5D0D5-A71E-2521-3D1D-3CFE7165BCA6}"/>
              </a:ext>
            </a:extLst>
          </p:cNvPr>
          <p:cNvSpPr txBox="1"/>
          <p:nvPr/>
        </p:nvSpPr>
        <p:spPr>
          <a:xfrm>
            <a:off x="810544" y="380922"/>
            <a:ext cx="46240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Lexend" panose="020B0604020202020204" charset="0"/>
              </a:rPr>
              <a:t>Electronic Data Interchange (EDI)</a:t>
            </a:r>
            <a:br>
              <a:rPr lang="en-IN" sz="2800" b="1" dirty="0">
                <a:solidFill>
                  <a:schemeClr val="tx1"/>
                </a:solidFill>
                <a:latin typeface="Lexend" panose="020B0604020202020204" charset="0"/>
              </a:rPr>
            </a:br>
            <a:endParaRPr lang="en-IN" sz="2800" b="1" dirty="0">
              <a:solidFill>
                <a:schemeClr val="tx1"/>
              </a:solidFill>
              <a:latin typeface="Lexend" panose="020B0604020202020204" charset="0"/>
            </a:endParaRPr>
          </a:p>
        </p:txBody>
      </p:sp>
      <p:sp>
        <p:nvSpPr>
          <p:cNvPr id="34" name="Google Shape;3587;p46">
            <a:extLst>
              <a:ext uri="{FF2B5EF4-FFF2-40B4-BE49-F238E27FC236}">
                <a16:creationId xmlns:a16="http://schemas.microsoft.com/office/drawing/2014/main" id="{899FE66B-CB58-9078-B98A-A250020DA3CF}"/>
              </a:ext>
            </a:extLst>
          </p:cNvPr>
          <p:cNvSpPr txBox="1">
            <a:spLocks/>
          </p:cNvSpPr>
          <p:nvPr/>
        </p:nvSpPr>
        <p:spPr>
          <a:xfrm>
            <a:off x="1471214" y="2096044"/>
            <a:ext cx="7231015" cy="3449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Onest" panose="020B0604020202020204" charset="0"/>
              </a:rPr>
              <a:t>EDI (Electronic Data Interchange)</a:t>
            </a:r>
            <a:r>
              <a:rPr lang="en-US" sz="1400" dirty="0">
                <a:solidFill>
                  <a:schemeClr val="tx1"/>
                </a:solidFill>
                <a:latin typeface="Onest" panose="020B0604020202020204" charset="0"/>
              </a:rPr>
              <a:t> is a system that allows computer systems to exchange information. 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sz="1400" dirty="0">
              <a:solidFill>
                <a:schemeClr val="tx1"/>
              </a:solidFill>
              <a:latin typeface="Onest" panose="020B060402020202020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>
              <a:solidFill>
                <a:schemeClr val="accent5">
                  <a:lumMod val="10000"/>
                </a:schemeClr>
              </a:solidFill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grpSp>
        <p:nvGrpSpPr>
          <p:cNvPr id="3628" name="Google Shape;7157;p74">
            <a:extLst>
              <a:ext uri="{FF2B5EF4-FFF2-40B4-BE49-F238E27FC236}">
                <a16:creationId xmlns:a16="http://schemas.microsoft.com/office/drawing/2014/main" id="{455EEA27-0A30-4A98-2E1E-EBDE2C77AA05}"/>
              </a:ext>
            </a:extLst>
          </p:cNvPr>
          <p:cNvGrpSpPr/>
          <p:nvPr/>
        </p:nvGrpSpPr>
        <p:grpSpPr>
          <a:xfrm>
            <a:off x="-127448" y="4151736"/>
            <a:ext cx="1615347" cy="991764"/>
            <a:chOff x="9648043" y="248536"/>
            <a:chExt cx="2126016" cy="1305296"/>
          </a:xfrm>
        </p:grpSpPr>
        <p:sp>
          <p:nvSpPr>
            <p:cNvPr id="3629" name="Google Shape;7158;p74">
              <a:extLst>
                <a:ext uri="{FF2B5EF4-FFF2-40B4-BE49-F238E27FC236}">
                  <a16:creationId xmlns:a16="http://schemas.microsoft.com/office/drawing/2014/main" id="{285FE785-EF13-7778-8B4E-CEA55A3DF6BF}"/>
                </a:ext>
              </a:extLst>
            </p:cNvPr>
            <p:cNvSpPr/>
            <p:nvPr/>
          </p:nvSpPr>
          <p:spPr>
            <a:xfrm>
              <a:off x="9648043" y="386688"/>
              <a:ext cx="389854" cy="684009"/>
            </a:xfrm>
            <a:custGeom>
              <a:avLst/>
              <a:gdLst/>
              <a:ahLst/>
              <a:cxnLst/>
              <a:rect l="l" t="t" r="r" b="b"/>
              <a:pathLst>
                <a:path w="389854" h="684009" extrusionOk="0">
                  <a:moveTo>
                    <a:pt x="1169" y="173057"/>
                  </a:moveTo>
                  <a:lnTo>
                    <a:pt x="1169" y="173057"/>
                  </a:lnTo>
                  <a:cubicBezTo>
                    <a:pt x="1169" y="173057"/>
                    <a:pt x="1169" y="173057"/>
                    <a:pt x="1169" y="173057"/>
                  </a:cubicBezTo>
                  <a:cubicBezTo>
                    <a:pt x="1169" y="173057"/>
                    <a:pt x="1169" y="173057"/>
                    <a:pt x="1169" y="173057"/>
                  </a:cubicBezTo>
                  <a:cubicBezTo>
                    <a:pt x="1169" y="173057"/>
                    <a:pt x="1169" y="173121"/>
                    <a:pt x="1233" y="173185"/>
                  </a:cubicBezTo>
                  <a:cubicBezTo>
                    <a:pt x="6289" y="179201"/>
                    <a:pt x="10706" y="186050"/>
                    <a:pt x="14993" y="192642"/>
                  </a:cubicBezTo>
                  <a:cubicBezTo>
                    <a:pt x="21010" y="201923"/>
                    <a:pt x="27219" y="211588"/>
                    <a:pt x="35412" y="219333"/>
                  </a:cubicBezTo>
                  <a:cubicBezTo>
                    <a:pt x="51860" y="234950"/>
                    <a:pt x="71510" y="239494"/>
                    <a:pt x="90584" y="243847"/>
                  </a:cubicBezTo>
                  <a:cubicBezTo>
                    <a:pt x="100313" y="246087"/>
                    <a:pt x="110361" y="248391"/>
                    <a:pt x="119834" y="252167"/>
                  </a:cubicBezTo>
                  <a:cubicBezTo>
                    <a:pt x="121114" y="252679"/>
                    <a:pt x="122907" y="253255"/>
                    <a:pt x="124955" y="253895"/>
                  </a:cubicBezTo>
                  <a:cubicBezTo>
                    <a:pt x="128603" y="255047"/>
                    <a:pt x="134876" y="257096"/>
                    <a:pt x="137884" y="259016"/>
                  </a:cubicBezTo>
                  <a:cubicBezTo>
                    <a:pt x="140508" y="262152"/>
                    <a:pt x="143132" y="265288"/>
                    <a:pt x="145820" y="268424"/>
                  </a:cubicBezTo>
                  <a:cubicBezTo>
                    <a:pt x="145820" y="268489"/>
                    <a:pt x="145820" y="268553"/>
                    <a:pt x="145884" y="268681"/>
                  </a:cubicBezTo>
                  <a:cubicBezTo>
                    <a:pt x="146204" y="269513"/>
                    <a:pt x="146781" y="270153"/>
                    <a:pt x="147549" y="270537"/>
                  </a:cubicBezTo>
                  <a:cubicBezTo>
                    <a:pt x="159646" y="285066"/>
                    <a:pt x="171743" y="299851"/>
                    <a:pt x="183583" y="315084"/>
                  </a:cubicBezTo>
                  <a:cubicBezTo>
                    <a:pt x="170975" y="307916"/>
                    <a:pt x="155485" y="303435"/>
                    <a:pt x="136603" y="301515"/>
                  </a:cubicBezTo>
                  <a:cubicBezTo>
                    <a:pt x="127963" y="300683"/>
                    <a:pt x="119066" y="300299"/>
                    <a:pt x="110553" y="299979"/>
                  </a:cubicBezTo>
                  <a:cubicBezTo>
                    <a:pt x="93144" y="299275"/>
                    <a:pt x="75158" y="298571"/>
                    <a:pt x="58453" y="293514"/>
                  </a:cubicBezTo>
                  <a:cubicBezTo>
                    <a:pt x="57302" y="293130"/>
                    <a:pt x="56021" y="293514"/>
                    <a:pt x="55189" y="294411"/>
                  </a:cubicBezTo>
                  <a:cubicBezTo>
                    <a:pt x="54357" y="295307"/>
                    <a:pt x="54101" y="296651"/>
                    <a:pt x="54485" y="297803"/>
                  </a:cubicBezTo>
                  <a:cubicBezTo>
                    <a:pt x="61078" y="316556"/>
                    <a:pt x="78871" y="326797"/>
                    <a:pt x="96600" y="335630"/>
                  </a:cubicBezTo>
                  <a:cubicBezTo>
                    <a:pt x="123226" y="349007"/>
                    <a:pt x="149404" y="360592"/>
                    <a:pt x="176670" y="355919"/>
                  </a:cubicBezTo>
                  <a:cubicBezTo>
                    <a:pt x="184223" y="354639"/>
                    <a:pt x="191712" y="352719"/>
                    <a:pt x="199008" y="350799"/>
                  </a:cubicBezTo>
                  <a:cubicBezTo>
                    <a:pt x="202272" y="349967"/>
                    <a:pt x="205537" y="349135"/>
                    <a:pt x="208801" y="348367"/>
                  </a:cubicBezTo>
                  <a:cubicBezTo>
                    <a:pt x="225570" y="371281"/>
                    <a:pt x="241508" y="394963"/>
                    <a:pt x="256037" y="419413"/>
                  </a:cubicBezTo>
                  <a:cubicBezTo>
                    <a:pt x="249765" y="412116"/>
                    <a:pt x="243108" y="405139"/>
                    <a:pt x="235171" y="399955"/>
                  </a:cubicBezTo>
                  <a:cubicBezTo>
                    <a:pt x="221666" y="391058"/>
                    <a:pt x="206113" y="384658"/>
                    <a:pt x="189024" y="380945"/>
                  </a:cubicBezTo>
                  <a:cubicBezTo>
                    <a:pt x="157661" y="374097"/>
                    <a:pt x="124698" y="376657"/>
                    <a:pt x="96280" y="379601"/>
                  </a:cubicBezTo>
                  <a:cubicBezTo>
                    <a:pt x="96280" y="379601"/>
                    <a:pt x="96280" y="379601"/>
                    <a:pt x="96280" y="379601"/>
                  </a:cubicBezTo>
                  <a:cubicBezTo>
                    <a:pt x="94552" y="379793"/>
                    <a:pt x="93208" y="381393"/>
                    <a:pt x="93400" y="383250"/>
                  </a:cubicBezTo>
                  <a:cubicBezTo>
                    <a:pt x="93528" y="384786"/>
                    <a:pt x="94680" y="385938"/>
                    <a:pt x="96024" y="386194"/>
                  </a:cubicBezTo>
                  <a:cubicBezTo>
                    <a:pt x="97881" y="387282"/>
                    <a:pt x="103577" y="393426"/>
                    <a:pt x="106393" y="396371"/>
                  </a:cubicBezTo>
                  <a:cubicBezTo>
                    <a:pt x="109081" y="399251"/>
                    <a:pt x="110618" y="400851"/>
                    <a:pt x="111578" y="401683"/>
                  </a:cubicBezTo>
                  <a:cubicBezTo>
                    <a:pt x="117658" y="406675"/>
                    <a:pt x="124187" y="411348"/>
                    <a:pt x="130907" y="415444"/>
                  </a:cubicBezTo>
                  <a:cubicBezTo>
                    <a:pt x="144732" y="423893"/>
                    <a:pt x="159710" y="430357"/>
                    <a:pt x="175327" y="434710"/>
                  </a:cubicBezTo>
                  <a:cubicBezTo>
                    <a:pt x="191072" y="439062"/>
                    <a:pt x="207137" y="441110"/>
                    <a:pt x="223138" y="440854"/>
                  </a:cubicBezTo>
                  <a:cubicBezTo>
                    <a:pt x="226915" y="440854"/>
                    <a:pt x="230499" y="440598"/>
                    <a:pt x="233955" y="440470"/>
                  </a:cubicBezTo>
                  <a:cubicBezTo>
                    <a:pt x="245988" y="439830"/>
                    <a:pt x="256357" y="439318"/>
                    <a:pt x="268774" y="444310"/>
                  </a:cubicBezTo>
                  <a:cubicBezTo>
                    <a:pt x="269222" y="444502"/>
                    <a:pt x="269670" y="444502"/>
                    <a:pt x="270183" y="444502"/>
                  </a:cubicBezTo>
                  <a:cubicBezTo>
                    <a:pt x="277223" y="457560"/>
                    <a:pt x="283752" y="470873"/>
                    <a:pt x="289768" y="484378"/>
                  </a:cubicBezTo>
                  <a:cubicBezTo>
                    <a:pt x="273510" y="484570"/>
                    <a:pt x="257445" y="487962"/>
                    <a:pt x="239588" y="495195"/>
                  </a:cubicBezTo>
                  <a:cubicBezTo>
                    <a:pt x="222755" y="501979"/>
                    <a:pt x="207778" y="512860"/>
                    <a:pt x="196320" y="526749"/>
                  </a:cubicBezTo>
                  <a:cubicBezTo>
                    <a:pt x="188960" y="535646"/>
                    <a:pt x="177311" y="553439"/>
                    <a:pt x="182431" y="572385"/>
                  </a:cubicBezTo>
                  <a:cubicBezTo>
                    <a:pt x="182687" y="573345"/>
                    <a:pt x="183391" y="574177"/>
                    <a:pt x="184351" y="574625"/>
                  </a:cubicBezTo>
                  <a:cubicBezTo>
                    <a:pt x="185120" y="574945"/>
                    <a:pt x="187295" y="574369"/>
                    <a:pt x="190304" y="573217"/>
                  </a:cubicBezTo>
                  <a:cubicBezTo>
                    <a:pt x="202913" y="568544"/>
                    <a:pt x="230115" y="554207"/>
                    <a:pt x="230435" y="554015"/>
                  </a:cubicBezTo>
                  <a:cubicBezTo>
                    <a:pt x="244900" y="545503"/>
                    <a:pt x="258597" y="535582"/>
                    <a:pt x="271142" y="524445"/>
                  </a:cubicBezTo>
                  <a:cubicBezTo>
                    <a:pt x="281319" y="515484"/>
                    <a:pt x="288679" y="505307"/>
                    <a:pt x="294632" y="495963"/>
                  </a:cubicBezTo>
                  <a:cubicBezTo>
                    <a:pt x="318506" y="553311"/>
                    <a:pt x="332139" y="614692"/>
                    <a:pt x="328363" y="680489"/>
                  </a:cubicBezTo>
                  <a:cubicBezTo>
                    <a:pt x="328235" y="682345"/>
                    <a:pt x="329579" y="683881"/>
                    <a:pt x="331371" y="684010"/>
                  </a:cubicBezTo>
                  <a:cubicBezTo>
                    <a:pt x="331819" y="684010"/>
                    <a:pt x="332267" y="684010"/>
                    <a:pt x="332651" y="683818"/>
                  </a:cubicBezTo>
                  <a:cubicBezTo>
                    <a:pt x="333803" y="683369"/>
                    <a:pt x="334699" y="682281"/>
                    <a:pt x="334763" y="680873"/>
                  </a:cubicBezTo>
                  <a:cubicBezTo>
                    <a:pt x="339819" y="593762"/>
                    <a:pt x="314986" y="514524"/>
                    <a:pt x="276135" y="442070"/>
                  </a:cubicBezTo>
                  <a:cubicBezTo>
                    <a:pt x="282855" y="448471"/>
                    <a:pt x="290344" y="455063"/>
                    <a:pt x="299176" y="459160"/>
                  </a:cubicBezTo>
                  <a:cubicBezTo>
                    <a:pt x="307433" y="463000"/>
                    <a:pt x="317162" y="464856"/>
                    <a:pt x="329771" y="465112"/>
                  </a:cubicBezTo>
                  <a:cubicBezTo>
                    <a:pt x="349165" y="465432"/>
                    <a:pt x="368494" y="462104"/>
                    <a:pt x="387183" y="458904"/>
                  </a:cubicBezTo>
                  <a:cubicBezTo>
                    <a:pt x="387375" y="458904"/>
                    <a:pt x="387568" y="458840"/>
                    <a:pt x="387760" y="458776"/>
                  </a:cubicBezTo>
                  <a:cubicBezTo>
                    <a:pt x="388719" y="458392"/>
                    <a:pt x="389487" y="457560"/>
                    <a:pt x="389744" y="456535"/>
                  </a:cubicBezTo>
                  <a:cubicBezTo>
                    <a:pt x="390064" y="455255"/>
                    <a:pt x="389680" y="453975"/>
                    <a:pt x="388719" y="453143"/>
                  </a:cubicBezTo>
                  <a:cubicBezTo>
                    <a:pt x="370030" y="436950"/>
                    <a:pt x="349165" y="423829"/>
                    <a:pt x="326635" y="414100"/>
                  </a:cubicBezTo>
                  <a:cubicBezTo>
                    <a:pt x="317482" y="410196"/>
                    <a:pt x="306921" y="406483"/>
                    <a:pt x="296360" y="407764"/>
                  </a:cubicBezTo>
                  <a:cubicBezTo>
                    <a:pt x="306409" y="392274"/>
                    <a:pt x="314026" y="375377"/>
                    <a:pt x="316010" y="354383"/>
                  </a:cubicBezTo>
                  <a:cubicBezTo>
                    <a:pt x="318378" y="329229"/>
                    <a:pt x="313194" y="301579"/>
                    <a:pt x="300008" y="269705"/>
                  </a:cubicBezTo>
                  <a:cubicBezTo>
                    <a:pt x="299625" y="268873"/>
                    <a:pt x="298985" y="268168"/>
                    <a:pt x="298089" y="267848"/>
                  </a:cubicBezTo>
                  <a:cubicBezTo>
                    <a:pt x="297257" y="267528"/>
                    <a:pt x="296296" y="267656"/>
                    <a:pt x="295528" y="268040"/>
                  </a:cubicBezTo>
                  <a:cubicBezTo>
                    <a:pt x="284456" y="274313"/>
                    <a:pt x="279079" y="286730"/>
                    <a:pt x="274534" y="298891"/>
                  </a:cubicBezTo>
                  <a:cubicBezTo>
                    <a:pt x="267494" y="317772"/>
                    <a:pt x="260326" y="337998"/>
                    <a:pt x="257573" y="359440"/>
                  </a:cubicBezTo>
                  <a:cubicBezTo>
                    <a:pt x="254821" y="380881"/>
                    <a:pt x="259622" y="401491"/>
                    <a:pt x="264486" y="421461"/>
                  </a:cubicBezTo>
                  <a:cubicBezTo>
                    <a:pt x="248164" y="393362"/>
                    <a:pt x="229859" y="366288"/>
                    <a:pt x="210593" y="340174"/>
                  </a:cubicBezTo>
                  <a:cubicBezTo>
                    <a:pt x="213026" y="339278"/>
                    <a:pt x="215266" y="337358"/>
                    <a:pt x="216994" y="335758"/>
                  </a:cubicBezTo>
                  <a:cubicBezTo>
                    <a:pt x="224674" y="328525"/>
                    <a:pt x="230435" y="319629"/>
                    <a:pt x="235427" y="311116"/>
                  </a:cubicBezTo>
                  <a:cubicBezTo>
                    <a:pt x="242084" y="299915"/>
                    <a:pt x="250149" y="284938"/>
                    <a:pt x="253541" y="268360"/>
                  </a:cubicBezTo>
                  <a:cubicBezTo>
                    <a:pt x="256165" y="255687"/>
                    <a:pt x="256037" y="242950"/>
                    <a:pt x="255141" y="227717"/>
                  </a:cubicBezTo>
                  <a:cubicBezTo>
                    <a:pt x="253989" y="208324"/>
                    <a:pt x="251749" y="188802"/>
                    <a:pt x="248612" y="169665"/>
                  </a:cubicBezTo>
                  <a:cubicBezTo>
                    <a:pt x="248357" y="168257"/>
                    <a:pt x="247268" y="167168"/>
                    <a:pt x="245924" y="166912"/>
                  </a:cubicBezTo>
                  <a:cubicBezTo>
                    <a:pt x="244581" y="166720"/>
                    <a:pt x="243236" y="167424"/>
                    <a:pt x="242596" y="168705"/>
                  </a:cubicBezTo>
                  <a:lnTo>
                    <a:pt x="218338" y="219589"/>
                  </a:lnTo>
                  <a:cubicBezTo>
                    <a:pt x="212322" y="232198"/>
                    <a:pt x="206113" y="245191"/>
                    <a:pt x="202017" y="259016"/>
                  </a:cubicBezTo>
                  <a:cubicBezTo>
                    <a:pt x="195936" y="279433"/>
                    <a:pt x="194720" y="301515"/>
                    <a:pt x="198368" y="322765"/>
                  </a:cubicBezTo>
                  <a:lnTo>
                    <a:pt x="198625" y="324237"/>
                  </a:lnTo>
                  <a:cubicBezTo>
                    <a:pt x="183327" y="304203"/>
                    <a:pt x="167646" y="284810"/>
                    <a:pt x="151900" y="265928"/>
                  </a:cubicBezTo>
                  <a:cubicBezTo>
                    <a:pt x="152157" y="252743"/>
                    <a:pt x="156574" y="241734"/>
                    <a:pt x="161246" y="230213"/>
                  </a:cubicBezTo>
                  <a:cubicBezTo>
                    <a:pt x="162654" y="226693"/>
                    <a:pt x="164126" y="223045"/>
                    <a:pt x="165534" y="219333"/>
                  </a:cubicBezTo>
                  <a:cubicBezTo>
                    <a:pt x="172062" y="201539"/>
                    <a:pt x="174623" y="182850"/>
                    <a:pt x="172830" y="165184"/>
                  </a:cubicBezTo>
                  <a:cubicBezTo>
                    <a:pt x="170270" y="139646"/>
                    <a:pt x="158557" y="115772"/>
                    <a:pt x="148253" y="94651"/>
                  </a:cubicBezTo>
                  <a:cubicBezTo>
                    <a:pt x="147613" y="93307"/>
                    <a:pt x="146141" y="92603"/>
                    <a:pt x="144732" y="92923"/>
                  </a:cubicBezTo>
                  <a:cubicBezTo>
                    <a:pt x="143324" y="93179"/>
                    <a:pt x="142300" y="94523"/>
                    <a:pt x="142236" y="96059"/>
                  </a:cubicBezTo>
                  <a:cubicBezTo>
                    <a:pt x="141788" y="109308"/>
                    <a:pt x="138203" y="122557"/>
                    <a:pt x="134812" y="135358"/>
                  </a:cubicBezTo>
                  <a:cubicBezTo>
                    <a:pt x="132315" y="144831"/>
                    <a:pt x="129691" y="154559"/>
                    <a:pt x="128219" y="164480"/>
                  </a:cubicBezTo>
                  <a:cubicBezTo>
                    <a:pt x="125787" y="181058"/>
                    <a:pt x="126427" y="198915"/>
                    <a:pt x="130075" y="218949"/>
                  </a:cubicBezTo>
                  <a:cubicBezTo>
                    <a:pt x="131867" y="228869"/>
                    <a:pt x="134940" y="238534"/>
                    <a:pt x="138203" y="247879"/>
                  </a:cubicBezTo>
                  <a:cubicBezTo>
                    <a:pt x="132443" y="240070"/>
                    <a:pt x="126298" y="232390"/>
                    <a:pt x="119962" y="225029"/>
                  </a:cubicBezTo>
                  <a:cubicBezTo>
                    <a:pt x="113754" y="215236"/>
                    <a:pt x="108633" y="205443"/>
                    <a:pt x="103321" y="195331"/>
                  </a:cubicBezTo>
                  <a:cubicBezTo>
                    <a:pt x="100889" y="190658"/>
                    <a:pt x="98328" y="185794"/>
                    <a:pt x="95641" y="180930"/>
                  </a:cubicBezTo>
                  <a:cubicBezTo>
                    <a:pt x="94360" y="175105"/>
                    <a:pt x="93016" y="169409"/>
                    <a:pt x="91544" y="163840"/>
                  </a:cubicBezTo>
                  <a:cubicBezTo>
                    <a:pt x="88408" y="151871"/>
                    <a:pt x="85463" y="140606"/>
                    <a:pt x="84568" y="128189"/>
                  </a:cubicBezTo>
                  <a:cubicBezTo>
                    <a:pt x="84119" y="121597"/>
                    <a:pt x="84247" y="114748"/>
                    <a:pt x="84440" y="108156"/>
                  </a:cubicBezTo>
                  <a:cubicBezTo>
                    <a:pt x="84631" y="99899"/>
                    <a:pt x="84887" y="91322"/>
                    <a:pt x="83863" y="82810"/>
                  </a:cubicBezTo>
                  <a:cubicBezTo>
                    <a:pt x="82840" y="74169"/>
                    <a:pt x="80727" y="66232"/>
                    <a:pt x="77335" y="58680"/>
                  </a:cubicBezTo>
                  <a:cubicBezTo>
                    <a:pt x="72790" y="48439"/>
                    <a:pt x="66710" y="38070"/>
                    <a:pt x="58774" y="26997"/>
                  </a:cubicBezTo>
                  <a:cubicBezTo>
                    <a:pt x="55509" y="22453"/>
                    <a:pt x="51860" y="17653"/>
                    <a:pt x="47573" y="12468"/>
                  </a:cubicBezTo>
                  <a:cubicBezTo>
                    <a:pt x="46933" y="11636"/>
                    <a:pt x="45716" y="10484"/>
                    <a:pt x="44372" y="9204"/>
                  </a:cubicBezTo>
                  <a:cubicBezTo>
                    <a:pt x="42644" y="7540"/>
                    <a:pt x="39124" y="4083"/>
                    <a:pt x="38676" y="2739"/>
                  </a:cubicBezTo>
                  <a:cubicBezTo>
                    <a:pt x="38420" y="947"/>
                    <a:pt x="36819" y="-269"/>
                    <a:pt x="35027" y="51"/>
                  </a:cubicBezTo>
                  <a:cubicBezTo>
                    <a:pt x="33236" y="371"/>
                    <a:pt x="32083" y="2099"/>
                    <a:pt x="32339" y="3891"/>
                  </a:cubicBezTo>
                  <a:cubicBezTo>
                    <a:pt x="32339" y="3891"/>
                    <a:pt x="32339" y="3891"/>
                    <a:pt x="32339" y="3891"/>
                  </a:cubicBezTo>
                  <a:cubicBezTo>
                    <a:pt x="34195" y="16500"/>
                    <a:pt x="34068" y="29622"/>
                    <a:pt x="34004" y="42295"/>
                  </a:cubicBezTo>
                  <a:cubicBezTo>
                    <a:pt x="33940" y="51319"/>
                    <a:pt x="33875" y="60600"/>
                    <a:pt x="34451" y="69817"/>
                  </a:cubicBezTo>
                  <a:cubicBezTo>
                    <a:pt x="37012" y="107772"/>
                    <a:pt x="47124" y="136190"/>
                    <a:pt x="66390" y="159296"/>
                  </a:cubicBezTo>
                  <a:cubicBezTo>
                    <a:pt x="68758" y="162112"/>
                    <a:pt x="71190" y="164864"/>
                    <a:pt x="73686" y="167616"/>
                  </a:cubicBezTo>
                  <a:cubicBezTo>
                    <a:pt x="80535" y="175233"/>
                    <a:pt x="87063" y="182466"/>
                    <a:pt x="91160" y="191298"/>
                  </a:cubicBezTo>
                  <a:cubicBezTo>
                    <a:pt x="91800" y="192642"/>
                    <a:pt x="93208" y="193347"/>
                    <a:pt x="94616" y="193091"/>
                  </a:cubicBezTo>
                  <a:cubicBezTo>
                    <a:pt x="95576" y="194883"/>
                    <a:pt x="96600" y="196803"/>
                    <a:pt x="97496" y="198595"/>
                  </a:cubicBezTo>
                  <a:cubicBezTo>
                    <a:pt x="98392" y="200387"/>
                    <a:pt x="99353" y="202115"/>
                    <a:pt x="100249" y="203843"/>
                  </a:cubicBezTo>
                  <a:cubicBezTo>
                    <a:pt x="96152" y="199747"/>
                    <a:pt x="91992" y="196035"/>
                    <a:pt x="87512" y="192578"/>
                  </a:cubicBezTo>
                  <a:lnTo>
                    <a:pt x="87512" y="192578"/>
                  </a:lnTo>
                  <a:cubicBezTo>
                    <a:pt x="79639" y="186626"/>
                    <a:pt x="71639" y="182402"/>
                    <a:pt x="63125" y="179713"/>
                  </a:cubicBezTo>
                  <a:cubicBezTo>
                    <a:pt x="54357" y="176961"/>
                    <a:pt x="45780" y="176385"/>
                    <a:pt x="37459" y="175873"/>
                  </a:cubicBezTo>
                  <a:cubicBezTo>
                    <a:pt x="33940" y="175681"/>
                    <a:pt x="30419" y="175425"/>
                    <a:pt x="26835" y="175041"/>
                  </a:cubicBezTo>
                  <a:cubicBezTo>
                    <a:pt x="20818" y="174401"/>
                    <a:pt x="7505" y="170945"/>
                    <a:pt x="5649" y="168897"/>
                  </a:cubicBezTo>
                  <a:cubicBezTo>
                    <a:pt x="4497" y="167488"/>
                    <a:pt x="2449" y="167360"/>
                    <a:pt x="1105" y="168577"/>
                  </a:cubicBezTo>
                  <a:cubicBezTo>
                    <a:pt x="-176" y="169729"/>
                    <a:pt x="-367" y="171713"/>
                    <a:pt x="656" y="173121"/>
                  </a:cubicBezTo>
                  <a:close/>
                  <a:moveTo>
                    <a:pt x="241956" y="501403"/>
                  </a:moveTo>
                  <a:cubicBezTo>
                    <a:pt x="257445" y="495130"/>
                    <a:pt x="271462" y="491930"/>
                    <a:pt x="285479" y="491226"/>
                  </a:cubicBezTo>
                  <a:cubicBezTo>
                    <a:pt x="263526" y="498971"/>
                    <a:pt x="245092" y="514204"/>
                    <a:pt x="227235" y="529053"/>
                  </a:cubicBezTo>
                  <a:cubicBezTo>
                    <a:pt x="217890" y="536798"/>
                    <a:pt x="208289" y="544862"/>
                    <a:pt x="198240" y="551711"/>
                  </a:cubicBezTo>
                  <a:cubicBezTo>
                    <a:pt x="197153" y="552479"/>
                    <a:pt x="196832" y="554015"/>
                    <a:pt x="197536" y="555167"/>
                  </a:cubicBezTo>
                  <a:cubicBezTo>
                    <a:pt x="198177" y="556127"/>
                    <a:pt x="199328" y="556511"/>
                    <a:pt x="200353" y="556127"/>
                  </a:cubicBezTo>
                  <a:cubicBezTo>
                    <a:pt x="200545" y="556063"/>
                    <a:pt x="200672" y="555999"/>
                    <a:pt x="200865" y="555871"/>
                  </a:cubicBezTo>
                  <a:cubicBezTo>
                    <a:pt x="211041" y="548895"/>
                    <a:pt x="220770" y="540830"/>
                    <a:pt x="230179" y="532958"/>
                  </a:cubicBezTo>
                  <a:cubicBezTo>
                    <a:pt x="247653" y="518364"/>
                    <a:pt x="265766" y="503387"/>
                    <a:pt x="286952" y="495963"/>
                  </a:cubicBezTo>
                  <a:cubicBezTo>
                    <a:pt x="281639" y="503899"/>
                    <a:pt x="275302" y="512156"/>
                    <a:pt x="267046" y="519452"/>
                  </a:cubicBezTo>
                  <a:cubicBezTo>
                    <a:pt x="254757" y="530269"/>
                    <a:pt x="241380" y="539998"/>
                    <a:pt x="227299" y="548319"/>
                  </a:cubicBezTo>
                  <a:cubicBezTo>
                    <a:pt x="223651" y="550495"/>
                    <a:pt x="196896" y="563552"/>
                    <a:pt x="187935" y="567328"/>
                  </a:cubicBezTo>
                  <a:cubicBezTo>
                    <a:pt x="185695" y="551903"/>
                    <a:pt x="196320" y="537054"/>
                    <a:pt x="201185" y="531101"/>
                  </a:cubicBezTo>
                  <a:cubicBezTo>
                    <a:pt x="211937" y="518108"/>
                    <a:pt x="226019" y="507804"/>
                    <a:pt x="241892" y="501467"/>
                  </a:cubicBezTo>
                  <a:close/>
                  <a:moveTo>
                    <a:pt x="78423" y="128637"/>
                  </a:moveTo>
                  <a:cubicBezTo>
                    <a:pt x="79319" y="140990"/>
                    <a:pt x="82199" y="152575"/>
                    <a:pt x="85144" y="163712"/>
                  </a:cubicBezTo>
                  <a:cubicBezTo>
                    <a:pt x="75862" y="146175"/>
                    <a:pt x="68886" y="128957"/>
                    <a:pt x="64597" y="112316"/>
                  </a:cubicBezTo>
                  <a:cubicBezTo>
                    <a:pt x="62614" y="104635"/>
                    <a:pt x="62293" y="96443"/>
                    <a:pt x="61974" y="88506"/>
                  </a:cubicBezTo>
                  <a:cubicBezTo>
                    <a:pt x="61461" y="75769"/>
                    <a:pt x="60949" y="62648"/>
                    <a:pt x="53909" y="50487"/>
                  </a:cubicBezTo>
                  <a:cubicBezTo>
                    <a:pt x="53205" y="49335"/>
                    <a:pt x="51733" y="48951"/>
                    <a:pt x="50645" y="49655"/>
                  </a:cubicBezTo>
                  <a:cubicBezTo>
                    <a:pt x="49492" y="50359"/>
                    <a:pt x="49109" y="51895"/>
                    <a:pt x="49813" y="53047"/>
                  </a:cubicBezTo>
                  <a:cubicBezTo>
                    <a:pt x="56213" y="64120"/>
                    <a:pt x="56661" y="76089"/>
                    <a:pt x="57173" y="88762"/>
                  </a:cubicBezTo>
                  <a:cubicBezTo>
                    <a:pt x="57493" y="96955"/>
                    <a:pt x="57813" y="105404"/>
                    <a:pt x="59925" y="113596"/>
                  </a:cubicBezTo>
                  <a:cubicBezTo>
                    <a:pt x="64150" y="130109"/>
                    <a:pt x="70935" y="147199"/>
                    <a:pt x="79959" y="164480"/>
                  </a:cubicBezTo>
                  <a:cubicBezTo>
                    <a:pt x="79575" y="164032"/>
                    <a:pt x="79127" y="163520"/>
                    <a:pt x="78743" y="163072"/>
                  </a:cubicBezTo>
                  <a:cubicBezTo>
                    <a:pt x="76311" y="160384"/>
                    <a:pt x="73943" y="157696"/>
                    <a:pt x="71639" y="154943"/>
                  </a:cubicBezTo>
                  <a:cubicBezTo>
                    <a:pt x="53333" y="132990"/>
                    <a:pt x="43668" y="105788"/>
                    <a:pt x="41236" y="69369"/>
                  </a:cubicBezTo>
                  <a:cubicBezTo>
                    <a:pt x="40660" y="60408"/>
                    <a:pt x="40724" y="51255"/>
                    <a:pt x="40788" y="42359"/>
                  </a:cubicBezTo>
                  <a:cubicBezTo>
                    <a:pt x="40852" y="33014"/>
                    <a:pt x="40916" y="23477"/>
                    <a:pt x="40276" y="13940"/>
                  </a:cubicBezTo>
                  <a:cubicBezTo>
                    <a:pt x="40276" y="13940"/>
                    <a:pt x="40276" y="13940"/>
                    <a:pt x="40340" y="14004"/>
                  </a:cubicBezTo>
                  <a:cubicBezTo>
                    <a:pt x="41492" y="15092"/>
                    <a:pt x="42452" y="16052"/>
                    <a:pt x="43028" y="16756"/>
                  </a:cubicBezTo>
                  <a:cubicBezTo>
                    <a:pt x="47188" y="21877"/>
                    <a:pt x="50773" y="26485"/>
                    <a:pt x="53973" y="30966"/>
                  </a:cubicBezTo>
                  <a:cubicBezTo>
                    <a:pt x="61653" y="41654"/>
                    <a:pt x="67478" y="51639"/>
                    <a:pt x="71830" y="61496"/>
                  </a:cubicBezTo>
                  <a:cubicBezTo>
                    <a:pt x="74903" y="68409"/>
                    <a:pt x="76887" y="75705"/>
                    <a:pt x="77783" y="83642"/>
                  </a:cubicBezTo>
                  <a:cubicBezTo>
                    <a:pt x="78743" y="91642"/>
                    <a:pt x="78487" y="99963"/>
                    <a:pt x="78295" y="107964"/>
                  </a:cubicBezTo>
                  <a:cubicBezTo>
                    <a:pt x="78103" y="114748"/>
                    <a:pt x="77911" y="121789"/>
                    <a:pt x="78423" y="128637"/>
                  </a:cubicBezTo>
                  <a:close/>
                  <a:moveTo>
                    <a:pt x="155613" y="227717"/>
                  </a:moveTo>
                  <a:cubicBezTo>
                    <a:pt x="153693" y="232390"/>
                    <a:pt x="151900" y="236998"/>
                    <a:pt x="150300" y="241670"/>
                  </a:cubicBezTo>
                  <a:cubicBezTo>
                    <a:pt x="148956" y="223301"/>
                    <a:pt x="149660" y="207300"/>
                    <a:pt x="152604" y="191234"/>
                  </a:cubicBezTo>
                  <a:cubicBezTo>
                    <a:pt x="155805" y="173761"/>
                    <a:pt x="158301" y="155328"/>
                    <a:pt x="151453" y="139262"/>
                  </a:cubicBezTo>
                  <a:cubicBezTo>
                    <a:pt x="150941" y="137982"/>
                    <a:pt x="149468" y="137470"/>
                    <a:pt x="148317" y="137982"/>
                  </a:cubicBezTo>
                  <a:cubicBezTo>
                    <a:pt x="147100" y="138558"/>
                    <a:pt x="146524" y="140030"/>
                    <a:pt x="147100" y="141246"/>
                  </a:cubicBezTo>
                  <a:cubicBezTo>
                    <a:pt x="153373" y="156032"/>
                    <a:pt x="151068" y="172865"/>
                    <a:pt x="147932" y="190274"/>
                  </a:cubicBezTo>
                  <a:cubicBezTo>
                    <a:pt x="144476" y="209348"/>
                    <a:pt x="144028" y="228229"/>
                    <a:pt x="146396" y="250823"/>
                  </a:cubicBezTo>
                  <a:cubicBezTo>
                    <a:pt x="142492" y="240006"/>
                    <a:pt x="138716" y="228869"/>
                    <a:pt x="136603" y="217604"/>
                  </a:cubicBezTo>
                  <a:cubicBezTo>
                    <a:pt x="133083" y="198339"/>
                    <a:pt x="132508" y="181250"/>
                    <a:pt x="134812" y="165376"/>
                  </a:cubicBezTo>
                  <a:cubicBezTo>
                    <a:pt x="136220" y="155840"/>
                    <a:pt x="138780" y="146303"/>
                    <a:pt x="141212" y="137022"/>
                  </a:cubicBezTo>
                  <a:cubicBezTo>
                    <a:pt x="143772" y="127549"/>
                    <a:pt x="146332" y="117821"/>
                    <a:pt x="147804" y="107836"/>
                  </a:cubicBezTo>
                  <a:cubicBezTo>
                    <a:pt x="156381" y="125757"/>
                    <a:pt x="164701" y="145407"/>
                    <a:pt x="166750" y="165824"/>
                  </a:cubicBezTo>
                  <a:cubicBezTo>
                    <a:pt x="168414" y="182466"/>
                    <a:pt x="166046" y="200131"/>
                    <a:pt x="159837" y="216900"/>
                  </a:cubicBezTo>
                  <a:cubicBezTo>
                    <a:pt x="158493" y="220613"/>
                    <a:pt x="157021" y="224133"/>
                    <a:pt x="155613" y="227589"/>
                  </a:cubicBezTo>
                  <a:close/>
                  <a:moveTo>
                    <a:pt x="212898" y="330829"/>
                  </a:moveTo>
                  <a:cubicBezTo>
                    <a:pt x="212129" y="331598"/>
                    <a:pt x="211490" y="332110"/>
                    <a:pt x="210914" y="332558"/>
                  </a:cubicBezTo>
                  <a:cubicBezTo>
                    <a:pt x="212386" y="326605"/>
                    <a:pt x="213666" y="320653"/>
                    <a:pt x="214882" y="314828"/>
                  </a:cubicBezTo>
                  <a:cubicBezTo>
                    <a:pt x="216930" y="304779"/>
                    <a:pt x="218978" y="294347"/>
                    <a:pt x="222626" y="284426"/>
                  </a:cubicBezTo>
                  <a:lnTo>
                    <a:pt x="224931" y="278217"/>
                  </a:lnTo>
                  <a:cubicBezTo>
                    <a:pt x="230179" y="264200"/>
                    <a:pt x="235684" y="249735"/>
                    <a:pt x="235107" y="234118"/>
                  </a:cubicBezTo>
                  <a:cubicBezTo>
                    <a:pt x="235107" y="232774"/>
                    <a:pt x="233955" y="231686"/>
                    <a:pt x="232611" y="231750"/>
                  </a:cubicBezTo>
                  <a:cubicBezTo>
                    <a:pt x="231267" y="231750"/>
                    <a:pt x="230243" y="232966"/>
                    <a:pt x="230307" y="234310"/>
                  </a:cubicBezTo>
                  <a:cubicBezTo>
                    <a:pt x="230819" y="248839"/>
                    <a:pt x="225570" y="262856"/>
                    <a:pt x="220450" y="276425"/>
                  </a:cubicBezTo>
                  <a:lnTo>
                    <a:pt x="218146" y="282698"/>
                  </a:lnTo>
                  <a:cubicBezTo>
                    <a:pt x="214370" y="292938"/>
                    <a:pt x="212258" y="303563"/>
                    <a:pt x="210209" y="313868"/>
                  </a:cubicBezTo>
                  <a:cubicBezTo>
                    <a:pt x="209121" y="319245"/>
                    <a:pt x="207969" y="324749"/>
                    <a:pt x="206625" y="330189"/>
                  </a:cubicBezTo>
                  <a:cubicBezTo>
                    <a:pt x="206177" y="328205"/>
                    <a:pt x="205793" y="325901"/>
                    <a:pt x="205537" y="324173"/>
                  </a:cubicBezTo>
                  <a:lnTo>
                    <a:pt x="205089" y="321677"/>
                  </a:lnTo>
                  <a:cubicBezTo>
                    <a:pt x="201568" y="301451"/>
                    <a:pt x="202785" y="280457"/>
                    <a:pt x="208546" y="261064"/>
                  </a:cubicBezTo>
                  <a:cubicBezTo>
                    <a:pt x="212514" y="247751"/>
                    <a:pt x="218594" y="234950"/>
                    <a:pt x="224483" y="222597"/>
                  </a:cubicBezTo>
                  <a:lnTo>
                    <a:pt x="244260" y="181058"/>
                  </a:lnTo>
                  <a:cubicBezTo>
                    <a:pt x="246500" y="196675"/>
                    <a:pt x="248164" y="212484"/>
                    <a:pt x="249125" y="228165"/>
                  </a:cubicBezTo>
                  <a:cubicBezTo>
                    <a:pt x="250021" y="242822"/>
                    <a:pt x="250085" y="255047"/>
                    <a:pt x="247653" y="267016"/>
                  </a:cubicBezTo>
                  <a:cubicBezTo>
                    <a:pt x="244452" y="282570"/>
                    <a:pt x="236707" y="296907"/>
                    <a:pt x="230307" y="307660"/>
                  </a:cubicBezTo>
                  <a:cubicBezTo>
                    <a:pt x="225506" y="315724"/>
                    <a:pt x="220066" y="324173"/>
                    <a:pt x="212962" y="330829"/>
                  </a:cubicBezTo>
                  <a:close/>
                  <a:moveTo>
                    <a:pt x="276583" y="424085"/>
                  </a:moveTo>
                  <a:cubicBezTo>
                    <a:pt x="283431" y="393426"/>
                    <a:pt x="288104" y="362128"/>
                    <a:pt x="290152" y="330829"/>
                  </a:cubicBezTo>
                  <a:cubicBezTo>
                    <a:pt x="290215" y="329485"/>
                    <a:pt x="289256" y="328269"/>
                    <a:pt x="287911" y="328205"/>
                  </a:cubicBezTo>
                  <a:cubicBezTo>
                    <a:pt x="286567" y="328141"/>
                    <a:pt x="285415" y="329165"/>
                    <a:pt x="285352" y="330509"/>
                  </a:cubicBezTo>
                  <a:cubicBezTo>
                    <a:pt x="283303" y="361744"/>
                    <a:pt x="278631" y="392978"/>
                    <a:pt x="271783" y="423509"/>
                  </a:cubicBezTo>
                  <a:cubicBezTo>
                    <a:pt x="271655" y="423061"/>
                    <a:pt x="271526" y="422613"/>
                    <a:pt x="271462" y="422165"/>
                  </a:cubicBezTo>
                  <a:cubicBezTo>
                    <a:pt x="266278" y="401171"/>
                    <a:pt x="261350" y="381393"/>
                    <a:pt x="264102" y="360400"/>
                  </a:cubicBezTo>
                  <a:cubicBezTo>
                    <a:pt x="266790" y="339662"/>
                    <a:pt x="273766" y="319885"/>
                    <a:pt x="280679" y="301387"/>
                  </a:cubicBezTo>
                  <a:cubicBezTo>
                    <a:pt x="284327" y="291658"/>
                    <a:pt x="288488" y="281738"/>
                    <a:pt x="295785" y="275977"/>
                  </a:cubicBezTo>
                  <a:cubicBezTo>
                    <a:pt x="307433" y="305227"/>
                    <a:pt x="311977" y="330765"/>
                    <a:pt x="309801" y="353807"/>
                  </a:cubicBezTo>
                  <a:cubicBezTo>
                    <a:pt x="307049" y="382482"/>
                    <a:pt x="292904" y="403411"/>
                    <a:pt x="276583" y="424213"/>
                  </a:cubicBezTo>
                  <a:close/>
                  <a:moveTo>
                    <a:pt x="278055" y="434838"/>
                  </a:moveTo>
                  <a:cubicBezTo>
                    <a:pt x="299561" y="432598"/>
                    <a:pt x="321323" y="435542"/>
                    <a:pt x="341548" y="443542"/>
                  </a:cubicBezTo>
                  <a:cubicBezTo>
                    <a:pt x="342124" y="443734"/>
                    <a:pt x="342700" y="443734"/>
                    <a:pt x="343212" y="443542"/>
                  </a:cubicBezTo>
                  <a:cubicBezTo>
                    <a:pt x="343852" y="443286"/>
                    <a:pt x="344364" y="442774"/>
                    <a:pt x="344620" y="442070"/>
                  </a:cubicBezTo>
                  <a:cubicBezTo>
                    <a:pt x="345068" y="440790"/>
                    <a:pt x="344492" y="439382"/>
                    <a:pt x="343212" y="438870"/>
                  </a:cubicBezTo>
                  <a:cubicBezTo>
                    <a:pt x="323242" y="430933"/>
                    <a:pt x="301737" y="427861"/>
                    <a:pt x="280487" y="429653"/>
                  </a:cubicBezTo>
                  <a:cubicBezTo>
                    <a:pt x="283623" y="425685"/>
                    <a:pt x="286696" y="421717"/>
                    <a:pt x="289640" y="417684"/>
                  </a:cubicBezTo>
                  <a:cubicBezTo>
                    <a:pt x="290792" y="417556"/>
                    <a:pt x="291880" y="416788"/>
                    <a:pt x="292328" y="415572"/>
                  </a:cubicBezTo>
                  <a:cubicBezTo>
                    <a:pt x="292456" y="415508"/>
                    <a:pt x="292840" y="415188"/>
                    <a:pt x="293928" y="414932"/>
                  </a:cubicBezTo>
                  <a:cubicBezTo>
                    <a:pt x="304041" y="412436"/>
                    <a:pt x="314986" y="416212"/>
                    <a:pt x="324331" y="420181"/>
                  </a:cubicBezTo>
                  <a:cubicBezTo>
                    <a:pt x="344108" y="428693"/>
                    <a:pt x="362541" y="439894"/>
                    <a:pt x="379247" y="453527"/>
                  </a:cubicBezTo>
                  <a:cubicBezTo>
                    <a:pt x="363053" y="456279"/>
                    <a:pt x="346412" y="458712"/>
                    <a:pt x="329963" y="458456"/>
                  </a:cubicBezTo>
                  <a:cubicBezTo>
                    <a:pt x="318186" y="458264"/>
                    <a:pt x="309290" y="456535"/>
                    <a:pt x="301865" y="453143"/>
                  </a:cubicBezTo>
                  <a:cubicBezTo>
                    <a:pt x="292840" y="448983"/>
                    <a:pt x="285288" y="441814"/>
                    <a:pt x="278055" y="434838"/>
                  </a:cubicBezTo>
                  <a:close/>
                  <a:moveTo>
                    <a:pt x="255077" y="428437"/>
                  </a:moveTo>
                  <a:cubicBezTo>
                    <a:pt x="226402" y="413972"/>
                    <a:pt x="194912" y="404947"/>
                    <a:pt x="163230" y="402131"/>
                  </a:cubicBezTo>
                  <a:cubicBezTo>
                    <a:pt x="161950" y="402003"/>
                    <a:pt x="160733" y="403027"/>
                    <a:pt x="160605" y="404371"/>
                  </a:cubicBezTo>
                  <a:cubicBezTo>
                    <a:pt x="160478" y="405715"/>
                    <a:pt x="161501" y="406931"/>
                    <a:pt x="162782" y="407060"/>
                  </a:cubicBezTo>
                  <a:cubicBezTo>
                    <a:pt x="194848" y="409876"/>
                    <a:pt x="226595" y="419284"/>
                    <a:pt x="255397" y="434198"/>
                  </a:cubicBezTo>
                  <a:cubicBezTo>
                    <a:pt x="247972" y="433238"/>
                    <a:pt x="240932" y="433558"/>
                    <a:pt x="233635" y="433942"/>
                  </a:cubicBezTo>
                  <a:cubicBezTo>
                    <a:pt x="230243" y="434134"/>
                    <a:pt x="226723" y="434262"/>
                    <a:pt x="223010" y="434326"/>
                  </a:cubicBezTo>
                  <a:cubicBezTo>
                    <a:pt x="207585" y="434582"/>
                    <a:pt x="192096" y="432598"/>
                    <a:pt x="176927" y="428373"/>
                  </a:cubicBezTo>
                  <a:cubicBezTo>
                    <a:pt x="161822" y="424213"/>
                    <a:pt x="147420" y="417940"/>
                    <a:pt x="134108" y="409812"/>
                  </a:cubicBezTo>
                  <a:cubicBezTo>
                    <a:pt x="127579" y="405843"/>
                    <a:pt x="121307" y="401363"/>
                    <a:pt x="115482" y="396563"/>
                  </a:cubicBezTo>
                  <a:cubicBezTo>
                    <a:pt x="114842" y="396051"/>
                    <a:pt x="112858" y="393874"/>
                    <a:pt x="110938" y="391826"/>
                  </a:cubicBezTo>
                  <a:cubicBezTo>
                    <a:pt x="108506" y="389202"/>
                    <a:pt x="106521" y="387090"/>
                    <a:pt x="104857" y="385490"/>
                  </a:cubicBezTo>
                  <a:cubicBezTo>
                    <a:pt x="130907" y="382994"/>
                    <a:pt x="160029" y="381457"/>
                    <a:pt x="187616" y="387474"/>
                  </a:cubicBezTo>
                  <a:cubicBezTo>
                    <a:pt x="204001" y="391058"/>
                    <a:pt x="218786" y="397139"/>
                    <a:pt x="231651" y="405587"/>
                  </a:cubicBezTo>
                  <a:cubicBezTo>
                    <a:pt x="240484" y="411412"/>
                    <a:pt x="247908" y="419797"/>
                    <a:pt x="254949" y="428373"/>
                  </a:cubicBezTo>
                  <a:close/>
                  <a:moveTo>
                    <a:pt x="187295" y="325197"/>
                  </a:moveTo>
                  <a:cubicBezTo>
                    <a:pt x="190688" y="327629"/>
                    <a:pt x="193568" y="330637"/>
                    <a:pt x="196384" y="333838"/>
                  </a:cubicBezTo>
                  <a:cubicBezTo>
                    <a:pt x="191328" y="332238"/>
                    <a:pt x="185952" y="331341"/>
                    <a:pt x="180639" y="330829"/>
                  </a:cubicBezTo>
                  <a:cubicBezTo>
                    <a:pt x="174175" y="330189"/>
                    <a:pt x="167646" y="329741"/>
                    <a:pt x="161182" y="329357"/>
                  </a:cubicBezTo>
                  <a:cubicBezTo>
                    <a:pt x="139740" y="327949"/>
                    <a:pt x="117530" y="326477"/>
                    <a:pt x="98264" y="316940"/>
                  </a:cubicBezTo>
                  <a:cubicBezTo>
                    <a:pt x="97048" y="316364"/>
                    <a:pt x="95641" y="316876"/>
                    <a:pt x="95064" y="318092"/>
                  </a:cubicBezTo>
                  <a:cubicBezTo>
                    <a:pt x="94488" y="319309"/>
                    <a:pt x="95064" y="320781"/>
                    <a:pt x="96216" y="321421"/>
                  </a:cubicBezTo>
                  <a:cubicBezTo>
                    <a:pt x="116314" y="331341"/>
                    <a:pt x="138972" y="332814"/>
                    <a:pt x="160925" y="334286"/>
                  </a:cubicBezTo>
                  <a:cubicBezTo>
                    <a:pt x="167390" y="334734"/>
                    <a:pt x="173855" y="335118"/>
                    <a:pt x="180255" y="335758"/>
                  </a:cubicBezTo>
                  <a:cubicBezTo>
                    <a:pt x="188128" y="336526"/>
                    <a:pt x="196960" y="337934"/>
                    <a:pt x="203681" y="342926"/>
                  </a:cubicBezTo>
                  <a:cubicBezTo>
                    <a:pt x="201633" y="343438"/>
                    <a:pt x="199585" y="343951"/>
                    <a:pt x="197600" y="344463"/>
                  </a:cubicBezTo>
                  <a:cubicBezTo>
                    <a:pt x="190432" y="346319"/>
                    <a:pt x="183071" y="348175"/>
                    <a:pt x="175775" y="349455"/>
                  </a:cubicBezTo>
                  <a:cubicBezTo>
                    <a:pt x="150364" y="353807"/>
                    <a:pt x="125211" y="342606"/>
                    <a:pt x="99545" y="329741"/>
                  </a:cubicBezTo>
                  <a:cubicBezTo>
                    <a:pt x="85208" y="322573"/>
                    <a:pt x="70807" y="314444"/>
                    <a:pt x="63446" y="301707"/>
                  </a:cubicBezTo>
                  <a:cubicBezTo>
                    <a:pt x="78871" y="305355"/>
                    <a:pt x="94873" y="305995"/>
                    <a:pt x="110361" y="306636"/>
                  </a:cubicBezTo>
                  <a:cubicBezTo>
                    <a:pt x="118810" y="306956"/>
                    <a:pt x="127579" y="307340"/>
                    <a:pt x="136091" y="308172"/>
                  </a:cubicBezTo>
                  <a:lnTo>
                    <a:pt x="136091" y="308172"/>
                  </a:lnTo>
                  <a:cubicBezTo>
                    <a:pt x="157725" y="310284"/>
                    <a:pt x="174494" y="315852"/>
                    <a:pt x="187360" y="325197"/>
                  </a:cubicBezTo>
                  <a:close/>
                  <a:moveTo>
                    <a:pt x="13714" y="178881"/>
                  </a:moveTo>
                  <a:cubicBezTo>
                    <a:pt x="19538" y="180482"/>
                    <a:pt x="25426" y="181442"/>
                    <a:pt x="26643" y="181570"/>
                  </a:cubicBezTo>
                  <a:cubicBezTo>
                    <a:pt x="30355" y="181954"/>
                    <a:pt x="33940" y="182210"/>
                    <a:pt x="37523" y="182402"/>
                  </a:cubicBezTo>
                  <a:cubicBezTo>
                    <a:pt x="45780" y="182914"/>
                    <a:pt x="53653" y="183362"/>
                    <a:pt x="61718" y="185922"/>
                  </a:cubicBezTo>
                  <a:cubicBezTo>
                    <a:pt x="69526" y="188354"/>
                    <a:pt x="76887" y="192258"/>
                    <a:pt x="84183" y="197827"/>
                  </a:cubicBezTo>
                  <a:cubicBezTo>
                    <a:pt x="93208" y="204675"/>
                    <a:pt x="100825" y="212932"/>
                    <a:pt x="109914" y="223045"/>
                  </a:cubicBezTo>
                  <a:cubicBezTo>
                    <a:pt x="111770" y="225093"/>
                    <a:pt x="113497" y="227269"/>
                    <a:pt x="115290" y="229317"/>
                  </a:cubicBezTo>
                  <a:cubicBezTo>
                    <a:pt x="117402" y="232582"/>
                    <a:pt x="119514" y="235846"/>
                    <a:pt x="121882" y="239174"/>
                  </a:cubicBezTo>
                  <a:cubicBezTo>
                    <a:pt x="116570" y="235846"/>
                    <a:pt x="110874" y="233158"/>
                    <a:pt x="105305" y="230469"/>
                  </a:cubicBezTo>
                  <a:lnTo>
                    <a:pt x="102873" y="229253"/>
                  </a:lnTo>
                  <a:cubicBezTo>
                    <a:pt x="82840" y="219525"/>
                    <a:pt x="63318" y="208260"/>
                    <a:pt x="44884" y="195651"/>
                  </a:cubicBezTo>
                  <a:cubicBezTo>
                    <a:pt x="43796" y="194883"/>
                    <a:pt x="42260" y="195203"/>
                    <a:pt x="41556" y="196355"/>
                  </a:cubicBezTo>
                  <a:cubicBezTo>
                    <a:pt x="40852" y="197507"/>
                    <a:pt x="41108" y="199043"/>
                    <a:pt x="42260" y="199811"/>
                  </a:cubicBezTo>
                  <a:cubicBezTo>
                    <a:pt x="60885" y="212484"/>
                    <a:pt x="80599" y="223941"/>
                    <a:pt x="100889" y="233734"/>
                  </a:cubicBezTo>
                  <a:lnTo>
                    <a:pt x="103321" y="234950"/>
                  </a:lnTo>
                  <a:cubicBezTo>
                    <a:pt x="110553" y="238406"/>
                    <a:pt x="117914" y="241990"/>
                    <a:pt x="124251" y="246727"/>
                  </a:cubicBezTo>
                  <a:cubicBezTo>
                    <a:pt x="123483" y="246471"/>
                    <a:pt x="122779" y="246215"/>
                    <a:pt x="122266" y="246023"/>
                  </a:cubicBezTo>
                  <a:cubicBezTo>
                    <a:pt x="112346" y="242054"/>
                    <a:pt x="102041" y="239686"/>
                    <a:pt x="92056" y="237382"/>
                  </a:cubicBezTo>
                  <a:cubicBezTo>
                    <a:pt x="72982" y="233030"/>
                    <a:pt x="54997" y="228869"/>
                    <a:pt x="39828" y="214468"/>
                  </a:cubicBezTo>
                  <a:cubicBezTo>
                    <a:pt x="32211" y="207172"/>
                    <a:pt x="26451" y="198339"/>
                    <a:pt x="20370" y="188930"/>
                  </a:cubicBezTo>
                  <a:cubicBezTo>
                    <a:pt x="18194" y="185602"/>
                    <a:pt x="16018" y="182210"/>
                    <a:pt x="13714" y="1788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0" name="Google Shape;7159;p74">
              <a:extLst>
                <a:ext uri="{FF2B5EF4-FFF2-40B4-BE49-F238E27FC236}">
                  <a16:creationId xmlns:a16="http://schemas.microsoft.com/office/drawing/2014/main" id="{CD24A08E-91AE-13AB-5DE7-4E5FAFB103EE}"/>
                </a:ext>
              </a:extLst>
            </p:cNvPr>
            <p:cNvSpPr/>
            <p:nvPr/>
          </p:nvSpPr>
          <p:spPr>
            <a:xfrm>
              <a:off x="11426137" y="323147"/>
              <a:ext cx="347922" cy="620782"/>
            </a:xfrm>
            <a:custGeom>
              <a:avLst/>
              <a:gdLst/>
              <a:ahLst/>
              <a:cxnLst/>
              <a:rect l="l" t="t" r="r" b="b"/>
              <a:pathLst>
                <a:path w="347922" h="620782" extrusionOk="0">
                  <a:moveTo>
                    <a:pt x="346892" y="151600"/>
                  </a:moveTo>
                  <a:cubicBezTo>
                    <a:pt x="345676" y="150512"/>
                    <a:pt x="343884" y="150704"/>
                    <a:pt x="342795" y="151920"/>
                  </a:cubicBezTo>
                  <a:cubicBezTo>
                    <a:pt x="341131" y="153776"/>
                    <a:pt x="329162" y="157104"/>
                    <a:pt x="323786" y="157744"/>
                  </a:cubicBezTo>
                  <a:cubicBezTo>
                    <a:pt x="320522" y="158128"/>
                    <a:pt x="317385" y="158384"/>
                    <a:pt x="314185" y="158640"/>
                  </a:cubicBezTo>
                  <a:cubicBezTo>
                    <a:pt x="306696" y="159216"/>
                    <a:pt x="298952" y="159792"/>
                    <a:pt x="291079" y="162417"/>
                  </a:cubicBezTo>
                  <a:cubicBezTo>
                    <a:pt x="283462" y="164977"/>
                    <a:pt x="276294" y="168881"/>
                    <a:pt x="269253" y="174386"/>
                  </a:cubicBezTo>
                  <a:lnTo>
                    <a:pt x="269253" y="174386"/>
                  </a:lnTo>
                  <a:cubicBezTo>
                    <a:pt x="265221" y="177522"/>
                    <a:pt x="261573" y="180978"/>
                    <a:pt x="257924" y="184690"/>
                  </a:cubicBezTo>
                  <a:cubicBezTo>
                    <a:pt x="258756" y="183090"/>
                    <a:pt x="259524" y="181490"/>
                    <a:pt x="260357" y="179890"/>
                  </a:cubicBezTo>
                  <a:cubicBezTo>
                    <a:pt x="261189" y="178226"/>
                    <a:pt x="262085" y="176562"/>
                    <a:pt x="262917" y="174898"/>
                  </a:cubicBezTo>
                  <a:cubicBezTo>
                    <a:pt x="264198" y="175090"/>
                    <a:pt x="265477" y="174514"/>
                    <a:pt x="266053" y="173233"/>
                  </a:cubicBezTo>
                  <a:cubicBezTo>
                    <a:pt x="269638" y="165233"/>
                    <a:pt x="275398" y="158640"/>
                    <a:pt x="281479" y="151664"/>
                  </a:cubicBezTo>
                  <a:cubicBezTo>
                    <a:pt x="283655" y="149168"/>
                    <a:pt x="285895" y="146671"/>
                    <a:pt x="287943" y="144047"/>
                  </a:cubicBezTo>
                  <a:cubicBezTo>
                    <a:pt x="305033" y="122989"/>
                    <a:pt x="313865" y="97195"/>
                    <a:pt x="315657" y="62953"/>
                  </a:cubicBezTo>
                  <a:cubicBezTo>
                    <a:pt x="316106" y="54632"/>
                    <a:pt x="315913" y="46247"/>
                    <a:pt x="315721" y="38119"/>
                  </a:cubicBezTo>
                  <a:cubicBezTo>
                    <a:pt x="315465" y="26662"/>
                    <a:pt x="315209" y="14885"/>
                    <a:pt x="316745" y="3428"/>
                  </a:cubicBezTo>
                  <a:cubicBezTo>
                    <a:pt x="316745" y="3428"/>
                    <a:pt x="316745" y="3428"/>
                    <a:pt x="316745" y="3428"/>
                  </a:cubicBezTo>
                  <a:cubicBezTo>
                    <a:pt x="316938" y="1828"/>
                    <a:pt x="315913" y="292"/>
                    <a:pt x="314313" y="36"/>
                  </a:cubicBezTo>
                  <a:cubicBezTo>
                    <a:pt x="312713" y="-220"/>
                    <a:pt x="311305" y="932"/>
                    <a:pt x="311049" y="2532"/>
                  </a:cubicBezTo>
                  <a:cubicBezTo>
                    <a:pt x="310664" y="3684"/>
                    <a:pt x="307528" y="6884"/>
                    <a:pt x="305992" y="8420"/>
                  </a:cubicBezTo>
                  <a:cubicBezTo>
                    <a:pt x="304777" y="9636"/>
                    <a:pt x="303752" y="10661"/>
                    <a:pt x="303176" y="11429"/>
                  </a:cubicBezTo>
                  <a:cubicBezTo>
                    <a:pt x="299400" y="16165"/>
                    <a:pt x="296136" y="20517"/>
                    <a:pt x="293255" y="24678"/>
                  </a:cubicBezTo>
                  <a:cubicBezTo>
                    <a:pt x="286215" y="34726"/>
                    <a:pt x="280903" y="44199"/>
                    <a:pt x="276934" y="53480"/>
                  </a:cubicBezTo>
                  <a:cubicBezTo>
                    <a:pt x="273990" y="60328"/>
                    <a:pt x="272198" y="67497"/>
                    <a:pt x="271366" y="75306"/>
                  </a:cubicBezTo>
                  <a:cubicBezTo>
                    <a:pt x="270534" y="82986"/>
                    <a:pt x="270854" y="90731"/>
                    <a:pt x="271174" y="98155"/>
                  </a:cubicBezTo>
                  <a:cubicBezTo>
                    <a:pt x="271430" y="104108"/>
                    <a:pt x="271686" y="110316"/>
                    <a:pt x="271302" y="116205"/>
                  </a:cubicBezTo>
                  <a:cubicBezTo>
                    <a:pt x="270661" y="127406"/>
                    <a:pt x="268102" y="137647"/>
                    <a:pt x="265477" y="148463"/>
                  </a:cubicBezTo>
                  <a:cubicBezTo>
                    <a:pt x="264261" y="153520"/>
                    <a:pt x="263045" y="158704"/>
                    <a:pt x="261957" y="163953"/>
                  </a:cubicBezTo>
                  <a:cubicBezTo>
                    <a:pt x="259589" y="168433"/>
                    <a:pt x="257413" y="172785"/>
                    <a:pt x="255237" y="177074"/>
                  </a:cubicBezTo>
                  <a:cubicBezTo>
                    <a:pt x="250564" y="186290"/>
                    <a:pt x="246019" y="195187"/>
                    <a:pt x="240579" y="204084"/>
                  </a:cubicBezTo>
                  <a:cubicBezTo>
                    <a:pt x="234947" y="210804"/>
                    <a:pt x="229571" y="217781"/>
                    <a:pt x="224450" y="224950"/>
                  </a:cubicBezTo>
                  <a:cubicBezTo>
                    <a:pt x="227331" y="216437"/>
                    <a:pt x="229954" y="207668"/>
                    <a:pt x="231490" y="198707"/>
                  </a:cubicBezTo>
                  <a:cubicBezTo>
                    <a:pt x="234563" y="180594"/>
                    <a:pt x="234883" y="164529"/>
                    <a:pt x="232515" y="149552"/>
                  </a:cubicBezTo>
                  <a:cubicBezTo>
                    <a:pt x="231107" y="140655"/>
                    <a:pt x="228610" y="131822"/>
                    <a:pt x="226242" y="123373"/>
                  </a:cubicBezTo>
                  <a:cubicBezTo>
                    <a:pt x="222978" y="111853"/>
                    <a:pt x="219649" y="100012"/>
                    <a:pt x="219074" y="88043"/>
                  </a:cubicBezTo>
                  <a:cubicBezTo>
                    <a:pt x="219010" y="86699"/>
                    <a:pt x="218049" y="85482"/>
                    <a:pt x="216770" y="85290"/>
                  </a:cubicBezTo>
                  <a:cubicBezTo>
                    <a:pt x="215489" y="85034"/>
                    <a:pt x="214145" y="85674"/>
                    <a:pt x="213569" y="86891"/>
                  </a:cubicBezTo>
                  <a:cubicBezTo>
                    <a:pt x="204480" y="106028"/>
                    <a:pt x="194240" y="127726"/>
                    <a:pt x="192192" y="150832"/>
                  </a:cubicBezTo>
                  <a:cubicBezTo>
                    <a:pt x="190783" y="166769"/>
                    <a:pt x="193279" y="183602"/>
                    <a:pt x="199424" y="199604"/>
                  </a:cubicBezTo>
                  <a:cubicBezTo>
                    <a:pt x="200704" y="202996"/>
                    <a:pt x="202048" y="206196"/>
                    <a:pt x="203393" y="209396"/>
                  </a:cubicBezTo>
                  <a:cubicBezTo>
                    <a:pt x="207745" y="219765"/>
                    <a:pt x="211841" y="229622"/>
                    <a:pt x="212225" y="241527"/>
                  </a:cubicBezTo>
                  <a:cubicBezTo>
                    <a:pt x="198272" y="258744"/>
                    <a:pt x="184318" y="276474"/>
                    <a:pt x="170749" y="294715"/>
                  </a:cubicBezTo>
                  <a:lnTo>
                    <a:pt x="170942" y="293371"/>
                  </a:lnTo>
                  <a:cubicBezTo>
                    <a:pt x="174014" y="274105"/>
                    <a:pt x="172606" y="254264"/>
                    <a:pt x="166909" y="235894"/>
                  </a:cubicBezTo>
                  <a:cubicBezTo>
                    <a:pt x="163069" y="223477"/>
                    <a:pt x="157309" y="211828"/>
                    <a:pt x="151740" y="200500"/>
                  </a:cubicBezTo>
                  <a:lnTo>
                    <a:pt x="129274" y="154864"/>
                  </a:lnTo>
                  <a:cubicBezTo>
                    <a:pt x="128698" y="153712"/>
                    <a:pt x="127482" y="153072"/>
                    <a:pt x="126266" y="153264"/>
                  </a:cubicBezTo>
                  <a:cubicBezTo>
                    <a:pt x="125050" y="153456"/>
                    <a:pt x="124090" y="154480"/>
                    <a:pt x="123898" y="155760"/>
                  </a:cubicBezTo>
                  <a:cubicBezTo>
                    <a:pt x="121274" y="173105"/>
                    <a:pt x="119545" y="190707"/>
                    <a:pt x="118713" y="208244"/>
                  </a:cubicBezTo>
                  <a:cubicBezTo>
                    <a:pt x="118073" y="222005"/>
                    <a:pt x="118137" y="233462"/>
                    <a:pt x="120634" y="244855"/>
                  </a:cubicBezTo>
                  <a:cubicBezTo>
                    <a:pt x="123898" y="259768"/>
                    <a:pt x="131387" y="273145"/>
                    <a:pt x="137531" y="283194"/>
                  </a:cubicBezTo>
                  <a:cubicBezTo>
                    <a:pt x="142203" y="290811"/>
                    <a:pt x="147451" y="298747"/>
                    <a:pt x="154493" y="305148"/>
                  </a:cubicBezTo>
                  <a:cubicBezTo>
                    <a:pt x="156093" y="306620"/>
                    <a:pt x="158141" y="308284"/>
                    <a:pt x="160317" y="309052"/>
                  </a:cubicBezTo>
                  <a:cubicBezTo>
                    <a:pt x="143228" y="332862"/>
                    <a:pt x="127098" y="357504"/>
                    <a:pt x="112697" y="383106"/>
                  </a:cubicBezTo>
                  <a:cubicBezTo>
                    <a:pt x="116922" y="365057"/>
                    <a:pt x="120954" y="346431"/>
                    <a:pt x="118202" y="327102"/>
                  </a:cubicBezTo>
                  <a:cubicBezTo>
                    <a:pt x="115449" y="307836"/>
                    <a:pt x="108793" y="289659"/>
                    <a:pt x="102200" y="272697"/>
                  </a:cubicBezTo>
                  <a:cubicBezTo>
                    <a:pt x="97976" y="261752"/>
                    <a:pt x="92984" y="250680"/>
                    <a:pt x="82871" y="245175"/>
                  </a:cubicBezTo>
                  <a:cubicBezTo>
                    <a:pt x="82167" y="244791"/>
                    <a:pt x="81335" y="244727"/>
                    <a:pt x="80502" y="244983"/>
                  </a:cubicBezTo>
                  <a:cubicBezTo>
                    <a:pt x="79734" y="245303"/>
                    <a:pt x="79094" y="245879"/>
                    <a:pt x="78838" y="246647"/>
                  </a:cubicBezTo>
                  <a:cubicBezTo>
                    <a:pt x="67382" y="275578"/>
                    <a:pt x="62965" y="300604"/>
                    <a:pt x="65461" y="323261"/>
                  </a:cubicBezTo>
                  <a:cubicBezTo>
                    <a:pt x="67509" y="342207"/>
                    <a:pt x="74550" y="357312"/>
                    <a:pt x="83831" y="371201"/>
                  </a:cubicBezTo>
                  <a:cubicBezTo>
                    <a:pt x="74294" y="370177"/>
                    <a:pt x="64757" y="373633"/>
                    <a:pt x="56565" y="377282"/>
                  </a:cubicBezTo>
                  <a:cubicBezTo>
                    <a:pt x="36339" y="386306"/>
                    <a:pt x="17650" y="398403"/>
                    <a:pt x="1009" y="413253"/>
                  </a:cubicBezTo>
                  <a:cubicBezTo>
                    <a:pt x="176" y="414021"/>
                    <a:pt x="-208" y="415237"/>
                    <a:pt x="112" y="416325"/>
                  </a:cubicBezTo>
                  <a:cubicBezTo>
                    <a:pt x="368" y="417285"/>
                    <a:pt x="1072" y="417989"/>
                    <a:pt x="1968" y="418309"/>
                  </a:cubicBezTo>
                  <a:cubicBezTo>
                    <a:pt x="2160" y="418309"/>
                    <a:pt x="2288" y="418437"/>
                    <a:pt x="2481" y="418437"/>
                  </a:cubicBezTo>
                  <a:cubicBezTo>
                    <a:pt x="19378" y="421125"/>
                    <a:pt x="36851" y="423877"/>
                    <a:pt x="54389" y="423301"/>
                  </a:cubicBezTo>
                  <a:cubicBezTo>
                    <a:pt x="65782" y="422917"/>
                    <a:pt x="74550" y="421125"/>
                    <a:pt x="81910" y="417541"/>
                  </a:cubicBezTo>
                  <a:cubicBezTo>
                    <a:pt x="89847" y="413701"/>
                    <a:pt x="96504" y="407684"/>
                    <a:pt x="102521" y="401796"/>
                  </a:cubicBezTo>
                  <a:cubicBezTo>
                    <a:pt x="68341" y="467657"/>
                    <a:pt x="46900" y="539471"/>
                    <a:pt x="52468" y="618005"/>
                  </a:cubicBezTo>
                  <a:cubicBezTo>
                    <a:pt x="52532" y="619221"/>
                    <a:pt x="53364" y="620245"/>
                    <a:pt x="54389" y="620629"/>
                  </a:cubicBezTo>
                  <a:cubicBezTo>
                    <a:pt x="54772" y="620757"/>
                    <a:pt x="55157" y="620821"/>
                    <a:pt x="55540" y="620757"/>
                  </a:cubicBezTo>
                  <a:cubicBezTo>
                    <a:pt x="57140" y="620629"/>
                    <a:pt x="58357" y="619221"/>
                    <a:pt x="58229" y="617557"/>
                  </a:cubicBezTo>
                  <a:cubicBezTo>
                    <a:pt x="54004" y="558224"/>
                    <a:pt x="65590" y="502732"/>
                    <a:pt x="86455" y="450696"/>
                  </a:cubicBezTo>
                  <a:cubicBezTo>
                    <a:pt x="91960" y="459016"/>
                    <a:pt x="98680" y="468169"/>
                    <a:pt x="107961" y="476106"/>
                  </a:cubicBezTo>
                  <a:cubicBezTo>
                    <a:pt x="119481" y="485962"/>
                    <a:pt x="131963" y="494731"/>
                    <a:pt x="145083" y="502220"/>
                  </a:cubicBezTo>
                  <a:cubicBezTo>
                    <a:pt x="145404" y="502412"/>
                    <a:pt x="170110" y="514957"/>
                    <a:pt x="181503" y="519053"/>
                  </a:cubicBezTo>
                  <a:cubicBezTo>
                    <a:pt x="184254" y="520013"/>
                    <a:pt x="186239" y="520525"/>
                    <a:pt x="186879" y="520205"/>
                  </a:cubicBezTo>
                  <a:cubicBezTo>
                    <a:pt x="187711" y="519821"/>
                    <a:pt x="188351" y="519053"/>
                    <a:pt x="188543" y="518157"/>
                  </a:cubicBezTo>
                  <a:cubicBezTo>
                    <a:pt x="192896" y="501067"/>
                    <a:pt x="182207" y="485130"/>
                    <a:pt x="175486" y="477194"/>
                  </a:cubicBezTo>
                  <a:cubicBezTo>
                    <a:pt x="164990" y="464841"/>
                    <a:pt x="151356" y="455240"/>
                    <a:pt x="136059" y="449287"/>
                  </a:cubicBezTo>
                  <a:cubicBezTo>
                    <a:pt x="119866" y="443015"/>
                    <a:pt x="105336" y="440199"/>
                    <a:pt x="90679" y="440199"/>
                  </a:cubicBezTo>
                  <a:cubicBezTo>
                    <a:pt x="95928" y="427910"/>
                    <a:pt x="101688" y="415813"/>
                    <a:pt x="107897" y="403972"/>
                  </a:cubicBezTo>
                  <a:cubicBezTo>
                    <a:pt x="108280" y="403972"/>
                    <a:pt x="108729" y="403972"/>
                    <a:pt x="109113" y="403780"/>
                  </a:cubicBezTo>
                  <a:cubicBezTo>
                    <a:pt x="120249" y="399107"/>
                    <a:pt x="129595" y="399427"/>
                    <a:pt x="140475" y="399875"/>
                  </a:cubicBezTo>
                  <a:cubicBezTo>
                    <a:pt x="143611" y="400003"/>
                    <a:pt x="146812" y="400131"/>
                    <a:pt x="150204" y="400131"/>
                  </a:cubicBezTo>
                  <a:cubicBezTo>
                    <a:pt x="164605" y="400131"/>
                    <a:pt x="179134" y="398083"/>
                    <a:pt x="193279" y="393987"/>
                  </a:cubicBezTo>
                  <a:cubicBezTo>
                    <a:pt x="207361" y="389891"/>
                    <a:pt x="220802" y="383810"/>
                    <a:pt x="233154" y="376066"/>
                  </a:cubicBezTo>
                  <a:cubicBezTo>
                    <a:pt x="239235" y="372225"/>
                    <a:pt x="244996" y="368001"/>
                    <a:pt x="250436" y="363393"/>
                  </a:cubicBezTo>
                  <a:cubicBezTo>
                    <a:pt x="251268" y="362689"/>
                    <a:pt x="252676" y="361152"/>
                    <a:pt x="255044" y="358592"/>
                  </a:cubicBezTo>
                  <a:cubicBezTo>
                    <a:pt x="257541" y="355840"/>
                    <a:pt x="262597" y="350272"/>
                    <a:pt x="264261" y="349247"/>
                  </a:cubicBezTo>
                  <a:cubicBezTo>
                    <a:pt x="265477" y="348991"/>
                    <a:pt x="266502" y="347903"/>
                    <a:pt x="266630" y="346559"/>
                  </a:cubicBezTo>
                  <a:cubicBezTo>
                    <a:pt x="266757" y="344895"/>
                    <a:pt x="265541" y="343487"/>
                    <a:pt x="264005" y="343295"/>
                  </a:cubicBezTo>
                  <a:cubicBezTo>
                    <a:pt x="264005" y="343295"/>
                    <a:pt x="264005" y="343295"/>
                    <a:pt x="264005" y="343295"/>
                  </a:cubicBezTo>
                  <a:cubicBezTo>
                    <a:pt x="238339" y="340991"/>
                    <a:pt x="208577" y="339071"/>
                    <a:pt x="180350" y="345663"/>
                  </a:cubicBezTo>
                  <a:cubicBezTo>
                    <a:pt x="164926" y="349247"/>
                    <a:pt x="151036" y="355200"/>
                    <a:pt x="138939" y="363393"/>
                  </a:cubicBezTo>
                  <a:cubicBezTo>
                    <a:pt x="131835" y="368193"/>
                    <a:pt x="125882" y="374529"/>
                    <a:pt x="120377" y="381250"/>
                  </a:cubicBezTo>
                  <a:cubicBezTo>
                    <a:pt x="133178" y="358976"/>
                    <a:pt x="147260" y="337470"/>
                    <a:pt x="162109" y="316541"/>
                  </a:cubicBezTo>
                  <a:cubicBezTo>
                    <a:pt x="165053" y="317181"/>
                    <a:pt x="167998" y="317885"/>
                    <a:pt x="170942" y="318589"/>
                  </a:cubicBezTo>
                  <a:cubicBezTo>
                    <a:pt x="177534" y="320189"/>
                    <a:pt x="184318" y="321853"/>
                    <a:pt x="191167" y="322877"/>
                  </a:cubicBezTo>
                  <a:cubicBezTo>
                    <a:pt x="215873" y="326718"/>
                    <a:pt x="239299" y="315965"/>
                    <a:pt x="263173" y="303548"/>
                  </a:cubicBezTo>
                  <a:cubicBezTo>
                    <a:pt x="279046" y="295291"/>
                    <a:pt x="294984" y="285882"/>
                    <a:pt x="300680" y="268857"/>
                  </a:cubicBezTo>
                  <a:cubicBezTo>
                    <a:pt x="301064" y="267769"/>
                    <a:pt x="300808" y="266617"/>
                    <a:pt x="300040" y="265785"/>
                  </a:cubicBezTo>
                  <a:cubicBezTo>
                    <a:pt x="299272" y="264953"/>
                    <a:pt x="298184" y="264697"/>
                    <a:pt x="297095" y="265017"/>
                  </a:cubicBezTo>
                  <a:cubicBezTo>
                    <a:pt x="282054" y="269817"/>
                    <a:pt x="265861" y="270649"/>
                    <a:pt x="250180" y="271545"/>
                  </a:cubicBezTo>
                  <a:cubicBezTo>
                    <a:pt x="242500" y="271929"/>
                    <a:pt x="234499" y="272377"/>
                    <a:pt x="226690" y="273273"/>
                  </a:cubicBezTo>
                  <a:cubicBezTo>
                    <a:pt x="209665" y="275194"/>
                    <a:pt x="195776" y="279418"/>
                    <a:pt x="184447" y="286074"/>
                  </a:cubicBezTo>
                  <a:cubicBezTo>
                    <a:pt x="195008" y="272249"/>
                    <a:pt x="205697" y="258680"/>
                    <a:pt x="216449" y="245431"/>
                  </a:cubicBezTo>
                  <a:cubicBezTo>
                    <a:pt x="217089" y="245111"/>
                    <a:pt x="217666" y="244535"/>
                    <a:pt x="217921" y="243767"/>
                  </a:cubicBezTo>
                  <a:cubicBezTo>
                    <a:pt x="217921" y="243703"/>
                    <a:pt x="217921" y="243639"/>
                    <a:pt x="217985" y="243575"/>
                  </a:cubicBezTo>
                  <a:cubicBezTo>
                    <a:pt x="220353" y="240695"/>
                    <a:pt x="222657" y="237815"/>
                    <a:pt x="225026" y="234934"/>
                  </a:cubicBezTo>
                  <a:cubicBezTo>
                    <a:pt x="227714" y="233142"/>
                    <a:pt x="233283" y="231222"/>
                    <a:pt x="236611" y="230134"/>
                  </a:cubicBezTo>
                  <a:cubicBezTo>
                    <a:pt x="238467" y="229494"/>
                    <a:pt x="240067" y="228982"/>
                    <a:pt x="241219" y="228534"/>
                  </a:cubicBezTo>
                  <a:cubicBezTo>
                    <a:pt x="249732" y="225014"/>
                    <a:pt x="258756" y="222773"/>
                    <a:pt x="267525" y="220661"/>
                  </a:cubicBezTo>
                  <a:cubicBezTo>
                    <a:pt x="284679" y="216437"/>
                    <a:pt x="302344" y="212149"/>
                    <a:pt x="317002" y="197811"/>
                  </a:cubicBezTo>
                  <a:cubicBezTo>
                    <a:pt x="324298" y="190643"/>
                    <a:pt x="329803" y="181938"/>
                    <a:pt x="335115" y="173425"/>
                  </a:cubicBezTo>
                  <a:cubicBezTo>
                    <a:pt x="338891" y="167409"/>
                    <a:pt x="342795" y="161200"/>
                    <a:pt x="347276" y="155696"/>
                  </a:cubicBezTo>
                  <a:cubicBezTo>
                    <a:pt x="347276" y="155696"/>
                    <a:pt x="347276" y="155632"/>
                    <a:pt x="347340" y="155568"/>
                  </a:cubicBezTo>
                  <a:cubicBezTo>
                    <a:pt x="347340" y="155568"/>
                    <a:pt x="347340" y="155568"/>
                    <a:pt x="347340" y="155568"/>
                  </a:cubicBezTo>
                  <a:cubicBezTo>
                    <a:pt x="347340" y="155568"/>
                    <a:pt x="347340" y="155568"/>
                    <a:pt x="347340" y="155568"/>
                  </a:cubicBezTo>
                  <a:lnTo>
                    <a:pt x="347340" y="155568"/>
                  </a:lnTo>
                  <a:cubicBezTo>
                    <a:pt x="348236" y="154288"/>
                    <a:pt x="348108" y="152496"/>
                    <a:pt x="346892" y="151472"/>
                  </a:cubicBezTo>
                  <a:close/>
                  <a:moveTo>
                    <a:pt x="171134" y="481226"/>
                  </a:moveTo>
                  <a:cubicBezTo>
                    <a:pt x="175614" y="486538"/>
                    <a:pt x="185343" y="499787"/>
                    <a:pt x="183550" y="513740"/>
                  </a:cubicBezTo>
                  <a:cubicBezTo>
                    <a:pt x="175422" y="510412"/>
                    <a:pt x="151100" y="499019"/>
                    <a:pt x="147836" y="497099"/>
                  </a:cubicBezTo>
                  <a:cubicBezTo>
                    <a:pt x="135035" y="489803"/>
                    <a:pt x="122874" y="481226"/>
                    <a:pt x="111609" y="471561"/>
                  </a:cubicBezTo>
                  <a:cubicBezTo>
                    <a:pt x="104057" y="465097"/>
                    <a:pt x="98232" y="457736"/>
                    <a:pt x="93368" y="450631"/>
                  </a:cubicBezTo>
                  <a:cubicBezTo>
                    <a:pt x="112505" y="457096"/>
                    <a:pt x="129019" y="470345"/>
                    <a:pt x="145020" y="483274"/>
                  </a:cubicBezTo>
                  <a:cubicBezTo>
                    <a:pt x="153597" y="490251"/>
                    <a:pt x="162493" y="497419"/>
                    <a:pt x="171774" y="503564"/>
                  </a:cubicBezTo>
                  <a:cubicBezTo>
                    <a:pt x="171902" y="503692"/>
                    <a:pt x="172094" y="503756"/>
                    <a:pt x="172222" y="503820"/>
                  </a:cubicBezTo>
                  <a:cubicBezTo>
                    <a:pt x="173118" y="504140"/>
                    <a:pt x="174206" y="503820"/>
                    <a:pt x="174782" y="502924"/>
                  </a:cubicBezTo>
                  <a:cubicBezTo>
                    <a:pt x="175422" y="501900"/>
                    <a:pt x="175102" y="500491"/>
                    <a:pt x="174142" y="499851"/>
                  </a:cubicBezTo>
                  <a:cubicBezTo>
                    <a:pt x="165053" y="493835"/>
                    <a:pt x="156221" y="486666"/>
                    <a:pt x="147772" y="479818"/>
                  </a:cubicBezTo>
                  <a:cubicBezTo>
                    <a:pt x="131514" y="466633"/>
                    <a:pt x="114681" y="453128"/>
                    <a:pt x="94775" y="446407"/>
                  </a:cubicBezTo>
                  <a:cubicBezTo>
                    <a:pt x="107385" y="446919"/>
                    <a:pt x="120058" y="449607"/>
                    <a:pt x="134139" y="455048"/>
                  </a:cubicBezTo>
                  <a:cubicBezTo>
                    <a:pt x="148540" y="460616"/>
                    <a:pt x="161341" y="469705"/>
                    <a:pt x="171262" y="481290"/>
                  </a:cubicBezTo>
                  <a:close/>
                  <a:moveTo>
                    <a:pt x="276934" y="97963"/>
                  </a:moveTo>
                  <a:cubicBezTo>
                    <a:pt x="276614" y="90731"/>
                    <a:pt x="276358" y="83242"/>
                    <a:pt x="277126" y="76010"/>
                  </a:cubicBezTo>
                  <a:cubicBezTo>
                    <a:pt x="277894" y="68777"/>
                    <a:pt x="279558" y="62249"/>
                    <a:pt x="282247" y="55912"/>
                  </a:cubicBezTo>
                  <a:cubicBezTo>
                    <a:pt x="286087" y="46951"/>
                    <a:pt x="291207" y="37927"/>
                    <a:pt x="297992" y="28198"/>
                  </a:cubicBezTo>
                  <a:cubicBezTo>
                    <a:pt x="300808" y="24102"/>
                    <a:pt x="304008" y="19877"/>
                    <a:pt x="307656" y="15269"/>
                  </a:cubicBezTo>
                  <a:cubicBezTo>
                    <a:pt x="308169" y="14629"/>
                    <a:pt x="309064" y="13797"/>
                    <a:pt x="310025" y="12773"/>
                  </a:cubicBezTo>
                  <a:cubicBezTo>
                    <a:pt x="310025" y="12773"/>
                    <a:pt x="310025" y="12773"/>
                    <a:pt x="310089" y="12709"/>
                  </a:cubicBezTo>
                  <a:cubicBezTo>
                    <a:pt x="309577" y="21349"/>
                    <a:pt x="309769" y="29926"/>
                    <a:pt x="309961" y="38375"/>
                  </a:cubicBezTo>
                  <a:cubicBezTo>
                    <a:pt x="310153" y="46375"/>
                    <a:pt x="310345" y="54696"/>
                    <a:pt x="309896" y="62761"/>
                  </a:cubicBezTo>
                  <a:cubicBezTo>
                    <a:pt x="308105" y="95659"/>
                    <a:pt x="299720" y="120365"/>
                    <a:pt x="283526" y="140335"/>
                  </a:cubicBezTo>
                  <a:cubicBezTo>
                    <a:pt x="281479" y="142831"/>
                    <a:pt x="279367" y="145327"/>
                    <a:pt x="277190" y="147759"/>
                  </a:cubicBezTo>
                  <a:cubicBezTo>
                    <a:pt x="276806" y="148207"/>
                    <a:pt x="276486" y="148655"/>
                    <a:pt x="276102" y="149040"/>
                  </a:cubicBezTo>
                  <a:cubicBezTo>
                    <a:pt x="284039" y="133294"/>
                    <a:pt x="289991" y="117805"/>
                    <a:pt x="293576" y="102892"/>
                  </a:cubicBezTo>
                  <a:cubicBezTo>
                    <a:pt x="295368" y="95467"/>
                    <a:pt x="295559" y="87851"/>
                    <a:pt x="295752" y="80426"/>
                  </a:cubicBezTo>
                  <a:cubicBezTo>
                    <a:pt x="296072" y="68969"/>
                    <a:pt x="296327" y="58216"/>
                    <a:pt x="301960" y="48167"/>
                  </a:cubicBezTo>
                  <a:cubicBezTo>
                    <a:pt x="302536" y="47079"/>
                    <a:pt x="302216" y="45735"/>
                    <a:pt x="301192" y="45095"/>
                  </a:cubicBezTo>
                  <a:cubicBezTo>
                    <a:pt x="300168" y="44455"/>
                    <a:pt x="298824" y="44839"/>
                    <a:pt x="298248" y="45927"/>
                  </a:cubicBezTo>
                  <a:cubicBezTo>
                    <a:pt x="292040" y="56936"/>
                    <a:pt x="291719" y="68841"/>
                    <a:pt x="291463" y="80362"/>
                  </a:cubicBezTo>
                  <a:cubicBezTo>
                    <a:pt x="291272" y="87531"/>
                    <a:pt x="291079" y="94891"/>
                    <a:pt x="289415" y="101868"/>
                  </a:cubicBezTo>
                  <a:cubicBezTo>
                    <a:pt x="285767" y="116973"/>
                    <a:pt x="279686" y="132590"/>
                    <a:pt x="271493" y="148527"/>
                  </a:cubicBezTo>
                  <a:cubicBezTo>
                    <a:pt x="273990" y="138415"/>
                    <a:pt x="276486" y="127982"/>
                    <a:pt x="277126" y="116781"/>
                  </a:cubicBezTo>
                  <a:cubicBezTo>
                    <a:pt x="277510" y="110572"/>
                    <a:pt x="277254" y="104236"/>
                    <a:pt x="276999" y="98091"/>
                  </a:cubicBezTo>
                  <a:close/>
                  <a:moveTo>
                    <a:pt x="204737" y="197363"/>
                  </a:moveTo>
                  <a:cubicBezTo>
                    <a:pt x="198976" y="182258"/>
                    <a:pt x="196608" y="166385"/>
                    <a:pt x="197888" y="151344"/>
                  </a:cubicBezTo>
                  <a:cubicBezTo>
                    <a:pt x="199488" y="132974"/>
                    <a:pt x="206784" y="115117"/>
                    <a:pt x="214273" y="98796"/>
                  </a:cubicBezTo>
                  <a:cubicBezTo>
                    <a:pt x="215681" y="107756"/>
                    <a:pt x="218177" y="116525"/>
                    <a:pt x="220546" y="125038"/>
                  </a:cubicBezTo>
                  <a:cubicBezTo>
                    <a:pt x="222914" y="133358"/>
                    <a:pt x="225282" y="141999"/>
                    <a:pt x="226690" y="150576"/>
                  </a:cubicBezTo>
                  <a:cubicBezTo>
                    <a:pt x="228995" y="164849"/>
                    <a:pt x="228674" y="180274"/>
                    <a:pt x="225666" y="197683"/>
                  </a:cubicBezTo>
                  <a:cubicBezTo>
                    <a:pt x="223938" y="207860"/>
                    <a:pt x="220674" y="217973"/>
                    <a:pt x="217281" y="227766"/>
                  </a:cubicBezTo>
                  <a:cubicBezTo>
                    <a:pt x="219138" y="207348"/>
                    <a:pt x="218498" y="190259"/>
                    <a:pt x="215169" y="173169"/>
                  </a:cubicBezTo>
                  <a:cubicBezTo>
                    <a:pt x="212097" y="157488"/>
                    <a:pt x="209793" y="142319"/>
                    <a:pt x="215362" y="128942"/>
                  </a:cubicBezTo>
                  <a:cubicBezTo>
                    <a:pt x="215809" y="127790"/>
                    <a:pt x="215362" y="126510"/>
                    <a:pt x="214209" y="125998"/>
                  </a:cubicBezTo>
                  <a:cubicBezTo>
                    <a:pt x="213121" y="125550"/>
                    <a:pt x="211841" y="125998"/>
                    <a:pt x="211393" y="127214"/>
                  </a:cubicBezTo>
                  <a:cubicBezTo>
                    <a:pt x="205376" y="141807"/>
                    <a:pt x="207873" y="158384"/>
                    <a:pt x="210945" y="174130"/>
                  </a:cubicBezTo>
                  <a:cubicBezTo>
                    <a:pt x="213761" y="188595"/>
                    <a:pt x="214594" y="202996"/>
                    <a:pt x="213633" y="219573"/>
                  </a:cubicBezTo>
                  <a:cubicBezTo>
                    <a:pt x="212161" y="215349"/>
                    <a:pt x="210433" y="211252"/>
                    <a:pt x="208705" y="207028"/>
                  </a:cubicBezTo>
                  <a:cubicBezTo>
                    <a:pt x="207361" y="203892"/>
                    <a:pt x="206080" y="200756"/>
                    <a:pt x="204801" y="197427"/>
                  </a:cubicBezTo>
                  <a:close/>
                  <a:moveTo>
                    <a:pt x="142332" y="279994"/>
                  </a:moveTo>
                  <a:cubicBezTo>
                    <a:pt x="136443" y="270393"/>
                    <a:pt x="129274" y="257528"/>
                    <a:pt x="126202" y="243511"/>
                  </a:cubicBezTo>
                  <a:cubicBezTo>
                    <a:pt x="123834" y="232758"/>
                    <a:pt x="123770" y="221749"/>
                    <a:pt x="124410" y="208500"/>
                  </a:cubicBezTo>
                  <a:cubicBezTo>
                    <a:pt x="125114" y="194355"/>
                    <a:pt x="126394" y="180018"/>
                    <a:pt x="128187" y="165937"/>
                  </a:cubicBezTo>
                  <a:lnTo>
                    <a:pt x="146556" y="203188"/>
                  </a:lnTo>
                  <a:cubicBezTo>
                    <a:pt x="151996" y="214261"/>
                    <a:pt x="157693" y="225718"/>
                    <a:pt x="161405" y="237687"/>
                  </a:cubicBezTo>
                  <a:cubicBezTo>
                    <a:pt x="166845" y="255160"/>
                    <a:pt x="168126" y="274041"/>
                    <a:pt x="165245" y="292347"/>
                  </a:cubicBezTo>
                  <a:lnTo>
                    <a:pt x="164926" y="294587"/>
                  </a:lnTo>
                  <a:cubicBezTo>
                    <a:pt x="164669" y="296123"/>
                    <a:pt x="164349" y="298235"/>
                    <a:pt x="163965" y="300028"/>
                  </a:cubicBezTo>
                  <a:cubicBezTo>
                    <a:pt x="162685" y="295099"/>
                    <a:pt x="161533" y="290171"/>
                    <a:pt x="160509" y="285306"/>
                  </a:cubicBezTo>
                  <a:cubicBezTo>
                    <a:pt x="158525" y="276090"/>
                    <a:pt x="156476" y="266489"/>
                    <a:pt x="152957" y="257336"/>
                  </a:cubicBezTo>
                  <a:lnTo>
                    <a:pt x="150780" y="251768"/>
                  </a:lnTo>
                  <a:cubicBezTo>
                    <a:pt x="146044" y="239607"/>
                    <a:pt x="141115" y="227062"/>
                    <a:pt x="141371" y="213941"/>
                  </a:cubicBezTo>
                  <a:cubicBezTo>
                    <a:pt x="141371" y="212725"/>
                    <a:pt x="140475" y="211700"/>
                    <a:pt x="139259" y="211636"/>
                  </a:cubicBezTo>
                  <a:cubicBezTo>
                    <a:pt x="138043" y="211636"/>
                    <a:pt x="137083" y="212597"/>
                    <a:pt x="137019" y="213813"/>
                  </a:cubicBezTo>
                  <a:cubicBezTo>
                    <a:pt x="136699" y="227894"/>
                    <a:pt x="141820" y="240887"/>
                    <a:pt x="146748" y="253432"/>
                  </a:cubicBezTo>
                  <a:lnTo>
                    <a:pt x="148924" y="259000"/>
                  </a:lnTo>
                  <a:cubicBezTo>
                    <a:pt x="152316" y="267897"/>
                    <a:pt x="154300" y="277242"/>
                    <a:pt x="156284" y="286330"/>
                  </a:cubicBezTo>
                  <a:cubicBezTo>
                    <a:pt x="157373" y="291579"/>
                    <a:pt x="158652" y="296891"/>
                    <a:pt x="160061" y="302268"/>
                  </a:cubicBezTo>
                  <a:cubicBezTo>
                    <a:pt x="159549" y="301884"/>
                    <a:pt x="158973" y="301436"/>
                    <a:pt x="158205" y="300732"/>
                  </a:cubicBezTo>
                  <a:cubicBezTo>
                    <a:pt x="151740" y="294779"/>
                    <a:pt x="146748" y="287291"/>
                    <a:pt x="142332" y="280058"/>
                  </a:cubicBezTo>
                  <a:close/>
                  <a:moveTo>
                    <a:pt x="71094" y="322557"/>
                  </a:moveTo>
                  <a:cubicBezTo>
                    <a:pt x="68854" y="301820"/>
                    <a:pt x="72694" y="278778"/>
                    <a:pt x="82807" y="252216"/>
                  </a:cubicBezTo>
                  <a:cubicBezTo>
                    <a:pt x="89399" y="257336"/>
                    <a:pt x="93303" y="266169"/>
                    <a:pt x="96696" y="274938"/>
                  </a:cubicBezTo>
                  <a:cubicBezTo>
                    <a:pt x="103160" y="291515"/>
                    <a:pt x="109689" y="309308"/>
                    <a:pt x="112377" y="327998"/>
                  </a:cubicBezTo>
                  <a:cubicBezTo>
                    <a:pt x="115065" y="346879"/>
                    <a:pt x="110905" y="364865"/>
                    <a:pt x="106489" y="383810"/>
                  </a:cubicBezTo>
                  <a:cubicBezTo>
                    <a:pt x="106361" y="384194"/>
                    <a:pt x="106297" y="384642"/>
                    <a:pt x="106169" y="385026"/>
                  </a:cubicBezTo>
                  <a:cubicBezTo>
                    <a:pt x="99576" y="357568"/>
                    <a:pt x="95032" y="329470"/>
                    <a:pt x="92792" y="301308"/>
                  </a:cubicBezTo>
                  <a:cubicBezTo>
                    <a:pt x="92728" y="300092"/>
                    <a:pt x="91639" y="299131"/>
                    <a:pt x="90488" y="299259"/>
                  </a:cubicBezTo>
                  <a:cubicBezTo>
                    <a:pt x="89271" y="299387"/>
                    <a:pt x="88375" y="300412"/>
                    <a:pt x="88503" y="301692"/>
                  </a:cubicBezTo>
                  <a:cubicBezTo>
                    <a:pt x="90743" y="329918"/>
                    <a:pt x="95288" y="358080"/>
                    <a:pt x="101880" y="385666"/>
                  </a:cubicBezTo>
                  <a:cubicBezTo>
                    <a:pt x="86903" y="367169"/>
                    <a:pt x="73910" y="348415"/>
                    <a:pt x="71094" y="322621"/>
                  </a:cubicBezTo>
                  <a:close/>
                  <a:moveTo>
                    <a:pt x="79415" y="412164"/>
                  </a:moveTo>
                  <a:cubicBezTo>
                    <a:pt x="72758" y="415365"/>
                    <a:pt x="64757" y="417029"/>
                    <a:pt x="54132" y="417349"/>
                  </a:cubicBezTo>
                  <a:cubicBezTo>
                    <a:pt x="39284" y="417797"/>
                    <a:pt x="24306" y="415813"/>
                    <a:pt x="9649" y="413573"/>
                  </a:cubicBezTo>
                  <a:cubicBezTo>
                    <a:pt x="24562" y="401028"/>
                    <a:pt x="41075" y="390659"/>
                    <a:pt x="58805" y="382786"/>
                  </a:cubicBezTo>
                  <a:cubicBezTo>
                    <a:pt x="67190" y="379074"/>
                    <a:pt x="76983" y="375490"/>
                    <a:pt x="86135" y="377666"/>
                  </a:cubicBezTo>
                  <a:cubicBezTo>
                    <a:pt x="87159" y="377858"/>
                    <a:pt x="87479" y="378178"/>
                    <a:pt x="87607" y="378242"/>
                  </a:cubicBezTo>
                  <a:cubicBezTo>
                    <a:pt x="87991" y="379330"/>
                    <a:pt x="89016" y="380034"/>
                    <a:pt x="90039" y="380162"/>
                  </a:cubicBezTo>
                  <a:cubicBezTo>
                    <a:pt x="92728" y="383746"/>
                    <a:pt x="95543" y="387266"/>
                    <a:pt x="98424" y="390851"/>
                  </a:cubicBezTo>
                  <a:cubicBezTo>
                    <a:pt x="79223" y="389507"/>
                    <a:pt x="59893" y="392579"/>
                    <a:pt x="41907" y="400003"/>
                  </a:cubicBezTo>
                  <a:cubicBezTo>
                    <a:pt x="40820" y="400452"/>
                    <a:pt x="40243" y="401796"/>
                    <a:pt x="40691" y="402884"/>
                  </a:cubicBezTo>
                  <a:cubicBezTo>
                    <a:pt x="40948" y="403524"/>
                    <a:pt x="41395" y="403972"/>
                    <a:pt x="41971" y="404164"/>
                  </a:cubicBezTo>
                  <a:cubicBezTo>
                    <a:pt x="42420" y="404356"/>
                    <a:pt x="42996" y="404356"/>
                    <a:pt x="43507" y="404164"/>
                  </a:cubicBezTo>
                  <a:cubicBezTo>
                    <a:pt x="61621" y="396675"/>
                    <a:pt x="81270" y="393731"/>
                    <a:pt x="100664" y="395523"/>
                  </a:cubicBezTo>
                  <a:cubicBezTo>
                    <a:pt x="94200" y="401924"/>
                    <a:pt x="87479" y="408452"/>
                    <a:pt x="79415" y="412356"/>
                  </a:cubicBezTo>
                  <a:close/>
                  <a:moveTo>
                    <a:pt x="142139" y="368385"/>
                  </a:moveTo>
                  <a:cubicBezTo>
                    <a:pt x="153661" y="360576"/>
                    <a:pt x="166909" y="354880"/>
                    <a:pt x="181631" y="351488"/>
                  </a:cubicBezTo>
                  <a:cubicBezTo>
                    <a:pt x="206465" y="345727"/>
                    <a:pt x="232771" y="346687"/>
                    <a:pt x="256260" y="348607"/>
                  </a:cubicBezTo>
                  <a:cubicBezTo>
                    <a:pt x="254788" y="350144"/>
                    <a:pt x="253060" y="352000"/>
                    <a:pt x="250820" y="354432"/>
                  </a:cubicBezTo>
                  <a:cubicBezTo>
                    <a:pt x="249092" y="356288"/>
                    <a:pt x="247364" y="358272"/>
                    <a:pt x="246788" y="358720"/>
                  </a:cubicBezTo>
                  <a:cubicBezTo>
                    <a:pt x="241539" y="363137"/>
                    <a:pt x="235971" y="367233"/>
                    <a:pt x="230146" y="370945"/>
                  </a:cubicBezTo>
                  <a:cubicBezTo>
                    <a:pt x="218241" y="378434"/>
                    <a:pt x="205312" y="384322"/>
                    <a:pt x="191743" y="388227"/>
                  </a:cubicBezTo>
                  <a:cubicBezTo>
                    <a:pt x="178110" y="392195"/>
                    <a:pt x="164158" y="394179"/>
                    <a:pt x="150268" y="394179"/>
                  </a:cubicBezTo>
                  <a:cubicBezTo>
                    <a:pt x="146940" y="394179"/>
                    <a:pt x="143739" y="394051"/>
                    <a:pt x="140731" y="393923"/>
                  </a:cubicBezTo>
                  <a:cubicBezTo>
                    <a:pt x="134139" y="393667"/>
                    <a:pt x="127802" y="393539"/>
                    <a:pt x="121081" y="394435"/>
                  </a:cubicBezTo>
                  <a:cubicBezTo>
                    <a:pt x="146876" y="380610"/>
                    <a:pt x="175422" y="371713"/>
                    <a:pt x="204288" y="368769"/>
                  </a:cubicBezTo>
                  <a:cubicBezTo>
                    <a:pt x="205505" y="368641"/>
                    <a:pt x="206337" y="367553"/>
                    <a:pt x="206209" y="366337"/>
                  </a:cubicBezTo>
                  <a:cubicBezTo>
                    <a:pt x="206080" y="365121"/>
                    <a:pt x="204993" y="364225"/>
                    <a:pt x="203840" y="364353"/>
                  </a:cubicBezTo>
                  <a:cubicBezTo>
                    <a:pt x="175294" y="367297"/>
                    <a:pt x="147004" y="375874"/>
                    <a:pt x="121274" y="389251"/>
                  </a:cubicBezTo>
                  <a:cubicBezTo>
                    <a:pt x="127546" y="381442"/>
                    <a:pt x="134139" y="373761"/>
                    <a:pt x="142011" y="368385"/>
                  </a:cubicBezTo>
                  <a:close/>
                  <a:moveTo>
                    <a:pt x="227331" y="279290"/>
                  </a:moveTo>
                  <a:lnTo>
                    <a:pt x="227331" y="279290"/>
                  </a:lnTo>
                  <a:cubicBezTo>
                    <a:pt x="235011" y="278394"/>
                    <a:pt x="242883" y="278010"/>
                    <a:pt x="250500" y="277562"/>
                  </a:cubicBezTo>
                  <a:cubicBezTo>
                    <a:pt x="264517" y="276794"/>
                    <a:pt x="278918" y="276026"/>
                    <a:pt x="292744" y="272505"/>
                  </a:cubicBezTo>
                  <a:cubicBezTo>
                    <a:pt x="286279" y="284090"/>
                    <a:pt x="273414" y="291579"/>
                    <a:pt x="260549" y="298235"/>
                  </a:cubicBezTo>
                  <a:cubicBezTo>
                    <a:pt x="237571" y="310140"/>
                    <a:pt x="214977" y="320573"/>
                    <a:pt x="192000" y="316989"/>
                  </a:cubicBezTo>
                  <a:cubicBezTo>
                    <a:pt x="185407" y="315965"/>
                    <a:pt x="178686" y="314365"/>
                    <a:pt x="172222" y="312765"/>
                  </a:cubicBezTo>
                  <a:cubicBezTo>
                    <a:pt x="170366" y="312316"/>
                    <a:pt x="168509" y="311868"/>
                    <a:pt x="166717" y="311420"/>
                  </a:cubicBezTo>
                  <a:cubicBezTo>
                    <a:pt x="172734" y="306812"/>
                    <a:pt x="180671" y="305468"/>
                    <a:pt x="187775" y="304636"/>
                  </a:cubicBezTo>
                  <a:cubicBezTo>
                    <a:pt x="193536" y="303996"/>
                    <a:pt x="199360" y="303484"/>
                    <a:pt x="205184" y="303036"/>
                  </a:cubicBezTo>
                  <a:cubicBezTo>
                    <a:pt x="224962" y="301436"/>
                    <a:pt x="245380" y="299836"/>
                    <a:pt x="263365" y="290619"/>
                  </a:cubicBezTo>
                  <a:cubicBezTo>
                    <a:pt x="264453" y="290043"/>
                    <a:pt x="264901" y="288699"/>
                    <a:pt x="264325" y="287611"/>
                  </a:cubicBezTo>
                  <a:cubicBezTo>
                    <a:pt x="263813" y="286522"/>
                    <a:pt x="262469" y="286074"/>
                    <a:pt x="261445" y="286586"/>
                  </a:cubicBezTo>
                  <a:cubicBezTo>
                    <a:pt x="244164" y="295419"/>
                    <a:pt x="224194" y="297019"/>
                    <a:pt x="204801" y="298555"/>
                  </a:cubicBezTo>
                  <a:cubicBezTo>
                    <a:pt x="198912" y="299003"/>
                    <a:pt x="193024" y="299515"/>
                    <a:pt x="187263" y="300156"/>
                  </a:cubicBezTo>
                  <a:cubicBezTo>
                    <a:pt x="182463" y="300668"/>
                    <a:pt x="177662" y="301564"/>
                    <a:pt x="173118" y="303100"/>
                  </a:cubicBezTo>
                  <a:cubicBezTo>
                    <a:pt x="175614" y="300156"/>
                    <a:pt x="178174" y="297467"/>
                    <a:pt x="181182" y="295227"/>
                  </a:cubicBezTo>
                  <a:cubicBezTo>
                    <a:pt x="192704" y="286650"/>
                    <a:pt x="207745" y="281402"/>
                    <a:pt x="227266" y="279226"/>
                  </a:cubicBezTo>
                  <a:close/>
                  <a:moveTo>
                    <a:pt x="330250" y="170289"/>
                  </a:moveTo>
                  <a:cubicBezTo>
                    <a:pt x="324874" y="178802"/>
                    <a:pt x="319818" y="186931"/>
                    <a:pt x="313033" y="193587"/>
                  </a:cubicBezTo>
                  <a:cubicBezTo>
                    <a:pt x="299528" y="206772"/>
                    <a:pt x="283335" y="210740"/>
                    <a:pt x="266181" y="214965"/>
                  </a:cubicBezTo>
                  <a:cubicBezTo>
                    <a:pt x="257220" y="217141"/>
                    <a:pt x="247940" y="219445"/>
                    <a:pt x="239043" y="223157"/>
                  </a:cubicBezTo>
                  <a:cubicBezTo>
                    <a:pt x="238531" y="223349"/>
                    <a:pt x="237955" y="223605"/>
                    <a:pt x="237251" y="223797"/>
                  </a:cubicBezTo>
                  <a:cubicBezTo>
                    <a:pt x="242883" y="219445"/>
                    <a:pt x="249476" y="216117"/>
                    <a:pt x="255941" y="212917"/>
                  </a:cubicBezTo>
                  <a:lnTo>
                    <a:pt x="258117" y="211828"/>
                  </a:lnTo>
                  <a:cubicBezTo>
                    <a:pt x="276230" y="202740"/>
                    <a:pt x="293895" y="192179"/>
                    <a:pt x="310601" y="180466"/>
                  </a:cubicBezTo>
                  <a:cubicBezTo>
                    <a:pt x="311561" y="179762"/>
                    <a:pt x="311881" y="178354"/>
                    <a:pt x="311177" y="177330"/>
                  </a:cubicBezTo>
                  <a:cubicBezTo>
                    <a:pt x="310473" y="176306"/>
                    <a:pt x="309128" y="176050"/>
                    <a:pt x="308169" y="176754"/>
                  </a:cubicBezTo>
                  <a:cubicBezTo>
                    <a:pt x="291655" y="188339"/>
                    <a:pt x="274182" y="198771"/>
                    <a:pt x="256260" y="207796"/>
                  </a:cubicBezTo>
                  <a:lnTo>
                    <a:pt x="254084" y="208884"/>
                  </a:lnTo>
                  <a:cubicBezTo>
                    <a:pt x="249092" y="211380"/>
                    <a:pt x="243972" y="213941"/>
                    <a:pt x="239235" y="216949"/>
                  </a:cubicBezTo>
                  <a:cubicBezTo>
                    <a:pt x="241347" y="213941"/>
                    <a:pt x="243268" y="210996"/>
                    <a:pt x="245059" y="207988"/>
                  </a:cubicBezTo>
                  <a:cubicBezTo>
                    <a:pt x="246659" y="206068"/>
                    <a:pt x="248196" y="204084"/>
                    <a:pt x="249860" y="202228"/>
                  </a:cubicBezTo>
                  <a:cubicBezTo>
                    <a:pt x="257924" y="193011"/>
                    <a:pt x="264709" y="185394"/>
                    <a:pt x="272774" y="179122"/>
                  </a:cubicBezTo>
                  <a:cubicBezTo>
                    <a:pt x="279303" y="174001"/>
                    <a:pt x="285831" y="170417"/>
                    <a:pt x="292872" y="168113"/>
                  </a:cubicBezTo>
                  <a:cubicBezTo>
                    <a:pt x="300104" y="165745"/>
                    <a:pt x="307145" y="165169"/>
                    <a:pt x="314634" y="164593"/>
                  </a:cubicBezTo>
                  <a:cubicBezTo>
                    <a:pt x="317897" y="164337"/>
                    <a:pt x="321161" y="164081"/>
                    <a:pt x="324490" y="163697"/>
                  </a:cubicBezTo>
                  <a:cubicBezTo>
                    <a:pt x="325642" y="163569"/>
                    <a:pt x="330890" y="162609"/>
                    <a:pt x="336139" y="161136"/>
                  </a:cubicBezTo>
                  <a:cubicBezTo>
                    <a:pt x="334091" y="164209"/>
                    <a:pt x="332171" y="167281"/>
                    <a:pt x="330250" y="1703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31" name="Google Shape;7160;p74">
              <a:extLst>
                <a:ext uri="{FF2B5EF4-FFF2-40B4-BE49-F238E27FC236}">
                  <a16:creationId xmlns:a16="http://schemas.microsoft.com/office/drawing/2014/main" id="{1C93F379-4D96-2BAA-92D0-314C88F33A49}"/>
                </a:ext>
              </a:extLst>
            </p:cNvPr>
            <p:cNvGrpSpPr/>
            <p:nvPr/>
          </p:nvGrpSpPr>
          <p:grpSpPr>
            <a:xfrm>
              <a:off x="9971389" y="428041"/>
              <a:ext cx="619980" cy="853744"/>
              <a:chOff x="9971389" y="428041"/>
              <a:chExt cx="619980" cy="853744"/>
            </a:xfrm>
          </p:grpSpPr>
          <p:sp>
            <p:nvSpPr>
              <p:cNvPr id="3641" name="Google Shape;7161;p74">
                <a:extLst>
                  <a:ext uri="{FF2B5EF4-FFF2-40B4-BE49-F238E27FC236}">
                    <a16:creationId xmlns:a16="http://schemas.microsoft.com/office/drawing/2014/main" id="{56C2E8A3-85B4-56CD-4035-1F3B8623C600}"/>
                  </a:ext>
                </a:extLst>
              </p:cNvPr>
              <p:cNvSpPr/>
              <p:nvPr/>
            </p:nvSpPr>
            <p:spPr>
              <a:xfrm>
                <a:off x="9971389" y="428041"/>
                <a:ext cx="619980" cy="853744"/>
              </a:xfrm>
              <a:custGeom>
                <a:avLst/>
                <a:gdLst/>
                <a:ahLst/>
                <a:cxnLst/>
                <a:rect l="l" t="t" r="r" b="b"/>
                <a:pathLst>
                  <a:path w="619980" h="853744" extrusionOk="0">
                    <a:moveTo>
                      <a:pt x="582599" y="425423"/>
                    </a:moveTo>
                    <a:cubicBezTo>
                      <a:pt x="647500" y="441232"/>
                      <a:pt x="609353" y="576731"/>
                      <a:pt x="603848" y="623263"/>
                    </a:cubicBezTo>
                    <a:cubicBezTo>
                      <a:pt x="599176" y="662946"/>
                      <a:pt x="592007" y="702501"/>
                      <a:pt x="582279" y="741544"/>
                    </a:cubicBezTo>
                    <a:cubicBezTo>
                      <a:pt x="580167" y="750249"/>
                      <a:pt x="554053" y="833903"/>
                      <a:pt x="548292" y="850737"/>
                    </a:cubicBezTo>
                    <a:cubicBezTo>
                      <a:pt x="547716" y="852657"/>
                      <a:pt x="547268" y="853681"/>
                      <a:pt x="547204" y="853745"/>
                    </a:cubicBezTo>
                    <a:cubicBezTo>
                      <a:pt x="545540" y="852977"/>
                      <a:pt x="543811" y="852209"/>
                      <a:pt x="542084" y="851505"/>
                    </a:cubicBezTo>
                    <a:cubicBezTo>
                      <a:pt x="447996" y="809005"/>
                      <a:pt x="351220" y="772522"/>
                      <a:pt x="256365" y="732839"/>
                    </a:cubicBezTo>
                    <a:cubicBezTo>
                      <a:pt x="236331" y="724455"/>
                      <a:pt x="210409" y="714342"/>
                      <a:pt x="199208" y="694884"/>
                    </a:cubicBezTo>
                    <a:cubicBezTo>
                      <a:pt x="187496" y="674403"/>
                      <a:pt x="185447" y="646432"/>
                      <a:pt x="215274" y="640672"/>
                    </a:cubicBezTo>
                    <a:cubicBezTo>
                      <a:pt x="233323" y="637216"/>
                      <a:pt x="251629" y="640160"/>
                      <a:pt x="269358" y="643104"/>
                    </a:cubicBezTo>
                    <a:cubicBezTo>
                      <a:pt x="264366" y="633888"/>
                      <a:pt x="232491" y="624927"/>
                      <a:pt x="222698" y="620062"/>
                    </a:cubicBezTo>
                    <a:cubicBezTo>
                      <a:pt x="204905" y="611230"/>
                      <a:pt x="186024" y="603421"/>
                      <a:pt x="168934" y="593500"/>
                    </a:cubicBezTo>
                    <a:cubicBezTo>
                      <a:pt x="141411" y="577371"/>
                      <a:pt x="110945" y="565402"/>
                      <a:pt x="83295" y="548633"/>
                    </a:cubicBezTo>
                    <a:cubicBezTo>
                      <a:pt x="57821" y="533208"/>
                      <a:pt x="1689" y="487764"/>
                      <a:pt x="24218" y="450705"/>
                    </a:cubicBezTo>
                    <a:cubicBezTo>
                      <a:pt x="37916" y="428239"/>
                      <a:pt x="75870" y="433232"/>
                      <a:pt x="97184" y="433808"/>
                    </a:cubicBezTo>
                    <a:cubicBezTo>
                      <a:pt x="132707" y="434896"/>
                      <a:pt x="166694" y="445009"/>
                      <a:pt x="199912" y="454993"/>
                    </a:cubicBezTo>
                    <a:cubicBezTo>
                      <a:pt x="161509" y="435536"/>
                      <a:pt x="122914" y="415822"/>
                      <a:pt x="88671" y="390220"/>
                    </a:cubicBezTo>
                    <a:cubicBezTo>
                      <a:pt x="54301" y="364618"/>
                      <a:pt x="24218" y="332552"/>
                      <a:pt x="7065" y="293188"/>
                    </a:cubicBezTo>
                    <a:cubicBezTo>
                      <a:pt x="-1128" y="274499"/>
                      <a:pt x="-4904" y="249345"/>
                      <a:pt x="11033" y="234560"/>
                    </a:cubicBezTo>
                    <a:cubicBezTo>
                      <a:pt x="24666" y="221887"/>
                      <a:pt x="45468" y="223871"/>
                      <a:pt x="62686" y="228159"/>
                    </a:cubicBezTo>
                    <a:cubicBezTo>
                      <a:pt x="111841" y="240576"/>
                      <a:pt x="156837" y="265410"/>
                      <a:pt x="192551" y="299781"/>
                    </a:cubicBezTo>
                    <a:cubicBezTo>
                      <a:pt x="130339" y="233536"/>
                      <a:pt x="66077" y="163770"/>
                      <a:pt x="43164" y="74483"/>
                    </a:cubicBezTo>
                    <a:cubicBezTo>
                      <a:pt x="40348" y="63602"/>
                      <a:pt x="38299" y="52209"/>
                      <a:pt x="40220" y="40752"/>
                    </a:cubicBezTo>
                    <a:cubicBezTo>
                      <a:pt x="42204" y="29359"/>
                      <a:pt x="48988" y="17903"/>
                      <a:pt x="59613" y="12846"/>
                    </a:cubicBezTo>
                    <a:cubicBezTo>
                      <a:pt x="76895" y="4718"/>
                      <a:pt x="95712" y="15598"/>
                      <a:pt x="109281" y="27247"/>
                    </a:cubicBezTo>
                    <a:cubicBezTo>
                      <a:pt x="174310" y="82612"/>
                      <a:pt x="207273" y="158778"/>
                      <a:pt x="251116" y="229887"/>
                    </a:cubicBezTo>
                    <a:cubicBezTo>
                      <a:pt x="242155" y="190076"/>
                      <a:pt x="237996" y="148793"/>
                      <a:pt x="238955" y="107318"/>
                    </a:cubicBezTo>
                    <a:cubicBezTo>
                      <a:pt x="239723" y="72179"/>
                      <a:pt x="245420" y="33968"/>
                      <a:pt x="270446" y="7406"/>
                    </a:cubicBezTo>
                    <a:cubicBezTo>
                      <a:pt x="273518" y="4141"/>
                      <a:pt x="277167" y="941"/>
                      <a:pt x="281455" y="173"/>
                    </a:cubicBezTo>
                    <a:cubicBezTo>
                      <a:pt x="288111" y="-979"/>
                      <a:pt x="293808" y="3821"/>
                      <a:pt x="298096" y="8558"/>
                    </a:cubicBezTo>
                    <a:cubicBezTo>
                      <a:pt x="327026" y="40368"/>
                      <a:pt x="339444" y="83956"/>
                      <a:pt x="348020" y="126775"/>
                    </a:cubicBezTo>
                    <a:cubicBezTo>
                      <a:pt x="357941" y="175931"/>
                      <a:pt x="363957" y="226111"/>
                      <a:pt x="365878" y="276739"/>
                    </a:cubicBezTo>
                    <a:cubicBezTo>
                      <a:pt x="365046" y="248257"/>
                      <a:pt x="364982" y="221567"/>
                      <a:pt x="375222" y="190908"/>
                    </a:cubicBezTo>
                    <a:cubicBezTo>
                      <a:pt x="383415" y="166650"/>
                      <a:pt x="399544" y="123639"/>
                      <a:pt x="432123" y="131000"/>
                    </a:cubicBezTo>
                    <a:cubicBezTo>
                      <a:pt x="440827" y="132920"/>
                      <a:pt x="447868" y="138360"/>
                      <a:pt x="453628" y="145977"/>
                    </a:cubicBezTo>
                    <a:cubicBezTo>
                      <a:pt x="471486" y="169723"/>
                      <a:pt x="477054" y="214206"/>
                      <a:pt x="481599" y="236864"/>
                    </a:cubicBezTo>
                    <a:cubicBezTo>
                      <a:pt x="490943" y="282756"/>
                      <a:pt x="494080" y="329927"/>
                      <a:pt x="496448" y="377099"/>
                    </a:cubicBezTo>
                    <a:cubicBezTo>
                      <a:pt x="497664" y="401549"/>
                      <a:pt x="498624" y="425999"/>
                      <a:pt x="499968" y="450449"/>
                    </a:cubicBezTo>
                    <a:cubicBezTo>
                      <a:pt x="501056" y="469971"/>
                      <a:pt x="508609" y="496533"/>
                      <a:pt x="505089" y="515862"/>
                    </a:cubicBezTo>
                    <a:cubicBezTo>
                      <a:pt x="509057" y="494228"/>
                      <a:pt x="513218" y="471827"/>
                      <a:pt x="525762" y="453137"/>
                    </a:cubicBezTo>
                    <a:cubicBezTo>
                      <a:pt x="538179" y="434384"/>
                      <a:pt x="561413" y="420303"/>
                      <a:pt x="582343" y="4254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2" name="Google Shape;7162;p74">
                <a:extLst>
                  <a:ext uri="{FF2B5EF4-FFF2-40B4-BE49-F238E27FC236}">
                    <a16:creationId xmlns:a16="http://schemas.microsoft.com/office/drawing/2014/main" id="{1A541DEF-245B-A6D0-5A1D-111923406B7D}"/>
                  </a:ext>
                </a:extLst>
              </p:cNvPr>
              <p:cNvSpPr/>
              <p:nvPr/>
            </p:nvSpPr>
            <p:spPr>
              <a:xfrm>
                <a:off x="10025075" y="505395"/>
                <a:ext cx="508775" cy="776327"/>
              </a:xfrm>
              <a:custGeom>
                <a:avLst/>
                <a:gdLst/>
                <a:ahLst/>
                <a:cxnLst/>
                <a:rect l="l" t="t" r="r" b="b"/>
                <a:pathLst>
                  <a:path w="508775" h="776327" extrusionOk="0">
                    <a:moveTo>
                      <a:pt x="357699" y="510322"/>
                    </a:moveTo>
                    <a:cubicBezTo>
                      <a:pt x="357699" y="510962"/>
                      <a:pt x="357443" y="511538"/>
                      <a:pt x="357124" y="512050"/>
                    </a:cubicBezTo>
                    <a:cubicBezTo>
                      <a:pt x="388549" y="567095"/>
                      <a:pt x="420616" y="623803"/>
                      <a:pt x="449739" y="681536"/>
                    </a:cubicBezTo>
                    <a:cubicBezTo>
                      <a:pt x="461772" y="592377"/>
                      <a:pt x="479629" y="502834"/>
                      <a:pt x="503055" y="415211"/>
                    </a:cubicBezTo>
                    <a:cubicBezTo>
                      <a:pt x="503503" y="413675"/>
                      <a:pt x="505039" y="412651"/>
                      <a:pt x="506639" y="412971"/>
                    </a:cubicBezTo>
                    <a:cubicBezTo>
                      <a:pt x="508175" y="413291"/>
                      <a:pt x="509072" y="414763"/>
                      <a:pt x="508687" y="416363"/>
                    </a:cubicBezTo>
                    <a:cubicBezTo>
                      <a:pt x="484557" y="506546"/>
                      <a:pt x="466316" y="598841"/>
                      <a:pt x="454347" y="690689"/>
                    </a:cubicBezTo>
                    <a:cubicBezTo>
                      <a:pt x="468044" y="718019"/>
                      <a:pt x="481485" y="745605"/>
                      <a:pt x="494670" y="773319"/>
                    </a:cubicBezTo>
                    <a:cubicBezTo>
                      <a:pt x="494094" y="775239"/>
                      <a:pt x="493646" y="776263"/>
                      <a:pt x="493582" y="776327"/>
                    </a:cubicBezTo>
                    <a:cubicBezTo>
                      <a:pt x="491918" y="775559"/>
                      <a:pt x="490190" y="774791"/>
                      <a:pt x="488461" y="774087"/>
                    </a:cubicBezTo>
                    <a:cubicBezTo>
                      <a:pt x="476109" y="748037"/>
                      <a:pt x="463308" y="722051"/>
                      <a:pt x="450507" y="696321"/>
                    </a:cubicBezTo>
                    <a:cubicBezTo>
                      <a:pt x="450058" y="696321"/>
                      <a:pt x="449611" y="696193"/>
                      <a:pt x="449290" y="695937"/>
                    </a:cubicBezTo>
                    <a:cubicBezTo>
                      <a:pt x="376325" y="647741"/>
                      <a:pt x="290814" y="616059"/>
                      <a:pt x="202039" y="604218"/>
                    </a:cubicBezTo>
                    <a:cubicBezTo>
                      <a:pt x="200375" y="604026"/>
                      <a:pt x="199415" y="602554"/>
                      <a:pt x="199734" y="600954"/>
                    </a:cubicBezTo>
                    <a:cubicBezTo>
                      <a:pt x="200055" y="599353"/>
                      <a:pt x="201527" y="598265"/>
                      <a:pt x="203191" y="598457"/>
                    </a:cubicBezTo>
                    <a:cubicBezTo>
                      <a:pt x="289918" y="610042"/>
                      <a:pt x="373572" y="640445"/>
                      <a:pt x="445514" y="686464"/>
                    </a:cubicBezTo>
                    <a:cubicBezTo>
                      <a:pt x="414984" y="625852"/>
                      <a:pt x="381189" y="566263"/>
                      <a:pt x="348227" y="508402"/>
                    </a:cubicBezTo>
                    <a:cubicBezTo>
                      <a:pt x="313856" y="477360"/>
                      <a:pt x="266364" y="462574"/>
                      <a:pt x="216632" y="449069"/>
                    </a:cubicBezTo>
                    <a:cubicBezTo>
                      <a:pt x="162996" y="434540"/>
                      <a:pt x="110320" y="421291"/>
                      <a:pt x="55467" y="418731"/>
                    </a:cubicBezTo>
                    <a:cubicBezTo>
                      <a:pt x="53867" y="418731"/>
                      <a:pt x="52779" y="417259"/>
                      <a:pt x="52907" y="415723"/>
                    </a:cubicBezTo>
                    <a:cubicBezTo>
                      <a:pt x="53163" y="414123"/>
                      <a:pt x="54571" y="412907"/>
                      <a:pt x="56171" y="412971"/>
                    </a:cubicBezTo>
                    <a:cubicBezTo>
                      <a:pt x="111599" y="415595"/>
                      <a:pt x="164596" y="428972"/>
                      <a:pt x="218552" y="443501"/>
                    </a:cubicBezTo>
                    <a:cubicBezTo>
                      <a:pt x="263356" y="455598"/>
                      <a:pt x="306303" y="468911"/>
                      <a:pt x="339970" y="493937"/>
                    </a:cubicBezTo>
                    <a:cubicBezTo>
                      <a:pt x="324929" y="467503"/>
                      <a:pt x="309631" y="440557"/>
                      <a:pt x="294590" y="413355"/>
                    </a:cubicBezTo>
                    <a:cubicBezTo>
                      <a:pt x="207991" y="331556"/>
                      <a:pt x="109423" y="263263"/>
                      <a:pt x="1447" y="210202"/>
                    </a:cubicBezTo>
                    <a:cubicBezTo>
                      <a:pt x="103" y="209498"/>
                      <a:pt x="-410" y="207770"/>
                      <a:pt x="359" y="206362"/>
                    </a:cubicBezTo>
                    <a:cubicBezTo>
                      <a:pt x="1191" y="204826"/>
                      <a:pt x="2983" y="204250"/>
                      <a:pt x="4327" y="204954"/>
                    </a:cubicBezTo>
                    <a:cubicBezTo>
                      <a:pt x="107247" y="255518"/>
                      <a:pt x="201655" y="320035"/>
                      <a:pt x="285373" y="396713"/>
                    </a:cubicBezTo>
                    <a:cubicBezTo>
                      <a:pt x="277373" y="382056"/>
                      <a:pt x="269436" y="367463"/>
                      <a:pt x="261692" y="352806"/>
                    </a:cubicBezTo>
                    <a:cubicBezTo>
                      <a:pt x="206776" y="248413"/>
                      <a:pt x="138610" y="127124"/>
                      <a:pt x="49194" y="18955"/>
                    </a:cubicBezTo>
                    <a:cubicBezTo>
                      <a:pt x="48171" y="17803"/>
                      <a:pt x="48426" y="15883"/>
                      <a:pt x="49707" y="14859"/>
                    </a:cubicBezTo>
                    <a:cubicBezTo>
                      <a:pt x="50987" y="13835"/>
                      <a:pt x="52843" y="13899"/>
                      <a:pt x="53803" y="15051"/>
                    </a:cubicBezTo>
                    <a:cubicBezTo>
                      <a:pt x="143474" y="123668"/>
                      <a:pt x="211831" y="245213"/>
                      <a:pt x="266876" y="349862"/>
                    </a:cubicBezTo>
                    <a:cubicBezTo>
                      <a:pt x="272700" y="360998"/>
                      <a:pt x="278653" y="372007"/>
                      <a:pt x="284669" y="383144"/>
                    </a:cubicBezTo>
                    <a:cubicBezTo>
                      <a:pt x="263036" y="311330"/>
                      <a:pt x="212535" y="123860"/>
                      <a:pt x="234873" y="2570"/>
                    </a:cubicBezTo>
                    <a:cubicBezTo>
                      <a:pt x="235129" y="1034"/>
                      <a:pt x="236665" y="-118"/>
                      <a:pt x="238202" y="10"/>
                    </a:cubicBezTo>
                    <a:cubicBezTo>
                      <a:pt x="239866" y="202"/>
                      <a:pt x="240890" y="1674"/>
                      <a:pt x="240570" y="3210"/>
                    </a:cubicBezTo>
                    <a:cubicBezTo>
                      <a:pt x="213432" y="150486"/>
                      <a:pt x="295230" y="397609"/>
                      <a:pt x="299263" y="409578"/>
                    </a:cubicBezTo>
                    <a:cubicBezTo>
                      <a:pt x="315840" y="439469"/>
                      <a:pt x="332673" y="469167"/>
                      <a:pt x="349314" y="498225"/>
                    </a:cubicBezTo>
                    <a:cubicBezTo>
                      <a:pt x="350146" y="499761"/>
                      <a:pt x="351043" y="501234"/>
                      <a:pt x="351875" y="502834"/>
                    </a:cubicBezTo>
                    <a:cubicBezTo>
                      <a:pt x="352067" y="391337"/>
                      <a:pt x="353091" y="276320"/>
                      <a:pt x="388998" y="165719"/>
                    </a:cubicBezTo>
                    <a:cubicBezTo>
                      <a:pt x="389510" y="164119"/>
                      <a:pt x="391174" y="163159"/>
                      <a:pt x="392646" y="163607"/>
                    </a:cubicBezTo>
                    <a:cubicBezTo>
                      <a:pt x="394246" y="163991"/>
                      <a:pt x="395014" y="165655"/>
                      <a:pt x="394566" y="167127"/>
                    </a:cubicBezTo>
                    <a:cubicBezTo>
                      <a:pt x="358083" y="279456"/>
                      <a:pt x="357827" y="396777"/>
                      <a:pt x="357699" y="5102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2" name="Google Shape;7163;p74">
              <a:extLst>
                <a:ext uri="{FF2B5EF4-FFF2-40B4-BE49-F238E27FC236}">
                  <a16:creationId xmlns:a16="http://schemas.microsoft.com/office/drawing/2014/main" id="{C25B28B3-5ECB-7FB1-1D5B-2999BA0664CF}"/>
                </a:ext>
              </a:extLst>
            </p:cNvPr>
            <p:cNvGrpSpPr/>
            <p:nvPr/>
          </p:nvGrpSpPr>
          <p:grpSpPr>
            <a:xfrm>
              <a:off x="10832474" y="927569"/>
              <a:ext cx="749905" cy="626263"/>
              <a:chOff x="10832474" y="927569"/>
              <a:chExt cx="749905" cy="626263"/>
            </a:xfrm>
          </p:grpSpPr>
          <p:sp>
            <p:nvSpPr>
              <p:cNvPr id="3639" name="Google Shape;7164;p74">
                <a:extLst>
                  <a:ext uri="{FF2B5EF4-FFF2-40B4-BE49-F238E27FC236}">
                    <a16:creationId xmlns:a16="http://schemas.microsoft.com/office/drawing/2014/main" id="{F0150025-F12F-55B3-DBEA-32C359E09693}"/>
                  </a:ext>
                </a:extLst>
              </p:cNvPr>
              <p:cNvSpPr/>
              <p:nvPr/>
            </p:nvSpPr>
            <p:spPr>
              <a:xfrm>
                <a:off x="10882567" y="927569"/>
                <a:ext cx="699812" cy="626263"/>
              </a:xfrm>
              <a:custGeom>
                <a:avLst/>
                <a:gdLst/>
                <a:ahLst/>
                <a:cxnLst/>
                <a:rect l="l" t="t" r="r" b="b"/>
                <a:pathLst>
                  <a:path w="699812" h="626263" extrusionOk="0">
                    <a:moveTo>
                      <a:pt x="156706" y="187740"/>
                    </a:moveTo>
                    <a:cubicBezTo>
                      <a:pt x="132576" y="209054"/>
                      <a:pt x="103198" y="234080"/>
                      <a:pt x="85469" y="261410"/>
                    </a:cubicBezTo>
                    <a:cubicBezTo>
                      <a:pt x="68892" y="286948"/>
                      <a:pt x="86685" y="309862"/>
                      <a:pt x="101790" y="330088"/>
                    </a:cubicBezTo>
                    <a:cubicBezTo>
                      <a:pt x="109279" y="340073"/>
                      <a:pt x="125345" y="366123"/>
                      <a:pt x="123488" y="379884"/>
                    </a:cubicBezTo>
                    <a:cubicBezTo>
                      <a:pt x="121440" y="394861"/>
                      <a:pt x="102558" y="389036"/>
                      <a:pt x="93342" y="381548"/>
                    </a:cubicBezTo>
                    <a:cubicBezTo>
                      <a:pt x="88029" y="377260"/>
                      <a:pt x="54747" y="347177"/>
                      <a:pt x="58331" y="339817"/>
                    </a:cubicBezTo>
                    <a:cubicBezTo>
                      <a:pt x="23064" y="411246"/>
                      <a:pt x="3543" y="489780"/>
                      <a:pt x="86" y="568891"/>
                    </a:cubicBezTo>
                    <a:cubicBezTo>
                      <a:pt x="-1322" y="600637"/>
                      <a:pt x="14615" y="609790"/>
                      <a:pt x="41625" y="615742"/>
                    </a:cubicBezTo>
                    <a:cubicBezTo>
                      <a:pt x="73116" y="622655"/>
                      <a:pt x="104543" y="627647"/>
                      <a:pt x="137057" y="625919"/>
                    </a:cubicBezTo>
                    <a:cubicBezTo>
                      <a:pt x="179044" y="623679"/>
                      <a:pt x="220968" y="618047"/>
                      <a:pt x="262123" y="608958"/>
                    </a:cubicBezTo>
                    <a:cubicBezTo>
                      <a:pt x="286893" y="603454"/>
                      <a:pt x="497790" y="537592"/>
                      <a:pt x="479677" y="507510"/>
                    </a:cubicBezTo>
                    <a:cubicBezTo>
                      <a:pt x="476284" y="501813"/>
                      <a:pt x="469308" y="499637"/>
                      <a:pt x="463035" y="497653"/>
                    </a:cubicBezTo>
                    <a:cubicBezTo>
                      <a:pt x="449210" y="493301"/>
                      <a:pt x="435705" y="487860"/>
                      <a:pt x="422712" y="481460"/>
                    </a:cubicBezTo>
                    <a:cubicBezTo>
                      <a:pt x="418359" y="479348"/>
                      <a:pt x="413943" y="476979"/>
                      <a:pt x="410999" y="473075"/>
                    </a:cubicBezTo>
                    <a:cubicBezTo>
                      <a:pt x="408055" y="469235"/>
                      <a:pt x="407030" y="463474"/>
                      <a:pt x="409847" y="459442"/>
                    </a:cubicBezTo>
                    <a:cubicBezTo>
                      <a:pt x="412151" y="456178"/>
                      <a:pt x="416247" y="454834"/>
                      <a:pt x="420152" y="454194"/>
                    </a:cubicBezTo>
                    <a:cubicBezTo>
                      <a:pt x="450490" y="448945"/>
                      <a:pt x="481532" y="471539"/>
                      <a:pt x="510783" y="461746"/>
                    </a:cubicBezTo>
                    <a:cubicBezTo>
                      <a:pt x="520767" y="458418"/>
                      <a:pt x="529281" y="451569"/>
                      <a:pt x="537089" y="444401"/>
                    </a:cubicBezTo>
                    <a:cubicBezTo>
                      <a:pt x="566339" y="417647"/>
                      <a:pt x="589509" y="384940"/>
                      <a:pt x="612423" y="352554"/>
                    </a:cubicBezTo>
                    <a:cubicBezTo>
                      <a:pt x="624648" y="335272"/>
                      <a:pt x="636873" y="318055"/>
                      <a:pt x="649098" y="300773"/>
                    </a:cubicBezTo>
                    <a:cubicBezTo>
                      <a:pt x="650570" y="298725"/>
                      <a:pt x="652042" y="296549"/>
                      <a:pt x="652746" y="294117"/>
                    </a:cubicBezTo>
                    <a:cubicBezTo>
                      <a:pt x="654666" y="287332"/>
                      <a:pt x="649674" y="280228"/>
                      <a:pt x="643273" y="277476"/>
                    </a:cubicBezTo>
                    <a:cubicBezTo>
                      <a:pt x="636873" y="274723"/>
                      <a:pt x="629640" y="275107"/>
                      <a:pt x="622664" y="275555"/>
                    </a:cubicBezTo>
                    <a:cubicBezTo>
                      <a:pt x="603078" y="276900"/>
                      <a:pt x="583493" y="278244"/>
                      <a:pt x="563971" y="279524"/>
                    </a:cubicBezTo>
                    <a:cubicBezTo>
                      <a:pt x="557891" y="279908"/>
                      <a:pt x="551554" y="280292"/>
                      <a:pt x="546050" y="277796"/>
                    </a:cubicBezTo>
                    <a:cubicBezTo>
                      <a:pt x="540546" y="275299"/>
                      <a:pt x="536321" y="268835"/>
                      <a:pt x="538369" y="263074"/>
                    </a:cubicBezTo>
                    <a:cubicBezTo>
                      <a:pt x="539649" y="259426"/>
                      <a:pt x="542978" y="256930"/>
                      <a:pt x="546305" y="255010"/>
                    </a:cubicBezTo>
                    <a:cubicBezTo>
                      <a:pt x="591109" y="228448"/>
                      <a:pt x="653066" y="239329"/>
                      <a:pt x="682637" y="188509"/>
                    </a:cubicBezTo>
                    <a:cubicBezTo>
                      <a:pt x="695053" y="167195"/>
                      <a:pt x="698062" y="141913"/>
                      <a:pt x="699214" y="117399"/>
                    </a:cubicBezTo>
                    <a:cubicBezTo>
                      <a:pt x="700110" y="97365"/>
                      <a:pt x="699982" y="77332"/>
                      <a:pt x="698958" y="57362"/>
                    </a:cubicBezTo>
                    <a:cubicBezTo>
                      <a:pt x="698317" y="44113"/>
                      <a:pt x="701326" y="17295"/>
                      <a:pt x="692173" y="6542"/>
                    </a:cubicBezTo>
                    <a:cubicBezTo>
                      <a:pt x="683084" y="-4083"/>
                      <a:pt x="661899" y="1230"/>
                      <a:pt x="649930" y="2062"/>
                    </a:cubicBezTo>
                    <a:cubicBezTo>
                      <a:pt x="585605" y="6670"/>
                      <a:pt x="521535" y="12303"/>
                      <a:pt x="459066" y="30800"/>
                    </a:cubicBezTo>
                    <a:cubicBezTo>
                      <a:pt x="455547" y="31824"/>
                      <a:pt x="451834" y="33040"/>
                      <a:pt x="449594" y="35984"/>
                    </a:cubicBezTo>
                    <a:cubicBezTo>
                      <a:pt x="447162" y="39185"/>
                      <a:pt x="447033" y="43473"/>
                      <a:pt x="447097" y="47505"/>
                    </a:cubicBezTo>
                    <a:cubicBezTo>
                      <a:pt x="447354" y="72659"/>
                      <a:pt x="445242" y="98965"/>
                      <a:pt x="450746" y="123287"/>
                    </a:cubicBezTo>
                    <a:cubicBezTo>
                      <a:pt x="452666" y="131800"/>
                      <a:pt x="455418" y="138649"/>
                      <a:pt x="450362" y="147353"/>
                    </a:cubicBezTo>
                    <a:cubicBezTo>
                      <a:pt x="443706" y="158810"/>
                      <a:pt x="435321" y="156954"/>
                      <a:pt x="432313" y="144281"/>
                    </a:cubicBezTo>
                    <a:cubicBezTo>
                      <a:pt x="426168" y="118295"/>
                      <a:pt x="425848" y="86612"/>
                      <a:pt x="414839" y="62418"/>
                    </a:cubicBezTo>
                    <a:cubicBezTo>
                      <a:pt x="413367" y="59218"/>
                      <a:pt x="411447" y="55954"/>
                      <a:pt x="408247" y="54546"/>
                    </a:cubicBezTo>
                    <a:cubicBezTo>
                      <a:pt x="404086" y="52690"/>
                      <a:pt x="399350" y="54482"/>
                      <a:pt x="395125" y="56274"/>
                    </a:cubicBezTo>
                    <a:cubicBezTo>
                      <a:pt x="365300" y="68947"/>
                      <a:pt x="336241" y="83412"/>
                      <a:pt x="308079" y="99477"/>
                    </a:cubicBezTo>
                    <a:cubicBezTo>
                      <a:pt x="303406" y="102166"/>
                      <a:pt x="298478" y="105174"/>
                      <a:pt x="296366" y="110102"/>
                    </a:cubicBezTo>
                    <a:cubicBezTo>
                      <a:pt x="293613" y="116439"/>
                      <a:pt x="296366" y="123543"/>
                      <a:pt x="298670" y="129944"/>
                    </a:cubicBezTo>
                    <a:cubicBezTo>
                      <a:pt x="309167" y="158618"/>
                      <a:pt x="316079" y="192093"/>
                      <a:pt x="314160" y="222879"/>
                    </a:cubicBezTo>
                    <a:cubicBezTo>
                      <a:pt x="313711" y="230496"/>
                      <a:pt x="312239" y="238817"/>
                      <a:pt x="306671" y="244065"/>
                    </a:cubicBezTo>
                    <a:cubicBezTo>
                      <a:pt x="304686" y="245921"/>
                      <a:pt x="302190" y="247329"/>
                      <a:pt x="299502" y="247457"/>
                    </a:cubicBezTo>
                    <a:cubicBezTo>
                      <a:pt x="294317" y="247713"/>
                      <a:pt x="290158" y="243425"/>
                      <a:pt x="287213" y="239137"/>
                    </a:cubicBezTo>
                    <a:cubicBezTo>
                      <a:pt x="272812" y="218079"/>
                      <a:pt x="271148" y="191005"/>
                      <a:pt x="265515" y="165915"/>
                    </a:cubicBezTo>
                    <a:cubicBezTo>
                      <a:pt x="264235" y="160218"/>
                      <a:pt x="262443" y="154138"/>
                      <a:pt x="257899" y="150554"/>
                    </a:cubicBezTo>
                    <a:cubicBezTo>
                      <a:pt x="247978" y="142745"/>
                      <a:pt x="224872" y="150170"/>
                      <a:pt x="214056" y="154202"/>
                    </a:cubicBezTo>
                    <a:cubicBezTo>
                      <a:pt x="193509" y="161818"/>
                      <a:pt x="173412" y="173083"/>
                      <a:pt x="156899" y="18767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0" name="Google Shape;7165;p74">
                <a:extLst>
                  <a:ext uri="{FF2B5EF4-FFF2-40B4-BE49-F238E27FC236}">
                    <a16:creationId xmlns:a16="http://schemas.microsoft.com/office/drawing/2014/main" id="{90A6E34F-BD48-074F-0A51-5611D44D9747}"/>
                  </a:ext>
                </a:extLst>
              </p:cNvPr>
              <p:cNvSpPr/>
              <p:nvPr/>
            </p:nvSpPr>
            <p:spPr>
              <a:xfrm>
                <a:off x="10832474" y="995699"/>
                <a:ext cx="689856" cy="548508"/>
              </a:xfrm>
              <a:custGeom>
                <a:avLst/>
                <a:gdLst/>
                <a:ahLst/>
                <a:cxnLst/>
                <a:rect l="l" t="t" r="r" b="b"/>
                <a:pathLst>
                  <a:path w="689856" h="548508" extrusionOk="0">
                    <a:moveTo>
                      <a:pt x="683062" y="112122"/>
                    </a:moveTo>
                    <a:cubicBezTo>
                      <a:pt x="663732" y="115322"/>
                      <a:pt x="644339" y="118458"/>
                      <a:pt x="625010" y="121659"/>
                    </a:cubicBezTo>
                    <a:cubicBezTo>
                      <a:pt x="610928" y="123963"/>
                      <a:pt x="595440" y="128123"/>
                      <a:pt x="580974" y="126651"/>
                    </a:cubicBezTo>
                    <a:cubicBezTo>
                      <a:pt x="615409" y="88568"/>
                      <a:pt x="648756" y="49525"/>
                      <a:pt x="681142" y="9714"/>
                    </a:cubicBezTo>
                    <a:cubicBezTo>
                      <a:pt x="685623" y="4209"/>
                      <a:pt x="678006" y="-3663"/>
                      <a:pt x="673525" y="1905"/>
                    </a:cubicBezTo>
                    <a:cubicBezTo>
                      <a:pt x="642291" y="40244"/>
                      <a:pt x="610224" y="77943"/>
                      <a:pt x="577133" y="114746"/>
                    </a:cubicBezTo>
                    <a:cubicBezTo>
                      <a:pt x="579566" y="84088"/>
                      <a:pt x="582639" y="53493"/>
                      <a:pt x="586671" y="22963"/>
                    </a:cubicBezTo>
                    <a:cubicBezTo>
                      <a:pt x="587630" y="15922"/>
                      <a:pt x="576622" y="15794"/>
                      <a:pt x="575725" y="22771"/>
                    </a:cubicBezTo>
                    <a:cubicBezTo>
                      <a:pt x="571117" y="57782"/>
                      <a:pt x="567597" y="92856"/>
                      <a:pt x="565037" y="128059"/>
                    </a:cubicBezTo>
                    <a:cubicBezTo>
                      <a:pt x="556204" y="137724"/>
                      <a:pt x="547372" y="147389"/>
                      <a:pt x="538411" y="156926"/>
                    </a:cubicBezTo>
                    <a:cubicBezTo>
                      <a:pt x="510952" y="185984"/>
                      <a:pt x="482663" y="214274"/>
                      <a:pt x="453668" y="241732"/>
                    </a:cubicBezTo>
                    <a:cubicBezTo>
                      <a:pt x="464356" y="204289"/>
                      <a:pt x="478438" y="167806"/>
                      <a:pt x="495847" y="132924"/>
                    </a:cubicBezTo>
                    <a:cubicBezTo>
                      <a:pt x="499048" y="126587"/>
                      <a:pt x="489703" y="120955"/>
                      <a:pt x="486503" y="127291"/>
                    </a:cubicBezTo>
                    <a:cubicBezTo>
                      <a:pt x="465957" y="168447"/>
                      <a:pt x="449828" y="211586"/>
                      <a:pt x="438435" y="256069"/>
                    </a:cubicBezTo>
                    <a:cubicBezTo>
                      <a:pt x="410465" y="281928"/>
                      <a:pt x="381662" y="306825"/>
                      <a:pt x="352092" y="330763"/>
                    </a:cubicBezTo>
                    <a:cubicBezTo>
                      <a:pt x="356124" y="289800"/>
                      <a:pt x="363548" y="249221"/>
                      <a:pt x="374366" y="209346"/>
                    </a:cubicBezTo>
                    <a:cubicBezTo>
                      <a:pt x="376222" y="202433"/>
                      <a:pt x="365725" y="199425"/>
                      <a:pt x="363869" y="206338"/>
                    </a:cubicBezTo>
                    <a:cubicBezTo>
                      <a:pt x="351964" y="250309"/>
                      <a:pt x="344091" y="295177"/>
                      <a:pt x="340187" y="340428"/>
                    </a:cubicBezTo>
                    <a:cubicBezTo>
                      <a:pt x="315417" y="360078"/>
                      <a:pt x="290071" y="379023"/>
                      <a:pt x="264085" y="397009"/>
                    </a:cubicBezTo>
                    <a:cubicBezTo>
                      <a:pt x="253268" y="404497"/>
                      <a:pt x="242259" y="411858"/>
                      <a:pt x="231250" y="419090"/>
                    </a:cubicBezTo>
                    <a:cubicBezTo>
                      <a:pt x="231506" y="418386"/>
                      <a:pt x="231698" y="417746"/>
                      <a:pt x="231826" y="417234"/>
                    </a:cubicBezTo>
                    <a:cubicBezTo>
                      <a:pt x="250388" y="346445"/>
                      <a:pt x="271958" y="276423"/>
                      <a:pt x="296407" y="207426"/>
                    </a:cubicBezTo>
                    <a:cubicBezTo>
                      <a:pt x="298775" y="200705"/>
                      <a:pt x="288278" y="197697"/>
                      <a:pt x="285910" y="204417"/>
                    </a:cubicBezTo>
                    <a:cubicBezTo>
                      <a:pt x="274069" y="237828"/>
                      <a:pt x="262869" y="271431"/>
                      <a:pt x="252436" y="305289"/>
                    </a:cubicBezTo>
                    <a:cubicBezTo>
                      <a:pt x="243219" y="335180"/>
                      <a:pt x="234515" y="365262"/>
                      <a:pt x="226322" y="395409"/>
                    </a:cubicBezTo>
                    <a:cubicBezTo>
                      <a:pt x="224146" y="403409"/>
                      <a:pt x="222033" y="411346"/>
                      <a:pt x="219985" y="419346"/>
                    </a:cubicBezTo>
                    <a:cubicBezTo>
                      <a:pt x="219282" y="421971"/>
                      <a:pt x="218449" y="424723"/>
                      <a:pt x="218129" y="427539"/>
                    </a:cubicBezTo>
                    <a:cubicBezTo>
                      <a:pt x="193103" y="443476"/>
                      <a:pt x="167501" y="458582"/>
                      <a:pt x="141515" y="472727"/>
                    </a:cubicBezTo>
                    <a:cubicBezTo>
                      <a:pt x="141515" y="471895"/>
                      <a:pt x="141451" y="470998"/>
                      <a:pt x="141515" y="470102"/>
                    </a:cubicBezTo>
                    <a:cubicBezTo>
                      <a:pt x="142091" y="434388"/>
                      <a:pt x="147148" y="398801"/>
                      <a:pt x="155980" y="364110"/>
                    </a:cubicBezTo>
                    <a:cubicBezTo>
                      <a:pt x="157773" y="357197"/>
                      <a:pt x="147212" y="354189"/>
                      <a:pt x="145483" y="361102"/>
                    </a:cubicBezTo>
                    <a:cubicBezTo>
                      <a:pt x="140363" y="381199"/>
                      <a:pt x="136459" y="401553"/>
                      <a:pt x="133898" y="422163"/>
                    </a:cubicBezTo>
                    <a:cubicBezTo>
                      <a:pt x="132682" y="432211"/>
                      <a:pt x="131786" y="442260"/>
                      <a:pt x="131210" y="452373"/>
                    </a:cubicBezTo>
                    <a:cubicBezTo>
                      <a:pt x="130762" y="460694"/>
                      <a:pt x="129482" y="470230"/>
                      <a:pt x="130762" y="478551"/>
                    </a:cubicBezTo>
                    <a:cubicBezTo>
                      <a:pt x="88391" y="501017"/>
                      <a:pt x="44739" y="520922"/>
                      <a:pt x="0" y="537948"/>
                    </a:cubicBezTo>
                    <a:cubicBezTo>
                      <a:pt x="1024" y="541468"/>
                      <a:pt x="2048" y="544988"/>
                      <a:pt x="3136" y="548509"/>
                    </a:cubicBezTo>
                    <a:cubicBezTo>
                      <a:pt x="46340" y="532187"/>
                      <a:pt x="88583" y="513114"/>
                      <a:pt x="129610" y="491672"/>
                    </a:cubicBezTo>
                    <a:cubicBezTo>
                      <a:pt x="131658" y="490584"/>
                      <a:pt x="133643" y="489496"/>
                      <a:pt x="135626" y="488408"/>
                    </a:cubicBezTo>
                    <a:cubicBezTo>
                      <a:pt x="138059" y="490584"/>
                      <a:pt x="141131" y="492056"/>
                      <a:pt x="144587" y="493336"/>
                    </a:cubicBezTo>
                    <a:cubicBezTo>
                      <a:pt x="154956" y="497177"/>
                      <a:pt x="165581" y="500569"/>
                      <a:pt x="176078" y="504153"/>
                    </a:cubicBezTo>
                    <a:cubicBezTo>
                      <a:pt x="197584" y="511578"/>
                      <a:pt x="219153" y="519002"/>
                      <a:pt x="240659" y="526427"/>
                    </a:cubicBezTo>
                    <a:cubicBezTo>
                      <a:pt x="247316" y="528731"/>
                      <a:pt x="250388" y="518106"/>
                      <a:pt x="243795" y="515802"/>
                    </a:cubicBezTo>
                    <a:cubicBezTo>
                      <a:pt x="225042" y="509338"/>
                      <a:pt x="206224" y="502873"/>
                      <a:pt x="187470" y="496409"/>
                    </a:cubicBezTo>
                    <a:cubicBezTo>
                      <a:pt x="178638" y="493336"/>
                      <a:pt x="169806" y="490328"/>
                      <a:pt x="160973" y="487256"/>
                    </a:cubicBezTo>
                    <a:cubicBezTo>
                      <a:pt x="156748" y="485784"/>
                      <a:pt x="151692" y="484760"/>
                      <a:pt x="147723" y="482711"/>
                    </a:cubicBezTo>
                    <a:cubicBezTo>
                      <a:pt x="147467" y="482583"/>
                      <a:pt x="147276" y="482455"/>
                      <a:pt x="147020" y="482263"/>
                    </a:cubicBezTo>
                    <a:cubicBezTo>
                      <a:pt x="172686" y="468310"/>
                      <a:pt x="197903" y="453397"/>
                      <a:pt x="222610" y="437716"/>
                    </a:cubicBezTo>
                    <a:cubicBezTo>
                      <a:pt x="224273" y="438676"/>
                      <a:pt x="226258" y="439188"/>
                      <a:pt x="228306" y="439636"/>
                    </a:cubicBezTo>
                    <a:cubicBezTo>
                      <a:pt x="235538" y="441172"/>
                      <a:pt x="242899" y="442388"/>
                      <a:pt x="250196" y="443604"/>
                    </a:cubicBezTo>
                    <a:cubicBezTo>
                      <a:pt x="309144" y="453781"/>
                      <a:pt x="368733" y="459862"/>
                      <a:pt x="428578" y="461782"/>
                    </a:cubicBezTo>
                    <a:cubicBezTo>
                      <a:pt x="435618" y="462038"/>
                      <a:pt x="435939" y="450965"/>
                      <a:pt x="428898" y="450773"/>
                    </a:cubicBezTo>
                    <a:cubicBezTo>
                      <a:pt x="393503" y="449621"/>
                      <a:pt x="358172" y="447125"/>
                      <a:pt x="323034" y="443092"/>
                    </a:cubicBezTo>
                    <a:cubicBezTo>
                      <a:pt x="304216" y="440916"/>
                      <a:pt x="285463" y="438356"/>
                      <a:pt x="266837" y="435348"/>
                    </a:cubicBezTo>
                    <a:cubicBezTo>
                      <a:pt x="258964" y="434068"/>
                      <a:pt x="251092" y="432723"/>
                      <a:pt x="243219" y="431315"/>
                    </a:cubicBezTo>
                    <a:cubicBezTo>
                      <a:pt x="242067" y="431123"/>
                      <a:pt x="237843" y="430803"/>
                      <a:pt x="234387" y="430227"/>
                    </a:cubicBezTo>
                    <a:cubicBezTo>
                      <a:pt x="270357" y="406865"/>
                      <a:pt x="305304" y="381775"/>
                      <a:pt x="339163" y="355277"/>
                    </a:cubicBezTo>
                    <a:cubicBezTo>
                      <a:pt x="339227" y="358158"/>
                      <a:pt x="341723" y="360142"/>
                      <a:pt x="344411" y="360398"/>
                    </a:cubicBezTo>
                    <a:cubicBezTo>
                      <a:pt x="384031" y="364110"/>
                      <a:pt x="423649" y="367758"/>
                      <a:pt x="463205" y="371471"/>
                    </a:cubicBezTo>
                    <a:cubicBezTo>
                      <a:pt x="470245" y="372111"/>
                      <a:pt x="470501" y="361102"/>
                      <a:pt x="463524" y="360462"/>
                    </a:cubicBezTo>
                    <a:cubicBezTo>
                      <a:pt x="425826" y="356941"/>
                      <a:pt x="388127" y="353421"/>
                      <a:pt x="350428" y="349901"/>
                    </a:cubicBezTo>
                    <a:cubicBezTo>
                      <a:pt x="350492" y="348621"/>
                      <a:pt x="350620" y="347341"/>
                      <a:pt x="350747" y="346125"/>
                    </a:cubicBezTo>
                    <a:cubicBezTo>
                      <a:pt x="378142" y="324299"/>
                      <a:pt x="404768" y="301577"/>
                      <a:pt x="430754" y="278151"/>
                    </a:cubicBezTo>
                    <a:cubicBezTo>
                      <a:pt x="434338" y="274887"/>
                      <a:pt x="437795" y="271559"/>
                      <a:pt x="441379" y="268294"/>
                    </a:cubicBezTo>
                    <a:cubicBezTo>
                      <a:pt x="441635" y="268294"/>
                      <a:pt x="441891" y="268486"/>
                      <a:pt x="442147" y="268486"/>
                    </a:cubicBezTo>
                    <a:cubicBezTo>
                      <a:pt x="488039" y="267398"/>
                      <a:pt x="533867" y="262406"/>
                      <a:pt x="579054" y="253701"/>
                    </a:cubicBezTo>
                    <a:cubicBezTo>
                      <a:pt x="586030" y="252357"/>
                      <a:pt x="583407" y="241668"/>
                      <a:pt x="576494" y="243012"/>
                    </a:cubicBezTo>
                    <a:cubicBezTo>
                      <a:pt x="535915" y="250885"/>
                      <a:pt x="494887" y="255429"/>
                      <a:pt x="453668" y="256966"/>
                    </a:cubicBezTo>
                    <a:cubicBezTo>
                      <a:pt x="494823" y="218498"/>
                      <a:pt x="534186" y="178239"/>
                      <a:pt x="572206" y="136636"/>
                    </a:cubicBezTo>
                    <a:cubicBezTo>
                      <a:pt x="588847" y="140476"/>
                      <a:pt x="606512" y="136124"/>
                      <a:pt x="623153" y="133372"/>
                    </a:cubicBezTo>
                    <a:cubicBezTo>
                      <a:pt x="644019" y="129979"/>
                      <a:pt x="664885" y="126523"/>
                      <a:pt x="685751" y="123131"/>
                    </a:cubicBezTo>
                    <a:cubicBezTo>
                      <a:pt x="692727" y="121979"/>
                      <a:pt x="690103" y="111290"/>
                      <a:pt x="683190" y="1124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3" name="Google Shape;7166;p74">
              <a:extLst>
                <a:ext uri="{FF2B5EF4-FFF2-40B4-BE49-F238E27FC236}">
                  <a16:creationId xmlns:a16="http://schemas.microsoft.com/office/drawing/2014/main" id="{28174AE2-EDCF-F7ED-DA79-73DAACE4A6B3}"/>
                </a:ext>
              </a:extLst>
            </p:cNvPr>
            <p:cNvGrpSpPr/>
            <p:nvPr/>
          </p:nvGrpSpPr>
          <p:grpSpPr>
            <a:xfrm>
              <a:off x="9718344" y="933163"/>
              <a:ext cx="884361" cy="612138"/>
              <a:chOff x="9718344" y="933163"/>
              <a:chExt cx="884361" cy="612138"/>
            </a:xfrm>
          </p:grpSpPr>
          <p:sp>
            <p:nvSpPr>
              <p:cNvPr id="3637" name="Google Shape;7167;p74">
                <a:extLst>
                  <a:ext uri="{FF2B5EF4-FFF2-40B4-BE49-F238E27FC236}">
                    <a16:creationId xmlns:a16="http://schemas.microsoft.com/office/drawing/2014/main" id="{7B585683-6F20-C83E-09B7-1B14131DBAA8}"/>
                  </a:ext>
                </a:extLst>
              </p:cNvPr>
              <p:cNvSpPr/>
              <p:nvPr/>
            </p:nvSpPr>
            <p:spPr>
              <a:xfrm>
                <a:off x="9718344" y="933163"/>
                <a:ext cx="884361" cy="612138"/>
              </a:xfrm>
              <a:custGeom>
                <a:avLst/>
                <a:gdLst/>
                <a:ahLst/>
                <a:cxnLst/>
                <a:rect l="l" t="t" r="r" b="b"/>
                <a:pathLst>
                  <a:path w="884361" h="612138" extrusionOk="0">
                    <a:moveTo>
                      <a:pt x="661358" y="154176"/>
                    </a:moveTo>
                    <a:cubicBezTo>
                      <a:pt x="722227" y="126142"/>
                      <a:pt x="771383" y="257801"/>
                      <a:pt x="794297" y="298252"/>
                    </a:cubicBezTo>
                    <a:cubicBezTo>
                      <a:pt x="813818" y="332751"/>
                      <a:pt x="831291" y="368721"/>
                      <a:pt x="846524" y="405908"/>
                    </a:cubicBezTo>
                    <a:cubicBezTo>
                      <a:pt x="849917" y="414165"/>
                      <a:pt x="878272" y="497052"/>
                      <a:pt x="883520" y="514013"/>
                    </a:cubicBezTo>
                    <a:cubicBezTo>
                      <a:pt x="884159" y="515933"/>
                      <a:pt x="884416" y="517021"/>
                      <a:pt x="884352" y="517085"/>
                    </a:cubicBezTo>
                    <a:cubicBezTo>
                      <a:pt x="882559" y="517533"/>
                      <a:pt x="880767" y="517981"/>
                      <a:pt x="878975" y="518493"/>
                    </a:cubicBezTo>
                    <a:cubicBezTo>
                      <a:pt x="779191" y="543583"/>
                      <a:pt x="680815" y="575138"/>
                      <a:pt x="582120" y="602916"/>
                    </a:cubicBezTo>
                    <a:cubicBezTo>
                      <a:pt x="561254" y="608741"/>
                      <a:pt x="534692" y="616997"/>
                      <a:pt x="514402" y="608485"/>
                    </a:cubicBezTo>
                    <a:cubicBezTo>
                      <a:pt x="493089" y="599524"/>
                      <a:pt x="475039" y="578530"/>
                      <a:pt x="495393" y="555296"/>
                    </a:cubicBezTo>
                    <a:cubicBezTo>
                      <a:pt x="507682" y="541215"/>
                      <a:pt x="524003" y="532126"/>
                      <a:pt x="539877" y="523358"/>
                    </a:cubicBezTo>
                    <a:cubicBezTo>
                      <a:pt x="530531" y="519133"/>
                      <a:pt x="499873" y="531998"/>
                      <a:pt x="489248" y="534303"/>
                    </a:cubicBezTo>
                    <a:cubicBezTo>
                      <a:pt x="469919" y="538399"/>
                      <a:pt x="450333" y="544031"/>
                      <a:pt x="430876" y="546848"/>
                    </a:cubicBezTo>
                    <a:cubicBezTo>
                      <a:pt x="399513" y="551264"/>
                      <a:pt x="368279" y="560801"/>
                      <a:pt x="336468" y="564769"/>
                    </a:cubicBezTo>
                    <a:cubicBezTo>
                      <a:pt x="307217" y="568417"/>
                      <a:pt x="235852" y="567457"/>
                      <a:pt x="232076" y="523870"/>
                    </a:cubicBezTo>
                    <a:cubicBezTo>
                      <a:pt x="229771" y="497436"/>
                      <a:pt x="262862" y="477658"/>
                      <a:pt x="280208" y="464729"/>
                    </a:cubicBezTo>
                    <a:cubicBezTo>
                      <a:pt x="309138" y="443351"/>
                      <a:pt x="342101" y="430102"/>
                      <a:pt x="374359" y="417237"/>
                    </a:cubicBezTo>
                    <a:cubicBezTo>
                      <a:pt x="332372" y="425750"/>
                      <a:pt x="290129" y="434263"/>
                      <a:pt x="247885" y="435351"/>
                    </a:cubicBezTo>
                    <a:cubicBezTo>
                      <a:pt x="205513" y="436439"/>
                      <a:pt x="162758" y="429782"/>
                      <a:pt x="126019" y="409237"/>
                    </a:cubicBezTo>
                    <a:cubicBezTo>
                      <a:pt x="108546" y="399508"/>
                      <a:pt x="90817" y="381842"/>
                      <a:pt x="94849" y="360145"/>
                    </a:cubicBezTo>
                    <a:cubicBezTo>
                      <a:pt x="98305" y="341519"/>
                      <a:pt x="115970" y="330062"/>
                      <a:pt x="132164" y="322766"/>
                    </a:cubicBezTo>
                    <a:cubicBezTo>
                      <a:pt x="178503" y="301900"/>
                      <a:pt x="228875" y="293451"/>
                      <a:pt x="277456" y="298444"/>
                    </a:cubicBezTo>
                    <a:cubicBezTo>
                      <a:pt x="189064" y="284683"/>
                      <a:pt x="97089" y="269386"/>
                      <a:pt x="26555" y="212741"/>
                    </a:cubicBezTo>
                    <a:cubicBezTo>
                      <a:pt x="17979" y="205828"/>
                      <a:pt x="9658" y="198084"/>
                      <a:pt x="4474" y="187779"/>
                    </a:cubicBezTo>
                    <a:cubicBezTo>
                      <a:pt x="-647" y="177538"/>
                      <a:pt x="-1927" y="164097"/>
                      <a:pt x="3578" y="153472"/>
                    </a:cubicBezTo>
                    <a:cubicBezTo>
                      <a:pt x="12539" y="136191"/>
                      <a:pt x="33916" y="133055"/>
                      <a:pt x="51582" y="133823"/>
                    </a:cubicBezTo>
                    <a:cubicBezTo>
                      <a:pt x="135748" y="137151"/>
                      <a:pt x="206730" y="177154"/>
                      <a:pt x="283216" y="206213"/>
                    </a:cubicBezTo>
                    <a:cubicBezTo>
                      <a:pt x="252686" y="180162"/>
                      <a:pt x="225227" y="149888"/>
                      <a:pt x="201673" y="116285"/>
                    </a:cubicBezTo>
                    <a:cubicBezTo>
                      <a:pt x="181640" y="87867"/>
                      <a:pt x="163847" y="53880"/>
                      <a:pt x="168135" y="17078"/>
                    </a:cubicBezTo>
                    <a:cubicBezTo>
                      <a:pt x="168647" y="12597"/>
                      <a:pt x="169671" y="7733"/>
                      <a:pt x="172679" y="4404"/>
                    </a:cubicBezTo>
                    <a:cubicBezTo>
                      <a:pt x="177288" y="-652"/>
                      <a:pt x="184648" y="-460"/>
                      <a:pt x="190793" y="628"/>
                    </a:cubicBezTo>
                    <a:cubicBezTo>
                      <a:pt x="232460" y="7797"/>
                      <a:pt x="267855" y="34743"/>
                      <a:pt x="299858" y="63417"/>
                    </a:cubicBezTo>
                    <a:cubicBezTo>
                      <a:pt x="336596" y="96316"/>
                      <a:pt x="370775" y="132479"/>
                      <a:pt x="401945" y="171522"/>
                    </a:cubicBezTo>
                    <a:cubicBezTo>
                      <a:pt x="384600" y="149376"/>
                      <a:pt x="368854" y="128190"/>
                      <a:pt x="359062" y="97340"/>
                    </a:cubicBezTo>
                    <a:cubicBezTo>
                      <a:pt x="351381" y="72954"/>
                      <a:pt x="339029" y="28598"/>
                      <a:pt x="369175" y="14069"/>
                    </a:cubicBezTo>
                    <a:cubicBezTo>
                      <a:pt x="377239" y="10165"/>
                      <a:pt x="386008" y="10101"/>
                      <a:pt x="395097" y="12533"/>
                    </a:cubicBezTo>
                    <a:cubicBezTo>
                      <a:pt x="423259" y="20278"/>
                      <a:pt x="453725" y="52152"/>
                      <a:pt x="470623" y="67321"/>
                    </a:cubicBezTo>
                    <a:cubicBezTo>
                      <a:pt x="504929" y="97980"/>
                      <a:pt x="535140" y="133567"/>
                      <a:pt x="564647" y="169602"/>
                    </a:cubicBezTo>
                    <a:cubicBezTo>
                      <a:pt x="579943" y="188291"/>
                      <a:pt x="595049" y="207173"/>
                      <a:pt x="610474" y="225734"/>
                    </a:cubicBezTo>
                    <a:cubicBezTo>
                      <a:pt x="622763" y="240583"/>
                      <a:pt x="644397" y="257033"/>
                      <a:pt x="652909" y="274506"/>
                    </a:cubicBezTo>
                    <a:cubicBezTo>
                      <a:pt x="643372" y="254792"/>
                      <a:pt x="633579" y="234375"/>
                      <a:pt x="632620" y="211653"/>
                    </a:cubicBezTo>
                    <a:cubicBezTo>
                      <a:pt x="631532" y="188931"/>
                      <a:pt x="641772" y="163201"/>
                      <a:pt x="661422" y="1542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8" name="Google Shape;7168;p74">
                <a:extLst>
                  <a:ext uri="{FF2B5EF4-FFF2-40B4-BE49-F238E27FC236}">
                    <a16:creationId xmlns:a16="http://schemas.microsoft.com/office/drawing/2014/main" id="{35ACC825-FDBF-6A30-4D31-43F30952B5F2}"/>
                  </a:ext>
                </a:extLst>
              </p:cNvPr>
              <p:cNvSpPr/>
              <p:nvPr/>
            </p:nvSpPr>
            <p:spPr>
              <a:xfrm>
                <a:off x="9802863" y="992168"/>
                <a:ext cx="799777" cy="504142"/>
              </a:xfrm>
              <a:custGeom>
                <a:avLst/>
                <a:gdLst/>
                <a:ahLst/>
                <a:cxnLst/>
                <a:rect l="l" t="t" r="r" b="b"/>
                <a:pathLst>
                  <a:path w="799777" h="504142" extrusionOk="0">
                    <a:moveTo>
                      <a:pt x="535811" y="331478"/>
                    </a:moveTo>
                    <a:cubicBezTo>
                      <a:pt x="536132" y="331990"/>
                      <a:pt x="536323" y="332566"/>
                      <a:pt x="536323" y="333270"/>
                    </a:cubicBezTo>
                    <a:cubicBezTo>
                      <a:pt x="593608" y="357400"/>
                      <a:pt x="652364" y="382490"/>
                      <a:pt x="709393" y="410140"/>
                    </a:cubicBezTo>
                    <a:cubicBezTo>
                      <a:pt x="666637" y="331670"/>
                      <a:pt x="628363" y="249295"/>
                      <a:pt x="595656" y="164872"/>
                    </a:cubicBezTo>
                    <a:cubicBezTo>
                      <a:pt x="595080" y="163336"/>
                      <a:pt x="595784" y="161608"/>
                      <a:pt x="597192" y="160840"/>
                    </a:cubicBezTo>
                    <a:cubicBezTo>
                      <a:pt x="598601" y="160136"/>
                      <a:pt x="600201" y="160776"/>
                      <a:pt x="600841" y="162312"/>
                    </a:cubicBezTo>
                    <a:cubicBezTo>
                      <a:pt x="634508" y="249167"/>
                      <a:pt x="674126" y="334038"/>
                      <a:pt x="718418" y="414556"/>
                    </a:cubicBezTo>
                    <a:cubicBezTo>
                      <a:pt x="745300" y="427741"/>
                      <a:pt x="772246" y="441246"/>
                      <a:pt x="798936" y="455071"/>
                    </a:cubicBezTo>
                    <a:cubicBezTo>
                      <a:pt x="799576" y="456992"/>
                      <a:pt x="799832" y="458080"/>
                      <a:pt x="799768" y="458144"/>
                    </a:cubicBezTo>
                    <a:cubicBezTo>
                      <a:pt x="797976" y="458592"/>
                      <a:pt x="796184" y="459040"/>
                      <a:pt x="794392" y="459552"/>
                    </a:cubicBezTo>
                    <a:cubicBezTo>
                      <a:pt x="769238" y="446559"/>
                      <a:pt x="743892" y="433886"/>
                      <a:pt x="718610" y="421469"/>
                    </a:cubicBezTo>
                    <a:cubicBezTo>
                      <a:pt x="718226" y="421725"/>
                      <a:pt x="717842" y="421917"/>
                      <a:pt x="717458" y="421917"/>
                    </a:cubicBezTo>
                    <a:cubicBezTo>
                      <a:pt x="631179" y="429277"/>
                      <a:pt x="544516" y="457568"/>
                      <a:pt x="467006" y="503715"/>
                    </a:cubicBezTo>
                    <a:cubicBezTo>
                      <a:pt x="465598" y="504611"/>
                      <a:pt x="463934" y="504035"/>
                      <a:pt x="463230" y="502563"/>
                    </a:cubicBezTo>
                    <a:cubicBezTo>
                      <a:pt x="462590" y="501091"/>
                      <a:pt x="463102" y="499299"/>
                      <a:pt x="464510" y="498403"/>
                    </a:cubicBezTo>
                    <a:cubicBezTo>
                      <a:pt x="540291" y="453343"/>
                      <a:pt x="624650" y="425117"/>
                      <a:pt x="708945" y="416732"/>
                    </a:cubicBezTo>
                    <a:cubicBezTo>
                      <a:pt x="649100" y="387610"/>
                      <a:pt x="587272" y="361368"/>
                      <a:pt x="527107" y="336022"/>
                    </a:cubicBezTo>
                    <a:cubicBezTo>
                      <a:pt x="481535" y="332822"/>
                      <a:pt x="435132" y="350807"/>
                      <a:pt x="387639" y="371225"/>
                    </a:cubicBezTo>
                    <a:cubicBezTo>
                      <a:pt x="336435" y="393243"/>
                      <a:pt x="286767" y="415708"/>
                      <a:pt x="241580" y="447967"/>
                    </a:cubicBezTo>
                    <a:cubicBezTo>
                      <a:pt x="240300" y="448927"/>
                      <a:pt x="238572" y="448479"/>
                      <a:pt x="237740" y="447135"/>
                    </a:cubicBezTo>
                    <a:cubicBezTo>
                      <a:pt x="236972" y="445727"/>
                      <a:pt x="237420" y="443871"/>
                      <a:pt x="238699" y="442911"/>
                    </a:cubicBezTo>
                    <a:cubicBezTo>
                      <a:pt x="284335" y="410332"/>
                      <a:pt x="334323" y="387738"/>
                      <a:pt x="385784" y="365592"/>
                    </a:cubicBezTo>
                    <a:cubicBezTo>
                      <a:pt x="428539" y="347223"/>
                      <a:pt x="470462" y="330838"/>
                      <a:pt x="512002" y="329749"/>
                    </a:cubicBezTo>
                    <a:cubicBezTo>
                      <a:pt x="484543" y="318101"/>
                      <a:pt x="456573" y="306260"/>
                      <a:pt x="428603" y="294099"/>
                    </a:cubicBezTo>
                    <a:cubicBezTo>
                      <a:pt x="311794" y="283218"/>
                      <a:pt x="193256" y="290578"/>
                      <a:pt x="76255" y="315988"/>
                    </a:cubicBezTo>
                    <a:cubicBezTo>
                      <a:pt x="74783" y="316308"/>
                      <a:pt x="73375" y="315220"/>
                      <a:pt x="73182" y="313620"/>
                    </a:cubicBezTo>
                    <a:cubicBezTo>
                      <a:pt x="72927" y="311892"/>
                      <a:pt x="74015" y="310292"/>
                      <a:pt x="75486" y="310036"/>
                    </a:cubicBezTo>
                    <a:cubicBezTo>
                      <a:pt x="186984" y="285842"/>
                      <a:pt x="299953" y="278033"/>
                      <a:pt x="411513" y="286610"/>
                    </a:cubicBezTo>
                    <a:cubicBezTo>
                      <a:pt x="396536" y="279954"/>
                      <a:pt x="381687" y="273297"/>
                      <a:pt x="366902" y="266448"/>
                    </a:cubicBezTo>
                    <a:cubicBezTo>
                      <a:pt x="261997" y="217805"/>
                      <a:pt x="136612" y="163976"/>
                      <a:pt x="2073" y="133830"/>
                    </a:cubicBezTo>
                    <a:cubicBezTo>
                      <a:pt x="601" y="133510"/>
                      <a:pt x="-295" y="131846"/>
                      <a:pt x="89" y="130246"/>
                    </a:cubicBezTo>
                    <a:cubicBezTo>
                      <a:pt x="537" y="128646"/>
                      <a:pt x="2009" y="127557"/>
                      <a:pt x="3481" y="127813"/>
                    </a:cubicBezTo>
                    <a:cubicBezTo>
                      <a:pt x="138532" y="158088"/>
                      <a:pt x="264174" y="212044"/>
                      <a:pt x="369334" y="260816"/>
                    </a:cubicBezTo>
                    <a:cubicBezTo>
                      <a:pt x="380471" y="266000"/>
                      <a:pt x="391736" y="271057"/>
                      <a:pt x="403001" y="276113"/>
                    </a:cubicBezTo>
                    <a:cubicBezTo>
                      <a:pt x="343668" y="232526"/>
                      <a:pt x="193576" y="115012"/>
                      <a:pt x="140260" y="4540"/>
                    </a:cubicBezTo>
                    <a:cubicBezTo>
                      <a:pt x="139556" y="3132"/>
                      <a:pt x="140132" y="1275"/>
                      <a:pt x="141412" y="443"/>
                    </a:cubicBezTo>
                    <a:cubicBezTo>
                      <a:pt x="142820" y="-453"/>
                      <a:pt x="144548" y="59"/>
                      <a:pt x="145188" y="1531"/>
                    </a:cubicBezTo>
                    <a:cubicBezTo>
                      <a:pt x="209961" y="135686"/>
                      <a:pt x="419962" y="281106"/>
                      <a:pt x="430139" y="288082"/>
                    </a:cubicBezTo>
                    <a:cubicBezTo>
                      <a:pt x="460862" y="301523"/>
                      <a:pt x="491648" y="314580"/>
                      <a:pt x="521922" y="327253"/>
                    </a:cubicBezTo>
                    <a:cubicBezTo>
                      <a:pt x="523458" y="327957"/>
                      <a:pt x="525058" y="328597"/>
                      <a:pt x="526658" y="329301"/>
                    </a:cubicBezTo>
                    <a:cubicBezTo>
                      <a:pt x="461438" y="240462"/>
                      <a:pt x="394808" y="148359"/>
                      <a:pt x="358518" y="37822"/>
                    </a:cubicBezTo>
                    <a:cubicBezTo>
                      <a:pt x="358005" y="36222"/>
                      <a:pt x="358773" y="34430"/>
                      <a:pt x="360182" y="33854"/>
                    </a:cubicBezTo>
                    <a:cubicBezTo>
                      <a:pt x="361654" y="33150"/>
                      <a:pt x="363254" y="33982"/>
                      <a:pt x="363766" y="35454"/>
                    </a:cubicBezTo>
                    <a:cubicBezTo>
                      <a:pt x="400633" y="147655"/>
                      <a:pt x="469246" y="241166"/>
                      <a:pt x="535619" y="3315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4" name="Google Shape;7169;p74">
              <a:extLst>
                <a:ext uri="{FF2B5EF4-FFF2-40B4-BE49-F238E27FC236}">
                  <a16:creationId xmlns:a16="http://schemas.microsoft.com/office/drawing/2014/main" id="{890A869B-D23A-BC62-67BD-92AC8C6D79ED}"/>
                </a:ext>
              </a:extLst>
            </p:cNvPr>
            <p:cNvGrpSpPr/>
            <p:nvPr/>
          </p:nvGrpSpPr>
          <p:grpSpPr>
            <a:xfrm>
              <a:off x="10943515" y="248536"/>
              <a:ext cx="632881" cy="801424"/>
              <a:chOff x="10943515" y="248536"/>
              <a:chExt cx="632881" cy="801424"/>
            </a:xfrm>
          </p:grpSpPr>
          <p:sp>
            <p:nvSpPr>
              <p:cNvPr id="3635" name="Google Shape;7170;p74">
                <a:extLst>
                  <a:ext uri="{FF2B5EF4-FFF2-40B4-BE49-F238E27FC236}">
                    <a16:creationId xmlns:a16="http://schemas.microsoft.com/office/drawing/2014/main" id="{472EC395-287C-5634-399B-E0B378490552}"/>
                  </a:ext>
                </a:extLst>
              </p:cNvPr>
              <p:cNvSpPr/>
              <p:nvPr/>
            </p:nvSpPr>
            <p:spPr>
              <a:xfrm>
                <a:off x="10943515" y="248536"/>
                <a:ext cx="632881" cy="801424"/>
              </a:xfrm>
              <a:custGeom>
                <a:avLst/>
                <a:gdLst/>
                <a:ahLst/>
                <a:cxnLst/>
                <a:rect l="l" t="t" r="r" b="b"/>
                <a:pathLst>
                  <a:path w="632881" h="801424" extrusionOk="0">
                    <a:moveTo>
                      <a:pt x="55756" y="381167"/>
                    </a:moveTo>
                    <a:cubicBezTo>
                      <a:pt x="-8057" y="389487"/>
                      <a:pt x="4616" y="525370"/>
                      <a:pt x="1800" y="571198"/>
                    </a:cubicBezTo>
                    <a:cubicBezTo>
                      <a:pt x="-568" y="610241"/>
                      <a:pt x="-632" y="649476"/>
                      <a:pt x="1800" y="688583"/>
                    </a:cubicBezTo>
                    <a:cubicBezTo>
                      <a:pt x="2312" y="697288"/>
                      <a:pt x="12553" y="781455"/>
                      <a:pt x="15113" y="798416"/>
                    </a:cubicBezTo>
                    <a:cubicBezTo>
                      <a:pt x="15369" y="800336"/>
                      <a:pt x="15625" y="801424"/>
                      <a:pt x="15625" y="801424"/>
                    </a:cubicBezTo>
                    <a:cubicBezTo>
                      <a:pt x="17353" y="800848"/>
                      <a:pt x="19081" y="800336"/>
                      <a:pt x="20810" y="799824"/>
                    </a:cubicBezTo>
                    <a:cubicBezTo>
                      <a:pt x="116689" y="768717"/>
                      <a:pt x="214041" y="743756"/>
                      <a:pt x="310112" y="715465"/>
                    </a:cubicBezTo>
                    <a:cubicBezTo>
                      <a:pt x="330402" y="709513"/>
                      <a:pt x="356516" y="702472"/>
                      <a:pt x="370405" y="684743"/>
                    </a:cubicBezTo>
                    <a:cubicBezTo>
                      <a:pt x="384935" y="666117"/>
                      <a:pt x="391655" y="639107"/>
                      <a:pt x="364581" y="630275"/>
                    </a:cubicBezTo>
                    <a:cubicBezTo>
                      <a:pt x="348196" y="624898"/>
                      <a:pt x="330466" y="625858"/>
                      <a:pt x="313248" y="626754"/>
                    </a:cubicBezTo>
                    <a:cubicBezTo>
                      <a:pt x="319522" y="618370"/>
                      <a:pt x="351076" y="613057"/>
                      <a:pt x="361125" y="609473"/>
                    </a:cubicBezTo>
                    <a:cubicBezTo>
                      <a:pt x="379366" y="602816"/>
                      <a:pt x="398504" y="597312"/>
                      <a:pt x="416297" y="589503"/>
                    </a:cubicBezTo>
                    <a:cubicBezTo>
                      <a:pt x="444971" y="576830"/>
                      <a:pt x="475693" y="568510"/>
                      <a:pt x="504624" y="555197"/>
                    </a:cubicBezTo>
                    <a:cubicBezTo>
                      <a:pt x="531250" y="542972"/>
                      <a:pt x="591927" y="504889"/>
                      <a:pt x="577014" y="466421"/>
                    </a:cubicBezTo>
                    <a:cubicBezTo>
                      <a:pt x="567989" y="443060"/>
                      <a:pt x="531442" y="443828"/>
                      <a:pt x="511217" y="442036"/>
                    </a:cubicBezTo>
                    <a:cubicBezTo>
                      <a:pt x="477550" y="439219"/>
                      <a:pt x="443819" y="445364"/>
                      <a:pt x="410856" y="451444"/>
                    </a:cubicBezTo>
                    <a:cubicBezTo>
                      <a:pt x="450348" y="436659"/>
                      <a:pt x="490031" y="421746"/>
                      <a:pt x="526706" y="400560"/>
                    </a:cubicBezTo>
                    <a:cubicBezTo>
                      <a:pt x="563445" y="379375"/>
                      <a:pt x="597240" y="351468"/>
                      <a:pt x="620217" y="315113"/>
                    </a:cubicBezTo>
                    <a:cubicBezTo>
                      <a:pt x="631162" y="297832"/>
                      <a:pt x="638970" y="273766"/>
                      <a:pt x="626490" y="257701"/>
                    </a:cubicBezTo>
                    <a:cubicBezTo>
                      <a:pt x="615801" y="243940"/>
                      <a:pt x="595895" y="243556"/>
                      <a:pt x="578998" y="245860"/>
                    </a:cubicBezTo>
                    <a:cubicBezTo>
                      <a:pt x="530610" y="252581"/>
                      <a:pt x="483950" y="271846"/>
                      <a:pt x="444459" y="301352"/>
                    </a:cubicBezTo>
                    <a:cubicBezTo>
                      <a:pt x="514417" y="243684"/>
                      <a:pt x="586870" y="182815"/>
                      <a:pt x="623673" y="98584"/>
                    </a:cubicBezTo>
                    <a:cubicBezTo>
                      <a:pt x="628154" y="88279"/>
                      <a:pt x="632058" y="77463"/>
                      <a:pt x="632186" y="66134"/>
                    </a:cubicBezTo>
                    <a:cubicBezTo>
                      <a:pt x="632314" y="54869"/>
                      <a:pt x="627834" y="42964"/>
                      <a:pt x="618681" y="36947"/>
                    </a:cubicBezTo>
                    <a:cubicBezTo>
                      <a:pt x="603832" y="27155"/>
                      <a:pt x="584247" y="35731"/>
                      <a:pt x="569461" y="45588"/>
                    </a:cubicBezTo>
                    <a:cubicBezTo>
                      <a:pt x="498800" y="92376"/>
                      <a:pt x="454636" y="162845"/>
                      <a:pt x="401192" y="227170"/>
                    </a:cubicBezTo>
                    <a:cubicBezTo>
                      <a:pt x="416489" y="189407"/>
                      <a:pt x="427434" y="149724"/>
                      <a:pt x="433642" y="109273"/>
                    </a:cubicBezTo>
                    <a:cubicBezTo>
                      <a:pt x="438955" y="75030"/>
                      <a:pt x="440107" y="37267"/>
                      <a:pt x="421098" y="8721"/>
                    </a:cubicBezTo>
                    <a:cubicBezTo>
                      <a:pt x="418794" y="5201"/>
                      <a:pt x="415913" y="1681"/>
                      <a:pt x="411945" y="464"/>
                    </a:cubicBezTo>
                    <a:cubicBezTo>
                      <a:pt x="405864" y="-1392"/>
                      <a:pt x="399719" y="2641"/>
                      <a:pt x="394855" y="6801"/>
                    </a:cubicBezTo>
                    <a:cubicBezTo>
                      <a:pt x="362148" y="34579"/>
                      <a:pt x="343011" y="75606"/>
                      <a:pt x="327586" y="116314"/>
                    </a:cubicBezTo>
                    <a:cubicBezTo>
                      <a:pt x="309793" y="163037"/>
                      <a:pt x="295520" y="211169"/>
                      <a:pt x="285087" y="260133"/>
                    </a:cubicBezTo>
                    <a:cubicBezTo>
                      <a:pt x="290783" y="232547"/>
                      <a:pt x="295392" y="206561"/>
                      <a:pt x="290975" y="175646"/>
                    </a:cubicBezTo>
                    <a:cubicBezTo>
                      <a:pt x="287455" y="151196"/>
                      <a:pt x="279582" y="107609"/>
                      <a:pt x="247707" y="111193"/>
                    </a:cubicBezTo>
                    <a:cubicBezTo>
                      <a:pt x="239195" y="112089"/>
                      <a:pt x="231642" y="116698"/>
                      <a:pt x="224922" y="123418"/>
                    </a:cubicBezTo>
                    <a:cubicBezTo>
                      <a:pt x="204056" y="144604"/>
                      <a:pt x="191191" y="187167"/>
                      <a:pt x="182998" y="208737"/>
                    </a:cubicBezTo>
                    <a:cubicBezTo>
                      <a:pt x="166357" y="252324"/>
                      <a:pt x="155284" y="297896"/>
                      <a:pt x="144980" y="343468"/>
                    </a:cubicBezTo>
                    <a:cubicBezTo>
                      <a:pt x="139667" y="367086"/>
                      <a:pt x="134547" y="390767"/>
                      <a:pt x="129106" y="414385"/>
                    </a:cubicBezTo>
                    <a:cubicBezTo>
                      <a:pt x="124754" y="433203"/>
                      <a:pt x="113041" y="458293"/>
                      <a:pt x="113041" y="477430"/>
                    </a:cubicBezTo>
                    <a:cubicBezTo>
                      <a:pt x="113041" y="455989"/>
                      <a:pt x="112913" y="433779"/>
                      <a:pt x="104272" y="414193"/>
                    </a:cubicBezTo>
                    <a:cubicBezTo>
                      <a:pt x="95759" y="394608"/>
                      <a:pt x="76302" y="378414"/>
                      <a:pt x="55756" y="3811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6" name="Google Shape;7171;p74">
                <a:extLst>
                  <a:ext uri="{FF2B5EF4-FFF2-40B4-BE49-F238E27FC236}">
                    <a16:creationId xmlns:a16="http://schemas.microsoft.com/office/drawing/2014/main" id="{0049EB1B-F7FA-F6A3-F78D-3C6E8C233D4B}"/>
                  </a:ext>
                </a:extLst>
              </p:cNvPr>
              <p:cNvSpPr/>
              <p:nvPr/>
            </p:nvSpPr>
            <p:spPr>
              <a:xfrm>
                <a:off x="10958564" y="322990"/>
                <a:ext cx="562827" cy="726969"/>
              </a:xfrm>
              <a:custGeom>
                <a:avLst/>
                <a:gdLst/>
                <a:ahLst/>
                <a:cxnLst/>
                <a:rect l="l" t="t" r="r" b="b"/>
                <a:pathLst>
                  <a:path w="562827" h="726969" extrusionOk="0">
                    <a:moveTo>
                      <a:pt x="174030" y="483110"/>
                    </a:moveTo>
                    <a:cubicBezTo>
                      <a:pt x="173966" y="483750"/>
                      <a:pt x="174030" y="484326"/>
                      <a:pt x="174286" y="484839"/>
                    </a:cubicBezTo>
                    <a:cubicBezTo>
                      <a:pt x="135243" y="534955"/>
                      <a:pt x="95368" y="586607"/>
                      <a:pt x="58053" y="639539"/>
                    </a:cubicBezTo>
                    <a:cubicBezTo>
                      <a:pt x="62021" y="551532"/>
                      <a:pt x="60549" y="462565"/>
                      <a:pt x="53508" y="374814"/>
                    </a:cubicBezTo>
                    <a:cubicBezTo>
                      <a:pt x="53380" y="373278"/>
                      <a:pt x="52036" y="372126"/>
                      <a:pt x="50500" y="372254"/>
                    </a:cubicBezTo>
                    <a:cubicBezTo>
                      <a:pt x="48964" y="372382"/>
                      <a:pt x="47876" y="373726"/>
                      <a:pt x="48004" y="375390"/>
                    </a:cubicBezTo>
                    <a:cubicBezTo>
                      <a:pt x="55236" y="465701"/>
                      <a:pt x="56644" y="557420"/>
                      <a:pt x="52164" y="647987"/>
                    </a:cubicBezTo>
                    <a:cubicBezTo>
                      <a:pt x="34627" y="673077"/>
                      <a:pt x="17154" y="698424"/>
                      <a:pt x="0" y="723962"/>
                    </a:cubicBezTo>
                    <a:cubicBezTo>
                      <a:pt x="256" y="725882"/>
                      <a:pt x="513" y="726970"/>
                      <a:pt x="513" y="726970"/>
                    </a:cubicBezTo>
                    <a:cubicBezTo>
                      <a:pt x="2240" y="726394"/>
                      <a:pt x="3968" y="725882"/>
                      <a:pt x="5697" y="725370"/>
                    </a:cubicBezTo>
                    <a:cubicBezTo>
                      <a:pt x="21826" y="701368"/>
                      <a:pt x="38275" y="677494"/>
                      <a:pt x="54789" y="653876"/>
                    </a:cubicBezTo>
                    <a:cubicBezTo>
                      <a:pt x="55236" y="653876"/>
                      <a:pt x="55621" y="653876"/>
                      <a:pt x="55940" y="653684"/>
                    </a:cubicBezTo>
                    <a:cubicBezTo>
                      <a:pt x="132875" y="614769"/>
                      <a:pt x="218834" y="593199"/>
                      <a:pt x="304409" y="591407"/>
                    </a:cubicBezTo>
                    <a:cubicBezTo>
                      <a:pt x="306009" y="591407"/>
                      <a:pt x="307160" y="590063"/>
                      <a:pt x="307160" y="588463"/>
                    </a:cubicBezTo>
                    <a:cubicBezTo>
                      <a:pt x="307160" y="586863"/>
                      <a:pt x="305881" y="585647"/>
                      <a:pt x="304345" y="585647"/>
                    </a:cubicBezTo>
                    <a:cubicBezTo>
                      <a:pt x="220689" y="587503"/>
                      <a:pt x="136779" y="607920"/>
                      <a:pt x="61125" y="644851"/>
                    </a:cubicBezTo>
                    <a:cubicBezTo>
                      <a:pt x="100232" y="589231"/>
                      <a:pt x="142283" y="534955"/>
                      <a:pt x="183247" y="482342"/>
                    </a:cubicBezTo>
                    <a:cubicBezTo>
                      <a:pt x="220946" y="455844"/>
                      <a:pt x="268181" y="446692"/>
                      <a:pt x="317338" y="438947"/>
                    </a:cubicBezTo>
                    <a:cubicBezTo>
                      <a:pt x="370333" y="430626"/>
                      <a:pt x="422178" y="423522"/>
                      <a:pt x="474278" y="426978"/>
                    </a:cubicBezTo>
                    <a:cubicBezTo>
                      <a:pt x="475750" y="427106"/>
                      <a:pt x="477094" y="425826"/>
                      <a:pt x="477222" y="424290"/>
                    </a:cubicBezTo>
                    <a:cubicBezTo>
                      <a:pt x="477222" y="422690"/>
                      <a:pt x="476134" y="421410"/>
                      <a:pt x="474662" y="421281"/>
                    </a:cubicBezTo>
                    <a:cubicBezTo>
                      <a:pt x="422050" y="417825"/>
                      <a:pt x="369822" y="425058"/>
                      <a:pt x="316570" y="433314"/>
                    </a:cubicBezTo>
                    <a:cubicBezTo>
                      <a:pt x="272342" y="440227"/>
                      <a:pt x="229586" y="448484"/>
                      <a:pt x="193615" y="469157"/>
                    </a:cubicBezTo>
                    <a:cubicBezTo>
                      <a:pt x="212305" y="445091"/>
                      <a:pt x="231314" y="420577"/>
                      <a:pt x="250196" y="395743"/>
                    </a:cubicBezTo>
                    <a:cubicBezTo>
                      <a:pt x="345692" y="325658"/>
                      <a:pt x="450276" y="269909"/>
                      <a:pt x="561005" y="230098"/>
                    </a:cubicBezTo>
                    <a:cubicBezTo>
                      <a:pt x="562413" y="229586"/>
                      <a:pt x="563181" y="227986"/>
                      <a:pt x="562669" y="226514"/>
                    </a:cubicBezTo>
                    <a:cubicBezTo>
                      <a:pt x="562157" y="224978"/>
                      <a:pt x="560557" y="224210"/>
                      <a:pt x="559148" y="224722"/>
                    </a:cubicBezTo>
                    <a:cubicBezTo>
                      <a:pt x="453604" y="262677"/>
                      <a:pt x="353628" y="315161"/>
                      <a:pt x="261653" y="380574"/>
                    </a:cubicBezTo>
                    <a:cubicBezTo>
                      <a:pt x="271702" y="367197"/>
                      <a:pt x="281622" y="353884"/>
                      <a:pt x="291479" y="340443"/>
                    </a:cubicBezTo>
                    <a:cubicBezTo>
                      <a:pt x="361053" y="244883"/>
                      <a:pt x="446052" y="134411"/>
                      <a:pt x="548716" y="38915"/>
                    </a:cubicBezTo>
                    <a:cubicBezTo>
                      <a:pt x="549868" y="37891"/>
                      <a:pt x="549932" y="36035"/>
                      <a:pt x="548972" y="34883"/>
                    </a:cubicBezTo>
                    <a:cubicBezTo>
                      <a:pt x="547948" y="33795"/>
                      <a:pt x="546156" y="33603"/>
                      <a:pt x="545068" y="34627"/>
                    </a:cubicBezTo>
                    <a:cubicBezTo>
                      <a:pt x="442020" y="130442"/>
                      <a:pt x="356828" y="241235"/>
                      <a:pt x="287063" y="336987"/>
                    </a:cubicBezTo>
                    <a:cubicBezTo>
                      <a:pt x="279639" y="347164"/>
                      <a:pt x="272150" y="357276"/>
                      <a:pt x="264597" y="367389"/>
                    </a:cubicBezTo>
                    <a:cubicBezTo>
                      <a:pt x="297304" y="299928"/>
                      <a:pt x="376990" y="123146"/>
                      <a:pt x="376734" y="2816"/>
                    </a:cubicBezTo>
                    <a:cubicBezTo>
                      <a:pt x="376734" y="1280"/>
                      <a:pt x="375518" y="0"/>
                      <a:pt x="373982" y="0"/>
                    </a:cubicBezTo>
                    <a:cubicBezTo>
                      <a:pt x="372382" y="0"/>
                      <a:pt x="371165" y="1280"/>
                      <a:pt x="371165" y="2880"/>
                    </a:cubicBezTo>
                    <a:cubicBezTo>
                      <a:pt x="371486" y="149004"/>
                      <a:pt x="252116" y="380382"/>
                      <a:pt x="246227" y="391583"/>
                    </a:cubicBezTo>
                    <a:cubicBezTo>
                      <a:pt x="225490" y="418849"/>
                      <a:pt x="204561" y="445859"/>
                      <a:pt x="183887" y="472358"/>
                    </a:cubicBezTo>
                    <a:cubicBezTo>
                      <a:pt x="182863" y="473766"/>
                      <a:pt x="181775" y="475110"/>
                      <a:pt x="180686" y="476518"/>
                    </a:cubicBezTo>
                    <a:cubicBezTo>
                      <a:pt x="199568" y="368093"/>
                      <a:pt x="218385" y="256148"/>
                      <a:pt x="203537" y="144716"/>
                    </a:cubicBezTo>
                    <a:cubicBezTo>
                      <a:pt x="203344" y="143115"/>
                      <a:pt x="201936" y="142027"/>
                      <a:pt x="200464" y="142283"/>
                    </a:cubicBezTo>
                    <a:cubicBezTo>
                      <a:pt x="198928" y="142475"/>
                      <a:pt x="197904" y="144011"/>
                      <a:pt x="198096" y="145484"/>
                    </a:cubicBezTo>
                    <a:cubicBezTo>
                      <a:pt x="213201" y="258645"/>
                      <a:pt x="193296" y="372766"/>
                      <a:pt x="173966" y="4831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4532636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Collaboration Research by Slidesgo">
  <a:themeElements>
    <a:clrScheme name="Simple Light">
      <a:dk1>
        <a:srgbClr val="013057"/>
      </a:dk1>
      <a:lt1>
        <a:srgbClr val="E7F3FF"/>
      </a:lt1>
      <a:dk2>
        <a:srgbClr val="5B0F00"/>
      </a:dk2>
      <a:lt2>
        <a:srgbClr val="276ABE"/>
      </a:lt2>
      <a:accent1>
        <a:srgbClr val="19B3AE"/>
      </a:accent1>
      <a:accent2>
        <a:srgbClr val="EA4D65"/>
      </a:accent2>
      <a:accent3>
        <a:srgbClr val="EB8100"/>
      </a:accent3>
      <a:accent4>
        <a:srgbClr val="FBC42E"/>
      </a:accent4>
      <a:accent5>
        <a:srgbClr val="EFEFEF"/>
      </a:accent5>
      <a:accent6>
        <a:srgbClr val="FFFFFF"/>
      </a:accent6>
      <a:hlink>
        <a:srgbClr val="0130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305</Words>
  <Application>Microsoft Office PowerPoint</Application>
  <PresentationFormat>On-screen Show (16:9)</PresentationFormat>
  <Paragraphs>59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Medical Collaboration Research by Slidesgo</vt:lpstr>
      <vt:lpstr>HealthCare  Overview</vt:lpstr>
      <vt:lpstr>PowerPoint Presentation</vt:lpstr>
      <vt:lpstr>U.S. Healthcare System Overview</vt:lpstr>
      <vt:lpstr>Why Health Insurance?</vt:lpstr>
      <vt:lpstr>Types of Health Insurance</vt:lpstr>
      <vt:lpstr>Health Insurance Entities</vt:lpstr>
      <vt:lpstr>Provider Networks and Contracts</vt:lpstr>
      <vt:lpstr>COST SHARING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 Overview</dc:title>
  <dc:creator>Manoj D</dc:creator>
  <cp:lastModifiedBy>Naveen T</cp:lastModifiedBy>
  <cp:revision>218</cp:revision>
  <dcterms:modified xsi:type="dcterms:W3CDTF">2025-07-31T15:56:19Z</dcterms:modified>
</cp:coreProperties>
</file>