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77AAF-A09F-4AEC-A490-D3ACA7A2FC30}" v="2" dt="2025-07-31T14:49:0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hiyagasundaram" userId="S::naveent@infinite.com::bb8a1684-ae82-486b-bc3b-12f6f4602afb" providerId="AD" clId="Web-{5DA77AAF-A09F-4AEC-A490-D3ACA7A2FC30}"/>
    <pc:docChg chg="modSld">
      <pc:chgData name="Naveen Thiyagasundaram" userId="S::naveent@infinite.com::bb8a1684-ae82-486b-bc3b-12f6f4602afb" providerId="AD" clId="Web-{5DA77AAF-A09F-4AEC-A490-D3ACA7A2FC30}" dt="2025-07-31T14:49:05.352" v="1" actId="20577"/>
      <pc:docMkLst>
        <pc:docMk/>
      </pc:docMkLst>
      <pc:sldChg chg="modSp">
        <pc:chgData name="Naveen Thiyagasundaram" userId="S::naveent@infinite.com::bb8a1684-ae82-486b-bc3b-12f6f4602afb" providerId="AD" clId="Web-{5DA77AAF-A09F-4AEC-A490-D3ACA7A2FC30}" dt="2025-07-31T14:49:05.352" v="1" actId="20577"/>
        <pc:sldMkLst>
          <pc:docMk/>
          <pc:sldMk cId="2759277272" sldId="261"/>
        </pc:sldMkLst>
        <pc:spChg chg="mod">
          <ac:chgData name="Naveen Thiyagasundaram" userId="S::naveent@infinite.com::bb8a1684-ae82-486b-bc3b-12f6f4602afb" providerId="AD" clId="Web-{5DA77AAF-A09F-4AEC-A490-D3ACA7A2FC30}" dt="2025-07-31T14:49:05.352" v="1" actId="20577"/>
          <ac:spMkLst>
            <pc:docMk/>
            <pc:sldMk cId="2759277272" sldId="261"/>
            <ac:spMk id="3" creationId="{BF7FEF27-D869-5D56-65DD-26ECF1EC5A4A}"/>
          </ac:spMkLst>
        </pc:spChg>
      </pc:sldChg>
    </pc:docChg>
  </pc:docChgLst>
  <pc:docChgLst>
    <pc:chgData name="Naveen Thiyagasundaram" userId="S::naveent@infinite.com::bb8a1684-ae82-486b-bc3b-12f6f4602afb" providerId="AD" clId="Web-{4DEE6BC9-534C-D873-7FA7-ECDC954BB3A3}"/>
    <pc:docChg chg="addSld modSld sldOrd addMainMaster delMainMaster modMainMaster">
      <pc:chgData name="Naveen Thiyagasundaram" userId="S::naveent@infinite.com::bb8a1684-ae82-486b-bc3b-12f6f4602afb" providerId="AD" clId="Web-{4DEE6BC9-534C-D873-7FA7-ECDC954BB3A3}" dt="2025-07-25T09:15:14.943" v="94" actId="1076"/>
      <pc:docMkLst>
        <pc:docMk/>
      </pc:docMkLst>
      <pc:sldChg chg="modSp mod setBg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6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6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7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7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8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8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9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9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60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60"/>
            <ac:spMk id="3" creationId="{00000000-0000-0000-0000-000000000000}"/>
          </ac:spMkLst>
        </pc:spChg>
      </pc:sldChg>
      <pc:sldChg chg="modSp new ord">
        <pc:chgData name="Naveen Thiyagasundaram" userId="S::naveent@infinite.com::bb8a1684-ae82-486b-bc3b-12f6f4602afb" providerId="AD" clId="Web-{4DEE6BC9-534C-D873-7FA7-ECDC954BB3A3}" dt="2025-07-25T09:15:14.943" v="94" actId="1076"/>
        <pc:sldMkLst>
          <pc:docMk/>
          <pc:sldMk cId="2759277272" sldId="261"/>
        </pc:sldMkLst>
        <pc:spChg chg="mod">
          <ac:chgData name="Naveen Thiyagasundaram" userId="S::naveent@infinite.com::bb8a1684-ae82-486b-bc3b-12f6f4602afb" providerId="AD" clId="Web-{4DEE6BC9-534C-D873-7FA7-ECDC954BB3A3}" dt="2025-07-25T09:15:14.943" v="94" actId="1076"/>
          <ac:spMkLst>
            <pc:docMk/>
            <pc:sldMk cId="2759277272" sldId="261"/>
            <ac:spMk id="2" creationId="{E36F7C42-C21C-3572-4F76-2E29D99754C6}"/>
          </ac:spMkLst>
        </pc:spChg>
        <pc:spChg chg="mod">
          <ac:chgData name="Naveen Thiyagasundaram" userId="S::naveent@infinite.com::bb8a1684-ae82-486b-bc3b-12f6f4602afb" providerId="AD" clId="Web-{4DEE6BC9-534C-D873-7FA7-ECDC954BB3A3}" dt="2025-07-25T09:14:47.442" v="86" actId="1076"/>
          <ac:spMkLst>
            <pc:docMk/>
            <pc:sldMk cId="2759277272" sldId="261"/>
            <ac:spMk id="3" creationId="{BF7FEF27-D869-5D56-65DD-26ECF1EC5A4A}"/>
          </ac:spMkLst>
        </pc:spChg>
      </pc:sldChg>
      <pc:sldMasterChg chg="del delSldLayout">
        <pc:chgData name="Naveen Thiyagasundaram" userId="S::naveent@infinite.com::bb8a1684-ae82-486b-bc3b-12f6f4602afb" providerId="AD" clId="Web-{4DEE6BC9-534C-D873-7FA7-ECDC954BB3A3}" dt="2025-07-25T09:12:28.284" v="60"/>
        <pc:sldMasterMkLst>
          <pc:docMk/>
          <pc:sldMasterMk cId="2209977519" sldId="2147483648"/>
        </pc:sldMasterMkLst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Naveen Thiyagasundaram" userId="S::naveent@infinite.com::bb8a1684-ae82-486b-bc3b-12f6f4602afb" providerId="AD" clId="Web-{4DEE6BC9-534C-D873-7FA7-ECDC954BB3A3}" dt="2025-07-25T09:12:35.003" v="61"/>
        <pc:sldMasterMkLst>
          <pc:docMk/>
          <pc:sldMasterMk cId="2016567555" sldId="2147483660"/>
        </pc:sldMasterMkLst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855095427" sldId="2147483661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174983197" sldId="2147483662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744846299" sldId="2147483663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2292794555" sldId="2147483664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750955196" sldId="2147483665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2981241425" sldId="2147483666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69127309" sldId="2147483667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1483991971" sldId="2147483668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938519694" sldId="2147483669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72424121" sldId="2147483670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4185295254" sldId="2147483671"/>
          </pc:sldLayoutMkLst>
        </pc:sldLayoutChg>
      </pc:sldMasterChg>
      <pc:sldMasterChg chg="add mod setBg addSldLayout modSldLayout">
        <pc:chgData name="Naveen Thiyagasundaram" userId="S::naveent@infinite.com::bb8a1684-ae82-486b-bc3b-12f6f4602afb" providerId="AD" clId="Web-{4DEE6BC9-534C-D873-7FA7-ECDC954BB3A3}" dt="2025-07-25T09:13:00.800" v="63"/>
        <pc:sldMasterMkLst>
          <pc:docMk/>
          <pc:sldMasterMk cId="2604956809" sldId="2147483672"/>
        </pc:sldMasterMkLst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2337455205" sldId="2147483673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4242171345" sldId="2147483674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4043851857" sldId="2147483675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1813333721" sldId="2147483676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3869111108" sldId="2147483677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2099793927" sldId="2147483678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819682076" sldId="2147483679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2428698833" sldId="2147483680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1746386073" sldId="2147483681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580077663" sldId="2147483682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4231522121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1122363"/>
            <a:ext cx="5691116" cy="2621154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3843709"/>
            <a:ext cx="5691116" cy="141409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55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8867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680899"/>
            <a:ext cx="78867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578497"/>
            <a:ext cx="1535278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78498"/>
            <a:ext cx="6597516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2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553617"/>
            <a:ext cx="6204855" cy="4008859"/>
          </a:xfrm>
        </p:spPr>
        <p:txBody>
          <a:bodyPr anchor="t">
            <a:normAutofit/>
          </a:bodyPr>
          <a:lstStyle>
            <a:lvl1pPr>
              <a:defRPr sz="7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4589464"/>
            <a:ext cx="6204855" cy="1384617"/>
          </a:xfrm>
        </p:spPr>
        <p:txBody>
          <a:bodyPr anchor="b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8055864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396"/>
            <a:ext cx="8059341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85735"/>
            <a:ext cx="386834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386895"/>
            <a:ext cx="3868340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5735"/>
            <a:ext cx="3887391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86895"/>
            <a:ext cx="3887392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8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553617"/>
            <a:ext cx="2696726" cy="175750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553616"/>
            <a:ext cx="4709806" cy="5486400"/>
          </a:xfrm>
        </p:spPr>
        <p:txBody>
          <a:bodyPr>
            <a:normAutofit/>
          </a:bodyPr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2311122"/>
            <a:ext cx="2696726" cy="372889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557785"/>
            <a:ext cx="2696726" cy="2212313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657103"/>
            <a:ext cx="4862765" cy="555590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826137"/>
            <a:ext cx="2689190" cy="3434638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8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990184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715532"/>
            <a:ext cx="7990184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6453003"/>
            <a:ext cx="2620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6453003"/>
            <a:ext cx="2104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6453003"/>
            <a:ext cx="321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7C42-C21C-3572-4F76-2E29D997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17" y="2518117"/>
            <a:ext cx="7990184" cy="1132258"/>
          </a:xfrm>
        </p:spPr>
        <p:txBody>
          <a:bodyPr/>
          <a:lstStyle/>
          <a:p>
            <a:pPr algn="ctr"/>
            <a:r>
              <a:rPr lang="en-US" dirty="0"/>
              <a:t>HEALTHCARE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F27-D869-5D56-65DD-26ECF1EC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517" y="4658024"/>
            <a:ext cx="7990184" cy="1979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-By </a:t>
            </a:r>
            <a:endParaRPr lang="en-US"/>
          </a:p>
          <a:p>
            <a:pPr marL="228600" lvl="1" indent="0">
              <a:buNone/>
            </a:pPr>
            <a:r>
              <a:rPr lang="en-US"/>
              <a:t>Naveen 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FB52-2967-DA46-CE6B-F3A76986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84D-F50E-4141-A753-0AE483D26F14}" type="datetime1"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0CF8-27DB-54C3-B715-BCCB62BB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B91C-2D40-1055-C0B2-921D046E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U.S. Healthcare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0538"/>
            <a:ext cx="8229600" cy="300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Lacks</a:t>
            </a:r>
            <a:r>
              <a:rPr dirty="0"/>
              <a:t> universal healthcare.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Most private insurance or employer-sponsored plans.</a:t>
            </a:r>
            <a:endParaRPr dirty="0">
              <a:ea typeface="Calibri"/>
              <a:cs typeface="Calibri"/>
            </a:endParaRPr>
          </a:p>
          <a:p>
            <a:r>
              <a:rPr dirty="0"/>
              <a:t>Government programs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Health Insurance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Healthcare is expensive without insurance.</a:t>
            </a:r>
          </a:p>
          <a:p>
            <a:r>
              <a:rPr dirty="0"/>
              <a:t>Insurance helps cover</a:t>
            </a:r>
            <a:r>
              <a:rPr lang="en-US" dirty="0"/>
              <a:t> 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Doctor visits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Hospital stays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Surgeries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Medicines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Out-of-Pocket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Even with insurance, people pay:</a:t>
            </a: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</a:t>
            </a:r>
            <a:r>
              <a:rPr lang="en-US" dirty="0"/>
              <a:t>Deductibles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  -</a:t>
            </a:r>
            <a:r>
              <a:rPr dirty="0"/>
              <a:t> Copays</a:t>
            </a:r>
            <a:endParaRPr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 </a:t>
            </a:r>
            <a:r>
              <a:rPr dirty="0"/>
              <a:t>- </a:t>
            </a:r>
            <a:r>
              <a:rPr lang="en-US" dirty="0"/>
              <a:t>Coinsurance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  -</a:t>
            </a:r>
            <a:r>
              <a:rPr dirty="0"/>
              <a:t> Premiums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 in Health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Member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- Provider</a:t>
            </a:r>
            <a:endParaRPr dirty="0">
              <a:ea typeface="Calibri"/>
              <a:cs typeface="Calibri"/>
            </a:endParaRPr>
          </a:p>
          <a:p>
            <a:r>
              <a:rPr dirty="0"/>
              <a:t>- Payer</a:t>
            </a:r>
            <a:endParaRPr dirty="0">
              <a:ea typeface="Calibri"/>
              <a:cs typeface="Calibri"/>
            </a:endParaRPr>
          </a:p>
          <a:p>
            <a:r>
              <a:rPr dirty="0"/>
              <a:t>- EDI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CareSource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Nonprofit</a:t>
            </a:r>
            <a:r>
              <a:rPr dirty="0"/>
              <a:t> health insurance provider.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Headquarter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  <a:p>
            <a:r>
              <a:rPr dirty="0"/>
              <a:t>Offers </a:t>
            </a:r>
            <a:r>
              <a:rPr lang="en-US" dirty="0"/>
              <a:t>Plan.</a:t>
            </a:r>
            <a:endParaRPr dirty="0"/>
          </a:p>
          <a:p>
            <a:r>
              <a:rPr dirty="0"/>
              <a:t>Focuses on affordable coverage and coordinated care.</a:t>
            </a:r>
            <a:endParaRPr dirty="0">
              <a:ea typeface="Calibri"/>
              <a:cs typeface="Calibri"/>
            </a:endParaRPr>
          </a:p>
          <a:p>
            <a:r>
              <a:rPr dirty="0"/>
              <a:t>Serves underserved communities.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VanillaVTI</vt:lpstr>
      <vt:lpstr>HEALTHCARE OVERVIEW</vt:lpstr>
      <vt:lpstr>U.S. Healthcare System Overview</vt:lpstr>
      <vt:lpstr>Why Health Insurance Matters</vt:lpstr>
      <vt:lpstr>Out-of-Pocket Costs</vt:lpstr>
      <vt:lpstr>Key Players in Health Insurance</vt:lpstr>
      <vt:lpstr>CareSource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54</cp:revision>
  <dcterms:created xsi:type="dcterms:W3CDTF">2013-01-27T09:14:16Z</dcterms:created>
  <dcterms:modified xsi:type="dcterms:W3CDTF">2025-07-31T14:49:15Z</dcterms:modified>
  <cp:category/>
</cp:coreProperties>
</file>