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1" r:id="rId2"/>
    <p:sldId id="256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EE6BC9-534C-D873-7FA7-ECDC954BB3A3}" v="102" dt="2025-07-25T09:15:14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hiyagasundaram" userId="S::naveent@infinite.com::bb8a1684-ae82-486b-bc3b-12f6f4602afb" providerId="AD" clId="Web-{4DEE6BC9-534C-D873-7FA7-ECDC954BB3A3}"/>
    <pc:docChg chg="addSld modSld sldOrd addMainMaster delMainMaster modMainMaster">
      <pc:chgData name="Naveen Thiyagasundaram" userId="S::naveent@infinite.com::bb8a1684-ae82-486b-bc3b-12f6f4602afb" providerId="AD" clId="Web-{4DEE6BC9-534C-D873-7FA7-ECDC954BB3A3}" dt="2025-07-25T09:15:14.943" v="94" actId="1076"/>
      <pc:docMkLst>
        <pc:docMk/>
      </pc:docMkLst>
      <pc:sldChg chg="modSp mod setBg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56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6"/>
            <ac:spMk id="3" creationId="{00000000-0000-0000-0000-000000000000}"/>
          </ac:spMkLst>
        </pc:spChg>
      </pc:sldChg>
      <pc:sldChg chg="modSp mod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57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7"/>
            <ac:spMk id="3" creationId="{00000000-0000-0000-0000-000000000000}"/>
          </ac:spMkLst>
        </pc:spChg>
      </pc:sldChg>
      <pc:sldChg chg="modSp mod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58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8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8"/>
            <ac:spMk id="3" creationId="{00000000-0000-0000-0000-000000000000}"/>
          </ac:spMkLst>
        </pc:spChg>
      </pc:sldChg>
      <pc:sldChg chg="modSp mod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59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9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59"/>
            <ac:spMk id="3" creationId="{00000000-0000-0000-0000-000000000000}"/>
          </ac:spMkLst>
        </pc:spChg>
      </pc:sldChg>
      <pc:sldChg chg="modSp mod modClrScheme chgLayout">
        <pc:chgData name="Naveen Thiyagasundaram" userId="S::naveent@infinite.com::bb8a1684-ae82-486b-bc3b-12f6f4602afb" providerId="AD" clId="Web-{4DEE6BC9-534C-D873-7FA7-ECDC954BB3A3}" dt="2025-07-25T09:13:00.800" v="63"/>
        <pc:sldMkLst>
          <pc:docMk/>
          <pc:sldMk cId="0" sldId="260"/>
        </pc:sldMkLst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60"/>
            <ac:spMk id="2" creationId="{00000000-0000-0000-0000-000000000000}"/>
          </ac:spMkLst>
        </pc:spChg>
        <pc:spChg chg="mod ord">
          <ac:chgData name="Naveen Thiyagasundaram" userId="S::naveent@infinite.com::bb8a1684-ae82-486b-bc3b-12f6f4602afb" providerId="AD" clId="Web-{4DEE6BC9-534C-D873-7FA7-ECDC954BB3A3}" dt="2025-07-25T09:12:35.003" v="61"/>
          <ac:spMkLst>
            <pc:docMk/>
            <pc:sldMk cId="0" sldId="260"/>
            <ac:spMk id="3" creationId="{00000000-0000-0000-0000-000000000000}"/>
          </ac:spMkLst>
        </pc:spChg>
      </pc:sldChg>
      <pc:sldChg chg="modSp new ord">
        <pc:chgData name="Naveen Thiyagasundaram" userId="S::naveent@infinite.com::bb8a1684-ae82-486b-bc3b-12f6f4602afb" providerId="AD" clId="Web-{4DEE6BC9-534C-D873-7FA7-ECDC954BB3A3}" dt="2025-07-25T09:15:14.943" v="94" actId="1076"/>
        <pc:sldMkLst>
          <pc:docMk/>
          <pc:sldMk cId="2759277272" sldId="261"/>
        </pc:sldMkLst>
        <pc:spChg chg="mod">
          <ac:chgData name="Naveen Thiyagasundaram" userId="S::naveent@infinite.com::bb8a1684-ae82-486b-bc3b-12f6f4602afb" providerId="AD" clId="Web-{4DEE6BC9-534C-D873-7FA7-ECDC954BB3A3}" dt="2025-07-25T09:15:14.943" v="94" actId="1076"/>
          <ac:spMkLst>
            <pc:docMk/>
            <pc:sldMk cId="2759277272" sldId="261"/>
            <ac:spMk id="2" creationId="{E36F7C42-C21C-3572-4F76-2E29D99754C6}"/>
          </ac:spMkLst>
        </pc:spChg>
        <pc:spChg chg="mod">
          <ac:chgData name="Naveen Thiyagasundaram" userId="S::naveent@infinite.com::bb8a1684-ae82-486b-bc3b-12f6f4602afb" providerId="AD" clId="Web-{4DEE6BC9-534C-D873-7FA7-ECDC954BB3A3}" dt="2025-07-25T09:14:47.442" v="86" actId="1076"/>
          <ac:spMkLst>
            <pc:docMk/>
            <pc:sldMk cId="2759277272" sldId="261"/>
            <ac:spMk id="3" creationId="{BF7FEF27-D869-5D56-65DD-26ECF1EC5A4A}"/>
          </ac:spMkLst>
        </pc:spChg>
      </pc:sldChg>
      <pc:sldMasterChg chg="del delSldLayout">
        <pc:chgData name="Naveen Thiyagasundaram" userId="S::naveent@infinite.com::bb8a1684-ae82-486b-bc3b-12f6f4602afb" providerId="AD" clId="Web-{4DEE6BC9-534C-D873-7FA7-ECDC954BB3A3}" dt="2025-07-25T09:12:28.284" v="60"/>
        <pc:sldMasterMkLst>
          <pc:docMk/>
          <pc:sldMasterMk cId="2209977519" sldId="2147483648"/>
        </pc:sldMasterMkLst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3168075583" sldId="2147483649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2614314258" sldId="2147483650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960648375" sldId="2147483651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2782244947" sldId="2147483652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990158736" sldId="2147483653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727027711" sldId="2147483654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1212999818" sldId="2147483655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1840726560" sldId="2147483656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3889236939" sldId="2147483657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2910927964" sldId="2147483658"/>
          </pc:sldLayoutMkLst>
        </pc:sldLayoutChg>
        <pc:sldLayoutChg chg="del">
          <pc:chgData name="Naveen Thiyagasundaram" userId="S::naveent@infinite.com::bb8a1684-ae82-486b-bc3b-12f6f4602afb" providerId="AD" clId="Web-{4DEE6BC9-534C-D873-7FA7-ECDC954BB3A3}" dt="2025-07-25T09:12:28.284" v="60"/>
          <pc:sldLayoutMkLst>
            <pc:docMk/>
            <pc:sldMasterMk cId="2209977519" sldId="2147483648"/>
            <pc:sldLayoutMk cId="3612223792" sldId="2147483659"/>
          </pc:sldLayoutMkLst>
        </pc:sldLayoutChg>
      </pc:sldMasterChg>
      <pc:sldMasterChg chg="add del addSldLayout delSldLayout modSldLayout">
        <pc:chgData name="Naveen Thiyagasundaram" userId="S::naveent@infinite.com::bb8a1684-ae82-486b-bc3b-12f6f4602afb" providerId="AD" clId="Web-{4DEE6BC9-534C-D873-7FA7-ECDC954BB3A3}" dt="2025-07-25T09:12:35.003" v="61"/>
        <pc:sldMasterMkLst>
          <pc:docMk/>
          <pc:sldMasterMk cId="2016567555" sldId="2147483660"/>
        </pc:sldMasterMkLst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855095427" sldId="2147483661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3174983197" sldId="2147483662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744846299" sldId="2147483663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2292794555" sldId="2147483664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3750955196" sldId="2147483665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2981241425" sldId="2147483666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369127309" sldId="2147483667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1483991971" sldId="2147483668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3938519694" sldId="2147483669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72424121" sldId="2147483670"/>
          </pc:sldLayoutMkLst>
        </pc:sldLayoutChg>
        <pc:sldLayoutChg chg="add del mod replId">
          <pc:chgData name="Naveen Thiyagasundaram" userId="S::naveent@infinite.com::bb8a1684-ae82-486b-bc3b-12f6f4602afb" providerId="AD" clId="Web-{4DEE6BC9-534C-D873-7FA7-ECDC954BB3A3}" dt="2025-07-25T09:12:35.003" v="61"/>
          <pc:sldLayoutMkLst>
            <pc:docMk/>
            <pc:sldMasterMk cId="2016567555" sldId="2147483660"/>
            <pc:sldLayoutMk cId="4185295254" sldId="2147483671"/>
          </pc:sldLayoutMkLst>
        </pc:sldLayoutChg>
      </pc:sldMasterChg>
      <pc:sldMasterChg chg="add mod setBg addSldLayout modSldLayout">
        <pc:chgData name="Naveen Thiyagasundaram" userId="S::naveent@infinite.com::bb8a1684-ae82-486b-bc3b-12f6f4602afb" providerId="AD" clId="Web-{4DEE6BC9-534C-D873-7FA7-ECDC954BB3A3}" dt="2025-07-25T09:13:00.800" v="63"/>
        <pc:sldMasterMkLst>
          <pc:docMk/>
          <pc:sldMasterMk cId="2604956809" sldId="2147483672"/>
        </pc:sldMasterMkLst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2337455205" sldId="2147483673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4242171345" sldId="2147483674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4043851857" sldId="2147483675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1813333721" sldId="2147483676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3869111108" sldId="2147483677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2099793927" sldId="2147483678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819682076" sldId="2147483679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2428698833" sldId="2147483680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1746386073" sldId="2147483681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580077663" sldId="2147483682"/>
          </pc:sldLayoutMkLst>
        </pc:sldLayoutChg>
        <pc:sldLayoutChg chg="add mod replId">
          <pc:chgData name="Naveen Thiyagasundaram" userId="S::naveent@infinite.com::bb8a1684-ae82-486b-bc3b-12f6f4602afb" providerId="AD" clId="Web-{4DEE6BC9-534C-D873-7FA7-ECDC954BB3A3}" dt="2025-07-25T09:13:00.800" v="63"/>
          <pc:sldLayoutMkLst>
            <pc:docMk/>
            <pc:sldMasterMk cId="2604956809" sldId="2147483672"/>
            <pc:sldLayoutMk cId="4231522121" sldId="2147483683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6443" y="1122363"/>
            <a:ext cx="5691116" cy="2621154"/>
          </a:xfrm>
        </p:spPr>
        <p:txBody>
          <a:bodyPr anchor="b">
            <a:normAutofit/>
          </a:bodyPr>
          <a:lstStyle>
            <a:lvl1pPr algn="ctr">
              <a:defRPr sz="53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6443" y="3843709"/>
            <a:ext cx="5691116" cy="1414091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609585" indent="0" algn="ctr">
              <a:buNone/>
              <a:defRPr sz="2400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A0979-F579-4E9B-A675-1F5ABBFF00DB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4552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 userDrawn="1">
          <p15:clr>
            <a:srgbClr val="FBAE40"/>
          </p15:clr>
        </p15:guide>
        <p15:guide id="6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886700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9486" y="1680899"/>
            <a:ext cx="7886700" cy="44960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76D0F-5A12-4D0A-80B0-1A6122B61E7B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077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26166" y="578497"/>
            <a:ext cx="1535278" cy="55984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578498"/>
            <a:ext cx="6597516" cy="55984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E8C84-89CA-44AB-B0BE-5C91BAF75478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522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7156E-175E-4DBA-9D21-B772C320F342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17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536" y="553617"/>
            <a:ext cx="6204855" cy="4008859"/>
          </a:xfrm>
        </p:spPr>
        <p:txBody>
          <a:bodyPr anchor="t">
            <a:normAutofit/>
          </a:bodyPr>
          <a:lstStyle>
            <a:lvl1pPr>
              <a:defRPr sz="7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2535" y="4589464"/>
            <a:ext cx="6204855" cy="1384617"/>
          </a:xfrm>
        </p:spPr>
        <p:txBody>
          <a:bodyPr anchor="b">
            <a:normAutofit/>
          </a:bodyPr>
          <a:lstStyle>
            <a:lvl1pPr marL="0" indent="0">
              <a:buNone/>
              <a:defRPr sz="2667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95F6E-3D02-4292-95D1-C62B3126321B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851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8055864" cy="113225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9486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B5ACB-D10C-44A8-9570-124370F4CB38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333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7396"/>
            <a:ext cx="8059341" cy="114329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685735"/>
            <a:ext cx="386834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1" y="2386895"/>
            <a:ext cx="3868340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5735"/>
            <a:ext cx="3887391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667" b="1" cap="all" baseline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386895"/>
            <a:ext cx="3887392" cy="37650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8D84F4-0E7A-4BDE-98C6-AE68FB974645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1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FF1D8-9801-4C4B-92F3-66C9A863BD74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793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FE8FD-B23E-4E1A-83EF-0847EBEA0105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68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0" y="553617"/>
            <a:ext cx="2696726" cy="1757505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1031" y="553616"/>
            <a:ext cx="4709806" cy="5486400"/>
          </a:xfrm>
        </p:spPr>
        <p:txBody>
          <a:bodyPr>
            <a:normAutofit/>
          </a:bodyPr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870" y="2311122"/>
            <a:ext cx="2696726" cy="3728895"/>
          </a:xfrm>
        </p:spPr>
        <p:txBody>
          <a:bodyPr anchor="t">
            <a:normAutofit/>
          </a:bodyPr>
          <a:lstStyle>
            <a:lvl1pPr marL="0" indent="0">
              <a:buNone/>
              <a:defRPr sz="2400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891E-A7C2-465C-AD39-8EDCB0F58E3C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698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70" y="557785"/>
            <a:ext cx="2696726" cy="2212313"/>
          </a:xfrm>
        </p:spPr>
        <p:txBody>
          <a:bodyPr anchor="t">
            <a:normAutofit/>
          </a:bodyPr>
          <a:lstStyle>
            <a:lvl1pPr>
              <a:defRPr sz="3733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3797490" y="657103"/>
            <a:ext cx="4862765" cy="5555904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2826137"/>
            <a:ext cx="2689190" cy="3434638"/>
          </a:xfrm>
        </p:spPr>
        <p:txBody>
          <a:bodyPr anchor="b"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93E5-AFB6-485C-8E3C-32F92A07875F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386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548640"/>
            <a:ext cx="7990184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486" y="1715532"/>
            <a:ext cx="7990184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2870" y="6453003"/>
            <a:ext cx="2620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3A332BE1-279E-4118-9FE3-7952B079A510}" type="datetimeFigureOut">
              <a:rPr lang="en-US" dirty="0"/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57391" y="6453003"/>
            <a:ext cx="21040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24122" y="6453003"/>
            <a:ext cx="3219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956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16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7C42-C21C-3572-4F76-2E29D9975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717" y="2518117"/>
            <a:ext cx="7990184" cy="1132258"/>
          </a:xfrm>
        </p:spPr>
        <p:txBody>
          <a:bodyPr/>
          <a:lstStyle/>
          <a:p>
            <a:pPr algn="ctr"/>
            <a:r>
              <a:rPr lang="en-US" dirty="0"/>
              <a:t>HEALTHCARE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EF27-D869-5D56-65DD-26ECF1EC5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5517" y="4658024"/>
            <a:ext cx="7990184" cy="19795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-By </a:t>
            </a:r>
            <a:endParaRPr lang="en-US"/>
          </a:p>
          <a:p>
            <a:pPr marL="228600" lvl="1" indent="0">
              <a:buNone/>
            </a:pPr>
            <a:r>
              <a:rPr lang="en-US" dirty="0"/>
              <a:t>Naveen 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1FB52-2967-DA46-CE6B-F3A76986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0484D-F50E-4141-A753-0AE483D26F14}" type="datetime1">
              <a:t>7/25/2025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C0CF8-27DB-54C3-B715-BCCB62BB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73B91C-2D40-1055-C0B2-921D046E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dirty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27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U.S. Healthcare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0538"/>
            <a:ext cx="8229600" cy="30019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Lacks</a:t>
            </a:r>
            <a:r>
              <a:rPr dirty="0"/>
              <a:t> universal healthcare.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Most private insurance or employer-sponsored plans.</a:t>
            </a:r>
            <a:endParaRPr dirty="0">
              <a:ea typeface="Calibri"/>
              <a:cs typeface="Calibri"/>
            </a:endParaRPr>
          </a:p>
          <a:p>
            <a:r>
              <a:rPr dirty="0"/>
              <a:t>Government programs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Health Insurance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Healthcare is expensive without insurance.</a:t>
            </a:r>
          </a:p>
          <a:p>
            <a:r>
              <a:rPr dirty="0"/>
              <a:t>Insurance helps cover</a:t>
            </a:r>
            <a:r>
              <a:rPr lang="en-US" dirty="0"/>
              <a:t> 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Doctor visits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Hospital stays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Surgeries</a:t>
            </a:r>
            <a:endParaRPr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Medicines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Out-of-Pocket Costs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Even with insurance, people pay:</a:t>
            </a:r>
          </a:p>
          <a:p>
            <a:pPr marL="0" indent="0">
              <a:buNone/>
            </a:pPr>
            <a:r>
              <a:rPr lang="en-US" dirty="0"/>
              <a:t>  </a:t>
            </a:r>
            <a:r>
              <a:rPr dirty="0"/>
              <a:t>- </a:t>
            </a:r>
            <a:r>
              <a:rPr lang="en-US" dirty="0"/>
              <a:t>Deductibles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  -</a:t>
            </a:r>
            <a:r>
              <a:rPr dirty="0"/>
              <a:t> Copays</a:t>
            </a:r>
            <a:endParaRPr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dirty="0"/>
              <a:t> </a:t>
            </a:r>
            <a:r>
              <a:rPr dirty="0"/>
              <a:t>- </a:t>
            </a:r>
            <a:r>
              <a:rPr lang="en-US" dirty="0"/>
              <a:t>Coinsurance</a:t>
            </a: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/>
              <a:t>  -</a:t>
            </a:r>
            <a:r>
              <a:rPr dirty="0"/>
              <a:t> Premiums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 in Health Insurance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- Member</a:t>
            </a:r>
            <a:endParaRPr lang="en-US" dirty="0">
              <a:ea typeface="Calibri"/>
              <a:cs typeface="Calibri"/>
            </a:endParaRPr>
          </a:p>
          <a:p>
            <a:r>
              <a:rPr dirty="0"/>
              <a:t>- Provider</a:t>
            </a:r>
            <a:endParaRPr dirty="0">
              <a:ea typeface="Calibri"/>
              <a:cs typeface="Calibri"/>
            </a:endParaRPr>
          </a:p>
          <a:p>
            <a:r>
              <a:rPr dirty="0"/>
              <a:t>- Payer</a:t>
            </a:r>
            <a:endParaRPr dirty="0">
              <a:ea typeface="Calibri"/>
              <a:cs typeface="Calibri"/>
            </a:endParaRPr>
          </a:p>
          <a:p>
            <a:r>
              <a:rPr dirty="0"/>
              <a:t>- EDI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CareSource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Nonprofit</a:t>
            </a:r>
            <a:r>
              <a:rPr dirty="0"/>
              <a:t> health insurance provider.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/>
              <a:t>Headquarter</a:t>
            </a:r>
            <a:r>
              <a:rPr dirty="0"/>
              <a:t>.</a:t>
            </a:r>
            <a:endParaRPr dirty="0">
              <a:ea typeface="Calibri"/>
              <a:cs typeface="Calibri"/>
            </a:endParaRPr>
          </a:p>
          <a:p>
            <a:r>
              <a:rPr dirty="0"/>
              <a:t>Offers </a:t>
            </a:r>
            <a:r>
              <a:rPr lang="en-US" dirty="0"/>
              <a:t>Plan.</a:t>
            </a:r>
            <a:endParaRPr dirty="0"/>
          </a:p>
          <a:p>
            <a:r>
              <a:rPr dirty="0"/>
              <a:t>Focuses on affordable coverage and coordinated care.</a:t>
            </a:r>
            <a:endParaRPr dirty="0">
              <a:ea typeface="Calibri"/>
              <a:cs typeface="Calibri"/>
            </a:endParaRPr>
          </a:p>
          <a:p>
            <a:r>
              <a:rPr dirty="0"/>
              <a:t>Serves underserved communities.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VTI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Vanilla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Vanilla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AACC6CF0-9F86-48CC-9C4E-CA578EE0A0A0}" vid="{3BDE51FE-56D6-4100-AFB5-5B4AEDCE2E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VanillaVTI</vt:lpstr>
      <vt:lpstr>HEALTHCARE OVERVIEW</vt:lpstr>
      <vt:lpstr>U.S. Healthcare System Overview</vt:lpstr>
      <vt:lpstr>Why Health Insurance Matters</vt:lpstr>
      <vt:lpstr>Out-of-Pocket Costs</vt:lpstr>
      <vt:lpstr>Key Players in Health Insurance</vt:lpstr>
      <vt:lpstr>CareSource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52</cp:revision>
  <dcterms:created xsi:type="dcterms:W3CDTF">2013-01-27T09:14:16Z</dcterms:created>
  <dcterms:modified xsi:type="dcterms:W3CDTF">2025-07-25T09:15:19Z</dcterms:modified>
  <cp:category/>
</cp:coreProperties>
</file>