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U.S. Healthcare 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Unlike UK or Canada, the U.S. lacks universal healthcare.</a:t>
            </a:r>
          </a:p>
          <a:p>
            <a:r>
              <a:t>Most people rely on private insurance or employer-sponsored plans.</a:t>
            </a:r>
          </a:p>
          <a:p>
            <a:r>
              <a:t>Government programs:</a:t>
            </a:r>
          </a:p>
          <a:p>
            <a:r>
              <a:t>- Medicare: For seniors (65+) and certain disabilities.</a:t>
            </a:r>
          </a:p>
          <a:p>
            <a:r>
              <a:t>- Medicaid: For low-income individuals and families.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Health Insurance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Healthcare is expensive without insurance.</a:t>
            </a:r>
          </a:p>
          <a:p>
            <a:r>
              <a:t>Insurance helps cover:</a:t>
            </a:r>
          </a:p>
          <a:p>
            <a:r>
              <a:t>- Doctor visits</a:t>
            </a:r>
          </a:p>
          <a:p>
            <a:r>
              <a:t>- Hospital stays</a:t>
            </a:r>
          </a:p>
          <a:p>
            <a:r>
              <a:t>- Surgeries</a:t>
            </a:r>
          </a:p>
          <a:p>
            <a:r>
              <a:t>- Medicines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Out-of-Pocket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Even with insurance, people pay:</a:t>
            </a:r>
          </a:p>
          <a:p>
            <a:r>
              <a:t>- Deductibles: Pay before insurance kicks in.</a:t>
            </a:r>
          </a:p>
          <a:p>
            <a:r>
              <a:t>- Copays: Fixed fees per visit or prescription.</a:t>
            </a:r>
          </a:p>
          <a:p>
            <a:r>
              <a:t>- Coinsurance: Percentage of costs (e.g., 20%).</a:t>
            </a:r>
          </a:p>
          <a:p>
            <a:r>
              <a:t>- Premiums: Monthly payments to keep the plan active.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Players in Health Insurance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Member: Person covered by insurance.</a:t>
            </a:r>
          </a:p>
          <a:p>
            <a:r>
              <a:t>- Provider: Doctor or hospital giving care.</a:t>
            </a:r>
          </a:p>
          <a:p>
            <a:r>
              <a:t>- Payer: Insurance company or government program.</a:t>
            </a:r>
          </a:p>
          <a:p>
            <a:r>
              <a:t>- EDI: Standardized data exchange for billing and claims.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CareSource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CareSource is a nonprofit health insurance provider.</a:t>
            </a:r>
          </a:p>
          <a:p>
            <a:r>
              <a:t>Headquartered in Ohio.</a:t>
            </a:r>
          </a:p>
          <a:p>
            <a:r>
              <a:t>Offers Medicaid, Medicare, and marketplace plans.</a:t>
            </a:r>
          </a:p>
          <a:p>
            <a:r>
              <a:t>Focuses on affordable coverage and coordinated care.</a:t>
            </a:r>
          </a:p>
          <a:p>
            <a:r>
              <a:t>Serves underserved communities.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