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CF294E-6EAF-4D56-B57D-F9C8067C6D5B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0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41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7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02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62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78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58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7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51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8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2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7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6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7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326893-ECAB-415A-B1FC-085E429638B4}" type="datetimeFigureOut">
              <a:rPr lang="en-IN" smtClean="0"/>
              <a:t>13-04-2017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79E3FA-2475-46EE-8EB2-291E6EFDF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4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40772" y="1237009"/>
            <a:ext cx="1750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ACN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7910" y="2967335"/>
            <a:ext cx="975619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Network Architecture Design for an</a:t>
            </a:r>
          </a:p>
          <a:p>
            <a:pPr algn="ctr"/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Adaptable </a:t>
            </a:r>
            <a:r>
              <a:rPr lang="en-US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IoT</a:t>
            </a:r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Based Smart OFFICE</a:t>
            </a:r>
            <a:endParaRPr lang="en-US" sz="4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01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6248" y="744639"/>
            <a:ext cx="6606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Components Used: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831" y="2630658"/>
            <a:ext cx="600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Arduino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Relay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HC-05 Bluetooth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Plug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Android Studio-Basic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976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A simple office Automation to monitor the power consumption and control the same using </a:t>
            </a:r>
            <a:r>
              <a:rPr lang="en-IN" sz="2000" b="1" dirty="0" err="1"/>
              <a:t>IoT</a:t>
            </a:r>
            <a:r>
              <a:rPr lang="en-IN" sz="2000" b="1" dirty="0"/>
              <a:t> in an Office.</a:t>
            </a:r>
          </a:p>
          <a:p>
            <a:r>
              <a:rPr lang="en-IN" sz="2000" b="1" dirty="0"/>
              <a:t>A relay board and HC-05 module connected to an Arduino and programmed in such a way that one can operate the power connection to the devices by just a click through their smartphone within Bluetooth range.</a:t>
            </a:r>
          </a:p>
          <a:p>
            <a:r>
              <a:rPr lang="en-IN" sz="2000" b="1" dirty="0"/>
              <a:t>App is designed with a switch which helps in switching power supply between on and off.</a:t>
            </a:r>
          </a:p>
          <a:p>
            <a:pPr marL="0" indent="0">
              <a:buNone/>
            </a:pPr>
            <a:endParaRPr lang="en-IN" sz="2000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1457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69538" cy="706964"/>
          </a:xfrm>
        </p:spPr>
        <p:txBody>
          <a:bodyPr/>
          <a:lstStyle/>
          <a:p>
            <a:r>
              <a:rPr lang="en-IN" dirty="0"/>
              <a:t>Enhancement: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Network Architecture Design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Arduino Yun 3.7.3 which can be easily used to connect through a local network/internet either by a LAN cable or Wi-fi to control the same.</a:t>
            </a:r>
          </a:p>
          <a:p>
            <a:r>
              <a:rPr lang="en-IN" dirty="0"/>
              <a:t>Any Operating system can be booted into Yun board and can act as a server for regulating power supply.</a:t>
            </a:r>
          </a:p>
          <a:p>
            <a:r>
              <a:rPr lang="en-IN" dirty="0"/>
              <a:t>One can operate the power supply (A/Cs and Systems) by sitting at home.</a:t>
            </a:r>
          </a:p>
          <a:p>
            <a:r>
              <a:rPr lang="en-IN" dirty="0"/>
              <a:t>Distraction Limit: One can easily control the time limit for a particular device after which device turns itself off!</a:t>
            </a:r>
          </a:p>
        </p:txBody>
      </p:sp>
    </p:spTree>
    <p:extLst>
      <p:ext uri="{BB962C8B-B14F-4D97-AF65-F5344CB8AC3E}">
        <p14:creationId xmlns:p14="http://schemas.microsoft.com/office/powerpoint/2010/main" val="347511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24038" y="2514882"/>
            <a:ext cx="8187071" cy="3388930"/>
          </a:xfrm>
        </p:spPr>
        <p:txBody>
          <a:bodyPr/>
          <a:lstStyle/>
          <a:p>
            <a:r>
              <a:rPr lang="en-US" dirty="0"/>
              <a:t>  THANK YOU     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96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197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Description</vt:lpstr>
      <vt:lpstr>Enhancement: Network Architecture Design </vt:lpstr>
      <vt:lpstr>  THANK YOU      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R Naveen</dc:creator>
  <cp:lastModifiedBy>B R Naveen</cp:lastModifiedBy>
  <cp:revision>5</cp:revision>
  <dcterms:created xsi:type="dcterms:W3CDTF">2017-04-13T02:56:07Z</dcterms:created>
  <dcterms:modified xsi:type="dcterms:W3CDTF">2017-04-13T03:44:36Z</dcterms:modified>
</cp:coreProperties>
</file>