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9FC32D-28B6-41F4-9470-70B61A26B3BD}" v="17" dt="2021-06-09T05:19:21.9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21" Type="http://schemas.openxmlformats.org/officeDocument/2006/relationships/slide" Target="slides/slide15.xml"/><Relationship Id="rId34" Type="http://schemas.openxmlformats.org/officeDocument/2006/relationships/slide" Target="slides/slide28.xml"/><Relationship Id="rId42" Type="http://schemas.microsoft.com/office/2015/10/relationships/revisionInfo" Target="revisionInfo.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m jawaid" userId="S::mariam.jawaid@teacher.muet.edu.pk::e8ed7130-2f58-4cd8-ba76-d5f3ccab7234" providerId="AD" clId="Web-{E79FC32D-28B6-41F4-9470-70B61A26B3BD}"/>
    <pc:docChg chg="modSld">
      <pc:chgData name="mariam jawaid" userId="S::mariam.jawaid@teacher.muet.edu.pk::e8ed7130-2f58-4cd8-ba76-d5f3ccab7234" providerId="AD" clId="Web-{E79FC32D-28B6-41F4-9470-70B61A26B3BD}" dt="2021-06-09T05:19:20.017" v="7" actId="20577"/>
      <pc:docMkLst>
        <pc:docMk/>
      </pc:docMkLst>
      <pc:sldChg chg="modSp">
        <pc:chgData name="mariam jawaid" userId="S::mariam.jawaid@teacher.muet.edu.pk::e8ed7130-2f58-4cd8-ba76-d5f3ccab7234" providerId="AD" clId="Web-{E79FC32D-28B6-41F4-9470-70B61A26B3BD}" dt="2021-06-09T05:19:20.017" v="7" actId="20577"/>
        <pc:sldMkLst>
          <pc:docMk/>
          <pc:sldMk cId="0" sldId="258"/>
        </pc:sldMkLst>
        <pc:spChg chg="mod">
          <ac:chgData name="mariam jawaid" userId="S::mariam.jawaid@teacher.muet.edu.pk::e8ed7130-2f58-4cd8-ba76-d5f3ccab7234" providerId="AD" clId="Web-{E79FC32D-28B6-41F4-9470-70B61A26B3BD}" dt="2021-06-09T05:19:20.017" v="7" actId="20577"/>
          <ac:spMkLst>
            <pc:docMk/>
            <pc:sldMk cId="0" sldId="258"/>
            <ac:spMk id="14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371600" y="795600"/>
            <a:ext cx="10240920" cy="1234080"/>
          </a:xfrm>
          <a:prstGeom prst="rect">
            <a:avLst/>
          </a:prstGeom>
        </p:spPr>
        <p:txBody>
          <a:bodyPr lIns="0" tIns="0" rIns="0" bIns="0" anchor="ctr"/>
          <a:lstStyle/>
          <a:p>
            <a:endParaRPr lang="en-US" sz="1800" b="0" strike="noStrike" spc="-1">
              <a:solidFill>
                <a:srgbClr val="000000"/>
              </a:solidFill>
              <a:latin typeface="Avenir Next LT Pro Light"/>
            </a:endParaRPr>
          </a:p>
        </p:txBody>
      </p:sp>
      <p:sp>
        <p:nvSpPr>
          <p:cNvPr id="29" name="PlaceHolder 2"/>
          <p:cNvSpPr>
            <a:spLocks noGrp="1"/>
          </p:cNvSpPr>
          <p:nvPr>
            <p:ph type="body"/>
          </p:nvPr>
        </p:nvSpPr>
        <p:spPr>
          <a:xfrm>
            <a:off x="1371600" y="2112120"/>
            <a:ext cx="1024092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
        <p:nvSpPr>
          <p:cNvPr id="30" name="PlaceHolder 3"/>
          <p:cNvSpPr>
            <a:spLocks noGrp="1"/>
          </p:cNvSpPr>
          <p:nvPr>
            <p:ph type="body"/>
          </p:nvPr>
        </p:nvSpPr>
        <p:spPr>
          <a:xfrm>
            <a:off x="1371600" y="4179960"/>
            <a:ext cx="1024092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371600" y="795600"/>
            <a:ext cx="10240920" cy="1234080"/>
          </a:xfrm>
          <a:prstGeom prst="rect">
            <a:avLst/>
          </a:prstGeom>
        </p:spPr>
        <p:txBody>
          <a:bodyPr lIns="0" tIns="0" rIns="0" bIns="0" anchor="ctr"/>
          <a:lstStyle/>
          <a:p>
            <a:endParaRPr lang="en-US" sz="1800" b="0" strike="noStrike" spc="-1">
              <a:solidFill>
                <a:srgbClr val="000000"/>
              </a:solidFill>
              <a:latin typeface="Avenir Next LT Pro Light"/>
            </a:endParaRPr>
          </a:p>
        </p:txBody>
      </p:sp>
      <p:sp>
        <p:nvSpPr>
          <p:cNvPr id="32" name="PlaceHolder 2"/>
          <p:cNvSpPr>
            <a:spLocks noGrp="1"/>
          </p:cNvSpPr>
          <p:nvPr>
            <p:ph type="body"/>
          </p:nvPr>
        </p:nvSpPr>
        <p:spPr>
          <a:xfrm>
            <a:off x="1371600" y="2112120"/>
            <a:ext cx="499752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
        <p:nvSpPr>
          <p:cNvPr id="33" name="PlaceHolder 3"/>
          <p:cNvSpPr>
            <a:spLocks noGrp="1"/>
          </p:cNvSpPr>
          <p:nvPr>
            <p:ph type="body"/>
          </p:nvPr>
        </p:nvSpPr>
        <p:spPr>
          <a:xfrm>
            <a:off x="6619320" y="2112120"/>
            <a:ext cx="499752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
        <p:nvSpPr>
          <p:cNvPr id="34" name="PlaceHolder 4"/>
          <p:cNvSpPr>
            <a:spLocks noGrp="1"/>
          </p:cNvSpPr>
          <p:nvPr>
            <p:ph type="body"/>
          </p:nvPr>
        </p:nvSpPr>
        <p:spPr>
          <a:xfrm>
            <a:off x="1371600" y="4179960"/>
            <a:ext cx="499752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
        <p:nvSpPr>
          <p:cNvPr id="35" name="PlaceHolder 5"/>
          <p:cNvSpPr>
            <a:spLocks noGrp="1"/>
          </p:cNvSpPr>
          <p:nvPr>
            <p:ph type="body"/>
          </p:nvPr>
        </p:nvSpPr>
        <p:spPr>
          <a:xfrm>
            <a:off x="6619320" y="4179960"/>
            <a:ext cx="499752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371600" y="795600"/>
            <a:ext cx="10240920" cy="1234080"/>
          </a:xfrm>
          <a:prstGeom prst="rect">
            <a:avLst/>
          </a:prstGeom>
        </p:spPr>
        <p:txBody>
          <a:bodyPr lIns="0" tIns="0" rIns="0" bIns="0" anchor="ctr"/>
          <a:lstStyle/>
          <a:p>
            <a:endParaRPr lang="en-US" sz="1800" b="0" strike="noStrike" spc="-1">
              <a:solidFill>
                <a:srgbClr val="000000"/>
              </a:solidFill>
              <a:latin typeface="Avenir Next LT Pro Light"/>
            </a:endParaRPr>
          </a:p>
        </p:txBody>
      </p:sp>
      <p:sp>
        <p:nvSpPr>
          <p:cNvPr id="37" name="PlaceHolder 2"/>
          <p:cNvSpPr>
            <a:spLocks noGrp="1"/>
          </p:cNvSpPr>
          <p:nvPr>
            <p:ph type="body"/>
          </p:nvPr>
        </p:nvSpPr>
        <p:spPr>
          <a:xfrm>
            <a:off x="1371600" y="2112120"/>
            <a:ext cx="329724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
        <p:nvSpPr>
          <p:cNvPr id="38" name="PlaceHolder 3"/>
          <p:cNvSpPr>
            <a:spLocks noGrp="1"/>
          </p:cNvSpPr>
          <p:nvPr>
            <p:ph type="body"/>
          </p:nvPr>
        </p:nvSpPr>
        <p:spPr>
          <a:xfrm>
            <a:off x="4834080" y="2112120"/>
            <a:ext cx="329724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
        <p:nvSpPr>
          <p:cNvPr id="39" name="PlaceHolder 4"/>
          <p:cNvSpPr>
            <a:spLocks noGrp="1"/>
          </p:cNvSpPr>
          <p:nvPr>
            <p:ph type="body"/>
          </p:nvPr>
        </p:nvSpPr>
        <p:spPr>
          <a:xfrm>
            <a:off x="8296560" y="2112120"/>
            <a:ext cx="329724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
        <p:nvSpPr>
          <p:cNvPr id="40" name="PlaceHolder 5"/>
          <p:cNvSpPr>
            <a:spLocks noGrp="1"/>
          </p:cNvSpPr>
          <p:nvPr>
            <p:ph type="body"/>
          </p:nvPr>
        </p:nvSpPr>
        <p:spPr>
          <a:xfrm>
            <a:off x="1371600" y="4179960"/>
            <a:ext cx="329724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
        <p:nvSpPr>
          <p:cNvPr id="41" name="PlaceHolder 6"/>
          <p:cNvSpPr>
            <a:spLocks noGrp="1"/>
          </p:cNvSpPr>
          <p:nvPr>
            <p:ph type="body"/>
          </p:nvPr>
        </p:nvSpPr>
        <p:spPr>
          <a:xfrm>
            <a:off x="4834080" y="4179960"/>
            <a:ext cx="329724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
        <p:nvSpPr>
          <p:cNvPr id="42" name="PlaceHolder 7"/>
          <p:cNvSpPr>
            <a:spLocks noGrp="1"/>
          </p:cNvSpPr>
          <p:nvPr>
            <p:ph type="body"/>
          </p:nvPr>
        </p:nvSpPr>
        <p:spPr>
          <a:xfrm>
            <a:off x="8296560" y="4179960"/>
            <a:ext cx="329724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1371600" y="795600"/>
            <a:ext cx="10240920" cy="1234080"/>
          </a:xfrm>
          <a:prstGeom prst="rect">
            <a:avLst/>
          </a:prstGeom>
        </p:spPr>
        <p:txBody>
          <a:bodyPr lIns="0" tIns="0" rIns="0" bIns="0" anchor="ctr"/>
          <a:lstStyle/>
          <a:p>
            <a:endParaRPr lang="en-US" sz="1800" b="0" strike="noStrike" spc="-1">
              <a:solidFill>
                <a:srgbClr val="000000"/>
              </a:solidFill>
              <a:latin typeface="Avenir Next LT Pro Light"/>
            </a:endParaRPr>
          </a:p>
        </p:txBody>
      </p:sp>
      <p:sp>
        <p:nvSpPr>
          <p:cNvPr id="51" name="PlaceHolder 2"/>
          <p:cNvSpPr>
            <a:spLocks noGrp="1"/>
          </p:cNvSpPr>
          <p:nvPr>
            <p:ph type="subTitle"/>
          </p:nvPr>
        </p:nvSpPr>
        <p:spPr>
          <a:xfrm>
            <a:off x="1371600" y="2112120"/>
            <a:ext cx="10240920" cy="39589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371600" y="795600"/>
            <a:ext cx="10240920" cy="1234080"/>
          </a:xfrm>
          <a:prstGeom prst="rect">
            <a:avLst/>
          </a:prstGeom>
        </p:spPr>
        <p:txBody>
          <a:bodyPr lIns="0" tIns="0" rIns="0" bIns="0" anchor="ctr"/>
          <a:lstStyle/>
          <a:p>
            <a:endParaRPr lang="en-US" sz="1800" b="0" strike="noStrike" spc="-1">
              <a:solidFill>
                <a:srgbClr val="000000"/>
              </a:solidFill>
              <a:latin typeface="Avenir Next LT Pro Light"/>
            </a:endParaRPr>
          </a:p>
        </p:txBody>
      </p:sp>
      <p:sp>
        <p:nvSpPr>
          <p:cNvPr id="53" name="PlaceHolder 2"/>
          <p:cNvSpPr>
            <a:spLocks noGrp="1"/>
          </p:cNvSpPr>
          <p:nvPr>
            <p:ph type="body"/>
          </p:nvPr>
        </p:nvSpPr>
        <p:spPr>
          <a:xfrm>
            <a:off x="1371600" y="2112120"/>
            <a:ext cx="10240920" cy="395892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371600" y="795600"/>
            <a:ext cx="10240920" cy="1234080"/>
          </a:xfrm>
          <a:prstGeom prst="rect">
            <a:avLst/>
          </a:prstGeom>
        </p:spPr>
        <p:txBody>
          <a:bodyPr lIns="0" tIns="0" rIns="0" bIns="0" anchor="ctr"/>
          <a:lstStyle/>
          <a:p>
            <a:endParaRPr lang="en-US" sz="1800" b="0" strike="noStrike" spc="-1">
              <a:solidFill>
                <a:srgbClr val="000000"/>
              </a:solidFill>
              <a:latin typeface="Avenir Next LT Pro Light"/>
            </a:endParaRPr>
          </a:p>
        </p:txBody>
      </p:sp>
      <p:sp>
        <p:nvSpPr>
          <p:cNvPr id="55" name="PlaceHolder 2"/>
          <p:cNvSpPr>
            <a:spLocks noGrp="1"/>
          </p:cNvSpPr>
          <p:nvPr>
            <p:ph type="body"/>
          </p:nvPr>
        </p:nvSpPr>
        <p:spPr>
          <a:xfrm>
            <a:off x="1371600" y="2112120"/>
            <a:ext cx="4997520" cy="395892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
        <p:nvSpPr>
          <p:cNvPr id="56" name="PlaceHolder 3"/>
          <p:cNvSpPr>
            <a:spLocks noGrp="1"/>
          </p:cNvSpPr>
          <p:nvPr>
            <p:ph type="body"/>
          </p:nvPr>
        </p:nvSpPr>
        <p:spPr>
          <a:xfrm>
            <a:off x="6619320" y="2112120"/>
            <a:ext cx="4997520" cy="395892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1371600" y="795600"/>
            <a:ext cx="10240920" cy="1234080"/>
          </a:xfrm>
          <a:prstGeom prst="rect">
            <a:avLst/>
          </a:prstGeom>
        </p:spPr>
        <p:txBody>
          <a:bodyPr lIns="0" tIns="0" rIns="0" bIns="0" anchor="ctr"/>
          <a:lstStyle/>
          <a:p>
            <a:endParaRPr lang="en-US" sz="1800" b="0" strike="noStrike" spc="-1">
              <a:solidFill>
                <a:srgbClr val="000000"/>
              </a:solidFill>
              <a:latin typeface="Avenir Next LT Pro Ligh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1371600" y="795600"/>
            <a:ext cx="10240920" cy="5721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371600" y="795600"/>
            <a:ext cx="10240920" cy="1234080"/>
          </a:xfrm>
          <a:prstGeom prst="rect">
            <a:avLst/>
          </a:prstGeom>
        </p:spPr>
        <p:txBody>
          <a:bodyPr lIns="0" tIns="0" rIns="0" bIns="0" anchor="ctr"/>
          <a:lstStyle/>
          <a:p>
            <a:endParaRPr lang="en-US" sz="1800" b="0" strike="noStrike" spc="-1">
              <a:solidFill>
                <a:srgbClr val="000000"/>
              </a:solidFill>
              <a:latin typeface="Avenir Next LT Pro Light"/>
            </a:endParaRPr>
          </a:p>
        </p:txBody>
      </p:sp>
      <p:sp>
        <p:nvSpPr>
          <p:cNvPr id="60" name="PlaceHolder 2"/>
          <p:cNvSpPr>
            <a:spLocks noGrp="1"/>
          </p:cNvSpPr>
          <p:nvPr>
            <p:ph type="body"/>
          </p:nvPr>
        </p:nvSpPr>
        <p:spPr>
          <a:xfrm>
            <a:off x="1371600" y="2112120"/>
            <a:ext cx="499752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
        <p:nvSpPr>
          <p:cNvPr id="61" name="PlaceHolder 3"/>
          <p:cNvSpPr>
            <a:spLocks noGrp="1"/>
          </p:cNvSpPr>
          <p:nvPr>
            <p:ph type="body"/>
          </p:nvPr>
        </p:nvSpPr>
        <p:spPr>
          <a:xfrm>
            <a:off x="6619320" y="2112120"/>
            <a:ext cx="4997520" cy="395892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
        <p:nvSpPr>
          <p:cNvPr id="62" name="PlaceHolder 4"/>
          <p:cNvSpPr>
            <a:spLocks noGrp="1"/>
          </p:cNvSpPr>
          <p:nvPr>
            <p:ph type="body"/>
          </p:nvPr>
        </p:nvSpPr>
        <p:spPr>
          <a:xfrm>
            <a:off x="1371600" y="4179960"/>
            <a:ext cx="499752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1371600" y="795600"/>
            <a:ext cx="10240920" cy="1234080"/>
          </a:xfrm>
          <a:prstGeom prst="rect">
            <a:avLst/>
          </a:prstGeom>
        </p:spPr>
        <p:txBody>
          <a:bodyPr lIns="0" tIns="0" rIns="0" bIns="0" anchor="ctr"/>
          <a:lstStyle/>
          <a:p>
            <a:endParaRPr lang="en-US" sz="1800" b="0" strike="noStrike" spc="-1">
              <a:solidFill>
                <a:srgbClr val="000000"/>
              </a:solidFill>
              <a:latin typeface="Avenir Next LT Pro Light"/>
            </a:endParaRPr>
          </a:p>
        </p:txBody>
      </p:sp>
      <p:sp>
        <p:nvSpPr>
          <p:cNvPr id="8" name="PlaceHolder 2"/>
          <p:cNvSpPr>
            <a:spLocks noGrp="1"/>
          </p:cNvSpPr>
          <p:nvPr>
            <p:ph type="subTitle"/>
          </p:nvPr>
        </p:nvSpPr>
        <p:spPr>
          <a:xfrm>
            <a:off x="1371600" y="2112120"/>
            <a:ext cx="10240920" cy="39589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371600" y="795600"/>
            <a:ext cx="10240920" cy="1234080"/>
          </a:xfrm>
          <a:prstGeom prst="rect">
            <a:avLst/>
          </a:prstGeom>
        </p:spPr>
        <p:txBody>
          <a:bodyPr lIns="0" tIns="0" rIns="0" bIns="0" anchor="ctr"/>
          <a:lstStyle/>
          <a:p>
            <a:endParaRPr lang="en-US" sz="1800" b="0" strike="noStrike" spc="-1">
              <a:solidFill>
                <a:srgbClr val="000000"/>
              </a:solidFill>
              <a:latin typeface="Avenir Next LT Pro Light"/>
            </a:endParaRPr>
          </a:p>
        </p:txBody>
      </p:sp>
      <p:sp>
        <p:nvSpPr>
          <p:cNvPr id="64" name="PlaceHolder 2"/>
          <p:cNvSpPr>
            <a:spLocks noGrp="1"/>
          </p:cNvSpPr>
          <p:nvPr>
            <p:ph type="body"/>
          </p:nvPr>
        </p:nvSpPr>
        <p:spPr>
          <a:xfrm>
            <a:off x="1371600" y="2112120"/>
            <a:ext cx="4997520" cy="395892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
        <p:nvSpPr>
          <p:cNvPr id="65" name="PlaceHolder 3"/>
          <p:cNvSpPr>
            <a:spLocks noGrp="1"/>
          </p:cNvSpPr>
          <p:nvPr>
            <p:ph type="body"/>
          </p:nvPr>
        </p:nvSpPr>
        <p:spPr>
          <a:xfrm>
            <a:off x="6619320" y="2112120"/>
            <a:ext cx="499752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
        <p:nvSpPr>
          <p:cNvPr id="66" name="PlaceHolder 4"/>
          <p:cNvSpPr>
            <a:spLocks noGrp="1"/>
          </p:cNvSpPr>
          <p:nvPr>
            <p:ph type="body"/>
          </p:nvPr>
        </p:nvSpPr>
        <p:spPr>
          <a:xfrm>
            <a:off x="6619320" y="4179960"/>
            <a:ext cx="499752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371600" y="795600"/>
            <a:ext cx="10240920" cy="1234080"/>
          </a:xfrm>
          <a:prstGeom prst="rect">
            <a:avLst/>
          </a:prstGeom>
        </p:spPr>
        <p:txBody>
          <a:bodyPr lIns="0" tIns="0" rIns="0" bIns="0" anchor="ctr"/>
          <a:lstStyle/>
          <a:p>
            <a:endParaRPr lang="en-US" sz="1800" b="0" strike="noStrike" spc="-1">
              <a:solidFill>
                <a:srgbClr val="000000"/>
              </a:solidFill>
              <a:latin typeface="Avenir Next LT Pro Light"/>
            </a:endParaRPr>
          </a:p>
        </p:txBody>
      </p:sp>
      <p:sp>
        <p:nvSpPr>
          <p:cNvPr id="68" name="PlaceHolder 2"/>
          <p:cNvSpPr>
            <a:spLocks noGrp="1"/>
          </p:cNvSpPr>
          <p:nvPr>
            <p:ph type="body"/>
          </p:nvPr>
        </p:nvSpPr>
        <p:spPr>
          <a:xfrm>
            <a:off x="1371600" y="2112120"/>
            <a:ext cx="499752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
        <p:nvSpPr>
          <p:cNvPr id="69" name="PlaceHolder 3"/>
          <p:cNvSpPr>
            <a:spLocks noGrp="1"/>
          </p:cNvSpPr>
          <p:nvPr>
            <p:ph type="body"/>
          </p:nvPr>
        </p:nvSpPr>
        <p:spPr>
          <a:xfrm>
            <a:off x="6619320" y="2112120"/>
            <a:ext cx="499752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
        <p:nvSpPr>
          <p:cNvPr id="70" name="PlaceHolder 4"/>
          <p:cNvSpPr>
            <a:spLocks noGrp="1"/>
          </p:cNvSpPr>
          <p:nvPr>
            <p:ph type="body"/>
          </p:nvPr>
        </p:nvSpPr>
        <p:spPr>
          <a:xfrm>
            <a:off x="1371600" y="4179960"/>
            <a:ext cx="1024092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371600" y="795600"/>
            <a:ext cx="10240920" cy="1234080"/>
          </a:xfrm>
          <a:prstGeom prst="rect">
            <a:avLst/>
          </a:prstGeom>
        </p:spPr>
        <p:txBody>
          <a:bodyPr lIns="0" tIns="0" rIns="0" bIns="0" anchor="ctr"/>
          <a:lstStyle/>
          <a:p>
            <a:endParaRPr lang="en-US" sz="1800" b="0" strike="noStrike" spc="-1">
              <a:solidFill>
                <a:srgbClr val="000000"/>
              </a:solidFill>
              <a:latin typeface="Avenir Next LT Pro Light"/>
            </a:endParaRPr>
          </a:p>
        </p:txBody>
      </p:sp>
      <p:sp>
        <p:nvSpPr>
          <p:cNvPr id="72" name="PlaceHolder 2"/>
          <p:cNvSpPr>
            <a:spLocks noGrp="1"/>
          </p:cNvSpPr>
          <p:nvPr>
            <p:ph type="body"/>
          </p:nvPr>
        </p:nvSpPr>
        <p:spPr>
          <a:xfrm>
            <a:off x="1371600" y="2112120"/>
            <a:ext cx="1024092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
        <p:nvSpPr>
          <p:cNvPr id="73" name="PlaceHolder 3"/>
          <p:cNvSpPr>
            <a:spLocks noGrp="1"/>
          </p:cNvSpPr>
          <p:nvPr>
            <p:ph type="body"/>
          </p:nvPr>
        </p:nvSpPr>
        <p:spPr>
          <a:xfrm>
            <a:off x="1371600" y="4179960"/>
            <a:ext cx="1024092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371600" y="795600"/>
            <a:ext cx="10240920" cy="1234080"/>
          </a:xfrm>
          <a:prstGeom prst="rect">
            <a:avLst/>
          </a:prstGeom>
        </p:spPr>
        <p:txBody>
          <a:bodyPr lIns="0" tIns="0" rIns="0" bIns="0" anchor="ctr"/>
          <a:lstStyle/>
          <a:p>
            <a:endParaRPr lang="en-US" sz="1800" b="0" strike="noStrike" spc="-1">
              <a:solidFill>
                <a:srgbClr val="000000"/>
              </a:solidFill>
              <a:latin typeface="Avenir Next LT Pro Light"/>
            </a:endParaRPr>
          </a:p>
        </p:txBody>
      </p:sp>
      <p:sp>
        <p:nvSpPr>
          <p:cNvPr id="75" name="PlaceHolder 2"/>
          <p:cNvSpPr>
            <a:spLocks noGrp="1"/>
          </p:cNvSpPr>
          <p:nvPr>
            <p:ph type="body"/>
          </p:nvPr>
        </p:nvSpPr>
        <p:spPr>
          <a:xfrm>
            <a:off x="1371600" y="2112120"/>
            <a:ext cx="499752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
        <p:nvSpPr>
          <p:cNvPr id="76" name="PlaceHolder 3"/>
          <p:cNvSpPr>
            <a:spLocks noGrp="1"/>
          </p:cNvSpPr>
          <p:nvPr>
            <p:ph type="body"/>
          </p:nvPr>
        </p:nvSpPr>
        <p:spPr>
          <a:xfrm>
            <a:off x="6619320" y="2112120"/>
            <a:ext cx="499752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
        <p:nvSpPr>
          <p:cNvPr id="77" name="PlaceHolder 4"/>
          <p:cNvSpPr>
            <a:spLocks noGrp="1"/>
          </p:cNvSpPr>
          <p:nvPr>
            <p:ph type="body"/>
          </p:nvPr>
        </p:nvSpPr>
        <p:spPr>
          <a:xfrm>
            <a:off x="1371600" y="4179960"/>
            <a:ext cx="499752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
        <p:nvSpPr>
          <p:cNvPr id="78" name="PlaceHolder 5"/>
          <p:cNvSpPr>
            <a:spLocks noGrp="1"/>
          </p:cNvSpPr>
          <p:nvPr>
            <p:ph type="body"/>
          </p:nvPr>
        </p:nvSpPr>
        <p:spPr>
          <a:xfrm>
            <a:off x="6619320" y="4179960"/>
            <a:ext cx="499752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371600" y="795600"/>
            <a:ext cx="10240920" cy="1234080"/>
          </a:xfrm>
          <a:prstGeom prst="rect">
            <a:avLst/>
          </a:prstGeom>
        </p:spPr>
        <p:txBody>
          <a:bodyPr lIns="0" tIns="0" rIns="0" bIns="0" anchor="ctr"/>
          <a:lstStyle/>
          <a:p>
            <a:endParaRPr lang="en-US" sz="1800" b="0" strike="noStrike" spc="-1">
              <a:solidFill>
                <a:srgbClr val="000000"/>
              </a:solidFill>
              <a:latin typeface="Avenir Next LT Pro Light"/>
            </a:endParaRPr>
          </a:p>
        </p:txBody>
      </p:sp>
      <p:sp>
        <p:nvSpPr>
          <p:cNvPr id="80" name="PlaceHolder 2"/>
          <p:cNvSpPr>
            <a:spLocks noGrp="1"/>
          </p:cNvSpPr>
          <p:nvPr>
            <p:ph type="body"/>
          </p:nvPr>
        </p:nvSpPr>
        <p:spPr>
          <a:xfrm>
            <a:off x="1371600" y="2112120"/>
            <a:ext cx="329724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
        <p:nvSpPr>
          <p:cNvPr id="81" name="PlaceHolder 3"/>
          <p:cNvSpPr>
            <a:spLocks noGrp="1"/>
          </p:cNvSpPr>
          <p:nvPr>
            <p:ph type="body"/>
          </p:nvPr>
        </p:nvSpPr>
        <p:spPr>
          <a:xfrm>
            <a:off x="4834080" y="2112120"/>
            <a:ext cx="329724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
        <p:nvSpPr>
          <p:cNvPr id="82" name="PlaceHolder 4"/>
          <p:cNvSpPr>
            <a:spLocks noGrp="1"/>
          </p:cNvSpPr>
          <p:nvPr>
            <p:ph type="body"/>
          </p:nvPr>
        </p:nvSpPr>
        <p:spPr>
          <a:xfrm>
            <a:off x="8296560" y="2112120"/>
            <a:ext cx="329724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
        <p:nvSpPr>
          <p:cNvPr id="83" name="PlaceHolder 5"/>
          <p:cNvSpPr>
            <a:spLocks noGrp="1"/>
          </p:cNvSpPr>
          <p:nvPr>
            <p:ph type="body"/>
          </p:nvPr>
        </p:nvSpPr>
        <p:spPr>
          <a:xfrm>
            <a:off x="1371600" y="4179960"/>
            <a:ext cx="329724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
        <p:nvSpPr>
          <p:cNvPr id="84" name="PlaceHolder 6"/>
          <p:cNvSpPr>
            <a:spLocks noGrp="1"/>
          </p:cNvSpPr>
          <p:nvPr>
            <p:ph type="body"/>
          </p:nvPr>
        </p:nvSpPr>
        <p:spPr>
          <a:xfrm>
            <a:off x="4834080" y="4179960"/>
            <a:ext cx="329724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
        <p:nvSpPr>
          <p:cNvPr id="85" name="PlaceHolder 7"/>
          <p:cNvSpPr>
            <a:spLocks noGrp="1"/>
          </p:cNvSpPr>
          <p:nvPr>
            <p:ph type="body"/>
          </p:nvPr>
        </p:nvSpPr>
        <p:spPr>
          <a:xfrm>
            <a:off x="8296560" y="4179960"/>
            <a:ext cx="329724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1371600" y="795600"/>
            <a:ext cx="10240920" cy="1234080"/>
          </a:xfrm>
          <a:prstGeom prst="rect">
            <a:avLst/>
          </a:prstGeom>
        </p:spPr>
        <p:txBody>
          <a:bodyPr lIns="0" tIns="0" rIns="0" bIns="0" anchor="ctr"/>
          <a:lstStyle/>
          <a:p>
            <a:endParaRPr lang="en-US" sz="1800" b="0" strike="noStrike" spc="-1">
              <a:solidFill>
                <a:srgbClr val="000000"/>
              </a:solidFill>
              <a:latin typeface="Avenir Next LT Pro Light"/>
            </a:endParaRPr>
          </a:p>
        </p:txBody>
      </p:sp>
      <p:sp>
        <p:nvSpPr>
          <p:cNvPr id="94" name="PlaceHolder 2"/>
          <p:cNvSpPr>
            <a:spLocks noGrp="1"/>
          </p:cNvSpPr>
          <p:nvPr>
            <p:ph type="subTitle"/>
          </p:nvPr>
        </p:nvSpPr>
        <p:spPr>
          <a:xfrm>
            <a:off x="1371600" y="2112120"/>
            <a:ext cx="10240920" cy="39589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1371600" y="795600"/>
            <a:ext cx="10240920" cy="1234080"/>
          </a:xfrm>
          <a:prstGeom prst="rect">
            <a:avLst/>
          </a:prstGeom>
        </p:spPr>
        <p:txBody>
          <a:bodyPr lIns="0" tIns="0" rIns="0" bIns="0" anchor="ctr"/>
          <a:lstStyle/>
          <a:p>
            <a:endParaRPr lang="en-US" sz="1800" b="0" strike="noStrike" spc="-1">
              <a:solidFill>
                <a:srgbClr val="000000"/>
              </a:solidFill>
              <a:latin typeface="Avenir Next LT Pro Light"/>
            </a:endParaRPr>
          </a:p>
        </p:txBody>
      </p:sp>
      <p:sp>
        <p:nvSpPr>
          <p:cNvPr id="96" name="PlaceHolder 2"/>
          <p:cNvSpPr>
            <a:spLocks noGrp="1"/>
          </p:cNvSpPr>
          <p:nvPr>
            <p:ph type="body"/>
          </p:nvPr>
        </p:nvSpPr>
        <p:spPr>
          <a:xfrm>
            <a:off x="1371600" y="2112120"/>
            <a:ext cx="10240920" cy="395892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1371600" y="795600"/>
            <a:ext cx="10240920" cy="1234080"/>
          </a:xfrm>
          <a:prstGeom prst="rect">
            <a:avLst/>
          </a:prstGeom>
        </p:spPr>
        <p:txBody>
          <a:bodyPr lIns="0" tIns="0" rIns="0" bIns="0" anchor="ctr"/>
          <a:lstStyle/>
          <a:p>
            <a:endParaRPr lang="en-US" sz="1800" b="0" strike="noStrike" spc="-1">
              <a:solidFill>
                <a:srgbClr val="000000"/>
              </a:solidFill>
              <a:latin typeface="Avenir Next LT Pro Light"/>
            </a:endParaRPr>
          </a:p>
        </p:txBody>
      </p:sp>
      <p:sp>
        <p:nvSpPr>
          <p:cNvPr id="98" name="PlaceHolder 2"/>
          <p:cNvSpPr>
            <a:spLocks noGrp="1"/>
          </p:cNvSpPr>
          <p:nvPr>
            <p:ph type="body"/>
          </p:nvPr>
        </p:nvSpPr>
        <p:spPr>
          <a:xfrm>
            <a:off x="1371600" y="2112120"/>
            <a:ext cx="4997520" cy="395892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
        <p:nvSpPr>
          <p:cNvPr id="99" name="PlaceHolder 3"/>
          <p:cNvSpPr>
            <a:spLocks noGrp="1"/>
          </p:cNvSpPr>
          <p:nvPr>
            <p:ph type="body"/>
          </p:nvPr>
        </p:nvSpPr>
        <p:spPr>
          <a:xfrm>
            <a:off x="6619320" y="2112120"/>
            <a:ext cx="4997520" cy="395892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1371600" y="795600"/>
            <a:ext cx="10240920" cy="1234080"/>
          </a:xfrm>
          <a:prstGeom prst="rect">
            <a:avLst/>
          </a:prstGeom>
        </p:spPr>
        <p:txBody>
          <a:bodyPr lIns="0" tIns="0" rIns="0" bIns="0" anchor="ctr"/>
          <a:lstStyle/>
          <a:p>
            <a:endParaRPr lang="en-US" sz="1800" b="0" strike="noStrike" spc="-1">
              <a:solidFill>
                <a:srgbClr val="000000"/>
              </a:solidFill>
              <a:latin typeface="Avenir Next LT Pro Ligh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371600" y="795600"/>
            <a:ext cx="10240920" cy="1234080"/>
          </a:xfrm>
          <a:prstGeom prst="rect">
            <a:avLst/>
          </a:prstGeom>
        </p:spPr>
        <p:txBody>
          <a:bodyPr lIns="0" tIns="0" rIns="0" bIns="0" anchor="ctr"/>
          <a:lstStyle/>
          <a:p>
            <a:endParaRPr lang="en-US" sz="1800" b="0" strike="noStrike" spc="-1">
              <a:solidFill>
                <a:srgbClr val="000000"/>
              </a:solidFill>
              <a:latin typeface="Avenir Next LT Pro Light"/>
            </a:endParaRPr>
          </a:p>
        </p:txBody>
      </p:sp>
      <p:sp>
        <p:nvSpPr>
          <p:cNvPr id="10" name="PlaceHolder 2"/>
          <p:cNvSpPr>
            <a:spLocks noGrp="1"/>
          </p:cNvSpPr>
          <p:nvPr>
            <p:ph type="body"/>
          </p:nvPr>
        </p:nvSpPr>
        <p:spPr>
          <a:xfrm>
            <a:off x="1371600" y="2112120"/>
            <a:ext cx="10240920" cy="395892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1371600" y="795600"/>
            <a:ext cx="10240920" cy="5721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371600" y="795600"/>
            <a:ext cx="10240920" cy="1234080"/>
          </a:xfrm>
          <a:prstGeom prst="rect">
            <a:avLst/>
          </a:prstGeom>
        </p:spPr>
        <p:txBody>
          <a:bodyPr lIns="0" tIns="0" rIns="0" bIns="0" anchor="ctr"/>
          <a:lstStyle/>
          <a:p>
            <a:endParaRPr lang="en-US" sz="1800" b="0" strike="noStrike" spc="-1">
              <a:solidFill>
                <a:srgbClr val="000000"/>
              </a:solidFill>
              <a:latin typeface="Avenir Next LT Pro Light"/>
            </a:endParaRPr>
          </a:p>
        </p:txBody>
      </p:sp>
      <p:sp>
        <p:nvSpPr>
          <p:cNvPr id="103" name="PlaceHolder 2"/>
          <p:cNvSpPr>
            <a:spLocks noGrp="1"/>
          </p:cNvSpPr>
          <p:nvPr>
            <p:ph type="body"/>
          </p:nvPr>
        </p:nvSpPr>
        <p:spPr>
          <a:xfrm>
            <a:off x="1371600" y="2112120"/>
            <a:ext cx="499752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
        <p:nvSpPr>
          <p:cNvPr id="104" name="PlaceHolder 3"/>
          <p:cNvSpPr>
            <a:spLocks noGrp="1"/>
          </p:cNvSpPr>
          <p:nvPr>
            <p:ph type="body"/>
          </p:nvPr>
        </p:nvSpPr>
        <p:spPr>
          <a:xfrm>
            <a:off x="6619320" y="2112120"/>
            <a:ext cx="4997520" cy="395892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
        <p:nvSpPr>
          <p:cNvPr id="105" name="PlaceHolder 4"/>
          <p:cNvSpPr>
            <a:spLocks noGrp="1"/>
          </p:cNvSpPr>
          <p:nvPr>
            <p:ph type="body"/>
          </p:nvPr>
        </p:nvSpPr>
        <p:spPr>
          <a:xfrm>
            <a:off x="1371600" y="4179960"/>
            <a:ext cx="499752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371600" y="795600"/>
            <a:ext cx="10240920" cy="1234080"/>
          </a:xfrm>
          <a:prstGeom prst="rect">
            <a:avLst/>
          </a:prstGeom>
        </p:spPr>
        <p:txBody>
          <a:bodyPr lIns="0" tIns="0" rIns="0" bIns="0" anchor="ctr"/>
          <a:lstStyle/>
          <a:p>
            <a:endParaRPr lang="en-US" sz="1800" b="0" strike="noStrike" spc="-1">
              <a:solidFill>
                <a:srgbClr val="000000"/>
              </a:solidFill>
              <a:latin typeface="Avenir Next LT Pro Light"/>
            </a:endParaRPr>
          </a:p>
        </p:txBody>
      </p:sp>
      <p:sp>
        <p:nvSpPr>
          <p:cNvPr id="107" name="PlaceHolder 2"/>
          <p:cNvSpPr>
            <a:spLocks noGrp="1"/>
          </p:cNvSpPr>
          <p:nvPr>
            <p:ph type="body"/>
          </p:nvPr>
        </p:nvSpPr>
        <p:spPr>
          <a:xfrm>
            <a:off x="1371600" y="2112120"/>
            <a:ext cx="4997520" cy="395892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
        <p:nvSpPr>
          <p:cNvPr id="108" name="PlaceHolder 3"/>
          <p:cNvSpPr>
            <a:spLocks noGrp="1"/>
          </p:cNvSpPr>
          <p:nvPr>
            <p:ph type="body"/>
          </p:nvPr>
        </p:nvSpPr>
        <p:spPr>
          <a:xfrm>
            <a:off x="6619320" y="2112120"/>
            <a:ext cx="499752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
        <p:nvSpPr>
          <p:cNvPr id="109" name="PlaceHolder 4"/>
          <p:cNvSpPr>
            <a:spLocks noGrp="1"/>
          </p:cNvSpPr>
          <p:nvPr>
            <p:ph type="body"/>
          </p:nvPr>
        </p:nvSpPr>
        <p:spPr>
          <a:xfrm>
            <a:off x="6619320" y="4179960"/>
            <a:ext cx="499752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1371600" y="795600"/>
            <a:ext cx="10240920" cy="1234080"/>
          </a:xfrm>
          <a:prstGeom prst="rect">
            <a:avLst/>
          </a:prstGeom>
        </p:spPr>
        <p:txBody>
          <a:bodyPr lIns="0" tIns="0" rIns="0" bIns="0" anchor="ctr"/>
          <a:lstStyle/>
          <a:p>
            <a:endParaRPr lang="en-US" sz="1800" b="0" strike="noStrike" spc="-1">
              <a:solidFill>
                <a:srgbClr val="000000"/>
              </a:solidFill>
              <a:latin typeface="Avenir Next LT Pro Light"/>
            </a:endParaRPr>
          </a:p>
        </p:txBody>
      </p:sp>
      <p:sp>
        <p:nvSpPr>
          <p:cNvPr id="111" name="PlaceHolder 2"/>
          <p:cNvSpPr>
            <a:spLocks noGrp="1"/>
          </p:cNvSpPr>
          <p:nvPr>
            <p:ph type="body"/>
          </p:nvPr>
        </p:nvSpPr>
        <p:spPr>
          <a:xfrm>
            <a:off x="1371600" y="2112120"/>
            <a:ext cx="499752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
        <p:nvSpPr>
          <p:cNvPr id="112" name="PlaceHolder 3"/>
          <p:cNvSpPr>
            <a:spLocks noGrp="1"/>
          </p:cNvSpPr>
          <p:nvPr>
            <p:ph type="body"/>
          </p:nvPr>
        </p:nvSpPr>
        <p:spPr>
          <a:xfrm>
            <a:off x="6619320" y="2112120"/>
            <a:ext cx="499752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
        <p:nvSpPr>
          <p:cNvPr id="113" name="PlaceHolder 4"/>
          <p:cNvSpPr>
            <a:spLocks noGrp="1"/>
          </p:cNvSpPr>
          <p:nvPr>
            <p:ph type="body"/>
          </p:nvPr>
        </p:nvSpPr>
        <p:spPr>
          <a:xfrm>
            <a:off x="1371600" y="4179960"/>
            <a:ext cx="1024092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1371600" y="795600"/>
            <a:ext cx="10240920" cy="1234080"/>
          </a:xfrm>
          <a:prstGeom prst="rect">
            <a:avLst/>
          </a:prstGeom>
        </p:spPr>
        <p:txBody>
          <a:bodyPr lIns="0" tIns="0" rIns="0" bIns="0" anchor="ctr"/>
          <a:lstStyle/>
          <a:p>
            <a:endParaRPr lang="en-US" sz="1800" b="0" strike="noStrike" spc="-1">
              <a:solidFill>
                <a:srgbClr val="000000"/>
              </a:solidFill>
              <a:latin typeface="Avenir Next LT Pro Light"/>
            </a:endParaRPr>
          </a:p>
        </p:txBody>
      </p:sp>
      <p:sp>
        <p:nvSpPr>
          <p:cNvPr id="115" name="PlaceHolder 2"/>
          <p:cNvSpPr>
            <a:spLocks noGrp="1"/>
          </p:cNvSpPr>
          <p:nvPr>
            <p:ph type="body"/>
          </p:nvPr>
        </p:nvSpPr>
        <p:spPr>
          <a:xfrm>
            <a:off x="1371600" y="2112120"/>
            <a:ext cx="1024092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
        <p:nvSpPr>
          <p:cNvPr id="116" name="PlaceHolder 3"/>
          <p:cNvSpPr>
            <a:spLocks noGrp="1"/>
          </p:cNvSpPr>
          <p:nvPr>
            <p:ph type="body"/>
          </p:nvPr>
        </p:nvSpPr>
        <p:spPr>
          <a:xfrm>
            <a:off x="1371600" y="4179960"/>
            <a:ext cx="1024092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1371600" y="795600"/>
            <a:ext cx="10240920" cy="1234080"/>
          </a:xfrm>
          <a:prstGeom prst="rect">
            <a:avLst/>
          </a:prstGeom>
        </p:spPr>
        <p:txBody>
          <a:bodyPr lIns="0" tIns="0" rIns="0" bIns="0" anchor="ctr"/>
          <a:lstStyle/>
          <a:p>
            <a:endParaRPr lang="en-US" sz="1800" b="0" strike="noStrike" spc="-1">
              <a:solidFill>
                <a:srgbClr val="000000"/>
              </a:solidFill>
              <a:latin typeface="Avenir Next LT Pro Light"/>
            </a:endParaRPr>
          </a:p>
        </p:txBody>
      </p:sp>
      <p:sp>
        <p:nvSpPr>
          <p:cNvPr id="118" name="PlaceHolder 2"/>
          <p:cNvSpPr>
            <a:spLocks noGrp="1"/>
          </p:cNvSpPr>
          <p:nvPr>
            <p:ph type="body"/>
          </p:nvPr>
        </p:nvSpPr>
        <p:spPr>
          <a:xfrm>
            <a:off x="1371600" y="2112120"/>
            <a:ext cx="499752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
        <p:nvSpPr>
          <p:cNvPr id="119" name="PlaceHolder 3"/>
          <p:cNvSpPr>
            <a:spLocks noGrp="1"/>
          </p:cNvSpPr>
          <p:nvPr>
            <p:ph type="body"/>
          </p:nvPr>
        </p:nvSpPr>
        <p:spPr>
          <a:xfrm>
            <a:off x="6619320" y="2112120"/>
            <a:ext cx="499752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
        <p:nvSpPr>
          <p:cNvPr id="120" name="PlaceHolder 4"/>
          <p:cNvSpPr>
            <a:spLocks noGrp="1"/>
          </p:cNvSpPr>
          <p:nvPr>
            <p:ph type="body"/>
          </p:nvPr>
        </p:nvSpPr>
        <p:spPr>
          <a:xfrm>
            <a:off x="1371600" y="4179960"/>
            <a:ext cx="499752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
        <p:nvSpPr>
          <p:cNvPr id="121" name="PlaceHolder 5"/>
          <p:cNvSpPr>
            <a:spLocks noGrp="1"/>
          </p:cNvSpPr>
          <p:nvPr>
            <p:ph type="body"/>
          </p:nvPr>
        </p:nvSpPr>
        <p:spPr>
          <a:xfrm>
            <a:off x="6619320" y="4179960"/>
            <a:ext cx="499752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1371600" y="795600"/>
            <a:ext cx="10240920" cy="1234080"/>
          </a:xfrm>
          <a:prstGeom prst="rect">
            <a:avLst/>
          </a:prstGeom>
        </p:spPr>
        <p:txBody>
          <a:bodyPr lIns="0" tIns="0" rIns="0" bIns="0" anchor="ctr"/>
          <a:lstStyle/>
          <a:p>
            <a:endParaRPr lang="en-US" sz="1800" b="0" strike="noStrike" spc="-1">
              <a:solidFill>
                <a:srgbClr val="000000"/>
              </a:solidFill>
              <a:latin typeface="Avenir Next LT Pro Light"/>
            </a:endParaRPr>
          </a:p>
        </p:txBody>
      </p:sp>
      <p:sp>
        <p:nvSpPr>
          <p:cNvPr id="123" name="PlaceHolder 2"/>
          <p:cNvSpPr>
            <a:spLocks noGrp="1"/>
          </p:cNvSpPr>
          <p:nvPr>
            <p:ph type="body"/>
          </p:nvPr>
        </p:nvSpPr>
        <p:spPr>
          <a:xfrm>
            <a:off x="1371600" y="2112120"/>
            <a:ext cx="329724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
        <p:nvSpPr>
          <p:cNvPr id="124" name="PlaceHolder 3"/>
          <p:cNvSpPr>
            <a:spLocks noGrp="1"/>
          </p:cNvSpPr>
          <p:nvPr>
            <p:ph type="body"/>
          </p:nvPr>
        </p:nvSpPr>
        <p:spPr>
          <a:xfrm>
            <a:off x="4834080" y="2112120"/>
            <a:ext cx="329724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
        <p:nvSpPr>
          <p:cNvPr id="125" name="PlaceHolder 4"/>
          <p:cNvSpPr>
            <a:spLocks noGrp="1"/>
          </p:cNvSpPr>
          <p:nvPr>
            <p:ph type="body"/>
          </p:nvPr>
        </p:nvSpPr>
        <p:spPr>
          <a:xfrm>
            <a:off x="8296560" y="2112120"/>
            <a:ext cx="329724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
        <p:nvSpPr>
          <p:cNvPr id="126" name="PlaceHolder 5"/>
          <p:cNvSpPr>
            <a:spLocks noGrp="1"/>
          </p:cNvSpPr>
          <p:nvPr>
            <p:ph type="body"/>
          </p:nvPr>
        </p:nvSpPr>
        <p:spPr>
          <a:xfrm>
            <a:off x="1371600" y="4179960"/>
            <a:ext cx="329724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
        <p:nvSpPr>
          <p:cNvPr id="127" name="PlaceHolder 6"/>
          <p:cNvSpPr>
            <a:spLocks noGrp="1"/>
          </p:cNvSpPr>
          <p:nvPr>
            <p:ph type="body"/>
          </p:nvPr>
        </p:nvSpPr>
        <p:spPr>
          <a:xfrm>
            <a:off x="4834080" y="4179960"/>
            <a:ext cx="329724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
        <p:nvSpPr>
          <p:cNvPr id="128" name="PlaceHolder 7"/>
          <p:cNvSpPr>
            <a:spLocks noGrp="1"/>
          </p:cNvSpPr>
          <p:nvPr>
            <p:ph type="body"/>
          </p:nvPr>
        </p:nvSpPr>
        <p:spPr>
          <a:xfrm>
            <a:off x="8296560" y="4179960"/>
            <a:ext cx="329724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371600" y="795600"/>
            <a:ext cx="10240920" cy="1234080"/>
          </a:xfrm>
          <a:prstGeom prst="rect">
            <a:avLst/>
          </a:prstGeom>
        </p:spPr>
        <p:txBody>
          <a:bodyPr lIns="0" tIns="0" rIns="0" bIns="0" anchor="ctr"/>
          <a:lstStyle/>
          <a:p>
            <a:endParaRPr lang="en-US" sz="1800" b="0" strike="noStrike" spc="-1">
              <a:solidFill>
                <a:srgbClr val="000000"/>
              </a:solidFill>
              <a:latin typeface="Avenir Next LT Pro Light"/>
            </a:endParaRPr>
          </a:p>
        </p:txBody>
      </p:sp>
      <p:sp>
        <p:nvSpPr>
          <p:cNvPr id="12" name="PlaceHolder 2"/>
          <p:cNvSpPr>
            <a:spLocks noGrp="1"/>
          </p:cNvSpPr>
          <p:nvPr>
            <p:ph type="body"/>
          </p:nvPr>
        </p:nvSpPr>
        <p:spPr>
          <a:xfrm>
            <a:off x="1371600" y="2112120"/>
            <a:ext cx="4997520" cy="395892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
        <p:nvSpPr>
          <p:cNvPr id="13" name="PlaceHolder 3"/>
          <p:cNvSpPr>
            <a:spLocks noGrp="1"/>
          </p:cNvSpPr>
          <p:nvPr>
            <p:ph type="body"/>
          </p:nvPr>
        </p:nvSpPr>
        <p:spPr>
          <a:xfrm>
            <a:off x="6619320" y="2112120"/>
            <a:ext cx="4997520" cy="395892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1371600" y="795600"/>
            <a:ext cx="10240920" cy="1234080"/>
          </a:xfrm>
          <a:prstGeom prst="rect">
            <a:avLst/>
          </a:prstGeom>
        </p:spPr>
        <p:txBody>
          <a:bodyPr lIns="0" tIns="0" rIns="0" bIns="0" anchor="ctr"/>
          <a:lstStyle/>
          <a:p>
            <a:endParaRPr lang="en-US" sz="1800" b="0" strike="noStrike" spc="-1">
              <a:solidFill>
                <a:srgbClr val="000000"/>
              </a:solidFill>
              <a:latin typeface="Avenir Next LT Pro Ligh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1371600" y="795600"/>
            <a:ext cx="10240920" cy="5721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371600" y="795600"/>
            <a:ext cx="10240920" cy="1234080"/>
          </a:xfrm>
          <a:prstGeom prst="rect">
            <a:avLst/>
          </a:prstGeom>
        </p:spPr>
        <p:txBody>
          <a:bodyPr lIns="0" tIns="0" rIns="0" bIns="0" anchor="ctr"/>
          <a:lstStyle/>
          <a:p>
            <a:endParaRPr lang="en-US" sz="1800" b="0" strike="noStrike" spc="-1">
              <a:solidFill>
                <a:srgbClr val="000000"/>
              </a:solidFill>
              <a:latin typeface="Avenir Next LT Pro Light"/>
            </a:endParaRPr>
          </a:p>
        </p:txBody>
      </p:sp>
      <p:sp>
        <p:nvSpPr>
          <p:cNvPr id="17" name="PlaceHolder 2"/>
          <p:cNvSpPr>
            <a:spLocks noGrp="1"/>
          </p:cNvSpPr>
          <p:nvPr>
            <p:ph type="body"/>
          </p:nvPr>
        </p:nvSpPr>
        <p:spPr>
          <a:xfrm>
            <a:off x="1371600" y="2112120"/>
            <a:ext cx="499752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
        <p:nvSpPr>
          <p:cNvPr id="18" name="PlaceHolder 3"/>
          <p:cNvSpPr>
            <a:spLocks noGrp="1"/>
          </p:cNvSpPr>
          <p:nvPr>
            <p:ph type="body"/>
          </p:nvPr>
        </p:nvSpPr>
        <p:spPr>
          <a:xfrm>
            <a:off x="6619320" y="2112120"/>
            <a:ext cx="4997520" cy="395892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
        <p:nvSpPr>
          <p:cNvPr id="19" name="PlaceHolder 4"/>
          <p:cNvSpPr>
            <a:spLocks noGrp="1"/>
          </p:cNvSpPr>
          <p:nvPr>
            <p:ph type="body"/>
          </p:nvPr>
        </p:nvSpPr>
        <p:spPr>
          <a:xfrm>
            <a:off x="1371600" y="4179960"/>
            <a:ext cx="499752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371600" y="795600"/>
            <a:ext cx="10240920" cy="1234080"/>
          </a:xfrm>
          <a:prstGeom prst="rect">
            <a:avLst/>
          </a:prstGeom>
        </p:spPr>
        <p:txBody>
          <a:bodyPr lIns="0" tIns="0" rIns="0" bIns="0" anchor="ctr"/>
          <a:lstStyle/>
          <a:p>
            <a:endParaRPr lang="en-US" sz="1800" b="0" strike="noStrike" spc="-1">
              <a:solidFill>
                <a:srgbClr val="000000"/>
              </a:solidFill>
              <a:latin typeface="Avenir Next LT Pro Light"/>
            </a:endParaRPr>
          </a:p>
        </p:txBody>
      </p:sp>
      <p:sp>
        <p:nvSpPr>
          <p:cNvPr id="21" name="PlaceHolder 2"/>
          <p:cNvSpPr>
            <a:spLocks noGrp="1"/>
          </p:cNvSpPr>
          <p:nvPr>
            <p:ph type="body"/>
          </p:nvPr>
        </p:nvSpPr>
        <p:spPr>
          <a:xfrm>
            <a:off x="1371600" y="2112120"/>
            <a:ext cx="4997520" cy="395892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
        <p:nvSpPr>
          <p:cNvPr id="22" name="PlaceHolder 3"/>
          <p:cNvSpPr>
            <a:spLocks noGrp="1"/>
          </p:cNvSpPr>
          <p:nvPr>
            <p:ph type="body"/>
          </p:nvPr>
        </p:nvSpPr>
        <p:spPr>
          <a:xfrm>
            <a:off x="6619320" y="2112120"/>
            <a:ext cx="499752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
        <p:nvSpPr>
          <p:cNvPr id="23" name="PlaceHolder 4"/>
          <p:cNvSpPr>
            <a:spLocks noGrp="1"/>
          </p:cNvSpPr>
          <p:nvPr>
            <p:ph type="body"/>
          </p:nvPr>
        </p:nvSpPr>
        <p:spPr>
          <a:xfrm>
            <a:off x="6619320" y="4179960"/>
            <a:ext cx="499752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371600" y="795600"/>
            <a:ext cx="10240920" cy="1234080"/>
          </a:xfrm>
          <a:prstGeom prst="rect">
            <a:avLst/>
          </a:prstGeom>
        </p:spPr>
        <p:txBody>
          <a:bodyPr lIns="0" tIns="0" rIns="0" bIns="0" anchor="ctr"/>
          <a:lstStyle/>
          <a:p>
            <a:endParaRPr lang="en-US" sz="1800" b="0" strike="noStrike" spc="-1">
              <a:solidFill>
                <a:srgbClr val="000000"/>
              </a:solidFill>
              <a:latin typeface="Avenir Next LT Pro Light"/>
            </a:endParaRPr>
          </a:p>
        </p:txBody>
      </p:sp>
      <p:sp>
        <p:nvSpPr>
          <p:cNvPr id="25" name="PlaceHolder 2"/>
          <p:cNvSpPr>
            <a:spLocks noGrp="1"/>
          </p:cNvSpPr>
          <p:nvPr>
            <p:ph type="body"/>
          </p:nvPr>
        </p:nvSpPr>
        <p:spPr>
          <a:xfrm>
            <a:off x="1371600" y="2112120"/>
            <a:ext cx="499752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
        <p:nvSpPr>
          <p:cNvPr id="26" name="PlaceHolder 3"/>
          <p:cNvSpPr>
            <a:spLocks noGrp="1"/>
          </p:cNvSpPr>
          <p:nvPr>
            <p:ph type="body"/>
          </p:nvPr>
        </p:nvSpPr>
        <p:spPr>
          <a:xfrm>
            <a:off x="6619320" y="2112120"/>
            <a:ext cx="499752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
        <p:nvSpPr>
          <p:cNvPr id="27" name="PlaceHolder 4"/>
          <p:cNvSpPr>
            <a:spLocks noGrp="1"/>
          </p:cNvSpPr>
          <p:nvPr>
            <p:ph type="body"/>
          </p:nvPr>
        </p:nvSpPr>
        <p:spPr>
          <a:xfrm>
            <a:off x="1371600" y="4179960"/>
            <a:ext cx="10240920" cy="1888200"/>
          </a:xfrm>
          <a:prstGeom prst="rect">
            <a:avLst/>
          </a:prstGeom>
        </p:spPr>
        <p:txBody>
          <a:bodyPr lIns="0" tIns="0" rIns="0" bIns="0">
            <a:normAutofit/>
          </a:bodyPr>
          <a:lstStyle/>
          <a:p>
            <a:endParaRPr lang="en-US" sz="2000" b="0" strike="noStrike" spc="-1">
              <a:solidFill>
                <a:srgbClr val="000000"/>
              </a:solidFill>
              <a:latin typeface="Avenir Next LT Pro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rot="10800000" flipH="1">
            <a:off x="12192120" y="6858000"/>
            <a:ext cx="12191760" cy="456480"/>
          </a:xfrm>
          <a:prstGeom prst="rect">
            <a:avLst/>
          </a:prstGeom>
          <a:gradFill rotWithShape="0">
            <a:gsLst>
              <a:gs pos="14000">
                <a:schemeClr val="accent4">
                  <a:alpha val="28000"/>
                </a:schemeClr>
              </a:gs>
              <a:gs pos="100000">
                <a:schemeClr val="accent5">
                  <a:alpha val="85000"/>
                </a:schemeClr>
              </a:gs>
            </a:gsLst>
            <a:lin ang="15600000"/>
          </a:gradFill>
          <a:ln>
            <a:noFill/>
          </a:ln>
        </p:spPr>
        <p:style>
          <a:lnRef idx="2">
            <a:schemeClr val="accent1">
              <a:shade val="50000"/>
            </a:schemeClr>
          </a:lnRef>
          <a:fillRef idx="1">
            <a:schemeClr val="accent1"/>
          </a:fillRef>
          <a:effectRef idx="0">
            <a:schemeClr val="accent1"/>
          </a:effectRef>
          <a:fontRef idx="minor"/>
        </p:style>
      </p:sp>
      <p:sp>
        <p:nvSpPr>
          <p:cNvPr id="8" name="CustomShape 2"/>
          <p:cNvSpPr/>
          <p:nvPr/>
        </p:nvSpPr>
        <p:spPr>
          <a:xfrm flipH="1">
            <a:off x="4037760" y="6401160"/>
            <a:ext cx="8152920" cy="456480"/>
          </a:xfrm>
          <a:prstGeom prst="rect">
            <a:avLst/>
          </a:prstGeom>
          <a:gradFill rotWithShape="0">
            <a:gsLst>
              <a:gs pos="9000">
                <a:schemeClr val="accent2">
                  <a:lumMod val="60000"/>
                  <a:lumOff val="40000"/>
                  <a:alpha val="55000"/>
                </a:schemeClr>
              </a:gs>
              <a:gs pos="99000">
                <a:schemeClr val="accent2"/>
              </a:gs>
            </a:gsLst>
            <a:lin ang="18000000"/>
          </a:gradFill>
          <a:ln>
            <a:noFill/>
          </a:ln>
        </p:spPr>
        <p:style>
          <a:lnRef idx="2">
            <a:schemeClr val="accent1">
              <a:shade val="50000"/>
            </a:schemeClr>
          </a:lnRef>
          <a:fillRef idx="1">
            <a:schemeClr val="accent1"/>
          </a:fillRef>
          <a:effectRef idx="0">
            <a:schemeClr val="accent1"/>
          </a:effectRef>
          <a:fontRef idx="minor"/>
        </p:style>
      </p:sp>
      <p:sp>
        <p:nvSpPr>
          <p:cNvPr id="2" name="PlaceHolder 3"/>
          <p:cNvSpPr>
            <a:spLocks noGrp="1"/>
          </p:cNvSpPr>
          <p:nvPr>
            <p:ph type="title"/>
          </p:nvPr>
        </p:nvSpPr>
        <p:spPr>
          <a:xfrm>
            <a:off x="1371600" y="795600"/>
            <a:ext cx="10240920" cy="1234080"/>
          </a:xfrm>
          <a:prstGeom prst="rect">
            <a:avLst/>
          </a:prstGeom>
        </p:spPr>
        <p:txBody>
          <a:bodyPr lIns="0" tIns="0" rIns="0" bIns="0" anchor="b"/>
          <a:lstStyle/>
          <a:p>
            <a:pPr>
              <a:lnSpc>
                <a:spcPct val="100000"/>
              </a:lnSpc>
            </a:pPr>
            <a:r>
              <a:rPr lang="en-US" sz="3600" b="1" strike="noStrike" cap="all" spc="698">
                <a:solidFill>
                  <a:srgbClr val="000000"/>
                </a:solidFill>
                <a:latin typeface="Tw Cen MT"/>
              </a:rPr>
              <a:t>Click to edit Master title style</a:t>
            </a:r>
            <a:endParaRPr lang="en-US" sz="3600" b="0" strike="noStrike" spc="-1">
              <a:solidFill>
                <a:srgbClr val="000000"/>
              </a:solidFill>
              <a:latin typeface="Tw Cen MT"/>
            </a:endParaRPr>
          </a:p>
        </p:txBody>
      </p:sp>
      <p:sp>
        <p:nvSpPr>
          <p:cNvPr id="3" name="PlaceHolder 4"/>
          <p:cNvSpPr>
            <a:spLocks noGrp="1"/>
          </p:cNvSpPr>
          <p:nvPr>
            <p:ph type="body"/>
          </p:nvPr>
        </p:nvSpPr>
        <p:spPr>
          <a:xfrm>
            <a:off x="1371600" y="2112120"/>
            <a:ext cx="10240920" cy="3958920"/>
          </a:xfrm>
          <a:prstGeom prst="rect">
            <a:avLst/>
          </a:prstGeom>
        </p:spPr>
        <p:txBody>
          <a:bodyPr lIns="0" tIns="0" rIns="0" bIns="0"/>
          <a:lstStyle/>
          <a:p>
            <a:pPr marL="228600" indent="-228240">
              <a:lnSpc>
                <a:spcPct val="120000"/>
              </a:lnSpc>
              <a:spcBef>
                <a:spcPts val="1001"/>
              </a:spcBef>
              <a:buClr>
                <a:srgbClr val="000000"/>
              </a:buClr>
              <a:buFont typeface="Arial"/>
              <a:buChar char="•"/>
            </a:pPr>
            <a:r>
              <a:rPr lang="en-US" sz="2400" b="0" strike="noStrike" spc="-1">
                <a:solidFill>
                  <a:srgbClr val="000000"/>
                </a:solidFill>
                <a:latin typeface="Tw Cen MT"/>
              </a:rPr>
              <a:t>Click to edit Master text styles</a:t>
            </a:r>
          </a:p>
          <a:p>
            <a:pPr marL="685800" lvl="1" indent="-228240">
              <a:lnSpc>
                <a:spcPct val="120000"/>
              </a:lnSpc>
              <a:spcBef>
                <a:spcPts val="499"/>
              </a:spcBef>
              <a:buClr>
                <a:srgbClr val="000000"/>
              </a:buClr>
              <a:buFont typeface="Arial"/>
              <a:buChar char="•"/>
            </a:pPr>
            <a:r>
              <a:rPr lang="en-US" sz="2400" b="0" strike="noStrike" spc="-1">
                <a:solidFill>
                  <a:srgbClr val="000000"/>
                </a:solidFill>
                <a:latin typeface="Tw Cen MT"/>
              </a:rPr>
              <a:t>Second level</a:t>
            </a:r>
          </a:p>
          <a:p>
            <a:pPr marL="1143000" lvl="2" indent="-228240">
              <a:lnSpc>
                <a:spcPct val="120000"/>
              </a:lnSpc>
              <a:spcBef>
                <a:spcPts val="499"/>
              </a:spcBef>
              <a:buClr>
                <a:srgbClr val="000000"/>
              </a:buClr>
              <a:buFont typeface="Arial"/>
              <a:buChar char="•"/>
            </a:pPr>
            <a:r>
              <a:rPr lang="en-US" sz="2000" b="0" strike="noStrike" spc="-1">
                <a:solidFill>
                  <a:srgbClr val="000000"/>
                </a:solidFill>
                <a:latin typeface="Tw Cen MT"/>
              </a:rPr>
              <a:t>Third level</a:t>
            </a:r>
          </a:p>
          <a:p>
            <a:pPr marL="1600200" lvl="3" indent="-228240">
              <a:lnSpc>
                <a:spcPct val="120000"/>
              </a:lnSpc>
              <a:spcBef>
                <a:spcPts val="499"/>
              </a:spcBef>
              <a:buClr>
                <a:srgbClr val="000000"/>
              </a:buClr>
              <a:buFont typeface="Arial"/>
              <a:buChar char="•"/>
            </a:pPr>
            <a:r>
              <a:rPr lang="en-US" sz="1800" b="0" strike="noStrike" spc="-1">
                <a:solidFill>
                  <a:srgbClr val="000000"/>
                </a:solidFill>
                <a:latin typeface="Tw Cen MT"/>
              </a:rPr>
              <a:t>Fourth level</a:t>
            </a:r>
          </a:p>
          <a:p>
            <a:pPr marL="2057400" lvl="4" indent="-228240">
              <a:lnSpc>
                <a:spcPct val="120000"/>
              </a:lnSpc>
              <a:spcBef>
                <a:spcPts val="499"/>
              </a:spcBef>
              <a:buClr>
                <a:srgbClr val="000000"/>
              </a:buClr>
              <a:buFont typeface="Arial"/>
              <a:buChar char="•"/>
            </a:pPr>
            <a:r>
              <a:rPr lang="en-US" sz="1800" b="0" strike="noStrike" spc="-1">
                <a:solidFill>
                  <a:srgbClr val="000000"/>
                </a:solidFill>
                <a:latin typeface="Tw Cen MT"/>
              </a:rPr>
              <a:t>Fifth level</a:t>
            </a:r>
          </a:p>
        </p:txBody>
      </p:sp>
      <p:sp>
        <p:nvSpPr>
          <p:cNvPr id="4" name="PlaceHolder 5"/>
          <p:cNvSpPr>
            <a:spLocks noGrp="1"/>
          </p:cNvSpPr>
          <p:nvPr>
            <p:ph type="dt"/>
          </p:nvPr>
        </p:nvSpPr>
        <p:spPr>
          <a:xfrm>
            <a:off x="7909560" y="6409800"/>
            <a:ext cx="3702960" cy="447840"/>
          </a:xfrm>
          <a:prstGeom prst="rect">
            <a:avLst/>
          </a:prstGeom>
        </p:spPr>
        <p:txBody>
          <a:bodyPr anchor="ctr"/>
          <a:lstStyle/>
          <a:p>
            <a:pPr algn="r">
              <a:lnSpc>
                <a:spcPct val="100000"/>
              </a:lnSpc>
            </a:pPr>
            <a:fld id="{70310B58-854C-4E69-B124-B8B839FF862F}" type="datetime">
              <a:rPr lang="en-US" sz="900" b="0" strike="noStrike" cap="all" spc="299">
                <a:solidFill>
                  <a:srgbClr val="FFFFFF"/>
                </a:solidFill>
                <a:latin typeface="Tw Cen MT"/>
              </a:rPr>
              <a:t>6/8/2021</a:t>
            </a:fld>
            <a:endParaRPr lang="en-US" sz="900" b="0" strike="noStrike" spc="-1">
              <a:latin typeface="Times New Roman"/>
            </a:endParaRPr>
          </a:p>
        </p:txBody>
      </p:sp>
      <p:sp>
        <p:nvSpPr>
          <p:cNvPr id="5" name="PlaceHolder 6"/>
          <p:cNvSpPr>
            <a:spLocks noGrp="1"/>
          </p:cNvSpPr>
          <p:nvPr>
            <p:ph type="ftr"/>
          </p:nvPr>
        </p:nvSpPr>
        <p:spPr>
          <a:xfrm rot="5400000">
            <a:off x="-1828440" y="1911240"/>
            <a:ext cx="4114440" cy="456840"/>
          </a:xfrm>
          <a:prstGeom prst="rect">
            <a:avLst/>
          </a:prstGeom>
        </p:spPr>
        <p:txBody>
          <a:bodyPr anchor="ctr"/>
          <a:lstStyle/>
          <a:p>
            <a:endParaRPr lang="en-US" sz="2400" b="0" strike="noStrike" spc="-1">
              <a:latin typeface="Times New Roman"/>
            </a:endParaRPr>
          </a:p>
        </p:txBody>
      </p:sp>
      <p:sp>
        <p:nvSpPr>
          <p:cNvPr id="6" name="PlaceHolder 7"/>
          <p:cNvSpPr>
            <a:spLocks noGrp="1"/>
          </p:cNvSpPr>
          <p:nvPr>
            <p:ph type="sldNum"/>
          </p:nvPr>
        </p:nvSpPr>
        <p:spPr>
          <a:xfrm>
            <a:off x="11667600" y="6409800"/>
            <a:ext cx="438480" cy="447840"/>
          </a:xfrm>
          <a:prstGeom prst="rect">
            <a:avLst/>
          </a:prstGeom>
        </p:spPr>
        <p:txBody>
          <a:bodyPr anchor="ctr"/>
          <a:lstStyle/>
          <a:p>
            <a:pPr algn="r">
              <a:lnSpc>
                <a:spcPct val="100000"/>
              </a:lnSpc>
            </a:pPr>
            <a:fld id="{57A983B6-C8CE-4CCA-90A7-6F50FA5C77DB}" type="slidenum">
              <a:rPr lang="en-US" sz="900" b="0" strike="noStrike" spc="-1">
                <a:solidFill>
                  <a:srgbClr val="FFFFFF"/>
                </a:solidFill>
                <a:latin typeface="Tw Cen MT"/>
              </a:rPr>
              <a:t>‹#›</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CustomShape 1"/>
          <p:cNvSpPr/>
          <p:nvPr/>
        </p:nvSpPr>
        <p:spPr>
          <a:xfrm rot="10800000" flipH="1">
            <a:off x="12192120" y="6858000"/>
            <a:ext cx="12191760" cy="456480"/>
          </a:xfrm>
          <a:prstGeom prst="rect">
            <a:avLst/>
          </a:prstGeom>
          <a:gradFill rotWithShape="0">
            <a:gsLst>
              <a:gs pos="14000">
                <a:schemeClr val="accent4">
                  <a:alpha val="28000"/>
                </a:schemeClr>
              </a:gs>
              <a:gs pos="100000">
                <a:schemeClr val="accent5">
                  <a:alpha val="85000"/>
                </a:schemeClr>
              </a:gs>
            </a:gsLst>
            <a:lin ang="15600000"/>
          </a:gradFill>
          <a:ln>
            <a:noFill/>
          </a:ln>
        </p:spPr>
        <p:style>
          <a:lnRef idx="2">
            <a:schemeClr val="accent1">
              <a:shade val="50000"/>
            </a:schemeClr>
          </a:lnRef>
          <a:fillRef idx="1">
            <a:schemeClr val="accent1"/>
          </a:fillRef>
          <a:effectRef idx="0">
            <a:schemeClr val="accent1"/>
          </a:effectRef>
          <a:fontRef idx="minor"/>
        </p:style>
      </p:sp>
      <p:sp>
        <p:nvSpPr>
          <p:cNvPr id="44" name="CustomShape 2"/>
          <p:cNvSpPr/>
          <p:nvPr/>
        </p:nvSpPr>
        <p:spPr>
          <a:xfrm flipH="1">
            <a:off x="4037760" y="6401160"/>
            <a:ext cx="8152920" cy="456480"/>
          </a:xfrm>
          <a:prstGeom prst="rect">
            <a:avLst/>
          </a:prstGeom>
          <a:gradFill rotWithShape="0">
            <a:gsLst>
              <a:gs pos="9000">
                <a:schemeClr val="accent2">
                  <a:lumMod val="60000"/>
                  <a:lumOff val="40000"/>
                  <a:alpha val="55000"/>
                </a:schemeClr>
              </a:gs>
              <a:gs pos="99000">
                <a:schemeClr val="accent2"/>
              </a:gs>
            </a:gsLst>
            <a:lin ang="18000000"/>
          </a:gradFill>
          <a:ln>
            <a:noFill/>
          </a:ln>
        </p:spPr>
        <p:style>
          <a:lnRef idx="2">
            <a:schemeClr val="accent1">
              <a:shade val="50000"/>
            </a:schemeClr>
          </a:lnRef>
          <a:fillRef idx="1">
            <a:schemeClr val="accent1"/>
          </a:fillRef>
          <a:effectRef idx="0">
            <a:schemeClr val="accent1"/>
          </a:effectRef>
          <a:fontRef idx="minor"/>
        </p:style>
      </p:sp>
      <p:sp>
        <p:nvSpPr>
          <p:cNvPr id="45" name="PlaceHolder 3"/>
          <p:cNvSpPr>
            <a:spLocks noGrp="1"/>
          </p:cNvSpPr>
          <p:nvPr>
            <p:ph type="title"/>
          </p:nvPr>
        </p:nvSpPr>
        <p:spPr>
          <a:xfrm>
            <a:off x="1523880" y="1033200"/>
            <a:ext cx="9143640" cy="2477520"/>
          </a:xfrm>
          <a:prstGeom prst="rect">
            <a:avLst/>
          </a:prstGeom>
        </p:spPr>
        <p:txBody>
          <a:bodyPr lIns="0" tIns="0" rIns="0" bIns="0" anchor="b"/>
          <a:lstStyle/>
          <a:p>
            <a:pPr algn="ctr">
              <a:lnSpc>
                <a:spcPct val="100000"/>
              </a:lnSpc>
            </a:pPr>
            <a:r>
              <a:rPr lang="en-US" sz="4000" b="1" strike="noStrike" cap="all" spc="749">
                <a:solidFill>
                  <a:srgbClr val="000000"/>
                </a:solidFill>
                <a:latin typeface="Tw Cen MT"/>
              </a:rPr>
              <a:t>Click to edit Master title style</a:t>
            </a:r>
            <a:endParaRPr lang="en-US" sz="4000" b="0" strike="noStrike" spc="-1">
              <a:solidFill>
                <a:srgbClr val="000000"/>
              </a:solidFill>
              <a:latin typeface="Tw Cen MT"/>
            </a:endParaRPr>
          </a:p>
        </p:txBody>
      </p:sp>
      <p:sp>
        <p:nvSpPr>
          <p:cNvPr id="46" name="PlaceHolder 4"/>
          <p:cNvSpPr>
            <a:spLocks noGrp="1"/>
          </p:cNvSpPr>
          <p:nvPr>
            <p:ph type="dt"/>
          </p:nvPr>
        </p:nvSpPr>
        <p:spPr>
          <a:xfrm>
            <a:off x="7909560" y="6409800"/>
            <a:ext cx="3702960" cy="447840"/>
          </a:xfrm>
          <a:prstGeom prst="rect">
            <a:avLst/>
          </a:prstGeom>
        </p:spPr>
        <p:txBody>
          <a:bodyPr anchor="ctr"/>
          <a:lstStyle/>
          <a:p>
            <a:pPr algn="r">
              <a:lnSpc>
                <a:spcPct val="100000"/>
              </a:lnSpc>
            </a:pPr>
            <a:fld id="{02BD495D-A2AD-40BB-9A81-7D8368656E53}" type="datetime">
              <a:rPr lang="en-US" sz="900" b="0" strike="noStrike" cap="all" spc="299">
                <a:solidFill>
                  <a:srgbClr val="FFFFFF"/>
                </a:solidFill>
                <a:latin typeface="Tw Cen MT"/>
              </a:rPr>
              <a:t>6/8/2021</a:t>
            </a:fld>
            <a:endParaRPr lang="en-US" sz="900" b="0" strike="noStrike" spc="-1">
              <a:latin typeface="Times New Roman"/>
            </a:endParaRPr>
          </a:p>
        </p:txBody>
      </p:sp>
      <p:sp>
        <p:nvSpPr>
          <p:cNvPr id="47" name="PlaceHolder 5"/>
          <p:cNvSpPr>
            <a:spLocks noGrp="1"/>
          </p:cNvSpPr>
          <p:nvPr>
            <p:ph type="ftr"/>
          </p:nvPr>
        </p:nvSpPr>
        <p:spPr>
          <a:xfrm rot="5400000">
            <a:off x="-1828440" y="1911240"/>
            <a:ext cx="4114440" cy="456840"/>
          </a:xfrm>
          <a:prstGeom prst="rect">
            <a:avLst/>
          </a:prstGeom>
        </p:spPr>
        <p:txBody>
          <a:bodyPr anchor="ctr"/>
          <a:lstStyle/>
          <a:p>
            <a:endParaRPr lang="en-US" sz="2400" b="0" strike="noStrike" spc="-1">
              <a:latin typeface="Times New Roman"/>
            </a:endParaRPr>
          </a:p>
        </p:txBody>
      </p:sp>
      <p:sp>
        <p:nvSpPr>
          <p:cNvPr id="48" name="PlaceHolder 6"/>
          <p:cNvSpPr>
            <a:spLocks noGrp="1"/>
          </p:cNvSpPr>
          <p:nvPr>
            <p:ph type="sldNum"/>
          </p:nvPr>
        </p:nvSpPr>
        <p:spPr>
          <a:xfrm>
            <a:off x="11667600" y="6409800"/>
            <a:ext cx="438480" cy="447840"/>
          </a:xfrm>
          <a:prstGeom prst="rect">
            <a:avLst/>
          </a:prstGeom>
        </p:spPr>
        <p:txBody>
          <a:bodyPr anchor="ctr"/>
          <a:lstStyle/>
          <a:p>
            <a:pPr algn="r">
              <a:lnSpc>
                <a:spcPct val="100000"/>
              </a:lnSpc>
            </a:pPr>
            <a:fld id="{30C88CC3-A75C-4FCF-88AC-C03E0EF1208D}" type="slidenum">
              <a:rPr lang="en-US" sz="900" b="0" strike="noStrike" spc="-1">
                <a:solidFill>
                  <a:srgbClr val="FFFFFF"/>
                </a:solidFill>
                <a:latin typeface="Tw Cen MT"/>
              </a:rPr>
              <a:t>‹#›</a:t>
            </a:fld>
            <a:endParaRPr lang="en-US" sz="900" b="0" strike="noStrike" spc="-1">
              <a:latin typeface="Times New Roman"/>
            </a:endParaRPr>
          </a:p>
        </p:txBody>
      </p:sp>
      <p:sp>
        <p:nvSpPr>
          <p:cNvPr id="49"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0" strike="noStrike" spc="-1">
                <a:solidFill>
                  <a:srgbClr val="000000"/>
                </a:solidFill>
                <a:latin typeface="Tw Cen MT"/>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Tw Cen MT"/>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Tw Cen MT"/>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Tw Cen MT"/>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Tw Cen MT"/>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Tw Cen MT"/>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Tw Cen MT"/>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 name="CustomShape 1"/>
          <p:cNvSpPr/>
          <p:nvPr/>
        </p:nvSpPr>
        <p:spPr>
          <a:xfrm rot="10800000" flipH="1">
            <a:off x="12192120" y="6858000"/>
            <a:ext cx="12191760" cy="456480"/>
          </a:xfrm>
          <a:prstGeom prst="rect">
            <a:avLst/>
          </a:prstGeom>
          <a:gradFill rotWithShape="0">
            <a:gsLst>
              <a:gs pos="14000">
                <a:schemeClr val="accent4">
                  <a:alpha val="28000"/>
                </a:schemeClr>
              </a:gs>
              <a:gs pos="100000">
                <a:schemeClr val="accent5">
                  <a:alpha val="85000"/>
                </a:schemeClr>
              </a:gs>
            </a:gsLst>
            <a:lin ang="15600000"/>
          </a:gradFill>
          <a:ln>
            <a:noFill/>
          </a:ln>
        </p:spPr>
        <p:style>
          <a:lnRef idx="2">
            <a:schemeClr val="accent1">
              <a:shade val="50000"/>
            </a:schemeClr>
          </a:lnRef>
          <a:fillRef idx="1">
            <a:schemeClr val="accent1"/>
          </a:fillRef>
          <a:effectRef idx="0">
            <a:schemeClr val="accent1"/>
          </a:effectRef>
          <a:fontRef idx="minor"/>
        </p:style>
      </p:sp>
      <p:sp>
        <p:nvSpPr>
          <p:cNvPr id="87" name="CustomShape 2"/>
          <p:cNvSpPr/>
          <p:nvPr/>
        </p:nvSpPr>
        <p:spPr>
          <a:xfrm flipH="1">
            <a:off x="4037760" y="6401160"/>
            <a:ext cx="8152920" cy="456480"/>
          </a:xfrm>
          <a:prstGeom prst="rect">
            <a:avLst/>
          </a:prstGeom>
          <a:gradFill rotWithShape="0">
            <a:gsLst>
              <a:gs pos="9000">
                <a:schemeClr val="accent2">
                  <a:lumMod val="60000"/>
                  <a:lumOff val="40000"/>
                  <a:alpha val="55000"/>
                </a:schemeClr>
              </a:gs>
              <a:gs pos="99000">
                <a:schemeClr val="accent2"/>
              </a:gs>
            </a:gsLst>
            <a:lin ang="18000000"/>
          </a:gradFill>
          <a:ln>
            <a:noFill/>
          </a:ln>
        </p:spPr>
        <p:style>
          <a:lnRef idx="2">
            <a:schemeClr val="accent1">
              <a:shade val="50000"/>
            </a:schemeClr>
          </a:lnRef>
          <a:fillRef idx="1">
            <a:schemeClr val="accent1"/>
          </a:fillRef>
          <a:effectRef idx="0">
            <a:schemeClr val="accent1"/>
          </a:effectRef>
          <a:fontRef idx="minor"/>
        </p:style>
      </p:sp>
      <p:sp>
        <p:nvSpPr>
          <p:cNvPr id="88" name="PlaceHolder 3"/>
          <p:cNvSpPr>
            <a:spLocks noGrp="1"/>
          </p:cNvSpPr>
          <p:nvPr>
            <p:ph type="title"/>
          </p:nvPr>
        </p:nvSpPr>
        <p:spPr>
          <a:xfrm>
            <a:off x="1371600" y="795600"/>
            <a:ext cx="10240920" cy="1234080"/>
          </a:xfrm>
          <a:prstGeom prst="rect">
            <a:avLst/>
          </a:prstGeom>
        </p:spPr>
        <p:txBody>
          <a:bodyPr lIns="0" tIns="0" rIns="0" bIns="0" anchor="b"/>
          <a:lstStyle/>
          <a:p>
            <a:pPr>
              <a:lnSpc>
                <a:spcPct val="100000"/>
              </a:lnSpc>
            </a:pPr>
            <a:r>
              <a:rPr lang="en-US" sz="3600" b="1" strike="noStrike" cap="all" spc="698">
                <a:solidFill>
                  <a:srgbClr val="000000"/>
                </a:solidFill>
                <a:latin typeface="Avenir Next LT Pro"/>
              </a:rPr>
              <a:t>Click to edit Master title style</a:t>
            </a:r>
            <a:endParaRPr lang="en-US" sz="3600" b="0" strike="noStrike" spc="-1">
              <a:solidFill>
                <a:srgbClr val="000000"/>
              </a:solidFill>
              <a:latin typeface="Avenir Next LT Pro Light"/>
            </a:endParaRPr>
          </a:p>
        </p:txBody>
      </p:sp>
      <p:sp>
        <p:nvSpPr>
          <p:cNvPr id="89" name="PlaceHolder 4"/>
          <p:cNvSpPr>
            <a:spLocks noGrp="1"/>
          </p:cNvSpPr>
          <p:nvPr>
            <p:ph type="body"/>
          </p:nvPr>
        </p:nvSpPr>
        <p:spPr>
          <a:xfrm>
            <a:off x="1371600" y="2112120"/>
            <a:ext cx="10240920" cy="3958920"/>
          </a:xfrm>
          <a:prstGeom prst="rect">
            <a:avLst/>
          </a:prstGeom>
        </p:spPr>
        <p:txBody>
          <a:bodyPr lIns="0" tIns="0" rIns="0" bIns="0"/>
          <a:lstStyle/>
          <a:p>
            <a:pPr marL="228600" indent="-228240">
              <a:lnSpc>
                <a:spcPct val="120000"/>
              </a:lnSpc>
              <a:spcBef>
                <a:spcPts val="1001"/>
              </a:spcBef>
              <a:buClr>
                <a:srgbClr val="000000"/>
              </a:buClr>
              <a:buFont typeface="Arial"/>
              <a:buChar char="•"/>
            </a:pPr>
            <a:r>
              <a:rPr lang="en-US" sz="2000" b="0" strike="noStrike" spc="-1">
                <a:solidFill>
                  <a:srgbClr val="000000"/>
                </a:solidFill>
                <a:latin typeface="Avenir Next LT Pro Light"/>
              </a:rPr>
              <a:t>Click to edit Master text styles</a:t>
            </a:r>
          </a:p>
          <a:p>
            <a:pPr marL="685800" lvl="1" indent="-228240">
              <a:lnSpc>
                <a:spcPct val="120000"/>
              </a:lnSpc>
              <a:spcBef>
                <a:spcPts val="499"/>
              </a:spcBef>
              <a:buClr>
                <a:srgbClr val="000000"/>
              </a:buClr>
              <a:buFont typeface="Arial"/>
              <a:buChar char="•"/>
            </a:pPr>
            <a:r>
              <a:rPr lang="en-US" sz="2000" b="0" strike="noStrike" spc="-1">
                <a:solidFill>
                  <a:srgbClr val="000000"/>
                </a:solidFill>
                <a:latin typeface="Avenir Next LT Pro Light"/>
              </a:rPr>
              <a:t>Second level</a:t>
            </a:r>
          </a:p>
          <a:p>
            <a:pPr marL="1143000" lvl="2" indent="-228240">
              <a:lnSpc>
                <a:spcPct val="120000"/>
              </a:lnSpc>
              <a:spcBef>
                <a:spcPts val="499"/>
              </a:spcBef>
              <a:buClr>
                <a:srgbClr val="000000"/>
              </a:buClr>
              <a:buFont typeface="Arial"/>
              <a:buChar char="•"/>
            </a:pPr>
            <a:r>
              <a:rPr lang="en-US" sz="1800" b="0" strike="noStrike" spc="-1">
                <a:solidFill>
                  <a:srgbClr val="000000"/>
                </a:solidFill>
                <a:latin typeface="Avenir Next LT Pro Light"/>
              </a:rPr>
              <a:t>Third level</a:t>
            </a:r>
          </a:p>
          <a:p>
            <a:pPr marL="1600200" lvl="3" indent="-228240">
              <a:lnSpc>
                <a:spcPct val="120000"/>
              </a:lnSpc>
              <a:spcBef>
                <a:spcPts val="499"/>
              </a:spcBef>
              <a:buClr>
                <a:srgbClr val="000000"/>
              </a:buClr>
              <a:buFont typeface="Arial"/>
              <a:buChar char="•"/>
            </a:pPr>
            <a:r>
              <a:rPr lang="en-US" sz="1600" b="0" strike="noStrike" spc="-1">
                <a:solidFill>
                  <a:srgbClr val="000000"/>
                </a:solidFill>
                <a:latin typeface="Avenir Next LT Pro Light"/>
              </a:rPr>
              <a:t>Fourth level</a:t>
            </a:r>
          </a:p>
          <a:p>
            <a:pPr marL="2057400" lvl="4" indent="-228240">
              <a:lnSpc>
                <a:spcPct val="120000"/>
              </a:lnSpc>
              <a:spcBef>
                <a:spcPts val="499"/>
              </a:spcBef>
              <a:buClr>
                <a:srgbClr val="000000"/>
              </a:buClr>
              <a:buFont typeface="Arial"/>
              <a:buChar char="•"/>
            </a:pPr>
            <a:r>
              <a:rPr lang="en-US" sz="1600" b="0" strike="noStrike" spc="-1">
                <a:solidFill>
                  <a:srgbClr val="000000"/>
                </a:solidFill>
                <a:latin typeface="Avenir Next LT Pro Light"/>
              </a:rPr>
              <a:t>Fifth level</a:t>
            </a:r>
          </a:p>
        </p:txBody>
      </p:sp>
      <p:sp>
        <p:nvSpPr>
          <p:cNvPr id="90" name="PlaceHolder 5"/>
          <p:cNvSpPr>
            <a:spLocks noGrp="1"/>
          </p:cNvSpPr>
          <p:nvPr>
            <p:ph type="dt"/>
          </p:nvPr>
        </p:nvSpPr>
        <p:spPr>
          <a:xfrm>
            <a:off x="7909560" y="6409800"/>
            <a:ext cx="3702960" cy="447840"/>
          </a:xfrm>
          <a:prstGeom prst="rect">
            <a:avLst/>
          </a:prstGeom>
        </p:spPr>
        <p:txBody>
          <a:bodyPr anchor="ctr"/>
          <a:lstStyle/>
          <a:p>
            <a:pPr algn="r">
              <a:lnSpc>
                <a:spcPct val="100000"/>
              </a:lnSpc>
            </a:pPr>
            <a:fld id="{1419457E-E9EF-485C-90D8-F81FC3C7FC21}" type="datetime">
              <a:rPr lang="en-US" sz="800" b="0" strike="noStrike" cap="all" spc="299">
                <a:solidFill>
                  <a:srgbClr val="FFFFFF"/>
                </a:solidFill>
                <a:latin typeface="Avenir Next LT Pro Light"/>
              </a:rPr>
              <a:t>6/8/2021</a:t>
            </a:fld>
            <a:endParaRPr lang="en-US" sz="800" b="0" strike="noStrike" spc="-1">
              <a:latin typeface="Times New Roman"/>
            </a:endParaRPr>
          </a:p>
        </p:txBody>
      </p:sp>
      <p:sp>
        <p:nvSpPr>
          <p:cNvPr id="91" name="PlaceHolder 6"/>
          <p:cNvSpPr>
            <a:spLocks noGrp="1"/>
          </p:cNvSpPr>
          <p:nvPr>
            <p:ph type="ftr"/>
          </p:nvPr>
        </p:nvSpPr>
        <p:spPr>
          <a:xfrm rot="5400000">
            <a:off x="-1828440" y="1911240"/>
            <a:ext cx="4114440" cy="456840"/>
          </a:xfrm>
          <a:prstGeom prst="rect">
            <a:avLst/>
          </a:prstGeom>
        </p:spPr>
        <p:txBody>
          <a:bodyPr anchor="ctr"/>
          <a:lstStyle/>
          <a:p>
            <a:endParaRPr lang="en-US" sz="2400" b="0" strike="noStrike" spc="-1">
              <a:latin typeface="Times New Roman"/>
            </a:endParaRPr>
          </a:p>
        </p:txBody>
      </p:sp>
      <p:sp>
        <p:nvSpPr>
          <p:cNvPr id="92" name="PlaceHolder 7"/>
          <p:cNvSpPr>
            <a:spLocks noGrp="1"/>
          </p:cNvSpPr>
          <p:nvPr>
            <p:ph type="sldNum"/>
          </p:nvPr>
        </p:nvSpPr>
        <p:spPr>
          <a:xfrm>
            <a:off x="11667600" y="6409800"/>
            <a:ext cx="438480" cy="447840"/>
          </a:xfrm>
          <a:prstGeom prst="rect">
            <a:avLst/>
          </a:prstGeom>
        </p:spPr>
        <p:txBody>
          <a:bodyPr anchor="ctr"/>
          <a:lstStyle/>
          <a:p>
            <a:pPr algn="r">
              <a:lnSpc>
                <a:spcPct val="100000"/>
              </a:lnSpc>
            </a:pPr>
            <a:fld id="{D692601F-B0E7-4CE4-90E7-230391BC3B30}" type="slidenum">
              <a:rPr lang="en-US" sz="800" b="0" strike="noStrike" spc="-1">
                <a:solidFill>
                  <a:srgbClr val="FFFFFF"/>
                </a:solidFill>
                <a:latin typeface="Avenir Next LT Pro Light"/>
              </a:rPr>
              <a:t>‹#›</a:t>
            </a:fld>
            <a:endParaRPr lang="en-US" sz="8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1371600" y="795600"/>
            <a:ext cx="10240920" cy="1234080"/>
          </a:xfrm>
          <a:prstGeom prst="rect">
            <a:avLst/>
          </a:prstGeom>
          <a:noFill/>
          <a:ln>
            <a:noFill/>
          </a:ln>
        </p:spPr>
        <p:txBody>
          <a:bodyPr lIns="0" tIns="0" rIns="0" bIns="0" anchor="b"/>
          <a:lstStyle/>
          <a:p>
            <a:pPr>
              <a:lnSpc>
                <a:spcPct val="100000"/>
              </a:lnSpc>
            </a:pPr>
            <a:r>
              <a:rPr lang="en-US" sz="3600" b="1" strike="noStrike" cap="all" spc="698">
                <a:solidFill>
                  <a:srgbClr val="000000"/>
                </a:solidFill>
                <a:latin typeface="Tw Cen MT"/>
              </a:rPr>
              <a:t>Fair use notice</a:t>
            </a:r>
            <a:endParaRPr lang="en-US" sz="3600" b="0" strike="noStrike" spc="-1">
              <a:solidFill>
                <a:srgbClr val="000000"/>
              </a:solidFill>
              <a:latin typeface="Tw Cen MT"/>
            </a:endParaRPr>
          </a:p>
        </p:txBody>
      </p:sp>
      <p:sp>
        <p:nvSpPr>
          <p:cNvPr id="130" name="TextShape 2"/>
          <p:cNvSpPr txBox="1"/>
          <p:nvPr/>
        </p:nvSpPr>
        <p:spPr>
          <a:xfrm>
            <a:off x="1371600" y="2112120"/>
            <a:ext cx="10240920" cy="3958920"/>
          </a:xfrm>
          <a:prstGeom prst="rect">
            <a:avLst/>
          </a:prstGeom>
          <a:noFill/>
          <a:ln>
            <a:noFill/>
          </a:ln>
        </p:spPr>
        <p:txBody>
          <a:bodyPr lIns="0" tIns="0" rIns="0" bIns="0">
            <a:normAutofit/>
          </a:bodyPr>
          <a:lstStyle/>
          <a:p>
            <a:pPr>
              <a:lnSpc>
                <a:spcPct val="120000"/>
              </a:lnSpc>
              <a:spcBef>
                <a:spcPts val="1001"/>
              </a:spcBef>
            </a:pPr>
            <a:r>
              <a:rPr lang="en-US" sz="2400" b="0" strike="noStrike" spc="-1">
                <a:solidFill>
                  <a:srgbClr val="000000"/>
                </a:solidFill>
                <a:latin typeface="Tw Cen MT"/>
                <a:ea typeface="Tw Cen MT"/>
              </a:rPr>
              <a:t>The material used in this presentation i.e., pictures/graphs/text, etc. is solely intended for educational/teaching purpose, offered free of cost to the students for use under special circumstances of Online Education due to COVID-19 Lockdown situation and may include copyrighted material - the use of which may not have been specifically authorized by Copyright Owners. It’s application constitutes Fair Use of any such copyrighted material as provided in globally accepted law of many countries. The contents of presentations are intended only for the attendees of the class being conducted by the presenter.</a:t>
            </a:r>
            <a:endParaRPr lang="en-US" sz="2400" b="0" strike="noStrike" spc="-1">
              <a:solidFill>
                <a:srgbClr val="000000"/>
              </a:solidFill>
              <a:latin typeface="Tw Cen MT"/>
            </a:endParaRPr>
          </a:p>
          <a:p>
            <a:pPr>
              <a:lnSpc>
                <a:spcPct val="120000"/>
              </a:lnSpc>
              <a:spcBef>
                <a:spcPts val="1001"/>
              </a:spcBef>
            </a:pPr>
            <a:endParaRPr lang="en-US" sz="2400" b="0" strike="noStrike" spc="-1">
              <a:solidFill>
                <a:srgbClr val="000000"/>
              </a:solidFill>
              <a:latin typeface="Tw Cen MT"/>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extShape 1"/>
          <p:cNvSpPr txBox="1"/>
          <p:nvPr/>
        </p:nvSpPr>
        <p:spPr>
          <a:xfrm>
            <a:off x="1371600" y="795600"/>
            <a:ext cx="10240920" cy="911520"/>
          </a:xfrm>
          <a:prstGeom prst="rect">
            <a:avLst/>
          </a:prstGeom>
          <a:noFill/>
          <a:ln>
            <a:noFill/>
          </a:ln>
        </p:spPr>
        <p:txBody>
          <a:bodyPr lIns="0" tIns="0" rIns="0" bIns="0" anchor="b"/>
          <a:lstStyle/>
          <a:p>
            <a:pPr>
              <a:lnSpc>
                <a:spcPct val="100000"/>
              </a:lnSpc>
            </a:pPr>
            <a:r>
              <a:rPr lang="en-US" sz="3600" b="1" strike="noStrike" cap="all" spc="698">
                <a:solidFill>
                  <a:srgbClr val="000000"/>
                </a:solidFill>
                <a:latin typeface="Avenir Next LT Pro"/>
              </a:rPr>
              <a:t>Contd.</a:t>
            </a:r>
            <a:endParaRPr lang="en-US" sz="3600" b="0" strike="noStrike" spc="-1">
              <a:solidFill>
                <a:srgbClr val="000000"/>
              </a:solidFill>
              <a:latin typeface="Avenir Next LT Pro Light"/>
            </a:endParaRPr>
          </a:p>
        </p:txBody>
      </p:sp>
      <p:sp>
        <p:nvSpPr>
          <p:cNvPr id="177" name="TextShape 2"/>
          <p:cNvSpPr txBox="1"/>
          <p:nvPr/>
        </p:nvSpPr>
        <p:spPr>
          <a:xfrm>
            <a:off x="1371600" y="1995120"/>
            <a:ext cx="10240920" cy="3958920"/>
          </a:xfrm>
          <a:prstGeom prst="rect">
            <a:avLst/>
          </a:prstGeom>
          <a:noFill/>
          <a:ln>
            <a:noFill/>
          </a:ln>
        </p:spPr>
        <p:txBody>
          <a:bodyPr lIns="0" tIns="0" rIns="0" bIns="0">
            <a:normAutofit/>
          </a:bodyPr>
          <a:lstStyle/>
          <a:p>
            <a:pPr marL="228600" indent="-228240">
              <a:lnSpc>
                <a:spcPct val="120000"/>
              </a:lnSpc>
              <a:spcBef>
                <a:spcPts val="1001"/>
              </a:spcBef>
              <a:buClr>
                <a:srgbClr val="000000"/>
              </a:buClr>
              <a:buFont typeface="Arial"/>
              <a:buChar char="•"/>
            </a:pPr>
            <a:r>
              <a:rPr lang="en-US" sz="2000" b="0" strike="noStrike" spc="-1">
                <a:solidFill>
                  <a:srgbClr val="000000"/>
                </a:solidFill>
                <a:latin typeface="Avenir Next LT Pro Light"/>
                <a:ea typeface="Avenir Next LT Pro Light"/>
              </a:rPr>
              <a:t>Java is strictly typed language </a:t>
            </a:r>
            <a:endParaRPr lang="en-US" sz="2000" b="0" strike="noStrike" spc="-1">
              <a:solidFill>
                <a:srgbClr val="000000"/>
              </a:solidFill>
              <a:latin typeface="Avenir Next LT Pro Light"/>
            </a:endParaRPr>
          </a:p>
          <a:p>
            <a:pPr marL="228600" indent="-228240">
              <a:lnSpc>
                <a:spcPct val="120000"/>
              </a:lnSpc>
              <a:spcBef>
                <a:spcPts val="1001"/>
              </a:spcBef>
              <a:buClr>
                <a:srgbClr val="000000"/>
              </a:buClr>
              <a:buFont typeface="Arial"/>
              <a:buChar char="•"/>
            </a:pPr>
            <a:r>
              <a:rPr lang="en-US" sz="2000" b="0" strike="noStrike" spc="-1">
                <a:solidFill>
                  <a:srgbClr val="000000"/>
                </a:solidFill>
                <a:latin typeface="Avenir Next LT Pro Light"/>
                <a:ea typeface="Avenir Next LT Pro Light"/>
              </a:rPr>
              <a:t>Every variable has a type, every expression has a type, and every type is strictly defined. </a:t>
            </a:r>
            <a:endParaRPr lang="en-US" sz="2000" b="0" strike="noStrike" spc="-1">
              <a:solidFill>
                <a:srgbClr val="000000"/>
              </a:solidFill>
              <a:latin typeface="Avenir Next LT Pro Light"/>
            </a:endParaRPr>
          </a:p>
          <a:p>
            <a:pPr marL="228600" indent="-228240">
              <a:lnSpc>
                <a:spcPct val="120000"/>
              </a:lnSpc>
              <a:spcBef>
                <a:spcPts val="1001"/>
              </a:spcBef>
              <a:buClr>
                <a:srgbClr val="000000"/>
              </a:buClr>
              <a:buFont typeface="Arial"/>
              <a:buChar char="•"/>
            </a:pPr>
            <a:r>
              <a:rPr lang="en-US" sz="2000" b="0" strike="noStrike" spc="-1">
                <a:solidFill>
                  <a:srgbClr val="000000"/>
                </a:solidFill>
                <a:latin typeface="Avenir Next LT Pro Light"/>
                <a:ea typeface="Avenir Next LT Pro Light"/>
              </a:rPr>
              <a:t>Second, all assignments, whether explicit or via parameter passing in method calls, are checked for type compatibility.  </a:t>
            </a:r>
            <a:endParaRPr lang="en-US" sz="2000" b="0" strike="noStrike" spc="-1">
              <a:solidFill>
                <a:srgbClr val="000000"/>
              </a:solidFill>
              <a:latin typeface="Avenir Next LT Pro Light"/>
            </a:endParaRPr>
          </a:p>
          <a:p>
            <a:pPr marL="228600" indent="-228240">
              <a:lnSpc>
                <a:spcPct val="120000"/>
              </a:lnSpc>
              <a:spcBef>
                <a:spcPts val="1001"/>
              </a:spcBef>
              <a:buClr>
                <a:srgbClr val="000000"/>
              </a:buClr>
              <a:buFont typeface="Arial"/>
              <a:buChar char="•"/>
            </a:pPr>
            <a:r>
              <a:rPr lang="en-US" sz="2000" b="0" strike="noStrike" spc="-1">
                <a:solidFill>
                  <a:srgbClr val="000000"/>
                </a:solidFill>
                <a:latin typeface="Avenir Next LT Pro Light"/>
                <a:ea typeface="Avenir Next LT Pro Light"/>
              </a:rPr>
              <a:t>There are no automatic conversions of conflicting types as in some languages.  </a:t>
            </a:r>
            <a:endParaRPr lang="en-US" sz="2000" b="0" strike="noStrike" spc="-1">
              <a:solidFill>
                <a:srgbClr val="000000"/>
              </a:solidFill>
              <a:latin typeface="Avenir Next LT Pro Light"/>
            </a:endParaRPr>
          </a:p>
          <a:p>
            <a:pPr marL="228600" indent="-228240">
              <a:lnSpc>
                <a:spcPct val="120000"/>
              </a:lnSpc>
              <a:spcBef>
                <a:spcPts val="1001"/>
              </a:spcBef>
              <a:buClr>
                <a:srgbClr val="000000"/>
              </a:buClr>
              <a:buFont typeface="Arial"/>
              <a:buChar char="•"/>
            </a:pPr>
            <a:r>
              <a:rPr lang="en-US" sz="2000" b="0" strike="noStrike" spc="-1">
                <a:solidFill>
                  <a:srgbClr val="000000"/>
                </a:solidFill>
                <a:latin typeface="Avenir Next LT Pro Light"/>
                <a:ea typeface="Avenir Next LT Pro Light"/>
              </a:rPr>
              <a:t>The Java compiler checks all expressions and parameters to ensure that the types are compatible. </a:t>
            </a:r>
            <a:endParaRPr lang="en-US" sz="2000" b="0" strike="noStrike" spc="-1">
              <a:solidFill>
                <a:srgbClr val="000000"/>
              </a:solidFill>
              <a:latin typeface="Avenir Next LT Pro Light"/>
            </a:endParaRPr>
          </a:p>
          <a:p>
            <a:pPr marL="228600" indent="-228240">
              <a:lnSpc>
                <a:spcPct val="120000"/>
              </a:lnSpc>
              <a:spcBef>
                <a:spcPts val="1001"/>
              </a:spcBef>
              <a:buClr>
                <a:srgbClr val="000000"/>
              </a:buClr>
              <a:buFont typeface="Arial"/>
              <a:buChar char="•"/>
            </a:pPr>
            <a:r>
              <a:rPr lang="en-US" sz="2000" b="0" strike="noStrike" spc="-1">
                <a:solidFill>
                  <a:srgbClr val="000000"/>
                </a:solidFill>
                <a:latin typeface="Avenir Next LT Pro Light"/>
                <a:ea typeface="Avenir Next LT Pro Light"/>
              </a:rPr>
              <a:t>Any type mismatches are errors that must be corrected before the compiler will finish compiling the class.</a:t>
            </a:r>
            <a:endParaRPr lang="en-US" sz="2000" b="0" strike="noStrike" spc="-1">
              <a:solidFill>
                <a:srgbClr val="000000"/>
              </a:solidFill>
              <a:latin typeface="Avenir Next LT Pro Light"/>
            </a:endParaRPr>
          </a:p>
          <a:p>
            <a:pPr>
              <a:lnSpc>
                <a:spcPct val="120000"/>
              </a:lnSpc>
              <a:spcBef>
                <a:spcPts val="1001"/>
              </a:spcBef>
            </a:pPr>
            <a:endParaRPr lang="en-US" sz="2000" b="0" strike="noStrike" spc="-1">
              <a:solidFill>
                <a:srgbClr val="000000"/>
              </a:solidFill>
              <a:latin typeface="Avenir Next LT Pro Light"/>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8"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79" name="TextShape 2"/>
          <p:cNvSpPr txBox="1"/>
          <p:nvPr/>
        </p:nvSpPr>
        <p:spPr>
          <a:xfrm>
            <a:off x="1371600" y="457200"/>
            <a:ext cx="9448560" cy="1060920"/>
          </a:xfrm>
          <a:prstGeom prst="rect">
            <a:avLst/>
          </a:prstGeom>
          <a:noFill/>
          <a:ln>
            <a:noFill/>
          </a:ln>
        </p:spPr>
        <p:txBody>
          <a:bodyPr lIns="0" tIns="0" rIns="0" bIns="0" anchor="b">
            <a:normAutofit/>
          </a:bodyPr>
          <a:lstStyle/>
          <a:p>
            <a:pPr>
              <a:lnSpc>
                <a:spcPct val="100000"/>
              </a:lnSpc>
            </a:pPr>
            <a:r>
              <a:rPr lang="en-US" sz="3700" b="1" strike="noStrike" cap="all" spc="698">
                <a:solidFill>
                  <a:srgbClr val="000000"/>
                </a:solidFill>
                <a:latin typeface="Avenir Next LT Pro"/>
              </a:rPr>
              <a:t>Data types</a:t>
            </a:r>
            <a:endParaRPr lang="en-US" sz="3700" b="0" strike="noStrike" spc="-1">
              <a:solidFill>
                <a:srgbClr val="000000"/>
              </a:solidFill>
              <a:latin typeface="Avenir Next LT Pro Light"/>
            </a:endParaRPr>
          </a:p>
        </p:txBody>
      </p:sp>
      <p:sp>
        <p:nvSpPr>
          <p:cNvPr id="180" name="TextShape 3"/>
          <p:cNvSpPr txBox="1"/>
          <p:nvPr/>
        </p:nvSpPr>
        <p:spPr>
          <a:xfrm>
            <a:off x="1371600" y="1887840"/>
            <a:ext cx="9966240" cy="4300920"/>
          </a:xfrm>
          <a:prstGeom prst="rect">
            <a:avLst/>
          </a:prstGeom>
          <a:noFill/>
          <a:ln>
            <a:noFill/>
          </a:ln>
        </p:spPr>
        <p:txBody>
          <a:bodyPr lIns="0" tIns="0" rIns="0" bIns="0">
            <a:normAutofit/>
          </a:bodyPr>
          <a:lstStyle/>
          <a:p>
            <a:pPr marL="228600" indent="-228240">
              <a:lnSpc>
                <a:spcPct val="120000"/>
              </a:lnSpc>
              <a:spcBef>
                <a:spcPts val="1001"/>
              </a:spcBef>
              <a:buClr>
                <a:srgbClr val="000000"/>
              </a:buClr>
              <a:buFont typeface="Arial"/>
              <a:buChar char="•"/>
            </a:pPr>
            <a:r>
              <a:rPr lang="en-US" sz="1800" b="0" strike="noStrike" spc="-1">
                <a:solidFill>
                  <a:srgbClr val="000000"/>
                </a:solidFill>
                <a:latin typeface="Avenir Next LT Pro Light"/>
                <a:ea typeface="Avenir Next LT Pro Light"/>
              </a:rPr>
              <a:t>The only things in Java that are not objects are data types.</a:t>
            </a:r>
            <a:endParaRPr lang="en-US" sz="1800" b="0" strike="noStrike" spc="-1">
              <a:solidFill>
                <a:srgbClr val="000000"/>
              </a:solidFill>
              <a:latin typeface="Avenir Next LT Pro Light"/>
            </a:endParaRPr>
          </a:p>
          <a:p>
            <a:pPr marL="228600" indent="-228240">
              <a:lnSpc>
                <a:spcPct val="120000"/>
              </a:lnSpc>
              <a:spcBef>
                <a:spcPts val="1001"/>
              </a:spcBef>
              <a:buClr>
                <a:srgbClr val="000000"/>
              </a:buClr>
              <a:buFont typeface="Arial"/>
              <a:buChar char="•"/>
            </a:pPr>
            <a:r>
              <a:rPr lang="en-US" sz="1800" b="0" strike="noStrike" spc="-1">
                <a:solidFill>
                  <a:srgbClr val="000000"/>
                </a:solidFill>
                <a:latin typeface="Avenir Next LT Pro Light"/>
                <a:ea typeface="Avenir Next LT Pro Light"/>
              </a:rPr>
              <a:t>The fundamental types are referred to as primitive types.</a:t>
            </a:r>
            <a:endParaRPr lang="en-US" sz="1800" b="0" strike="noStrike" spc="-1">
              <a:solidFill>
                <a:srgbClr val="000000"/>
              </a:solidFill>
              <a:latin typeface="Avenir Next LT Pro Light"/>
            </a:endParaRPr>
          </a:p>
          <a:p>
            <a:pPr marL="228600" indent="-228240">
              <a:lnSpc>
                <a:spcPct val="120000"/>
              </a:lnSpc>
              <a:spcBef>
                <a:spcPts val="1001"/>
              </a:spcBef>
              <a:buClr>
                <a:srgbClr val="000000"/>
              </a:buClr>
              <a:buFont typeface="Arial"/>
              <a:buChar char="•"/>
            </a:pPr>
            <a:r>
              <a:rPr lang="en-US" sz="1800" b="0" strike="noStrike" spc="-1">
                <a:solidFill>
                  <a:srgbClr val="000000"/>
                </a:solidFill>
                <a:latin typeface="Avenir Next LT Pro Light"/>
                <a:ea typeface="Avenir Next LT Pro Light"/>
              </a:rPr>
              <a:t>Java defines eight simple (or elemental) types of data: </a:t>
            </a:r>
            <a:r>
              <a:rPr lang="en-US" sz="1800" b="1" strike="noStrike" spc="-1">
                <a:solidFill>
                  <a:srgbClr val="000000"/>
                </a:solidFill>
                <a:latin typeface="Avenir Next LT Pro Light"/>
                <a:ea typeface="Avenir Next LT Pro Light"/>
              </a:rPr>
              <a:t>byte, short, int, long, char, float, double, and boolean</a:t>
            </a:r>
            <a:r>
              <a:rPr lang="en-US" sz="1800" b="0" strike="noStrike" spc="-1">
                <a:solidFill>
                  <a:srgbClr val="000000"/>
                </a:solidFill>
                <a:latin typeface="Avenir Next LT Pro Light"/>
                <a:ea typeface="Avenir Next LT Pro Light"/>
              </a:rPr>
              <a:t>.</a:t>
            </a:r>
            <a:endParaRPr lang="en-US" sz="1800" b="0" strike="noStrike" spc="-1">
              <a:solidFill>
                <a:srgbClr val="000000"/>
              </a:solidFill>
              <a:latin typeface="Avenir Next LT Pro Light"/>
            </a:endParaRPr>
          </a:p>
          <a:p>
            <a:pPr marL="228600" indent="-228240">
              <a:lnSpc>
                <a:spcPct val="120000"/>
              </a:lnSpc>
              <a:spcBef>
                <a:spcPts val="1001"/>
              </a:spcBef>
              <a:buClr>
                <a:srgbClr val="000000"/>
              </a:buClr>
              <a:buFont typeface="Arial"/>
              <a:buChar char="•"/>
            </a:pPr>
            <a:r>
              <a:rPr lang="en-US" sz="1800" b="1" strike="noStrike" spc="-1">
                <a:solidFill>
                  <a:srgbClr val="000000"/>
                </a:solidFill>
                <a:latin typeface="Avenir Next LT Pro Light"/>
                <a:ea typeface="Avenir Next LT Pro Light"/>
              </a:rPr>
              <a:t>Integers:</a:t>
            </a:r>
            <a:r>
              <a:rPr lang="en-US" sz="1800" b="0" strike="noStrike" spc="-1">
                <a:solidFill>
                  <a:srgbClr val="000000"/>
                </a:solidFill>
                <a:latin typeface="Avenir Next LT Pro Light"/>
                <a:ea typeface="Avenir Next LT Pro Light"/>
              </a:rPr>
              <a:t> This group includes byte, short, int, and long, which are for whole valued.</a:t>
            </a:r>
            <a:endParaRPr lang="en-US" sz="1800" b="0" strike="noStrike" spc="-1">
              <a:solidFill>
                <a:srgbClr val="000000"/>
              </a:solidFill>
              <a:latin typeface="Avenir Next LT Pro Light"/>
            </a:endParaRPr>
          </a:p>
          <a:p>
            <a:pPr marL="228600" indent="-228240">
              <a:lnSpc>
                <a:spcPct val="120000"/>
              </a:lnSpc>
              <a:spcBef>
                <a:spcPts val="1001"/>
              </a:spcBef>
              <a:buClr>
                <a:srgbClr val="000000"/>
              </a:buClr>
              <a:buFont typeface="Arial"/>
              <a:buChar char="•"/>
            </a:pPr>
            <a:r>
              <a:rPr lang="en-US" sz="1800" b="1" strike="noStrike" spc="-1">
                <a:solidFill>
                  <a:srgbClr val="000000"/>
                </a:solidFill>
                <a:latin typeface="Avenir Next LT Pro Light"/>
                <a:ea typeface="Avenir Next LT Pro Light"/>
              </a:rPr>
              <a:t>Floating-point numbers:</a:t>
            </a:r>
            <a:r>
              <a:rPr lang="en-US" sz="1800" b="0" strike="noStrike" spc="-1">
                <a:solidFill>
                  <a:srgbClr val="000000"/>
                </a:solidFill>
                <a:latin typeface="Avenir Next LT Pro Light"/>
                <a:ea typeface="Avenir Next LT Pro Light"/>
              </a:rPr>
              <a:t> This group includes float and double, which represent numbers with fractional precision.</a:t>
            </a:r>
            <a:endParaRPr lang="en-US" sz="1800" b="0" strike="noStrike" spc="-1">
              <a:solidFill>
                <a:srgbClr val="000000"/>
              </a:solidFill>
              <a:latin typeface="Avenir Next LT Pro Light"/>
            </a:endParaRPr>
          </a:p>
          <a:p>
            <a:pPr marL="228600" indent="-228240">
              <a:lnSpc>
                <a:spcPct val="120000"/>
              </a:lnSpc>
              <a:spcBef>
                <a:spcPts val="1001"/>
              </a:spcBef>
              <a:buClr>
                <a:srgbClr val="000000"/>
              </a:buClr>
              <a:buFont typeface="Arial"/>
              <a:buChar char="•"/>
            </a:pPr>
            <a:r>
              <a:rPr lang="en-US" sz="1800" b="1" strike="noStrike" spc="-1">
                <a:solidFill>
                  <a:srgbClr val="000000"/>
                </a:solidFill>
                <a:latin typeface="Avenir Next LT Pro Light"/>
                <a:ea typeface="Avenir Next LT Pro Light"/>
              </a:rPr>
              <a:t>Characters: </a:t>
            </a:r>
            <a:r>
              <a:rPr lang="en-US" sz="1800" b="0" strike="noStrike" spc="-1">
                <a:solidFill>
                  <a:srgbClr val="000000"/>
                </a:solidFill>
                <a:latin typeface="Avenir Next LT Pro Light"/>
                <a:ea typeface="Avenir Next LT Pro Light"/>
              </a:rPr>
              <a:t>This group includes char, which represents symbols in a character set, like letters and numbers.</a:t>
            </a:r>
            <a:endParaRPr lang="en-US" sz="1800" b="0" strike="noStrike" spc="-1">
              <a:solidFill>
                <a:srgbClr val="000000"/>
              </a:solidFill>
              <a:latin typeface="Avenir Next LT Pro Light"/>
            </a:endParaRPr>
          </a:p>
          <a:p>
            <a:pPr marL="228600" indent="-228240">
              <a:lnSpc>
                <a:spcPct val="120000"/>
              </a:lnSpc>
              <a:spcBef>
                <a:spcPts val="1001"/>
              </a:spcBef>
              <a:buClr>
                <a:srgbClr val="000000"/>
              </a:buClr>
              <a:buFont typeface="Arial"/>
              <a:buChar char="•"/>
            </a:pPr>
            <a:r>
              <a:rPr lang="en-US" sz="1800" b="1" strike="noStrike" spc="-1">
                <a:solidFill>
                  <a:srgbClr val="000000"/>
                </a:solidFill>
                <a:latin typeface="Avenir Next LT Pro Light"/>
                <a:ea typeface="Avenir Next LT Pro Light"/>
              </a:rPr>
              <a:t>Boolean: </a:t>
            </a:r>
            <a:r>
              <a:rPr lang="en-US" sz="1800" b="0" strike="noStrike" spc="-1">
                <a:solidFill>
                  <a:srgbClr val="000000"/>
                </a:solidFill>
                <a:latin typeface="Avenir Next LT Pro Light"/>
                <a:ea typeface="Avenir Next LT Pro Light"/>
              </a:rPr>
              <a:t>This group includes boolean, which is a special type for representing true/false values.</a:t>
            </a:r>
            <a:endParaRPr lang="en-US" sz="1800" b="0" strike="noStrike" spc="-1">
              <a:solidFill>
                <a:srgbClr val="000000"/>
              </a:solidFill>
              <a:latin typeface="Avenir Next LT Pro Light"/>
            </a:endParaRPr>
          </a:p>
        </p:txBody>
      </p:sp>
      <p:sp>
        <p:nvSpPr>
          <p:cNvPr id="181" name="CustomShape 4"/>
          <p:cNvSpPr/>
          <p:nvPr/>
        </p:nvSpPr>
        <p:spPr>
          <a:xfrm rot="10800000" flipH="1">
            <a:off x="12192120" y="6858000"/>
            <a:ext cx="12191760" cy="448920"/>
          </a:xfrm>
          <a:prstGeom prst="rect">
            <a:avLst/>
          </a:prstGeom>
          <a:gradFill rotWithShape="0">
            <a:gsLst>
              <a:gs pos="14000">
                <a:schemeClr val="accent4">
                  <a:alpha val="28000"/>
                </a:schemeClr>
              </a:gs>
              <a:gs pos="100000">
                <a:schemeClr val="accent5">
                  <a:alpha val="85000"/>
                </a:schemeClr>
              </a:gs>
            </a:gsLst>
            <a:lin ang="12600000"/>
          </a:gradFill>
          <a:ln>
            <a:noFill/>
          </a:ln>
        </p:spPr>
        <p:style>
          <a:lnRef idx="2">
            <a:schemeClr val="accent1">
              <a:shade val="50000"/>
            </a:schemeClr>
          </a:lnRef>
          <a:fillRef idx="1">
            <a:schemeClr val="accent1"/>
          </a:fillRef>
          <a:effectRef idx="0">
            <a:schemeClr val="accent1"/>
          </a:effectRef>
          <a:fontRef idx="minor"/>
        </p:style>
      </p:sp>
      <p:sp>
        <p:nvSpPr>
          <p:cNvPr id="182" name="CustomShape 5"/>
          <p:cNvSpPr/>
          <p:nvPr/>
        </p:nvSpPr>
        <p:spPr>
          <a:xfrm flipH="1">
            <a:off x="4037760" y="6408360"/>
            <a:ext cx="8152920" cy="449280"/>
          </a:xfrm>
          <a:prstGeom prst="rect">
            <a:avLst/>
          </a:prstGeom>
          <a:gradFill rotWithShape="0">
            <a:gsLst>
              <a:gs pos="9000">
                <a:schemeClr val="accent2">
                  <a:lumMod val="60000"/>
                  <a:lumOff val="40000"/>
                  <a:alpha val="68000"/>
                </a:schemeClr>
              </a:gs>
              <a:gs pos="99000">
                <a:schemeClr val="accent2"/>
              </a:gs>
            </a:gsLst>
            <a:lin ang="18600000"/>
          </a:gra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3"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84" name="TextShape 2"/>
          <p:cNvSpPr txBox="1"/>
          <p:nvPr/>
        </p:nvSpPr>
        <p:spPr>
          <a:xfrm>
            <a:off x="1371600" y="457200"/>
            <a:ext cx="9448560" cy="1060920"/>
          </a:xfrm>
          <a:prstGeom prst="rect">
            <a:avLst/>
          </a:prstGeom>
          <a:noFill/>
          <a:ln>
            <a:noFill/>
          </a:ln>
        </p:spPr>
        <p:txBody>
          <a:bodyPr lIns="0" tIns="0" rIns="0" bIns="0" anchor="b">
            <a:normAutofit/>
          </a:bodyPr>
          <a:lstStyle/>
          <a:p>
            <a:pPr>
              <a:lnSpc>
                <a:spcPct val="100000"/>
              </a:lnSpc>
            </a:pPr>
            <a:r>
              <a:rPr lang="en-US" sz="3700" b="1" strike="noStrike" cap="all" spc="698">
                <a:solidFill>
                  <a:srgbClr val="000000"/>
                </a:solidFill>
                <a:latin typeface="Avenir Next LT Pro"/>
              </a:rPr>
              <a:t>integers</a:t>
            </a:r>
            <a:endParaRPr lang="en-US" sz="3700" b="0" strike="noStrike" spc="-1">
              <a:solidFill>
                <a:srgbClr val="000000"/>
              </a:solidFill>
              <a:latin typeface="Avenir Next LT Pro Light"/>
            </a:endParaRPr>
          </a:p>
        </p:txBody>
      </p:sp>
      <p:sp>
        <p:nvSpPr>
          <p:cNvPr id="185" name="TextShape 3"/>
          <p:cNvSpPr txBox="1"/>
          <p:nvPr/>
        </p:nvSpPr>
        <p:spPr>
          <a:xfrm>
            <a:off x="1371600" y="1887840"/>
            <a:ext cx="9448560" cy="3812400"/>
          </a:xfrm>
          <a:prstGeom prst="rect">
            <a:avLst/>
          </a:prstGeom>
          <a:noFill/>
          <a:ln>
            <a:noFill/>
          </a:ln>
        </p:spPr>
        <p:txBody>
          <a:bodyPr lIns="0" tIns="0" rIns="0" bIns="0">
            <a:normAutofit/>
          </a:bodyPr>
          <a:lstStyle/>
          <a:p>
            <a:pPr marL="228600" indent="-228240">
              <a:lnSpc>
                <a:spcPct val="120000"/>
              </a:lnSpc>
              <a:spcBef>
                <a:spcPts val="1001"/>
              </a:spcBef>
              <a:buClr>
                <a:srgbClr val="000000"/>
              </a:buClr>
              <a:buFont typeface="Arial"/>
              <a:buChar char="•"/>
            </a:pPr>
            <a:r>
              <a:rPr lang="en-US" sz="1800" b="0" strike="noStrike" spc="-1">
                <a:solidFill>
                  <a:srgbClr val="000000"/>
                </a:solidFill>
                <a:latin typeface="Avenir Next LT Pro Light"/>
                <a:ea typeface="Avenir Next LT Pro Light"/>
              </a:rPr>
              <a:t>Java defines four integer types: </a:t>
            </a:r>
            <a:r>
              <a:rPr lang="en-US" sz="1800" b="1" strike="noStrike" spc="-1">
                <a:solidFill>
                  <a:srgbClr val="000000"/>
                </a:solidFill>
                <a:latin typeface="Avenir Next LT Pro Light"/>
                <a:ea typeface="Avenir Next LT Pro Light"/>
              </a:rPr>
              <a:t>byte, short, int, and long.  </a:t>
            </a:r>
            <a:endParaRPr lang="en-US" sz="1800" b="0" strike="noStrike" spc="-1">
              <a:solidFill>
                <a:srgbClr val="000000"/>
              </a:solidFill>
              <a:latin typeface="Avenir Next LT Pro Light"/>
            </a:endParaRPr>
          </a:p>
          <a:p>
            <a:pPr marL="228600" indent="-228240">
              <a:lnSpc>
                <a:spcPct val="120000"/>
              </a:lnSpc>
              <a:spcBef>
                <a:spcPts val="1001"/>
              </a:spcBef>
              <a:buClr>
                <a:srgbClr val="000000"/>
              </a:buClr>
              <a:buFont typeface="Arial"/>
              <a:buChar char="•"/>
            </a:pPr>
            <a:r>
              <a:rPr lang="en-US" sz="1800" b="0" strike="noStrike" spc="-1">
                <a:solidFill>
                  <a:srgbClr val="000000"/>
                </a:solidFill>
                <a:latin typeface="Avenir Next LT Pro Light"/>
                <a:ea typeface="Avenir Next LT Pro Light"/>
              </a:rPr>
              <a:t>All of these are signed, positive and negative values.</a:t>
            </a:r>
            <a:endParaRPr lang="en-US" sz="1800" b="0" strike="noStrike" spc="-1">
              <a:solidFill>
                <a:srgbClr val="000000"/>
              </a:solidFill>
              <a:latin typeface="Avenir Next LT Pro Light"/>
            </a:endParaRPr>
          </a:p>
        </p:txBody>
      </p:sp>
      <p:sp>
        <p:nvSpPr>
          <p:cNvPr id="186" name="CustomShape 4"/>
          <p:cNvSpPr/>
          <p:nvPr/>
        </p:nvSpPr>
        <p:spPr>
          <a:xfrm rot="10800000" flipH="1">
            <a:off x="12192120" y="6858000"/>
            <a:ext cx="12191760" cy="448920"/>
          </a:xfrm>
          <a:prstGeom prst="rect">
            <a:avLst/>
          </a:prstGeom>
          <a:gradFill rotWithShape="0">
            <a:gsLst>
              <a:gs pos="14000">
                <a:schemeClr val="accent4">
                  <a:alpha val="28000"/>
                </a:schemeClr>
              </a:gs>
              <a:gs pos="100000">
                <a:schemeClr val="accent5">
                  <a:alpha val="85000"/>
                </a:schemeClr>
              </a:gs>
            </a:gsLst>
            <a:lin ang="12600000"/>
          </a:gradFill>
          <a:ln>
            <a:noFill/>
          </a:ln>
        </p:spPr>
        <p:style>
          <a:lnRef idx="2">
            <a:schemeClr val="accent1">
              <a:shade val="50000"/>
            </a:schemeClr>
          </a:lnRef>
          <a:fillRef idx="1">
            <a:schemeClr val="accent1"/>
          </a:fillRef>
          <a:effectRef idx="0">
            <a:schemeClr val="accent1"/>
          </a:effectRef>
          <a:fontRef idx="minor"/>
        </p:style>
      </p:sp>
      <p:sp>
        <p:nvSpPr>
          <p:cNvPr id="187" name="CustomShape 5"/>
          <p:cNvSpPr/>
          <p:nvPr/>
        </p:nvSpPr>
        <p:spPr>
          <a:xfrm flipH="1">
            <a:off x="4037760" y="6408360"/>
            <a:ext cx="8152920" cy="449280"/>
          </a:xfrm>
          <a:prstGeom prst="rect">
            <a:avLst/>
          </a:prstGeom>
          <a:gradFill rotWithShape="0">
            <a:gsLst>
              <a:gs pos="9000">
                <a:schemeClr val="accent2">
                  <a:lumMod val="60000"/>
                  <a:lumOff val="40000"/>
                  <a:alpha val="68000"/>
                </a:schemeClr>
              </a:gs>
              <a:gs pos="99000">
                <a:schemeClr val="accent2"/>
              </a:gs>
            </a:gsLst>
            <a:lin ang="18600000"/>
          </a:gradFill>
          <a:ln>
            <a:noFill/>
          </a:ln>
        </p:spPr>
        <p:style>
          <a:lnRef idx="2">
            <a:schemeClr val="accent1">
              <a:shade val="50000"/>
            </a:schemeClr>
          </a:lnRef>
          <a:fillRef idx="1">
            <a:schemeClr val="accent1"/>
          </a:fillRef>
          <a:effectRef idx="0">
            <a:schemeClr val="accent1"/>
          </a:effectRef>
          <a:fontRef idx="minor"/>
        </p:style>
      </p:sp>
      <p:pic>
        <p:nvPicPr>
          <p:cNvPr id="188" name="Picture 4"/>
          <p:cNvPicPr/>
          <p:nvPr/>
        </p:nvPicPr>
        <p:blipFill>
          <a:blip r:embed="rId2"/>
          <a:stretch/>
        </p:blipFill>
        <p:spPr>
          <a:xfrm>
            <a:off x="1578600" y="3093840"/>
            <a:ext cx="8506800" cy="231084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1371600" y="1164600"/>
            <a:ext cx="10240920" cy="3958920"/>
          </a:xfrm>
          <a:prstGeom prst="rect">
            <a:avLst/>
          </a:prstGeom>
          <a:noFill/>
          <a:ln>
            <a:noFill/>
          </a:ln>
        </p:spPr>
        <p:txBody>
          <a:bodyPr lIns="0" tIns="0" rIns="0" bIns="0">
            <a:normAutofit/>
          </a:bodyPr>
          <a:lstStyle/>
          <a:p>
            <a:pPr marL="228600" indent="-228240">
              <a:lnSpc>
                <a:spcPct val="120000"/>
              </a:lnSpc>
              <a:spcBef>
                <a:spcPts val="1001"/>
              </a:spcBef>
              <a:buClr>
                <a:srgbClr val="000000"/>
              </a:buClr>
              <a:buFont typeface="Arial"/>
              <a:buChar char="•"/>
            </a:pPr>
            <a:r>
              <a:rPr lang="en-US" sz="2000" b="0" strike="noStrike" spc="-1">
                <a:solidFill>
                  <a:srgbClr val="000000"/>
                </a:solidFill>
                <a:latin typeface="Avenir Next LT Pro Light"/>
                <a:ea typeface="Avenir Next LT Pro Light"/>
              </a:rPr>
              <a:t>The diagram below shows the number of bits available to store each type that determines the maximum and minimum values.</a:t>
            </a:r>
            <a:endParaRPr lang="en-US" sz="2000" b="0" strike="noStrike" spc="-1">
              <a:solidFill>
                <a:srgbClr val="000000"/>
              </a:solidFill>
              <a:latin typeface="Avenir Next LT Pro Light"/>
            </a:endParaRPr>
          </a:p>
          <a:p>
            <a:pPr marL="228600" indent="-228240">
              <a:lnSpc>
                <a:spcPct val="120000"/>
              </a:lnSpc>
              <a:spcBef>
                <a:spcPts val="1001"/>
              </a:spcBef>
              <a:buClr>
                <a:srgbClr val="000000"/>
              </a:buClr>
              <a:buFont typeface="Arial"/>
              <a:buChar char="•"/>
            </a:pPr>
            <a:r>
              <a:rPr lang="en-US" sz="2000" b="0" strike="noStrike" spc="-1">
                <a:solidFill>
                  <a:srgbClr val="000000"/>
                </a:solidFill>
                <a:latin typeface="Avenir Next LT Pro Light"/>
                <a:ea typeface="Avenir Next LT Pro Light"/>
              </a:rPr>
              <a:t>Negative binary numbers are represented in what is called 2's complement form</a:t>
            </a:r>
            <a:endParaRPr lang="en-US" sz="2000" b="0" strike="noStrike" spc="-1">
              <a:solidFill>
                <a:srgbClr val="000000"/>
              </a:solidFill>
              <a:latin typeface="Avenir Next LT Pro Light"/>
            </a:endParaRPr>
          </a:p>
        </p:txBody>
      </p:sp>
      <p:sp>
        <p:nvSpPr>
          <p:cNvPr id="190" name="CustomShape 2"/>
          <p:cNvSpPr/>
          <p:nvPr/>
        </p:nvSpPr>
        <p:spPr>
          <a:xfrm>
            <a:off x="1371600" y="457200"/>
            <a:ext cx="9448560" cy="601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en-US" sz="3700" b="1" strike="noStrike" cap="all" spc="698">
                <a:solidFill>
                  <a:srgbClr val="000000"/>
                </a:solidFill>
                <a:latin typeface="Avenir Next LT Pro"/>
              </a:rPr>
              <a:t>integers</a:t>
            </a:r>
            <a:endParaRPr lang="en-US" sz="3700" b="0" strike="noStrike" spc="-1">
              <a:latin typeface="Arial"/>
            </a:endParaRPr>
          </a:p>
        </p:txBody>
      </p:sp>
      <p:pic>
        <p:nvPicPr>
          <p:cNvPr id="191" name="Picture 6"/>
          <p:cNvPicPr/>
          <p:nvPr/>
        </p:nvPicPr>
        <p:blipFill>
          <a:blip r:embed="rId2"/>
          <a:stretch/>
        </p:blipFill>
        <p:spPr>
          <a:xfrm>
            <a:off x="2282040" y="2459520"/>
            <a:ext cx="7354080" cy="383400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2" name="CustomShape 1"/>
          <p:cNvSpPr/>
          <p:nvPr/>
        </p:nvSpPr>
        <p:spPr>
          <a:xfrm rot="10800000" flipH="1">
            <a:off x="12192120" y="6857640"/>
            <a:ext cx="12191760" cy="456480"/>
          </a:xfrm>
          <a:prstGeom prst="rect">
            <a:avLst/>
          </a:prstGeom>
          <a:gradFill rotWithShape="0">
            <a:gsLst>
              <a:gs pos="14000">
                <a:schemeClr val="accent4">
                  <a:alpha val="28000"/>
                </a:schemeClr>
              </a:gs>
              <a:gs pos="100000">
                <a:schemeClr val="accent5">
                  <a:alpha val="85000"/>
                </a:schemeClr>
              </a:gs>
            </a:gsLst>
            <a:lin ang="15600000"/>
          </a:gradFill>
          <a:ln>
            <a:noFill/>
          </a:ln>
        </p:spPr>
        <p:style>
          <a:lnRef idx="2">
            <a:schemeClr val="accent1">
              <a:shade val="50000"/>
            </a:schemeClr>
          </a:lnRef>
          <a:fillRef idx="1">
            <a:schemeClr val="accent1"/>
          </a:fillRef>
          <a:effectRef idx="0">
            <a:schemeClr val="accent1"/>
          </a:effectRef>
          <a:fontRef idx="minor"/>
        </p:style>
      </p:sp>
      <p:sp>
        <p:nvSpPr>
          <p:cNvPr id="193" name="CustomShape 2"/>
          <p:cNvSpPr/>
          <p:nvPr/>
        </p:nvSpPr>
        <p:spPr>
          <a:xfrm flipH="1">
            <a:off x="4037760" y="6400800"/>
            <a:ext cx="8152920" cy="456480"/>
          </a:xfrm>
          <a:prstGeom prst="rect">
            <a:avLst/>
          </a:prstGeom>
          <a:gradFill rotWithShape="0">
            <a:gsLst>
              <a:gs pos="9000">
                <a:schemeClr val="accent2">
                  <a:lumMod val="60000"/>
                  <a:lumOff val="40000"/>
                  <a:alpha val="55000"/>
                </a:schemeClr>
              </a:gs>
              <a:gs pos="99000">
                <a:schemeClr val="accent2"/>
              </a:gs>
            </a:gsLst>
            <a:lin ang="18000000"/>
          </a:gradFill>
          <a:ln>
            <a:noFill/>
          </a:ln>
        </p:spPr>
        <p:style>
          <a:lnRef idx="2">
            <a:schemeClr val="accent1">
              <a:shade val="50000"/>
            </a:schemeClr>
          </a:lnRef>
          <a:fillRef idx="1">
            <a:schemeClr val="accent1"/>
          </a:fillRef>
          <a:effectRef idx="0">
            <a:schemeClr val="accent1"/>
          </a:effectRef>
          <a:fontRef idx="minor"/>
        </p:style>
      </p:sp>
      <p:sp>
        <p:nvSpPr>
          <p:cNvPr id="194" name="CustomShape 3"/>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95" name="CustomShape 4"/>
          <p:cNvSpPr/>
          <p:nvPr/>
        </p:nvSpPr>
        <p:spPr>
          <a:xfrm rot="5400000" flipH="1">
            <a:off x="-1410120" y="1410480"/>
            <a:ext cx="6857640" cy="4037400"/>
          </a:xfrm>
          <a:prstGeom prst="rect">
            <a:avLst/>
          </a:prstGeom>
          <a:gradFill rotWithShape="0">
            <a:gsLst>
              <a:gs pos="8000">
                <a:schemeClr val="accent6"/>
              </a:gs>
              <a:gs pos="100000">
                <a:schemeClr val="accent5">
                  <a:alpha val="89000"/>
                </a:schemeClr>
              </a:gs>
            </a:gsLst>
            <a:lin ang="13200000"/>
          </a:gradFill>
          <a:ln>
            <a:noFill/>
          </a:ln>
        </p:spPr>
        <p:style>
          <a:lnRef idx="2">
            <a:schemeClr val="accent1">
              <a:shade val="50000"/>
            </a:schemeClr>
          </a:lnRef>
          <a:fillRef idx="1">
            <a:schemeClr val="accent1"/>
          </a:fillRef>
          <a:effectRef idx="0">
            <a:schemeClr val="accent1"/>
          </a:effectRef>
          <a:fontRef idx="minor"/>
        </p:style>
      </p:sp>
      <p:sp>
        <p:nvSpPr>
          <p:cNvPr id="196" name="CustomShape 5"/>
          <p:cNvSpPr/>
          <p:nvPr/>
        </p:nvSpPr>
        <p:spPr>
          <a:xfrm rot="5400000" flipH="1">
            <a:off x="-1154520" y="1154160"/>
            <a:ext cx="6345720" cy="4038120"/>
          </a:xfrm>
          <a:prstGeom prst="rect">
            <a:avLst/>
          </a:prstGeom>
          <a:gradFill rotWithShape="0">
            <a:gsLst>
              <a:gs pos="0">
                <a:schemeClr val="accent5">
                  <a:lumMod val="60000"/>
                  <a:lumOff val="40000"/>
                  <a:alpha val="0"/>
                </a:schemeClr>
              </a:gs>
              <a:gs pos="99000">
                <a:schemeClr val="accent2">
                  <a:alpha val="92000"/>
                </a:schemeClr>
              </a:gs>
            </a:gsLst>
            <a:lin ang="14400000"/>
          </a:gradFill>
          <a:ln>
            <a:noFill/>
          </a:ln>
        </p:spPr>
        <p:style>
          <a:lnRef idx="2">
            <a:schemeClr val="accent1">
              <a:shade val="50000"/>
            </a:schemeClr>
          </a:lnRef>
          <a:fillRef idx="1">
            <a:schemeClr val="accent1"/>
          </a:fillRef>
          <a:effectRef idx="0">
            <a:schemeClr val="accent1"/>
          </a:effectRef>
          <a:fontRef idx="minor"/>
        </p:style>
      </p:sp>
      <p:sp>
        <p:nvSpPr>
          <p:cNvPr id="197" name="CustomShape 6"/>
          <p:cNvSpPr/>
          <p:nvPr/>
        </p:nvSpPr>
        <p:spPr>
          <a:xfrm rot="5400000" flipH="1">
            <a:off x="758880" y="3579120"/>
            <a:ext cx="2502000" cy="4055400"/>
          </a:xfrm>
          <a:prstGeom prst="rect">
            <a:avLst/>
          </a:prstGeom>
          <a:gradFill rotWithShape="0">
            <a:gsLst>
              <a:gs pos="2000">
                <a:schemeClr val="accent5">
                  <a:alpha val="28000"/>
                </a:schemeClr>
              </a:gs>
              <a:gs pos="100000">
                <a:schemeClr val="accent4">
                  <a:alpha val="0"/>
                </a:schemeClr>
              </a:gs>
            </a:gsLst>
            <a:lin ang="8400000"/>
          </a:gradFill>
          <a:ln>
            <a:noFill/>
          </a:ln>
        </p:spPr>
        <p:style>
          <a:lnRef idx="2">
            <a:schemeClr val="accent1">
              <a:shade val="50000"/>
            </a:schemeClr>
          </a:lnRef>
          <a:fillRef idx="1">
            <a:schemeClr val="accent1"/>
          </a:fillRef>
          <a:effectRef idx="0">
            <a:schemeClr val="accent1"/>
          </a:effectRef>
          <a:fontRef idx="minor"/>
        </p:style>
      </p:sp>
      <p:sp>
        <p:nvSpPr>
          <p:cNvPr id="198" name="CustomShape 7"/>
          <p:cNvSpPr/>
          <p:nvPr/>
        </p:nvSpPr>
        <p:spPr>
          <a:xfrm rot="6097800">
            <a:off x="-746640" y="1200960"/>
            <a:ext cx="4807800" cy="4088160"/>
          </a:xfrm>
          <a:custGeom>
            <a:avLst/>
            <a:gdLst/>
            <a:ahLst/>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rotWithShape="0">
            <a:gsLst>
              <a:gs pos="13000">
                <a:schemeClr val="accent4">
                  <a:lumMod val="20000"/>
                  <a:lumOff val="80000"/>
                  <a:alpha val="2000"/>
                </a:schemeClr>
              </a:gs>
              <a:gs pos="100000">
                <a:schemeClr val="accent6">
                  <a:alpha val="29000"/>
                </a:schemeClr>
              </a:gs>
            </a:gsLst>
            <a:lin ang="1296000"/>
          </a:gradFill>
          <a:ln>
            <a:noFill/>
          </a:ln>
        </p:spPr>
        <p:style>
          <a:lnRef idx="2">
            <a:schemeClr val="accent1">
              <a:shade val="50000"/>
            </a:schemeClr>
          </a:lnRef>
          <a:fillRef idx="1">
            <a:schemeClr val="accent1"/>
          </a:fillRef>
          <a:effectRef idx="0">
            <a:schemeClr val="accent1"/>
          </a:effectRef>
          <a:fontRef idx="minor"/>
        </p:style>
      </p:sp>
      <p:sp>
        <p:nvSpPr>
          <p:cNvPr id="199" name="TextShape 8"/>
          <p:cNvSpPr txBox="1"/>
          <p:nvPr/>
        </p:nvSpPr>
        <p:spPr>
          <a:xfrm>
            <a:off x="474120" y="681480"/>
            <a:ext cx="3236400" cy="3405960"/>
          </a:xfrm>
          <a:prstGeom prst="rect">
            <a:avLst/>
          </a:prstGeom>
          <a:noFill/>
          <a:ln>
            <a:noFill/>
          </a:ln>
        </p:spPr>
        <p:txBody>
          <a:bodyPr lIns="0" tIns="0" rIns="0" bIns="0" anchor="b">
            <a:normAutofit/>
          </a:bodyPr>
          <a:lstStyle/>
          <a:p>
            <a:pPr algn="r">
              <a:lnSpc>
                <a:spcPct val="100000"/>
              </a:lnSpc>
            </a:pPr>
            <a:r>
              <a:rPr lang="en-US" sz="3200" b="1" strike="noStrike" cap="all" spc="749">
                <a:solidFill>
                  <a:srgbClr val="FFFFFF"/>
                </a:solidFill>
                <a:latin typeface="Avenir Next LT Pro"/>
              </a:rPr>
              <a:t>example</a:t>
            </a:r>
            <a:endParaRPr lang="en-US" sz="3200" b="0" strike="noStrike" spc="-1">
              <a:solidFill>
                <a:srgbClr val="000000"/>
              </a:solidFill>
              <a:latin typeface="Avenir Next LT Pro Light"/>
            </a:endParaRPr>
          </a:p>
        </p:txBody>
      </p:sp>
      <p:pic>
        <p:nvPicPr>
          <p:cNvPr id="200" name="Picture 4"/>
          <p:cNvPicPr/>
          <p:nvPr/>
        </p:nvPicPr>
        <p:blipFill>
          <a:blip r:embed="rId2"/>
          <a:stretch/>
        </p:blipFill>
        <p:spPr>
          <a:xfrm>
            <a:off x="4415760" y="1640520"/>
            <a:ext cx="7213680" cy="387720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1"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02" name="TextShape 2"/>
          <p:cNvSpPr txBox="1"/>
          <p:nvPr/>
        </p:nvSpPr>
        <p:spPr>
          <a:xfrm>
            <a:off x="1371600" y="457200"/>
            <a:ext cx="9448560" cy="1060920"/>
          </a:xfrm>
          <a:prstGeom prst="rect">
            <a:avLst/>
          </a:prstGeom>
          <a:noFill/>
          <a:ln>
            <a:noFill/>
          </a:ln>
        </p:spPr>
        <p:txBody>
          <a:bodyPr lIns="0" tIns="0" rIns="0" bIns="0" anchor="b">
            <a:normAutofit/>
          </a:bodyPr>
          <a:lstStyle/>
          <a:p>
            <a:pPr>
              <a:lnSpc>
                <a:spcPct val="100000"/>
              </a:lnSpc>
            </a:pPr>
            <a:r>
              <a:rPr lang="en-US" sz="3700" b="1" strike="noStrike" cap="all" spc="698">
                <a:solidFill>
                  <a:srgbClr val="000000"/>
                </a:solidFill>
                <a:latin typeface="Avenir Next LT Pro"/>
              </a:rPr>
              <a:t>Floating points</a:t>
            </a:r>
            <a:endParaRPr lang="en-US" sz="3700" b="0" strike="noStrike" spc="-1">
              <a:solidFill>
                <a:srgbClr val="000000"/>
              </a:solidFill>
              <a:latin typeface="Avenir Next LT Pro Light"/>
            </a:endParaRPr>
          </a:p>
        </p:txBody>
      </p:sp>
      <p:sp>
        <p:nvSpPr>
          <p:cNvPr id="203" name="TextShape 3"/>
          <p:cNvSpPr txBox="1"/>
          <p:nvPr/>
        </p:nvSpPr>
        <p:spPr>
          <a:xfrm>
            <a:off x="1371600" y="1887840"/>
            <a:ext cx="9448560" cy="3812400"/>
          </a:xfrm>
          <a:prstGeom prst="rect">
            <a:avLst/>
          </a:prstGeom>
          <a:noFill/>
          <a:ln>
            <a:noFill/>
          </a:ln>
        </p:spPr>
        <p:txBody>
          <a:bodyPr lIns="0" tIns="0" rIns="0" bIns="0">
            <a:normAutofit/>
          </a:bodyPr>
          <a:lstStyle/>
          <a:p>
            <a:pPr marL="228600" indent="-228240">
              <a:lnSpc>
                <a:spcPct val="120000"/>
              </a:lnSpc>
              <a:spcBef>
                <a:spcPts val="1001"/>
              </a:spcBef>
              <a:buClr>
                <a:srgbClr val="000000"/>
              </a:buClr>
              <a:buFont typeface="Arial"/>
              <a:buChar char="•"/>
            </a:pPr>
            <a:r>
              <a:rPr lang="en-US" sz="1800" b="0" strike="noStrike" spc="-1">
                <a:solidFill>
                  <a:srgbClr val="000000"/>
                </a:solidFill>
                <a:latin typeface="Avenir Next LT Pro Light"/>
                <a:ea typeface="Avenir Next LT Pro Light"/>
              </a:rPr>
              <a:t>Used when evaluating expressions that require fractional precision. </a:t>
            </a:r>
            <a:endParaRPr lang="en-US" sz="1800" b="0" strike="noStrike" spc="-1">
              <a:solidFill>
                <a:srgbClr val="000000"/>
              </a:solidFill>
              <a:latin typeface="Avenir Next LT Pro Light"/>
            </a:endParaRPr>
          </a:p>
          <a:p>
            <a:pPr marL="228600" indent="-228240">
              <a:lnSpc>
                <a:spcPct val="120000"/>
              </a:lnSpc>
              <a:spcBef>
                <a:spcPts val="1001"/>
              </a:spcBef>
              <a:buClr>
                <a:srgbClr val="000000"/>
              </a:buClr>
              <a:buFont typeface="Arial"/>
              <a:buChar char="•"/>
            </a:pPr>
            <a:r>
              <a:rPr lang="en-US" sz="1800" b="0" strike="noStrike" spc="-1">
                <a:solidFill>
                  <a:srgbClr val="000000"/>
                </a:solidFill>
                <a:latin typeface="Avenir Next LT Pro Light"/>
                <a:ea typeface="Avenir Next LT Pro Light"/>
              </a:rPr>
              <a:t>For example, calculations such as square root, or transcendentals such as sine and cosine, result in a value whose precision requires a floating-point type.</a:t>
            </a:r>
            <a:endParaRPr lang="en-US" sz="1800" b="0" strike="noStrike" spc="-1">
              <a:solidFill>
                <a:srgbClr val="000000"/>
              </a:solidFill>
              <a:latin typeface="Avenir Next LT Pro Light"/>
            </a:endParaRPr>
          </a:p>
        </p:txBody>
      </p:sp>
      <p:sp>
        <p:nvSpPr>
          <p:cNvPr id="204" name="CustomShape 4"/>
          <p:cNvSpPr/>
          <p:nvPr/>
        </p:nvSpPr>
        <p:spPr>
          <a:xfrm rot="10800000" flipH="1">
            <a:off x="12192120" y="6858000"/>
            <a:ext cx="12191760" cy="448920"/>
          </a:xfrm>
          <a:prstGeom prst="rect">
            <a:avLst/>
          </a:prstGeom>
          <a:gradFill rotWithShape="0">
            <a:gsLst>
              <a:gs pos="14000">
                <a:schemeClr val="accent4">
                  <a:alpha val="28000"/>
                </a:schemeClr>
              </a:gs>
              <a:gs pos="100000">
                <a:schemeClr val="accent5">
                  <a:alpha val="85000"/>
                </a:schemeClr>
              </a:gs>
            </a:gsLst>
            <a:lin ang="12600000"/>
          </a:gradFill>
          <a:ln>
            <a:noFill/>
          </a:ln>
        </p:spPr>
        <p:style>
          <a:lnRef idx="2">
            <a:schemeClr val="accent1">
              <a:shade val="50000"/>
            </a:schemeClr>
          </a:lnRef>
          <a:fillRef idx="1">
            <a:schemeClr val="accent1"/>
          </a:fillRef>
          <a:effectRef idx="0">
            <a:schemeClr val="accent1"/>
          </a:effectRef>
          <a:fontRef idx="minor"/>
        </p:style>
      </p:sp>
      <p:sp>
        <p:nvSpPr>
          <p:cNvPr id="205" name="CustomShape 5"/>
          <p:cNvSpPr/>
          <p:nvPr/>
        </p:nvSpPr>
        <p:spPr>
          <a:xfrm flipH="1">
            <a:off x="4037760" y="6408360"/>
            <a:ext cx="8152920" cy="449280"/>
          </a:xfrm>
          <a:prstGeom prst="rect">
            <a:avLst/>
          </a:prstGeom>
          <a:gradFill rotWithShape="0">
            <a:gsLst>
              <a:gs pos="9000">
                <a:schemeClr val="accent2">
                  <a:lumMod val="60000"/>
                  <a:lumOff val="40000"/>
                  <a:alpha val="68000"/>
                </a:schemeClr>
              </a:gs>
              <a:gs pos="99000">
                <a:schemeClr val="accent2"/>
              </a:gs>
            </a:gsLst>
            <a:lin ang="18600000"/>
          </a:gradFill>
          <a:ln>
            <a:noFill/>
          </a:ln>
        </p:spPr>
        <p:style>
          <a:lnRef idx="2">
            <a:schemeClr val="accent1">
              <a:shade val="50000"/>
            </a:schemeClr>
          </a:lnRef>
          <a:fillRef idx="1">
            <a:schemeClr val="accent1"/>
          </a:fillRef>
          <a:effectRef idx="0">
            <a:schemeClr val="accent1"/>
          </a:effectRef>
          <a:fontRef idx="minor"/>
        </p:style>
      </p:sp>
      <p:pic>
        <p:nvPicPr>
          <p:cNvPr id="206" name="Picture 5"/>
          <p:cNvPicPr/>
          <p:nvPr/>
        </p:nvPicPr>
        <p:blipFill>
          <a:blip r:embed="rId2"/>
          <a:stretch/>
        </p:blipFill>
        <p:spPr>
          <a:xfrm>
            <a:off x="1148760" y="3432960"/>
            <a:ext cx="8829000" cy="1818720"/>
          </a:xfrm>
          <a:prstGeom prst="rect">
            <a:avLst/>
          </a:prstGeom>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7" name="CustomShape 1"/>
          <p:cNvSpPr/>
          <p:nvPr/>
        </p:nvSpPr>
        <p:spPr>
          <a:xfrm rot="10800000" flipH="1">
            <a:off x="12192120" y="6857640"/>
            <a:ext cx="12191760" cy="456480"/>
          </a:xfrm>
          <a:prstGeom prst="rect">
            <a:avLst/>
          </a:prstGeom>
          <a:gradFill rotWithShape="0">
            <a:gsLst>
              <a:gs pos="14000">
                <a:schemeClr val="accent4">
                  <a:alpha val="28000"/>
                </a:schemeClr>
              </a:gs>
              <a:gs pos="100000">
                <a:schemeClr val="accent5">
                  <a:alpha val="85000"/>
                </a:schemeClr>
              </a:gs>
            </a:gsLst>
            <a:lin ang="15600000"/>
          </a:gradFill>
          <a:ln>
            <a:noFill/>
          </a:ln>
        </p:spPr>
        <p:style>
          <a:lnRef idx="2">
            <a:schemeClr val="accent1">
              <a:shade val="50000"/>
            </a:schemeClr>
          </a:lnRef>
          <a:fillRef idx="1">
            <a:schemeClr val="accent1"/>
          </a:fillRef>
          <a:effectRef idx="0">
            <a:schemeClr val="accent1"/>
          </a:effectRef>
          <a:fontRef idx="minor"/>
        </p:style>
      </p:sp>
      <p:sp>
        <p:nvSpPr>
          <p:cNvPr id="208" name="CustomShape 2"/>
          <p:cNvSpPr/>
          <p:nvPr/>
        </p:nvSpPr>
        <p:spPr>
          <a:xfrm flipH="1">
            <a:off x="4037760" y="6400800"/>
            <a:ext cx="8152920" cy="456480"/>
          </a:xfrm>
          <a:prstGeom prst="rect">
            <a:avLst/>
          </a:prstGeom>
          <a:gradFill rotWithShape="0">
            <a:gsLst>
              <a:gs pos="9000">
                <a:schemeClr val="accent2">
                  <a:lumMod val="60000"/>
                  <a:lumOff val="40000"/>
                  <a:alpha val="55000"/>
                </a:schemeClr>
              </a:gs>
              <a:gs pos="99000">
                <a:schemeClr val="accent2"/>
              </a:gs>
            </a:gsLst>
            <a:lin ang="18000000"/>
          </a:gradFill>
          <a:ln>
            <a:noFill/>
          </a:ln>
        </p:spPr>
        <p:style>
          <a:lnRef idx="2">
            <a:schemeClr val="accent1">
              <a:shade val="50000"/>
            </a:schemeClr>
          </a:lnRef>
          <a:fillRef idx="1">
            <a:schemeClr val="accent1"/>
          </a:fillRef>
          <a:effectRef idx="0">
            <a:schemeClr val="accent1"/>
          </a:effectRef>
          <a:fontRef idx="minor"/>
        </p:style>
      </p:sp>
      <p:sp>
        <p:nvSpPr>
          <p:cNvPr id="209" name="CustomShape 3"/>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10" name="CustomShape 4"/>
          <p:cNvSpPr/>
          <p:nvPr/>
        </p:nvSpPr>
        <p:spPr>
          <a:xfrm rot="5400000" flipH="1">
            <a:off x="-1410120" y="1410480"/>
            <a:ext cx="6857640" cy="4037400"/>
          </a:xfrm>
          <a:prstGeom prst="rect">
            <a:avLst/>
          </a:prstGeom>
          <a:gradFill rotWithShape="0">
            <a:gsLst>
              <a:gs pos="8000">
                <a:schemeClr val="accent6"/>
              </a:gs>
              <a:gs pos="100000">
                <a:schemeClr val="accent5">
                  <a:alpha val="89000"/>
                </a:schemeClr>
              </a:gs>
            </a:gsLst>
            <a:lin ang="13200000"/>
          </a:gradFill>
          <a:ln>
            <a:noFill/>
          </a:ln>
        </p:spPr>
        <p:style>
          <a:lnRef idx="2">
            <a:schemeClr val="accent1">
              <a:shade val="50000"/>
            </a:schemeClr>
          </a:lnRef>
          <a:fillRef idx="1">
            <a:schemeClr val="accent1"/>
          </a:fillRef>
          <a:effectRef idx="0">
            <a:schemeClr val="accent1"/>
          </a:effectRef>
          <a:fontRef idx="minor"/>
        </p:style>
      </p:sp>
      <p:sp>
        <p:nvSpPr>
          <p:cNvPr id="211" name="CustomShape 5"/>
          <p:cNvSpPr/>
          <p:nvPr/>
        </p:nvSpPr>
        <p:spPr>
          <a:xfrm rot="5400000" flipH="1">
            <a:off x="-1154520" y="1154160"/>
            <a:ext cx="6345720" cy="4038120"/>
          </a:xfrm>
          <a:prstGeom prst="rect">
            <a:avLst/>
          </a:prstGeom>
          <a:gradFill rotWithShape="0">
            <a:gsLst>
              <a:gs pos="0">
                <a:schemeClr val="accent5">
                  <a:lumMod val="60000"/>
                  <a:lumOff val="40000"/>
                  <a:alpha val="0"/>
                </a:schemeClr>
              </a:gs>
              <a:gs pos="99000">
                <a:schemeClr val="accent2">
                  <a:alpha val="92000"/>
                </a:schemeClr>
              </a:gs>
            </a:gsLst>
            <a:lin ang="14400000"/>
          </a:gradFill>
          <a:ln>
            <a:noFill/>
          </a:ln>
        </p:spPr>
        <p:style>
          <a:lnRef idx="2">
            <a:schemeClr val="accent1">
              <a:shade val="50000"/>
            </a:schemeClr>
          </a:lnRef>
          <a:fillRef idx="1">
            <a:schemeClr val="accent1"/>
          </a:fillRef>
          <a:effectRef idx="0">
            <a:schemeClr val="accent1"/>
          </a:effectRef>
          <a:fontRef idx="minor"/>
        </p:style>
      </p:sp>
      <p:sp>
        <p:nvSpPr>
          <p:cNvPr id="212" name="CustomShape 6"/>
          <p:cNvSpPr/>
          <p:nvPr/>
        </p:nvSpPr>
        <p:spPr>
          <a:xfrm rot="5400000" flipH="1">
            <a:off x="758880" y="3579120"/>
            <a:ext cx="2502000" cy="4055400"/>
          </a:xfrm>
          <a:prstGeom prst="rect">
            <a:avLst/>
          </a:prstGeom>
          <a:gradFill rotWithShape="0">
            <a:gsLst>
              <a:gs pos="2000">
                <a:schemeClr val="accent5">
                  <a:alpha val="28000"/>
                </a:schemeClr>
              </a:gs>
              <a:gs pos="100000">
                <a:schemeClr val="accent4">
                  <a:alpha val="0"/>
                </a:schemeClr>
              </a:gs>
            </a:gsLst>
            <a:lin ang="8400000"/>
          </a:gradFill>
          <a:ln>
            <a:noFill/>
          </a:ln>
        </p:spPr>
        <p:style>
          <a:lnRef idx="2">
            <a:schemeClr val="accent1">
              <a:shade val="50000"/>
            </a:schemeClr>
          </a:lnRef>
          <a:fillRef idx="1">
            <a:schemeClr val="accent1"/>
          </a:fillRef>
          <a:effectRef idx="0">
            <a:schemeClr val="accent1"/>
          </a:effectRef>
          <a:fontRef idx="minor"/>
        </p:style>
      </p:sp>
      <p:sp>
        <p:nvSpPr>
          <p:cNvPr id="213" name="CustomShape 7"/>
          <p:cNvSpPr/>
          <p:nvPr/>
        </p:nvSpPr>
        <p:spPr>
          <a:xfrm rot="6097800">
            <a:off x="-746640" y="1200960"/>
            <a:ext cx="4807800" cy="4088160"/>
          </a:xfrm>
          <a:custGeom>
            <a:avLst/>
            <a:gdLst/>
            <a:ahLst/>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rotWithShape="0">
            <a:gsLst>
              <a:gs pos="13000">
                <a:schemeClr val="accent4">
                  <a:lumMod val="20000"/>
                  <a:lumOff val="80000"/>
                  <a:alpha val="2000"/>
                </a:schemeClr>
              </a:gs>
              <a:gs pos="100000">
                <a:schemeClr val="accent6">
                  <a:alpha val="29000"/>
                </a:schemeClr>
              </a:gs>
            </a:gsLst>
            <a:lin ang="1296000"/>
          </a:gradFill>
          <a:ln>
            <a:noFill/>
          </a:ln>
        </p:spPr>
        <p:style>
          <a:lnRef idx="2">
            <a:schemeClr val="accent1">
              <a:shade val="50000"/>
            </a:schemeClr>
          </a:lnRef>
          <a:fillRef idx="1">
            <a:schemeClr val="accent1"/>
          </a:fillRef>
          <a:effectRef idx="0">
            <a:schemeClr val="accent1"/>
          </a:effectRef>
          <a:fontRef idx="minor"/>
        </p:style>
      </p:sp>
      <p:sp>
        <p:nvSpPr>
          <p:cNvPr id="214" name="TextShape 8"/>
          <p:cNvSpPr txBox="1"/>
          <p:nvPr/>
        </p:nvSpPr>
        <p:spPr>
          <a:xfrm>
            <a:off x="474120" y="681480"/>
            <a:ext cx="3236400" cy="3405960"/>
          </a:xfrm>
          <a:prstGeom prst="rect">
            <a:avLst/>
          </a:prstGeom>
          <a:noFill/>
          <a:ln>
            <a:noFill/>
          </a:ln>
        </p:spPr>
        <p:txBody>
          <a:bodyPr lIns="0" tIns="0" rIns="0" bIns="0" anchor="b">
            <a:normAutofit/>
          </a:bodyPr>
          <a:lstStyle/>
          <a:p>
            <a:pPr algn="r">
              <a:lnSpc>
                <a:spcPct val="100000"/>
              </a:lnSpc>
            </a:pPr>
            <a:r>
              <a:rPr lang="en-US" sz="3200" b="1" strike="noStrike" cap="all" spc="749">
                <a:solidFill>
                  <a:srgbClr val="FFFFFF"/>
                </a:solidFill>
                <a:latin typeface="Avenir Next LT Pro"/>
              </a:rPr>
              <a:t>example</a:t>
            </a:r>
            <a:endParaRPr lang="en-US" sz="3200" b="0" strike="noStrike" spc="-1">
              <a:solidFill>
                <a:srgbClr val="000000"/>
              </a:solidFill>
              <a:latin typeface="Avenir Next LT Pro Light"/>
            </a:endParaRPr>
          </a:p>
        </p:txBody>
      </p:sp>
      <p:pic>
        <p:nvPicPr>
          <p:cNvPr id="215" name="Picture 4"/>
          <p:cNvPicPr/>
          <p:nvPr/>
        </p:nvPicPr>
        <p:blipFill>
          <a:blip r:embed="rId2"/>
          <a:stretch/>
        </p:blipFill>
        <p:spPr>
          <a:xfrm>
            <a:off x="4406040" y="1606680"/>
            <a:ext cx="7213680" cy="4003560"/>
          </a:xfrm>
          <a:prstGeom prst="rect">
            <a:avLst/>
          </a:prstGeom>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6"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17" name="TextShape 2"/>
          <p:cNvSpPr txBox="1"/>
          <p:nvPr/>
        </p:nvSpPr>
        <p:spPr>
          <a:xfrm>
            <a:off x="1371600" y="457200"/>
            <a:ext cx="9448560" cy="1060920"/>
          </a:xfrm>
          <a:prstGeom prst="rect">
            <a:avLst/>
          </a:prstGeom>
          <a:noFill/>
          <a:ln>
            <a:noFill/>
          </a:ln>
        </p:spPr>
        <p:txBody>
          <a:bodyPr lIns="0" tIns="0" rIns="0" bIns="0" anchor="b">
            <a:normAutofit/>
          </a:bodyPr>
          <a:lstStyle/>
          <a:p>
            <a:pPr>
              <a:lnSpc>
                <a:spcPct val="100000"/>
              </a:lnSpc>
            </a:pPr>
            <a:r>
              <a:rPr lang="en-US" sz="3700" b="1" strike="noStrike" cap="all" spc="698">
                <a:solidFill>
                  <a:srgbClr val="000000"/>
                </a:solidFill>
                <a:latin typeface="Avenir Next LT Pro"/>
              </a:rPr>
              <a:t>characters</a:t>
            </a:r>
            <a:endParaRPr lang="en-US" sz="3700" b="0" strike="noStrike" spc="-1">
              <a:solidFill>
                <a:srgbClr val="000000"/>
              </a:solidFill>
              <a:latin typeface="Avenir Next LT Pro Light"/>
            </a:endParaRPr>
          </a:p>
        </p:txBody>
      </p:sp>
      <p:sp>
        <p:nvSpPr>
          <p:cNvPr id="218" name="TextShape 3"/>
          <p:cNvSpPr txBox="1"/>
          <p:nvPr/>
        </p:nvSpPr>
        <p:spPr>
          <a:xfrm>
            <a:off x="1371600" y="1887840"/>
            <a:ext cx="9448560" cy="3812400"/>
          </a:xfrm>
          <a:prstGeom prst="rect">
            <a:avLst/>
          </a:prstGeom>
          <a:noFill/>
          <a:ln>
            <a:noFill/>
          </a:ln>
        </p:spPr>
        <p:txBody>
          <a:bodyPr lIns="0" tIns="0" rIns="0" bIns="0">
            <a:normAutofit/>
          </a:bodyPr>
          <a:lstStyle/>
          <a:p>
            <a:pPr marL="228600" indent="-228240">
              <a:lnSpc>
                <a:spcPct val="120000"/>
              </a:lnSpc>
              <a:spcBef>
                <a:spcPts val="1001"/>
              </a:spcBef>
              <a:buClr>
                <a:srgbClr val="000000"/>
              </a:buClr>
              <a:buFont typeface="Arial"/>
              <a:buChar char="•"/>
            </a:pPr>
            <a:r>
              <a:rPr lang="en-US" sz="1800" b="0" strike="noStrike" spc="-1">
                <a:solidFill>
                  <a:srgbClr val="000000"/>
                </a:solidFill>
                <a:latin typeface="Avenir Next LT Pro Light"/>
                <a:ea typeface="Avenir Next LT Pro Light"/>
              </a:rPr>
              <a:t>Data type used to store characters is char. </a:t>
            </a:r>
            <a:endParaRPr lang="en-US" sz="1800" b="0" strike="noStrike" spc="-1">
              <a:solidFill>
                <a:srgbClr val="000000"/>
              </a:solidFill>
              <a:latin typeface="Avenir Next LT Pro Light"/>
            </a:endParaRPr>
          </a:p>
          <a:p>
            <a:pPr marL="228600" indent="-228240">
              <a:lnSpc>
                <a:spcPct val="120000"/>
              </a:lnSpc>
              <a:spcBef>
                <a:spcPts val="1001"/>
              </a:spcBef>
              <a:buClr>
                <a:srgbClr val="000000"/>
              </a:buClr>
              <a:buFont typeface="Arial"/>
              <a:buChar char="•"/>
            </a:pPr>
            <a:r>
              <a:rPr lang="en-US" sz="1800" b="0" strike="noStrike" spc="-1">
                <a:solidFill>
                  <a:srgbClr val="000000"/>
                </a:solidFill>
                <a:latin typeface="Avenir Next LT Pro Light"/>
                <a:ea typeface="Avenir Next LT Pro Light"/>
              </a:rPr>
              <a:t>char in Java is not the same as char in C or C++.</a:t>
            </a:r>
            <a:endParaRPr lang="en-US" sz="1800" b="0" strike="noStrike" spc="-1">
              <a:solidFill>
                <a:srgbClr val="000000"/>
              </a:solidFill>
              <a:latin typeface="Avenir Next LT Pro Light"/>
            </a:endParaRPr>
          </a:p>
          <a:p>
            <a:pPr marL="228600" indent="-228240">
              <a:lnSpc>
                <a:spcPct val="120000"/>
              </a:lnSpc>
              <a:spcBef>
                <a:spcPts val="1001"/>
              </a:spcBef>
              <a:buClr>
                <a:srgbClr val="000000"/>
              </a:buClr>
              <a:buFont typeface="Arial"/>
              <a:buChar char="•"/>
            </a:pPr>
            <a:r>
              <a:rPr lang="en-US" sz="1800" b="0" strike="noStrike" spc="-1">
                <a:solidFill>
                  <a:srgbClr val="000000"/>
                </a:solidFill>
                <a:latin typeface="Avenir Next LT Pro Light"/>
                <a:ea typeface="Avenir Next LT Pro Light"/>
              </a:rPr>
              <a:t>In C/C++, char is an integer type that is 8 bits wide.</a:t>
            </a:r>
            <a:endParaRPr lang="en-US" sz="1800" b="0" strike="noStrike" spc="-1">
              <a:solidFill>
                <a:srgbClr val="000000"/>
              </a:solidFill>
              <a:latin typeface="Avenir Next LT Pro Light"/>
            </a:endParaRPr>
          </a:p>
          <a:p>
            <a:pPr marL="228600" indent="-228240">
              <a:lnSpc>
                <a:spcPct val="120000"/>
              </a:lnSpc>
              <a:spcBef>
                <a:spcPts val="1001"/>
              </a:spcBef>
              <a:buClr>
                <a:srgbClr val="000000"/>
              </a:buClr>
              <a:buFont typeface="Arial"/>
              <a:buChar char="•"/>
            </a:pPr>
            <a:r>
              <a:rPr lang="en-US" sz="1800" b="0" strike="noStrike" spc="-1">
                <a:solidFill>
                  <a:srgbClr val="000000"/>
                </a:solidFill>
                <a:latin typeface="Avenir Next LT Pro Light"/>
                <a:ea typeface="Avenir Next LT Pro Light"/>
              </a:rPr>
              <a:t>Java uses Unicode to represent characters- 16 bits.</a:t>
            </a:r>
            <a:endParaRPr lang="en-US" sz="1800" b="0" strike="noStrike" spc="-1">
              <a:solidFill>
                <a:srgbClr val="000000"/>
              </a:solidFill>
              <a:latin typeface="Avenir Next LT Pro Light"/>
            </a:endParaRPr>
          </a:p>
        </p:txBody>
      </p:sp>
      <p:sp>
        <p:nvSpPr>
          <p:cNvPr id="219" name="CustomShape 4"/>
          <p:cNvSpPr/>
          <p:nvPr/>
        </p:nvSpPr>
        <p:spPr>
          <a:xfrm rot="10800000" flipH="1">
            <a:off x="12192120" y="6858000"/>
            <a:ext cx="12191760" cy="448920"/>
          </a:xfrm>
          <a:prstGeom prst="rect">
            <a:avLst/>
          </a:prstGeom>
          <a:gradFill rotWithShape="0">
            <a:gsLst>
              <a:gs pos="14000">
                <a:schemeClr val="accent4">
                  <a:alpha val="28000"/>
                </a:schemeClr>
              </a:gs>
              <a:gs pos="100000">
                <a:schemeClr val="accent5">
                  <a:alpha val="85000"/>
                </a:schemeClr>
              </a:gs>
            </a:gsLst>
            <a:lin ang="12600000"/>
          </a:gradFill>
          <a:ln>
            <a:noFill/>
          </a:ln>
        </p:spPr>
        <p:style>
          <a:lnRef idx="2">
            <a:schemeClr val="accent1">
              <a:shade val="50000"/>
            </a:schemeClr>
          </a:lnRef>
          <a:fillRef idx="1">
            <a:schemeClr val="accent1"/>
          </a:fillRef>
          <a:effectRef idx="0">
            <a:schemeClr val="accent1"/>
          </a:effectRef>
          <a:fontRef idx="minor"/>
        </p:style>
      </p:sp>
      <p:sp>
        <p:nvSpPr>
          <p:cNvPr id="220" name="CustomShape 5"/>
          <p:cNvSpPr/>
          <p:nvPr/>
        </p:nvSpPr>
        <p:spPr>
          <a:xfrm flipH="1">
            <a:off x="4037760" y="6408360"/>
            <a:ext cx="8152920" cy="449280"/>
          </a:xfrm>
          <a:prstGeom prst="rect">
            <a:avLst/>
          </a:prstGeom>
          <a:gradFill rotWithShape="0">
            <a:gsLst>
              <a:gs pos="9000">
                <a:schemeClr val="accent2">
                  <a:lumMod val="60000"/>
                  <a:lumOff val="40000"/>
                  <a:alpha val="68000"/>
                </a:schemeClr>
              </a:gs>
              <a:gs pos="99000">
                <a:schemeClr val="accent2"/>
              </a:gs>
            </a:gsLst>
            <a:lin ang="18600000"/>
          </a:gra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1"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22" name="CustomShape 2"/>
          <p:cNvSpPr/>
          <p:nvPr/>
        </p:nvSpPr>
        <p:spPr>
          <a:xfrm rot="16200000" flipH="1">
            <a:off x="-1409400" y="1410120"/>
            <a:ext cx="6857640" cy="4037400"/>
          </a:xfrm>
          <a:prstGeom prst="rect">
            <a:avLst/>
          </a:prstGeom>
          <a:gradFill rotWithShape="0">
            <a:gsLst>
              <a:gs pos="8000">
                <a:schemeClr val="accent4">
                  <a:alpha val="52000"/>
                </a:schemeClr>
              </a:gs>
              <a:gs pos="100000">
                <a:schemeClr val="accent5">
                  <a:alpha val="89000"/>
                </a:schemeClr>
              </a:gs>
            </a:gsLst>
            <a:lin ang="2400000"/>
          </a:gradFill>
          <a:ln>
            <a:noFill/>
          </a:ln>
        </p:spPr>
        <p:style>
          <a:lnRef idx="2">
            <a:schemeClr val="accent1">
              <a:shade val="50000"/>
            </a:schemeClr>
          </a:lnRef>
          <a:fillRef idx="1">
            <a:schemeClr val="accent1"/>
          </a:fillRef>
          <a:effectRef idx="0">
            <a:schemeClr val="accent1"/>
          </a:effectRef>
          <a:fontRef idx="minor"/>
        </p:style>
      </p:sp>
      <p:sp>
        <p:nvSpPr>
          <p:cNvPr id="223" name="CustomShape 3"/>
          <p:cNvSpPr/>
          <p:nvPr/>
        </p:nvSpPr>
        <p:spPr>
          <a:xfrm rot="5400000" flipH="1">
            <a:off x="-150480" y="154080"/>
            <a:ext cx="4337640" cy="4038120"/>
          </a:xfrm>
          <a:prstGeom prst="rect">
            <a:avLst/>
          </a:prstGeom>
          <a:gradFill rotWithShape="0">
            <a:gsLst>
              <a:gs pos="8000">
                <a:schemeClr val="accent5">
                  <a:alpha val="56000"/>
                </a:schemeClr>
              </a:gs>
              <a:gs pos="100000">
                <a:schemeClr val="accent4">
                  <a:alpha val="0"/>
                </a:schemeClr>
              </a:gs>
            </a:gsLst>
            <a:lin ang="7200000"/>
          </a:gradFill>
          <a:ln>
            <a:noFill/>
          </a:ln>
        </p:spPr>
        <p:style>
          <a:lnRef idx="2">
            <a:schemeClr val="accent1">
              <a:shade val="50000"/>
            </a:schemeClr>
          </a:lnRef>
          <a:fillRef idx="1">
            <a:schemeClr val="accent1"/>
          </a:fillRef>
          <a:effectRef idx="0">
            <a:schemeClr val="accent1"/>
          </a:effectRef>
          <a:fontRef idx="minor"/>
        </p:style>
      </p:sp>
      <p:sp>
        <p:nvSpPr>
          <p:cNvPr id="224" name="CustomShape 4"/>
          <p:cNvSpPr/>
          <p:nvPr/>
        </p:nvSpPr>
        <p:spPr>
          <a:xfrm rot="16200000" flipH="1">
            <a:off x="760680" y="3580560"/>
            <a:ext cx="2515680" cy="4038120"/>
          </a:xfrm>
          <a:prstGeom prst="rect">
            <a:avLst/>
          </a:prstGeom>
          <a:gradFill rotWithShape="0">
            <a:gsLst>
              <a:gs pos="0">
                <a:schemeClr val="accent5">
                  <a:lumMod val="60000"/>
                  <a:lumOff val="40000"/>
                  <a:alpha val="0"/>
                </a:schemeClr>
              </a:gs>
              <a:gs pos="99000">
                <a:schemeClr val="accent2"/>
              </a:gs>
            </a:gsLst>
            <a:lin ang="1800000"/>
          </a:gradFill>
          <a:ln>
            <a:noFill/>
          </a:ln>
        </p:spPr>
        <p:style>
          <a:lnRef idx="2">
            <a:schemeClr val="accent1">
              <a:shade val="50000"/>
            </a:schemeClr>
          </a:lnRef>
          <a:fillRef idx="1">
            <a:schemeClr val="accent1"/>
          </a:fillRef>
          <a:effectRef idx="0">
            <a:schemeClr val="accent1"/>
          </a:effectRef>
          <a:fontRef idx="minor"/>
        </p:style>
      </p:sp>
      <p:sp>
        <p:nvSpPr>
          <p:cNvPr id="225" name="CustomShape 5"/>
          <p:cNvSpPr/>
          <p:nvPr/>
        </p:nvSpPr>
        <p:spPr>
          <a:xfrm rot="20635800">
            <a:off x="-637560" y="1795320"/>
            <a:ext cx="4178520" cy="4178520"/>
          </a:xfrm>
          <a:prstGeom prst="ellipse">
            <a:avLst/>
          </a:prstGeom>
          <a:gradFill rotWithShape="0">
            <a:gsLst>
              <a:gs pos="37000">
                <a:schemeClr val="bg1">
                  <a:alpha val="0"/>
                </a:schemeClr>
              </a:gs>
              <a:gs pos="100000">
                <a:schemeClr val="accent6">
                  <a:alpha val="28000"/>
                </a:schemeClr>
              </a:gs>
            </a:gsLst>
            <a:lin ang="834000"/>
          </a:gradFill>
          <a:ln>
            <a:noFill/>
          </a:ln>
        </p:spPr>
        <p:style>
          <a:lnRef idx="2">
            <a:schemeClr val="accent1">
              <a:shade val="50000"/>
            </a:schemeClr>
          </a:lnRef>
          <a:fillRef idx="1">
            <a:schemeClr val="accent1"/>
          </a:fillRef>
          <a:effectRef idx="0">
            <a:schemeClr val="accent1"/>
          </a:effectRef>
          <a:fontRef idx="minor"/>
        </p:style>
      </p:sp>
      <p:sp>
        <p:nvSpPr>
          <p:cNvPr id="226" name="TextShape 6"/>
          <p:cNvSpPr txBox="1"/>
          <p:nvPr/>
        </p:nvSpPr>
        <p:spPr>
          <a:xfrm>
            <a:off x="500040" y="838440"/>
            <a:ext cx="3119400" cy="3150360"/>
          </a:xfrm>
          <a:prstGeom prst="rect">
            <a:avLst/>
          </a:prstGeom>
          <a:noFill/>
          <a:ln>
            <a:noFill/>
          </a:ln>
        </p:spPr>
        <p:txBody>
          <a:bodyPr lIns="0" tIns="0" rIns="0" bIns="0" anchor="b">
            <a:normAutofit/>
          </a:bodyPr>
          <a:lstStyle/>
          <a:p>
            <a:pPr algn="r">
              <a:lnSpc>
                <a:spcPct val="100000"/>
              </a:lnSpc>
            </a:pPr>
            <a:r>
              <a:rPr lang="en-US" sz="3200" b="1" strike="noStrike" cap="all" spc="698">
                <a:solidFill>
                  <a:srgbClr val="FFFFFF"/>
                </a:solidFill>
                <a:latin typeface="Avenir Next LT Pro"/>
              </a:rPr>
              <a:t>example</a:t>
            </a:r>
            <a:endParaRPr lang="en-US" sz="3200" b="0" strike="noStrike" spc="-1">
              <a:solidFill>
                <a:srgbClr val="000000"/>
              </a:solidFill>
              <a:latin typeface="Avenir Next LT Pro Light"/>
            </a:endParaRPr>
          </a:p>
        </p:txBody>
      </p:sp>
      <p:pic>
        <p:nvPicPr>
          <p:cNvPr id="227" name="Picture 5"/>
          <p:cNvPicPr/>
          <p:nvPr/>
        </p:nvPicPr>
        <p:blipFill>
          <a:blip r:embed="rId2"/>
          <a:srcRect l="-182" t="-375" b="375"/>
          <a:stretch/>
        </p:blipFill>
        <p:spPr>
          <a:xfrm>
            <a:off x="4497480" y="3672000"/>
            <a:ext cx="6042240" cy="2733840"/>
          </a:xfrm>
          <a:prstGeom prst="rect">
            <a:avLst/>
          </a:prstGeom>
          <a:ln>
            <a:noFill/>
          </a:ln>
        </p:spPr>
      </p:pic>
      <p:pic>
        <p:nvPicPr>
          <p:cNvPr id="228" name="Picture 4"/>
          <p:cNvPicPr/>
          <p:nvPr/>
        </p:nvPicPr>
        <p:blipFill>
          <a:blip r:embed="rId3"/>
          <a:srcRect r="-255"/>
          <a:stretch/>
        </p:blipFill>
        <p:spPr>
          <a:xfrm>
            <a:off x="4497480" y="804960"/>
            <a:ext cx="6045840" cy="2628000"/>
          </a:xfrm>
          <a:prstGeom prst="rect">
            <a:avLst/>
          </a:prstGeom>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TextShape 1"/>
          <p:cNvSpPr txBox="1"/>
          <p:nvPr/>
        </p:nvSpPr>
        <p:spPr>
          <a:xfrm>
            <a:off x="1371600" y="795600"/>
            <a:ext cx="10240920" cy="911520"/>
          </a:xfrm>
          <a:prstGeom prst="rect">
            <a:avLst/>
          </a:prstGeom>
          <a:noFill/>
          <a:ln>
            <a:noFill/>
          </a:ln>
        </p:spPr>
        <p:txBody>
          <a:bodyPr lIns="0" tIns="0" rIns="0" bIns="0" anchor="b"/>
          <a:lstStyle/>
          <a:p>
            <a:pPr>
              <a:lnSpc>
                <a:spcPct val="100000"/>
              </a:lnSpc>
            </a:pPr>
            <a:r>
              <a:rPr lang="en-US" sz="3600" b="1" strike="noStrike" cap="all" spc="698">
                <a:solidFill>
                  <a:srgbClr val="000000"/>
                </a:solidFill>
                <a:latin typeface="Avenir Next LT Pro"/>
              </a:rPr>
              <a:t>booleans</a:t>
            </a:r>
            <a:endParaRPr lang="en-US" sz="3600" b="0" strike="noStrike" spc="-1">
              <a:solidFill>
                <a:srgbClr val="000000"/>
              </a:solidFill>
              <a:latin typeface="Avenir Next LT Pro Light"/>
            </a:endParaRPr>
          </a:p>
        </p:txBody>
      </p:sp>
      <p:sp>
        <p:nvSpPr>
          <p:cNvPr id="230" name="TextShape 2"/>
          <p:cNvSpPr txBox="1"/>
          <p:nvPr/>
        </p:nvSpPr>
        <p:spPr>
          <a:xfrm>
            <a:off x="1371600" y="2112120"/>
            <a:ext cx="10240920" cy="3958920"/>
          </a:xfrm>
          <a:prstGeom prst="rect">
            <a:avLst/>
          </a:prstGeom>
          <a:noFill/>
          <a:ln>
            <a:noFill/>
          </a:ln>
        </p:spPr>
        <p:txBody>
          <a:bodyPr lIns="0" tIns="0" rIns="0" bIns="0">
            <a:normAutofit/>
          </a:bodyPr>
          <a:lstStyle/>
          <a:p>
            <a:pPr marL="228600" indent="-228240">
              <a:lnSpc>
                <a:spcPct val="120000"/>
              </a:lnSpc>
              <a:spcBef>
                <a:spcPts val="1001"/>
              </a:spcBef>
              <a:buClr>
                <a:srgbClr val="000000"/>
              </a:buClr>
              <a:buFont typeface="Arial"/>
              <a:buChar char="•"/>
            </a:pPr>
            <a:r>
              <a:rPr lang="en-US" sz="2000" b="0" strike="noStrike" spc="-1">
                <a:solidFill>
                  <a:srgbClr val="000000"/>
                </a:solidFill>
                <a:latin typeface="Avenir Next LT Pro Light"/>
                <a:ea typeface="Avenir Next LT Pro Light"/>
              </a:rPr>
              <a:t>Java has a simple type, called boolean, for logical values.</a:t>
            </a:r>
            <a:endParaRPr lang="en-US" sz="2000" b="0" strike="noStrike" spc="-1">
              <a:solidFill>
                <a:srgbClr val="000000"/>
              </a:solidFill>
              <a:latin typeface="Avenir Next LT Pro Light"/>
            </a:endParaRPr>
          </a:p>
          <a:p>
            <a:pPr marL="228600" indent="-228240">
              <a:lnSpc>
                <a:spcPct val="120000"/>
              </a:lnSpc>
              <a:spcBef>
                <a:spcPts val="1001"/>
              </a:spcBef>
              <a:buClr>
                <a:srgbClr val="000000"/>
              </a:buClr>
              <a:buFont typeface="Arial"/>
              <a:buChar char="•"/>
            </a:pPr>
            <a:r>
              <a:rPr lang="en-US" sz="2000" b="0" strike="noStrike" spc="-1">
                <a:solidFill>
                  <a:srgbClr val="000000"/>
                </a:solidFill>
                <a:latin typeface="Avenir Next LT Pro Light"/>
                <a:ea typeface="Avenir Next LT Pro Light"/>
              </a:rPr>
              <a:t>It can have only one of two possible values, true or false. </a:t>
            </a:r>
            <a:endParaRPr lang="en-US" sz="2000" b="0" strike="noStrike" spc="-1">
              <a:solidFill>
                <a:srgbClr val="000000"/>
              </a:solidFill>
              <a:latin typeface="Avenir Next LT Pro Light"/>
            </a:endParaRPr>
          </a:p>
          <a:p>
            <a:pPr marL="228600" indent="-228240">
              <a:lnSpc>
                <a:spcPct val="120000"/>
              </a:lnSpc>
              <a:spcBef>
                <a:spcPts val="1001"/>
              </a:spcBef>
              <a:buClr>
                <a:srgbClr val="000000"/>
              </a:buClr>
              <a:buFont typeface="Arial"/>
              <a:buChar char="•"/>
            </a:pPr>
            <a:r>
              <a:rPr lang="en-US" sz="2000" b="0" strike="noStrike" spc="-1">
                <a:solidFill>
                  <a:srgbClr val="000000"/>
                </a:solidFill>
                <a:latin typeface="Avenir Next LT Pro Light"/>
                <a:ea typeface="Avenir Next LT Pro Light"/>
              </a:rPr>
              <a:t>This is the type returned by all relational operators, such as a &lt; b.</a:t>
            </a:r>
            <a:endParaRPr lang="en-US" sz="2000" b="0" strike="noStrike" spc="-1">
              <a:solidFill>
                <a:srgbClr val="000000"/>
              </a:solidFill>
              <a:latin typeface="Avenir Next LT Pro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32" name="CustomShape 2"/>
          <p:cNvSpPr/>
          <p:nvPr/>
        </p:nvSpPr>
        <p:spPr>
          <a:xfrm flipH="1">
            <a:off x="0" y="-17280"/>
            <a:ext cx="12191760" cy="6892560"/>
          </a:xfrm>
          <a:prstGeom prst="rect">
            <a:avLst/>
          </a:prstGeom>
          <a:gradFill rotWithShape="0">
            <a:gsLst>
              <a:gs pos="0">
                <a:schemeClr val="accent6"/>
              </a:gs>
              <a:gs pos="95000">
                <a:schemeClr val="accent5">
                  <a:alpha val="81000"/>
                </a:schemeClr>
              </a:gs>
            </a:gsLst>
            <a:lin ang="16200000"/>
          </a:gradFill>
          <a:ln>
            <a:noFill/>
          </a:ln>
        </p:spPr>
        <p:style>
          <a:lnRef idx="2">
            <a:schemeClr val="accent1">
              <a:shade val="50000"/>
            </a:schemeClr>
          </a:lnRef>
          <a:fillRef idx="1">
            <a:schemeClr val="accent1"/>
          </a:fillRef>
          <a:effectRef idx="0">
            <a:schemeClr val="accent1"/>
          </a:effectRef>
          <a:fontRef idx="minor"/>
        </p:style>
      </p:sp>
      <p:sp>
        <p:nvSpPr>
          <p:cNvPr id="133" name="CustomShape 3"/>
          <p:cNvSpPr/>
          <p:nvPr/>
        </p:nvSpPr>
        <p:spPr>
          <a:xfrm rot="10800000" flipH="1">
            <a:off x="12192120" y="6875280"/>
            <a:ext cx="12191760" cy="2505600"/>
          </a:xfrm>
          <a:prstGeom prst="rect">
            <a:avLst/>
          </a:prstGeom>
          <a:gradFill rotWithShape="0">
            <a:gsLst>
              <a:gs pos="0">
                <a:schemeClr val="accent5">
                  <a:alpha val="0"/>
                </a:schemeClr>
              </a:gs>
              <a:gs pos="95000">
                <a:schemeClr val="accent2">
                  <a:alpha val="63000"/>
                </a:schemeClr>
              </a:gs>
            </a:gsLst>
            <a:lin ang="6600000"/>
          </a:gradFill>
          <a:ln>
            <a:noFill/>
          </a:ln>
        </p:spPr>
        <p:style>
          <a:lnRef idx="2">
            <a:schemeClr val="accent1">
              <a:shade val="50000"/>
            </a:schemeClr>
          </a:lnRef>
          <a:fillRef idx="1">
            <a:schemeClr val="accent1"/>
          </a:fillRef>
          <a:effectRef idx="0">
            <a:schemeClr val="accent1"/>
          </a:effectRef>
          <a:fontRef idx="minor"/>
        </p:style>
      </p:sp>
      <p:sp>
        <p:nvSpPr>
          <p:cNvPr id="134" name="CustomShape 4"/>
          <p:cNvSpPr/>
          <p:nvPr/>
        </p:nvSpPr>
        <p:spPr>
          <a:xfrm rot="10800000" flipH="1">
            <a:off x="12192120" y="6875280"/>
            <a:ext cx="11734560" cy="6892560"/>
          </a:xfrm>
          <a:prstGeom prst="rect">
            <a:avLst/>
          </a:prstGeom>
          <a:gradFill rotWithShape="0">
            <a:gsLst>
              <a:gs pos="22000">
                <a:schemeClr val="accent2">
                  <a:alpha val="43000"/>
                </a:schemeClr>
              </a:gs>
              <a:gs pos="99000">
                <a:schemeClr val="accent5">
                  <a:alpha val="33000"/>
                </a:schemeClr>
              </a:gs>
            </a:gsLst>
            <a:lin ang="6600000"/>
          </a:gradFill>
          <a:ln>
            <a:noFill/>
          </a:ln>
        </p:spPr>
        <p:style>
          <a:lnRef idx="2">
            <a:schemeClr val="accent1">
              <a:shade val="50000"/>
            </a:schemeClr>
          </a:lnRef>
          <a:fillRef idx="1">
            <a:schemeClr val="accent1"/>
          </a:fillRef>
          <a:effectRef idx="0">
            <a:schemeClr val="accent1"/>
          </a:effectRef>
          <a:fontRef idx="minor"/>
        </p:style>
      </p:sp>
      <p:sp>
        <p:nvSpPr>
          <p:cNvPr id="135" name="CustomShape 5"/>
          <p:cNvSpPr/>
          <p:nvPr/>
        </p:nvSpPr>
        <p:spPr>
          <a:xfrm rot="8416800">
            <a:off x="5496840" y="1105560"/>
            <a:ext cx="5005440" cy="5005440"/>
          </a:xfrm>
          <a:prstGeom prst="ellipse">
            <a:avLst/>
          </a:prstGeom>
          <a:gradFill rotWithShape="0">
            <a:gsLst>
              <a:gs pos="31000">
                <a:schemeClr val="accent6">
                  <a:lumMod val="75000"/>
                  <a:alpha val="0"/>
                </a:schemeClr>
              </a:gs>
              <a:gs pos="85000">
                <a:schemeClr val="accent6">
                  <a:alpha val="37000"/>
                </a:schemeClr>
              </a:gs>
            </a:gsLst>
            <a:lin ang="19812000"/>
          </a:gradFill>
          <a:ln>
            <a:noFill/>
          </a:ln>
        </p:spPr>
        <p:style>
          <a:lnRef idx="2">
            <a:schemeClr val="accent1">
              <a:shade val="50000"/>
            </a:schemeClr>
          </a:lnRef>
          <a:fillRef idx="1">
            <a:schemeClr val="accent1"/>
          </a:fillRef>
          <a:effectRef idx="0">
            <a:schemeClr val="accent1"/>
          </a:effectRef>
          <a:fontRef idx="minor"/>
        </p:style>
      </p:sp>
      <p:sp>
        <p:nvSpPr>
          <p:cNvPr id="136" name="CustomShape 6"/>
          <p:cNvSpPr/>
          <p:nvPr/>
        </p:nvSpPr>
        <p:spPr>
          <a:xfrm rot="16200000">
            <a:off x="1935360" y="-1495080"/>
            <a:ext cx="4739040" cy="7695720"/>
          </a:xfrm>
          <a:prstGeom prst="rect">
            <a:avLst/>
          </a:prstGeom>
          <a:gradFill rotWithShape="0">
            <a:gsLst>
              <a:gs pos="52000">
                <a:schemeClr val="accent5">
                  <a:lumMod val="60000"/>
                  <a:lumOff val="40000"/>
                  <a:alpha val="0"/>
                </a:schemeClr>
              </a:gs>
              <a:gs pos="99000">
                <a:schemeClr val="accent6">
                  <a:alpha val="25000"/>
                </a:schemeClr>
              </a:gs>
            </a:gsLst>
            <a:lin ang="18600000"/>
          </a:gradFill>
          <a:ln>
            <a:noFill/>
          </a:ln>
        </p:spPr>
        <p:style>
          <a:lnRef idx="2">
            <a:schemeClr val="accent1">
              <a:shade val="50000"/>
            </a:schemeClr>
          </a:lnRef>
          <a:fillRef idx="1">
            <a:schemeClr val="accent1"/>
          </a:fillRef>
          <a:effectRef idx="0">
            <a:schemeClr val="accent1"/>
          </a:effectRef>
          <a:fontRef idx="minor"/>
        </p:style>
      </p:sp>
      <p:sp>
        <p:nvSpPr>
          <p:cNvPr id="137" name="TextShape 7"/>
          <p:cNvSpPr txBox="1"/>
          <p:nvPr/>
        </p:nvSpPr>
        <p:spPr>
          <a:xfrm>
            <a:off x="1119240" y="661320"/>
            <a:ext cx="6692400" cy="3347280"/>
          </a:xfrm>
          <a:prstGeom prst="rect">
            <a:avLst/>
          </a:prstGeom>
          <a:noFill/>
          <a:ln>
            <a:noFill/>
          </a:ln>
        </p:spPr>
        <p:txBody>
          <a:bodyPr lIns="0" tIns="0" rIns="0" bIns="0" anchor="b">
            <a:normAutofit/>
          </a:bodyPr>
          <a:lstStyle/>
          <a:p>
            <a:pPr algn="r">
              <a:lnSpc>
                <a:spcPct val="100000"/>
              </a:lnSpc>
            </a:pPr>
            <a:r>
              <a:rPr lang="en-US" sz="4400" b="1" strike="noStrike" cap="all" spc="749">
                <a:solidFill>
                  <a:srgbClr val="FFFFFF"/>
                </a:solidFill>
                <a:latin typeface="Tw Cen MT"/>
              </a:rPr>
              <a:t>OBJECT ORIENTED PROGRAMMING</a:t>
            </a:r>
            <a:endParaRPr lang="en-US" sz="4400" b="0" strike="noStrike" spc="-1">
              <a:solidFill>
                <a:srgbClr val="000000"/>
              </a:solidFill>
              <a:latin typeface="Tw Cen MT"/>
            </a:endParaRPr>
          </a:p>
        </p:txBody>
      </p:sp>
      <p:sp>
        <p:nvSpPr>
          <p:cNvPr id="138" name="CustomShape 8"/>
          <p:cNvSpPr/>
          <p:nvPr/>
        </p:nvSpPr>
        <p:spPr>
          <a:xfrm>
            <a:off x="4704840" y="4451040"/>
            <a:ext cx="5448960" cy="36612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1800" b="0" strike="noStrike" spc="-1">
                <a:solidFill>
                  <a:srgbClr val="FFFFFF"/>
                </a:solidFill>
                <a:latin typeface="Tw Cen MT"/>
              </a:rPr>
              <a:t>Presented by: Engr. Mariam Memon</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1" name="CustomShape 1"/>
          <p:cNvSpPr/>
          <p:nvPr/>
        </p:nvSpPr>
        <p:spPr>
          <a:xfrm rot="10800000" flipH="1">
            <a:off x="12192120" y="6857640"/>
            <a:ext cx="12191760" cy="456480"/>
          </a:xfrm>
          <a:prstGeom prst="rect">
            <a:avLst/>
          </a:prstGeom>
          <a:gradFill rotWithShape="0">
            <a:gsLst>
              <a:gs pos="14000">
                <a:schemeClr val="accent4">
                  <a:alpha val="28000"/>
                </a:schemeClr>
              </a:gs>
              <a:gs pos="100000">
                <a:schemeClr val="accent5">
                  <a:alpha val="85000"/>
                </a:schemeClr>
              </a:gs>
            </a:gsLst>
            <a:lin ang="15600000"/>
          </a:gradFill>
          <a:ln>
            <a:noFill/>
          </a:ln>
        </p:spPr>
        <p:style>
          <a:lnRef idx="2">
            <a:schemeClr val="accent1">
              <a:shade val="50000"/>
            </a:schemeClr>
          </a:lnRef>
          <a:fillRef idx="1">
            <a:schemeClr val="accent1"/>
          </a:fillRef>
          <a:effectRef idx="0">
            <a:schemeClr val="accent1"/>
          </a:effectRef>
          <a:fontRef idx="minor"/>
        </p:style>
      </p:sp>
      <p:sp>
        <p:nvSpPr>
          <p:cNvPr id="232" name="CustomShape 2"/>
          <p:cNvSpPr/>
          <p:nvPr/>
        </p:nvSpPr>
        <p:spPr>
          <a:xfrm flipH="1">
            <a:off x="4037760" y="6400800"/>
            <a:ext cx="8152920" cy="456480"/>
          </a:xfrm>
          <a:prstGeom prst="rect">
            <a:avLst/>
          </a:prstGeom>
          <a:gradFill rotWithShape="0">
            <a:gsLst>
              <a:gs pos="9000">
                <a:schemeClr val="accent2">
                  <a:lumMod val="60000"/>
                  <a:lumOff val="40000"/>
                  <a:alpha val="55000"/>
                </a:schemeClr>
              </a:gs>
              <a:gs pos="99000">
                <a:schemeClr val="accent2"/>
              </a:gs>
            </a:gsLst>
            <a:lin ang="18000000"/>
          </a:gradFill>
          <a:ln>
            <a:noFill/>
          </a:ln>
        </p:spPr>
        <p:style>
          <a:lnRef idx="2">
            <a:schemeClr val="accent1">
              <a:shade val="50000"/>
            </a:schemeClr>
          </a:lnRef>
          <a:fillRef idx="1">
            <a:schemeClr val="accent1"/>
          </a:fillRef>
          <a:effectRef idx="0">
            <a:schemeClr val="accent1"/>
          </a:effectRef>
          <a:fontRef idx="minor"/>
        </p:style>
      </p:sp>
      <p:sp>
        <p:nvSpPr>
          <p:cNvPr id="233" name="CustomShape 3"/>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34" name="CustomShape 4"/>
          <p:cNvSpPr/>
          <p:nvPr/>
        </p:nvSpPr>
        <p:spPr>
          <a:xfrm rot="5400000" flipH="1">
            <a:off x="-1410120" y="1410480"/>
            <a:ext cx="6857640" cy="4037400"/>
          </a:xfrm>
          <a:prstGeom prst="rect">
            <a:avLst/>
          </a:prstGeom>
          <a:gradFill rotWithShape="0">
            <a:gsLst>
              <a:gs pos="8000">
                <a:schemeClr val="accent6"/>
              </a:gs>
              <a:gs pos="100000">
                <a:schemeClr val="accent5">
                  <a:alpha val="89000"/>
                </a:schemeClr>
              </a:gs>
            </a:gsLst>
            <a:lin ang="13200000"/>
          </a:gradFill>
          <a:ln>
            <a:noFill/>
          </a:ln>
        </p:spPr>
        <p:style>
          <a:lnRef idx="2">
            <a:schemeClr val="accent1">
              <a:shade val="50000"/>
            </a:schemeClr>
          </a:lnRef>
          <a:fillRef idx="1">
            <a:schemeClr val="accent1"/>
          </a:fillRef>
          <a:effectRef idx="0">
            <a:schemeClr val="accent1"/>
          </a:effectRef>
          <a:fontRef idx="minor"/>
        </p:style>
      </p:sp>
      <p:sp>
        <p:nvSpPr>
          <p:cNvPr id="235" name="CustomShape 5"/>
          <p:cNvSpPr/>
          <p:nvPr/>
        </p:nvSpPr>
        <p:spPr>
          <a:xfrm rot="5400000" flipH="1">
            <a:off x="-1154520" y="1154160"/>
            <a:ext cx="6345720" cy="4038120"/>
          </a:xfrm>
          <a:prstGeom prst="rect">
            <a:avLst/>
          </a:prstGeom>
          <a:gradFill rotWithShape="0">
            <a:gsLst>
              <a:gs pos="0">
                <a:schemeClr val="accent5">
                  <a:lumMod val="60000"/>
                  <a:lumOff val="40000"/>
                  <a:alpha val="0"/>
                </a:schemeClr>
              </a:gs>
              <a:gs pos="99000">
                <a:schemeClr val="accent2">
                  <a:alpha val="92000"/>
                </a:schemeClr>
              </a:gs>
            </a:gsLst>
            <a:lin ang="14400000"/>
          </a:gradFill>
          <a:ln>
            <a:noFill/>
          </a:ln>
        </p:spPr>
        <p:style>
          <a:lnRef idx="2">
            <a:schemeClr val="accent1">
              <a:shade val="50000"/>
            </a:schemeClr>
          </a:lnRef>
          <a:fillRef idx="1">
            <a:schemeClr val="accent1"/>
          </a:fillRef>
          <a:effectRef idx="0">
            <a:schemeClr val="accent1"/>
          </a:effectRef>
          <a:fontRef idx="minor"/>
        </p:style>
      </p:sp>
      <p:sp>
        <p:nvSpPr>
          <p:cNvPr id="236" name="CustomShape 6"/>
          <p:cNvSpPr/>
          <p:nvPr/>
        </p:nvSpPr>
        <p:spPr>
          <a:xfrm rot="5400000" flipH="1">
            <a:off x="758880" y="3579120"/>
            <a:ext cx="2502000" cy="4055400"/>
          </a:xfrm>
          <a:prstGeom prst="rect">
            <a:avLst/>
          </a:prstGeom>
          <a:gradFill rotWithShape="0">
            <a:gsLst>
              <a:gs pos="2000">
                <a:schemeClr val="accent5">
                  <a:alpha val="28000"/>
                </a:schemeClr>
              </a:gs>
              <a:gs pos="100000">
                <a:schemeClr val="accent4">
                  <a:alpha val="0"/>
                </a:schemeClr>
              </a:gs>
            </a:gsLst>
            <a:lin ang="8400000"/>
          </a:gradFill>
          <a:ln>
            <a:noFill/>
          </a:ln>
        </p:spPr>
        <p:style>
          <a:lnRef idx="2">
            <a:schemeClr val="accent1">
              <a:shade val="50000"/>
            </a:schemeClr>
          </a:lnRef>
          <a:fillRef idx="1">
            <a:schemeClr val="accent1"/>
          </a:fillRef>
          <a:effectRef idx="0">
            <a:schemeClr val="accent1"/>
          </a:effectRef>
          <a:fontRef idx="minor"/>
        </p:style>
      </p:sp>
      <p:sp>
        <p:nvSpPr>
          <p:cNvPr id="237" name="CustomShape 7"/>
          <p:cNvSpPr/>
          <p:nvPr/>
        </p:nvSpPr>
        <p:spPr>
          <a:xfrm rot="6097800">
            <a:off x="-746640" y="1200960"/>
            <a:ext cx="4807800" cy="4088160"/>
          </a:xfrm>
          <a:custGeom>
            <a:avLst/>
            <a:gdLst/>
            <a:ahLst/>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rotWithShape="0">
            <a:gsLst>
              <a:gs pos="13000">
                <a:schemeClr val="accent4">
                  <a:lumMod val="20000"/>
                  <a:lumOff val="80000"/>
                  <a:alpha val="2000"/>
                </a:schemeClr>
              </a:gs>
              <a:gs pos="100000">
                <a:schemeClr val="accent6">
                  <a:alpha val="29000"/>
                </a:schemeClr>
              </a:gs>
            </a:gsLst>
            <a:lin ang="1296000"/>
          </a:gradFill>
          <a:ln>
            <a:noFill/>
          </a:ln>
        </p:spPr>
        <p:style>
          <a:lnRef idx="2">
            <a:schemeClr val="accent1">
              <a:shade val="50000"/>
            </a:schemeClr>
          </a:lnRef>
          <a:fillRef idx="1">
            <a:schemeClr val="accent1"/>
          </a:fillRef>
          <a:effectRef idx="0">
            <a:schemeClr val="accent1"/>
          </a:effectRef>
          <a:fontRef idx="minor"/>
        </p:style>
      </p:sp>
      <p:sp>
        <p:nvSpPr>
          <p:cNvPr id="238" name="TextShape 8"/>
          <p:cNvSpPr txBox="1"/>
          <p:nvPr/>
        </p:nvSpPr>
        <p:spPr>
          <a:xfrm>
            <a:off x="474120" y="681480"/>
            <a:ext cx="3236400" cy="3405960"/>
          </a:xfrm>
          <a:prstGeom prst="rect">
            <a:avLst/>
          </a:prstGeom>
          <a:noFill/>
          <a:ln>
            <a:noFill/>
          </a:ln>
        </p:spPr>
        <p:txBody>
          <a:bodyPr lIns="0" tIns="0" rIns="0" bIns="0" anchor="b">
            <a:normAutofit/>
          </a:bodyPr>
          <a:lstStyle/>
          <a:p>
            <a:pPr algn="r">
              <a:lnSpc>
                <a:spcPct val="100000"/>
              </a:lnSpc>
            </a:pPr>
            <a:r>
              <a:rPr lang="en-US" sz="3200" b="1" strike="noStrike" cap="all" spc="749">
                <a:solidFill>
                  <a:srgbClr val="FFFFFF"/>
                </a:solidFill>
                <a:latin typeface="Avenir Next LT Pro"/>
              </a:rPr>
              <a:t>example</a:t>
            </a:r>
            <a:endParaRPr lang="en-US" sz="3200" b="0" strike="noStrike" spc="-1">
              <a:solidFill>
                <a:srgbClr val="000000"/>
              </a:solidFill>
              <a:latin typeface="Avenir Next LT Pro Light"/>
            </a:endParaRPr>
          </a:p>
        </p:txBody>
      </p:sp>
      <p:pic>
        <p:nvPicPr>
          <p:cNvPr id="239" name="Picture 6"/>
          <p:cNvPicPr/>
          <p:nvPr/>
        </p:nvPicPr>
        <p:blipFill>
          <a:blip r:embed="rId2"/>
          <a:stretch/>
        </p:blipFill>
        <p:spPr>
          <a:xfrm>
            <a:off x="4341600" y="1477440"/>
            <a:ext cx="7319880" cy="4388760"/>
          </a:xfrm>
          <a:prstGeom prst="rect">
            <a:avLst/>
          </a:prstGeom>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1371600" y="795600"/>
            <a:ext cx="10240920" cy="999720"/>
          </a:xfrm>
          <a:prstGeom prst="rect">
            <a:avLst/>
          </a:prstGeom>
          <a:noFill/>
          <a:ln>
            <a:noFill/>
          </a:ln>
        </p:spPr>
        <p:txBody>
          <a:bodyPr lIns="0" tIns="0" rIns="0" bIns="0" anchor="b">
            <a:normAutofit/>
          </a:bodyPr>
          <a:lstStyle/>
          <a:p>
            <a:pPr>
              <a:lnSpc>
                <a:spcPct val="100000"/>
              </a:lnSpc>
            </a:pPr>
            <a:r>
              <a:rPr lang="en-US" sz="3600" b="1" strike="noStrike" cap="all" spc="698">
                <a:solidFill>
                  <a:srgbClr val="000000"/>
                </a:solidFill>
                <a:latin typeface="Avenir Next LT Pro"/>
              </a:rPr>
              <a:t>Variable declaration &amp; initialization </a:t>
            </a:r>
            <a:endParaRPr lang="en-US" sz="3600" b="0" strike="noStrike" spc="-1">
              <a:solidFill>
                <a:srgbClr val="000000"/>
              </a:solidFill>
              <a:latin typeface="Avenir Next LT Pro Light"/>
            </a:endParaRPr>
          </a:p>
        </p:txBody>
      </p:sp>
      <p:sp>
        <p:nvSpPr>
          <p:cNvPr id="241" name="TextShape 2"/>
          <p:cNvSpPr txBox="1"/>
          <p:nvPr/>
        </p:nvSpPr>
        <p:spPr>
          <a:xfrm>
            <a:off x="1371600" y="2014560"/>
            <a:ext cx="10240920" cy="3958920"/>
          </a:xfrm>
          <a:prstGeom prst="rect">
            <a:avLst/>
          </a:prstGeom>
          <a:noFill/>
          <a:ln>
            <a:noFill/>
          </a:ln>
        </p:spPr>
        <p:txBody>
          <a:bodyPr lIns="0" tIns="0" rIns="0" bIns="0">
            <a:normAutofit/>
          </a:bodyPr>
          <a:lstStyle/>
          <a:p>
            <a:pPr marL="228600" indent="-228240">
              <a:lnSpc>
                <a:spcPct val="120000"/>
              </a:lnSpc>
              <a:spcBef>
                <a:spcPts val="1001"/>
              </a:spcBef>
              <a:buClr>
                <a:srgbClr val="000000"/>
              </a:buClr>
              <a:buFont typeface="Arial"/>
              <a:buChar char="•"/>
            </a:pPr>
            <a:r>
              <a:rPr lang="en-US" sz="2000" b="0" strike="noStrike" spc="-1">
                <a:solidFill>
                  <a:srgbClr val="000000"/>
                </a:solidFill>
                <a:latin typeface="Avenir Next LT Pro Light"/>
                <a:ea typeface="Avenir Next LT Pro Light"/>
              </a:rPr>
              <a:t>In Java, all variables must be declared before they can be used. The basic form of a variable declaration is shown here:</a:t>
            </a:r>
            <a:endParaRPr lang="en-US" sz="2000" b="0" strike="noStrike" spc="-1">
              <a:solidFill>
                <a:srgbClr val="000000"/>
              </a:solidFill>
              <a:latin typeface="Avenir Next LT Pro Light"/>
            </a:endParaRPr>
          </a:p>
          <a:p>
            <a:pPr marL="228600" indent="-228240">
              <a:lnSpc>
                <a:spcPct val="120000"/>
              </a:lnSpc>
              <a:spcBef>
                <a:spcPts val="1001"/>
              </a:spcBef>
              <a:buClr>
                <a:srgbClr val="000000"/>
              </a:buClr>
              <a:buFont typeface="Arial"/>
              <a:buChar char="•"/>
            </a:pPr>
            <a:r>
              <a:rPr lang="en-US" sz="2000" b="0" strike="noStrike" spc="-1">
                <a:solidFill>
                  <a:srgbClr val="000000"/>
                </a:solidFill>
                <a:latin typeface="Avenir Next LT Pro Light"/>
                <a:ea typeface="Avenir Next LT Pro Light"/>
              </a:rPr>
              <a:t>type identifier [ = value][, identifier [= value] ...] ;</a:t>
            </a:r>
            <a:endParaRPr lang="en-US" sz="2000" b="0" strike="noStrike" spc="-1">
              <a:solidFill>
                <a:srgbClr val="000000"/>
              </a:solidFill>
              <a:latin typeface="Avenir Next LT Pro Light"/>
            </a:endParaRPr>
          </a:p>
          <a:p>
            <a:pPr marL="228600" indent="-228240">
              <a:lnSpc>
                <a:spcPct val="120000"/>
              </a:lnSpc>
              <a:spcBef>
                <a:spcPts val="1001"/>
              </a:spcBef>
              <a:buClr>
                <a:srgbClr val="000000"/>
              </a:buClr>
              <a:buFont typeface="Arial"/>
              <a:buChar char="•"/>
            </a:pPr>
            <a:r>
              <a:rPr lang="en-US" sz="2000" b="0" strike="noStrike" spc="-1">
                <a:solidFill>
                  <a:srgbClr val="000000"/>
                </a:solidFill>
                <a:latin typeface="Avenir Next LT Pro Light"/>
                <a:ea typeface="Avenir Next LT Pro Light"/>
              </a:rPr>
              <a:t>To declare more than one variable of the specified type, use a comma-separated list.</a:t>
            </a:r>
            <a:endParaRPr lang="en-US" sz="2000" b="0" strike="noStrike" spc="-1">
              <a:solidFill>
                <a:srgbClr val="000000"/>
              </a:solidFill>
              <a:latin typeface="Avenir Next LT Pro Light"/>
            </a:endParaRPr>
          </a:p>
        </p:txBody>
      </p:sp>
      <p:pic>
        <p:nvPicPr>
          <p:cNvPr id="242" name="Picture 4"/>
          <p:cNvPicPr/>
          <p:nvPr/>
        </p:nvPicPr>
        <p:blipFill>
          <a:blip r:embed="rId2"/>
          <a:srcRect l="18210" t="36940" r="6868" b="6941"/>
          <a:stretch/>
        </p:blipFill>
        <p:spPr>
          <a:xfrm>
            <a:off x="1598400" y="3941280"/>
            <a:ext cx="9491400" cy="1970640"/>
          </a:xfrm>
          <a:prstGeom prst="rect">
            <a:avLst/>
          </a:prstGeom>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extShape 1"/>
          <p:cNvSpPr txBox="1"/>
          <p:nvPr/>
        </p:nvSpPr>
        <p:spPr>
          <a:xfrm>
            <a:off x="1371600" y="795600"/>
            <a:ext cx="10240920" cy="648000"/>
          </a:xfrm>
          <a:prstGeom prst="rect">
            <a:avLst/>
          </a:prstGeom>
          <a:noFill/>
          <a:ln>
            <a:noFill/>
          </a:ln>
        </p:spPr>
        <p:txBody>
          <a:bodyPr lIns="0" tIns="0" rIns="0" bIns="0" anchor="b"/>
          <a:lstStyle/>
          <a:p>
            <a:pPr>
              <a:lnSpc>
                <a:spcPct val="100000"/>
              </a:lnSpc>
            </a:pPr>
            <a:r>
              <a:rPr lang="en-US" sz="3600" b="1" strike="noStrike" cap="all" spc="698">
                <a:solidFill>
                  <a:srgbClr val="000000"/>
                </a:solidFill>
                <a:latin typeface="Avenir Next LT Pro"/>
              </a:rPr>
              <a:t>Dynamic initialization</a:t>
            </a:r>
            <a:endParaRPr lang="en-US" sz="3600" b="0" strike="noStrike" spc="-1">
              <a:solidFill>
                <a:srgbClr val="000000"/>
              </a:solidFill>
              <a:latin typeface="Avenir Next LT Pro Light"/>
            </a:endParaRPr>
          </a:p>
        </p:txBody>
      </p:sp>
      <p:sp>
        <p:nvSpPr>
          <p:cNvPr id="244" name="TextShape 2"/>
          <p:cNvSpPr txBox="1"/>
          <p:nvPr/>
        </p:nvSpPr>
        <p:spPr>
          <a:xfrm>
            <a:off x="1371600" y="1711800"/>
            <a:ext cx="10240920" cy="4340160"/>
          </a:xfrm>
          <a:prstGeom prst="rect">
            <a:avLst/>
          </a:prstGeom>
          <a:noFill/>
          <a:ln>
            <a:noFill/>
          </a:ln>
        </p:spPr>
        <p:txBody>
          <a:bodyPr lIns="0" tIns="0" rIns="0" bIns="0">
            <a:normAutofit/>
          </a:bodyPr>
          <a:lstStyle/>
          <a:p>
            <a:pPr marL="228600" indent="-228240">
              <a:lnSpc>
                <a:spcPct val="120000"/>
              </a:lnSpc>
              <a:spcBef>
                <a:spcPts val="1001"/>
              </a:spcBef>
              <a:buClr>
                <a:srgbClr val="000000"/>
              </a:buClr>
              <a:buFont typeface="Arial"/>
              <a:buChar char="•"/>
            </a:pPr>
            <a:r>
              <a:rPr lang="en-US" sz="2000" b="0" strike="noStrike" spc="-1">
                <a:solidFill>
                  <a:srgbClr val="000000"/>
                </a:solidFill>
                <a:latin typeface="Avenir Next LT Pro Light"/>
                <a:ea typeface="Avenir Next LT Pro Light"/>
              </a:rPr>
              <a:t>Although the preceding examples have used only constants as initializers, Java allows variables to be initialized dynamically, using any expression valid at the time the variable is declared.</a:t>
            </a:r>
            <a:endParaRPr lang="en-US" sz="2000" b="0" strike="noStrike" spc="-1">
              <a:solidFill>
                <a:srgbClr val="000000"/>
              </a:solidFill>
              <a:latin typeface="Avenir Next LT Pro Light"/>
            </a:endParaRPr>
          </a:p>
        </p:txBody>
      </p:sp>
      <p:pic>
        <p:nvPicPr>
          <p:cNvPr id="245" name="Picture 4"/>
          <p:cNvPicPr/>
          <p:nvPr/>
        </p:nvPicPr>
        <p:blipFill>
          <a:blip r:embed="rId2"/>
          <a:srcRect l="20168" r="24016" b="-1407"/>
          <a:stretch/>
        </p:blipFill>
        <p:spPr>
          <a:xfrm>
            <a:off x="1598400" y="2847600"/>
            <a:ext cx="6521760" cy="3160800"/>
          </a:xfrm>
          <a:prstGeom prst="rect">
            <a:avLst/>
          </a:prstGeom>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TextShape 1"/>
          <p:cNvSpPr txBox="1"/>
          <p:nvPr/>
        </p:nvSpPr>
        <p:spPr>
          <a:xfrm>
            <a:off x="1371600" y="795600"/>
            <a:ext cx="10240920" cy="911520"/>
          </a:xfrm>
          <a:prstGeom prst="rect">
            <a:avLst/>
          </a:prstGeom>
          <a:noFill/>
          <a:ln>
            <a:noFill/>
          </a:ln>
        </p:spPr>
        <p:txBody>
          <a:bodyPr lIns="0" tIns="0" rIns="0" bIns="0" anchor="b"/>
          <a:lstStyle/>
          <a:p>
            <a:pPr>
              <a:lnSpc>
                <a:spcPct val="100000"/>
              </a:lnSpc>
            </a:pPr>
            <a:r>
              <a:rPr lang="en-US" sz="3600" b="1" strike="noStrike" cap="all" spc="698">
                <a:solidFill>
                  <a:srgbClr val="000000"/>
                </a:solidFill>
                <a:latin typeface="Avenir Next LT Pro"/>
              </a:rPr>
              <a:t>Type casting &amp; conversion</a:t>
            </a:r>
            <a:endParaRPr lang="en-US" sz="3600" b="0" strike="noStrike" spc="-1">
              <a:solidFill>
                <a:srgbClr val="000000"/>
              </a:solidFill>
              <a:latin typeface="Avenir Next LT Pro Light"/>
            </a:endParaRPr>
          </a:p>
        </p:txBody>
      </p:sp>
      <p:sp>
        <p:nvSpPr>
          <p:cNvPr id="247" name="TextShape 2"/>
          <p:cNvSpPr txBox="1"/>
          <p:nvPr/>
        </p:nvSpPr>
        <p:spPr>
          <a:xfrm>
            <a:off x="1371600" y="2112120"/>
            <a:ext cx="10240920" cy="3958920"/>
          </a:xfrm>
          <a:prstGeom prst="rect">
            <a:avLst/>
          </a:prstGeom>
          <a:noFill/>
          <a:ln>
            <a:noFill/>
          </a:ln>
        </p:spPr>
        <p:txBody>
          <a:bodyPr lIns="0" tIns="0" rIns="0" bIns="0">
            <a:normAutofit/>
          </a:bodyPr>
          <a:lstStyle/>
          <a:p>
            <a:pPr marL="228600" indent="-228240">
              <a:lnSpc>
                <a:spcPct val="120000"/>
              </a:lnSpc>
              <a:spcBef>
                <a:spcPts val="1001"/>
              </a:spcBef>
              <a:buClr>
                <a:srgbClr val="000000"/>
              </a:buClr>
              <a:buFont typeface="Arial"/>
              <a:buChar char="•"/>
            </a:pPr>
            <a:r>
              <a:rPr lang="en-US" sz="2000" b="0" strike="noStrike" spc="-1">
                <a:solidFill>
                  <a:srgbClr val="000000"/>
                </a:solidFill>
                <a:latin typeface="Avenir Next LT Pro Light"/>
                <a:ea typeface="Avenir Next LT Pro Light"/>
              </a:rPr>
              <a:t>Assigning a value of one type to a variable of another type is known as Type Casting.</a:t>
            </a:r>
            <a:endParaRPr lang="en-US" sz="2000" b="0" strike="noStrike" spc="-1">
              <a:solidFill>
                <a:srgbClr val="000000"/>
              </a:solidFill>
              <a:latin typeface="Avenir Next LT Pro Light"/>
            </a:endParaRPr>
          </a:p>
          <a:p>
            <a:pPr>
              <a:lnSpc>
                <a:spcPct val="120000"/>
              </a:lnSpc>
              <a:spcBef>
                <a:spcPts val="1001"/>
              </a:spcBef>
            </a:pPr>
            <a:r>
              <a:rPr lang="en-US" sz="2000" b="0" strike="noStrike" spc="-1">
                <a:solidFill>
                  <a:srgbClr val="000000"/>
                </a:solidFill>
                <a:latin typeface="Avenir Next LT Pro Light"/>
                <a:ea typeface="Avenir Next LT Pro Light"/>
              </a:rPr>
              <a:t>    Example  </a:t>
            </a:r>
            <a:endParaRPr lang="en-US" sz="2000" b="0" strike="noStrike" spc="-1">
              <a:solidFill>
                <a:srgbClr val="000000"/>
              </a:solidFill>
              <a:latin typeface="Avenir Next LT Pro Light"/>
            </a:endParaRPr>
          </a:p>
          <a:p>
            <a:pPr marL="457200">
              <a:lnSpc>
                <a:spcPct val="120000"/>
              </a:lnSpc>
              <a:spcBef>
                <a:spcPts val="499"/>
              </a:spcBef>
            </a:pPr>
            <a:r>
              <a:rPr lang="en-US" sz="2000" b="0" strike="noStrike" spc="-1">
                <a:solidFill>
                  <a:srgbClr val="000000"/>
                </a:solidFill>
                <a:latin typeface="Avenir Next LT Pro Light"/>
                <a:ea typeface="Avenir Next LT Pro Light"/>
              </a:rPr>
              <a:t>   int  x = 10;</a:t>
            </a:r>
            <a:endParaRPr lang="en-US" sz="2000" b="0" strike="noStrike" spc="-1">
              <a:solidFill>
                <a:srgbClr val="000000"/>
              </a:solidFill>
              <a:latin typeface="Avenir Next LT Pro Light"/>
            </a:endParaRPr>
          </a:p>
          <a:p>
            <a:pPr marL="457200">
              <a:lnSpc>
                <a:spcPct val="120000"/>
              </a:lnSpc>
              <a:spcBef>
                <a:spcPts val="499"/>
              </a:spcBef>
            </a:pPr>
            <a:r>
              <a:rPr lang="en-US" sz="2000" b="0" strike="noStrike" spc="-1">
                <a:solidFill>
                  <a:srgbClr val="000000"/>
                </a:solidFill>
                <a:latin typeface="Avenir Next LT Pro Light"/>
                <a:ea typeface="Avenir Next LT Pro Light"/>
              </a:rPr>
              <a:t>   byte  y = (byte) x;  </a:t>
            </a:r>
            <a:endParaRPr lang="en-US" sz="2000" b="0" strike="noStrike" spc="-1">
              <a:solidFill>
                <a:srgbClr val="000000"/>
              </a:solidFill>
              <a:latin typeface="Avenir Next LT Pro Light"/>
            </a:endParaRPr>
          </a:p>
          <a:p>
            <a:pPr marL="228600" indent="-228240">
              <a:lnSpc>
                <a:spcPct val="120000"/>
              </a:lnSpc>
              <a:spcBef>
                <a:spcPts val="1001"/>
              </a:spcBef>
              <a:buClr>
                <a:srgbClr val="000000"/>
              </a:buClr>
              <a:buFont typeface="Arial"/>
              <a:buChar char="•"/>
            </a:pPr>
            <a:r>
              <a:rPr lang="en-US" sz="2000" b="0" strike="noStrike" spc="-1">
                <a:solidFill>
                  <a:srgbClr val="000000"/>
                </a:solidFill>
                <a:latin typeface="Avenir Next LT Pro Light"/>
                <a:ea typeface="Avenir Next LT Pro Light"/>
              </a:rPr>
              <a:t>In Java, type casting is classified into two types: </a:t>
            </a:r>
            <a:endParaRPr lang="en-US" sz="2000" b="0" strike="noStrike" spc="-1">
              <a:solidFill>
                <a:srgbClr val="000000"/>
              </a:solidFill>
              <a:latin typeface="Avenir Next LT Pro Light"/>
            </a:endParaRPr>
          </a:p>
          <a:p>
            <a:pPr marL="685800" lvl="1" indent="-228240">
              <a:lnSpc>
                <a:spcPct val="120000"/>
              </a:lnSpc>
              <a:spcBef>
                <a:spcPts val="499"/>
              </a:spcBef>
              <a:buClr>
                <a:srgbClr val="000000"/>
              </a:buClr>
              <a:buFont typeface="Arial"/>
              <a:buChar char="•"/>
            </a:pPr>
            <a:r>
              <a:rPr lang="en-US" sz="2000" b="0" strike="noStrike" spc="-1">
                <a:solidFill>
                  <a:srgbClr val="000000"/>
                </a:solidFill>
                <a:latin typeface="Avenir Next LT Pro Light"/>
                <a:ea typeface="Avenir Next LT Pro Light"/>
              </a:rPr>
              <a:t>Widening Conversion or Implicit Type Casting</a:t>
            </a:r>
            <a:endParaRPr lang="en-US" sz="2000" b="0" strike="noStrike" spc="-1">
              <a:solidFill>
                <a:srgbClr val="000000"/>
              </a:solidFill>
              <a:latin typeface="Avenir Next LT Pro Light"/>
            </a:endParaRPr>
          </a:p>
          <a:p>
            <a:pPr marL="685800" lvl="1" indent="-228240">
              <a:lnSpc>
                <a:spcPct val="120000"/>
              </a:lnSpc>
              <a:spcBef>
                <a:spcPts val="499"/>
              </a:spcBef>
              <a:buClr>
                <a:srgbClr val="000000"/>
              </a:buClr>
              <a:buFont typeface="Arial"/>
              <a:buChar char="•"/>
            </a:pPr>
            <a:r>
              <a:rPr lang="en-US" sz="2000" b="0" strike="noStrike" spc="-1">
                <a:solidFill>
                  <a:srgbClr val="000000"/>
                </a:solidFill>
                <a:latin typeface="Avenir Next LT Pro Light"/>
                <a:ea typeface="Avenir Next LT Pro Light"/>
              </a:rPr>
              <a:t>Narrowing Conversion or Explicit Type Casting</a:t>
            </a:r>
            <a:endParaRPr lang="en-US" sz="2000" b="0" strike="noStrike" spc="-1">
              <a:solidFill>
                <a:srgbClr val="000000"/>
              </a:solidFill>
              <a:latin typeface="Avenir Next LT Pro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TextShape 1"/>
          <p:cNvSpPr txBox="1"/>
          <p:nvPr/>
        </p:nvSpPr>
        <p:spPr>
          <a:xfrm>
            <a:off x="1371600" y="795600"/>
            <a:ext cx="10240920" cy="911520"/>
          </a:xfrm>
          <a:prstGeom prst="rect">
            <a:avLst/>
          </a:prstGeom>
          <a:noFill/>
          <a:ln>
            <a:noFill/>
          </a:ln>
        </p:spPr>
        <p:txBody>
          <a:bodyPr lIns="0" tIns="0" rIns="0" bIns="0" anchor="b"/>
          <a:lstStyle/>
          <a:p>
            <a:pPr>
              <a:lnSpc>
                <a:spcPct val="100000"/>
              </a:lnSpc>
            </a:pPr>
            <a:r>
              <a:rPr lang="en-US" sz="3600" b="1" strike="noStrike" cap="all" spc="698">
                <a:solidFill>
                  <a:srgbClr val="000000"/>
                </a:solidFill>
                <a:latin typeface="Avenir Next LT Pro"/>
              </a:rPr>
              <a:t>Widening conversion</a:t>
            </a:r>
            <a:endParaRPr lang="en-US" sz="3600" b="0" strike="noStrike" spc="-1">
              <a:solidFill>
                <a:srgbClr val="000000"/>
              </a:solidFill>
              <a:latin typeface="Avenir Next LT Pro Light"/>
            </a:endParaRPr>
          </a:p>
        </p:txBody>
      </p:sp>
      <p:sp>
        <p:nvSpPr>
          <p:cNvPr id="249" name="TextShape 2"/>
          <p:cNvSpPr txBox="1"/>
          <p:nvPr/>
        </p:nvSpPr>
        <p:spPr>
          <a:xfrm>
            <a:off x="1371600" y="2112120"/>
            <a:ext cx="10240920" cy="3958920"/>
          </a:xfrm>
          <a:prstGeom prst="rect">
            <a:avLst/>
          </a:prstGeom>
          <a:noFill/>
          <a:ln>
            <a:noFill/>
          </a:ln>
        </p:spPr>
        <p:txBody>
          <a:bodyPr lIns="0" tIns="0" rIns="0" bIns="0">
            <a:normAutofit/>
          </a:bodyPr>
          <a:lstStyle/>
          <a:p>
            <a:pPr marL="228600" indent="-228240">
              <a:lnSpc>
                <a:spcPct val="120000"/>
              </a:lnSpc>
              <a:spcBef>
                <a:spcPts val="1001"/>
              </a:spcBef>
              <a:buClr>
                <a:srgbClr val="000000"/>
              </a:buClr>
              <a:buFont typeface="Arial"/>
              <a:buChar char="•"/>
            </a:pPr>
            <a:r>
              <a:rPr lang="en-US" sz="2000" b="0" strike="noStrike" spc="-1">
                <a:solidFill>
                  <a:srgbClr val="000000"/>
                </a:solidFill>
                <a:latin typeface="Avenir Next LT Pro Light"/>
                <a:ea typeface="Avenir Next LT Pro Light"/>
              </a:rPr>
              <a:t>When one type of data is assigned to another type of variable, an automatic type conversion will take place if the following two conditions are met:</a:t>
            </a:r>
            <a:endParaRPr lang="en-US" sz="2000" b="0" strike="noStrike" spc="-1">
              <a:solidFill>
                <a:srgbClr val="000000"/>
              </a:solidFill>
              <a:latin typeface="Avenir Next LT Pro Light"/>
            </a:endParaRPr>
          </a:p>
          <a:p>
            <a:pPr marL="228600" indent="-228240">
              <a:lnSpc>
                <a:spcPct val="120000"/>
              </a:lnSpc>
              <a:spcBef>
                <a:spcPts val="1001"/>
              </a:spcBef>
              <a:buClr>
                <a:srgbClr val="000000"/>
              </a:buClr>
              <a:buFont typeface="Arial"/>
              <a:buChar char="•"/>
            </a:pPr>
            <a:r>
              <a:rPr lang="en-US" sz="2000" b="0" strike="noStrike" spc="-1">
                <a:solidFill>
                  <a:srgbClr val="000000"/>
                </a:solidFill>
                <a:latin typeface="Avenir Next LT Pro Light"/>
                <a:ea typeface="Avenir Next LT Pro Light"/>
              </a:rPr>
              <a:t>The two types are compatible.</a:t>
            </a:r>
            <a:endParaRPr lang="en-US" sz="2000" b="0" strike="noStrike" spc="-1">
              <a:solidFill>
                <a:srgbClr val="000000"/>
              </a:solidFill>
              <a:latin typeface="Avenir Next LT Pro Light"/>
            </a:endParaRPr>
          </a:p>
          <a:p>
            <a:pPr marL="228600" indent="-228240">
              <a:lnSpc>
                <a:spcPct val="120000"/>
              </a:lnSpc>
              <a:spcBef>
                <a:spcPts val="1001"/>
              </a:spcBef>
              <a:buClr>
                <a:srgbClr val="000000"/>
              </a:buClr>
              <a:buFont typeface="Arial"/>
              <a:buChar char="•"/>
            </a:pPr>
            <a:r>
              <a:rPr lang="en-US" sz="2000" b="0" strike="noStrike" spc="-1">
                <a:solidFill>
                  <a:srgbClr val="000000"/>
                </a:solidFill>
                <a:latin typeface="Avenir Next LT Pro Light"/>
                <a:ea typeface="Avenir Next LT Pro Light"/>
              </a:rPr>
              <a:t>The destination type is larger than the source type.</a:t>
            </a:r>
            <a:endParaRPr lang="en-US" sz="2000" b="0" strike="noStrike" spc="-1">
              <a:solidFill>
                <a:srgbClr val="000000"/>
              </a:solidFill>
              <a:latin typeface="Avenir Next LT Pro Light"/>
            </a:endParaRPr>
          </a:p>
          <a:p>
            <a:pPr marL="228600" indent="-228240">
              <a:lnSpc>
                <a:spcPct val="120000"/>
              </a:lnSpc>
              <a:spcBef>
                <a:spcPts val="1001"/>
              </a:spcBef>
              <a:buClr>
                <a:srgbClr val="000000"/>
              </a:buClr>
              <a:buFont typeface="Arial"/>
              <a:buChar char="•"/>
            </a:pPr>
            <a:r>
              <a:rPr lang="en-US" sz="2000" b="0" strike="noStrike" spc="-1">
                <a:solidFill>
                  <a:srgbClr val="000000"/>
                </a:solidFill>
                <a:latin typeface="Avenir Next LT Pro Light"/>
                <a:ea typeface="Avenir Next LT Pro Light"/>
              </a:rPr>
              <a:t>Widening Conversion: it takes place when two types are compatible</a:t>
            </a:r>
            <a:endParaRPr lang="en-US" sz="2000" b="0" strike="noStrike" spc="-1">
              <a:solidFill>
                <a:srgbClr val="000000"/>
              </a:solidFill>
              <a:latin typeface="Avenir Next LT Pro Light"/>
            </a:endParaRPr>
          </a:p>
          <a:p>
            <a:pPr marL="228600" indent="-228240">
              <a:lnSpc>
                <a:spcPct val="120000"/>
              </a:lnSpc>
              <a:spcBef>
                <a:spcPts val="1001"/>
              </a:spcBef>
              <a:buClr>
                <a:srgbClr val="000000"/>
              </a:buClr>
              <a:buFont typeface="Arial"/>
              <a:buChar char="•"/>
            </a:pPr>
            <a:r>
              <a:rPr lang="en-US" sz="2000" b="0" strike="noStrike" spc="-1">
                <a:solidFill>
                  <a:srgbClr val="000000"/>
                </a:solidFill>
                <a:latin typeface="Avenir Next LT Pro Light"/>
                <a:ea typeface="Avenir Next LT Pro Light"/>
              </a:rPr>
              <a:t>e.g. byte value assigned to int type.</a:t>
            </a:r>
            <a:endParaRPr lang="en-US" sz="2000" b="0" strike="noStrike" spc="-1">
              <a:solidFill>
                <a:srgbClr val="000000"/>
              </a:solidFill>
              <a:latin typeface="Avenir Next LT Pro Light"/>
            </a:endParaRPr>
          </a:p>
          <a:p>
            <a:pPr marL="228600" indent="-228240">
              <a:lnSpc>
                <a:spcPct val="120000"/>
              </a:lnSpc>
              <a:spcBef>
                <a:spcPts val="1001"/>
              </a:spcBef>
              <a:buClr>
                <a:srgbClr val="000000"/>
              </a:buClr>
              <a:buFont typeface="Arial"/>
              <a:buChar char="•"/>
            </a:pPr>
            <a:r>
              <a:rPr lang="en-US" sz="2000" b="0" strike="noStrike" spc="-1">
                <a:solidFill>
                  <a:srgbClr val="000000"/>
                </a:solidFill>
                <a:latin typeface="Avenir Next LT Pro Light"/>
                <a:ea typeface="Avenir Next LT Pro Light"/>
              </a:rPr>
              <a:t>There are no automatic conversions from the numeric types to char or boolean.</a:t>
            </a:r>
            <a:endParaRPr lang="en-US" sz="2000" b="0" strike="noStrike" spc="-1">
              <a:solidFill>
                <a:srgbClr val="000000"/>
              </a:solidFill>
              <a:latin typeface="Avenir Next LT Pro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extShape 1"/>
          <p:cNvSpPr txBox="1"/>
          <p:nvPr/>
        </p:nvSpPr>
        <p:spPr>
          <a:xfrm>
            <a:off x="1371600" y="795600"/>
            <a:ext cx="10240920" cy="911520"/>
          </a:xfrm>
          <a:prstGeom prst="rect">
            <a:avLst/>
          </a:prstGeom>
          <a:noFill/>
          <a:ln>
            <a:noFill/>
          </a:ln>
        </p:spPr>
        <p:txBody>
          <a:bodyPr lIns="0" tIns="0" rIns="0" bIns="0" anchor="b"/>
          <a:lstStyle/>
          <a:p>
            <a:pPr>
              <a:lnSpc>
                <a:spcPct val="100000"/>
              </a:lnSpc>
            </a:pPr>
            <a:r>
              <a:rPr lang="en-US" sz="3600" b="1" strike="noStrike" cap="all" spc="698">
                <a:solidFill>
                  <a:srgbClr val="000000"/>
                </a:solidFill>
                <a:latin typeface="Avenir Next LT Pro"/>
              </a:rPr>
              <a:t>Narrowing conversion</a:t>
            </a:r>
            <a:endParaRPr lang="en-US" sz="3600" b="0" strike="noStrike" spc="-1">
              <a:solidFill>
                <a:srgbClr val="000000"/>
              </a:solidFill>
              <a:latin typeface="Avenir Next LT Pro Light"/>
            </a:endParaRPr>
          </a:p>
        </p:txBody>
      </p:sp>
      <p:sp>
        <p:nvSpPr>
          <p:cNvPr id="251" name="TextShape 2"/>
          <p:cNvSpPr txBox="1"/>
          <p:nvPr/>
        </p:nvSpPr>
        <p:spPr>
          <a:xfrm>
            <a:off x="1371600" y="2112120"/>
            <a:ext cx="10240920" cy="3958920"/>
          </a:xfrm>
          <a:prstGeom prst="rect">
            <a:avLst/>
          </a:prstGeom>
          <a:noFill/>
          <a:ln>
            <a:noFill/>
          </a:ln>
        </p:spPr>
        <p:txBody>
          <a:bodyPr lIns="0" tIns="0" rIns="0" bIns="0">
            <a:normAutofit/>
          </a:bodyPr>
          <a:lstStyle/>
          <a:p>
            <a:pPr marL="228600" indent="-228240">
              <a:lnSpc>
                <a:spcPct val="120000"/>
              </a:lnSpc>
              <a:spcBef>
                <a:spcPts val="1001"/>
              </a:spcBef>
              <a:buClr>
                <a:srgbClr val="000000"/>
              </a:buClr>
              <a:buFont typeface="Arial"/>
              <a:buChar char="•"/>
            </a:pPr>
            <a:r>
              <a:rPr lang="en-US" sz="2000" b="0" strike="noStrike" spc="-1">
                <a:solidFill>
                  <a:srgbClr val="000000"/>
                </a:solidFill>
                <a:latin typeface="Avenir Next LT Pro Light"/>
                <a:ea typeface="Avenir Next LT Pro Light"/>
              </a:rPr>
              <a:t>A cast is simply an explicit type conversion.</a:t>
            </a:r>
            <a:endParaRPr lang="en-US" sz="2000" b="0" strike="noStrike" spc="-1">
              <a:solidFill>
                <a:srgbClr val="000000"/>
              </a:solidFill>
              <a:latin typeface="Avenir Next LT Pro Light"/>
            </a:endParaRPr>
          </a:p>
          <a:p>
            <a:pPr marL="228600" indent="-228240">
              <a:lnSpc>
                <a:spcPct val="120000"/>
              </a:lnSpc>
              <a:spcBef>
                <a:spcPts val="1001"/>
              </a:spcBef>
              <a:buClr>
                <a:srgbClr val="000000"/>
              </a:buClr>
              <a:buFont typeface="Arial"/>
              <a:buChar char="•"/>
            </a:pPr>
            <a:r>
              <a:rPr lang="en-US" sz="2000" b="0" strike="noStrike" spc="-1">
                <a:solidFill>
                  <a:srgbClr val="000000"/>
                </a:solidFill>
                <a:latin typeface="Avenir Next LT Pro Light"/>
                <a:ea typeface="Avenir Next LT Pro Light"/>
              </a:rPr>
              <a:t>Narrowing conversion takes place when a value of larger data type is assigned to the variable of smaller data type.</a:t>
            </a:r>
            <a:endParaRPr lang="en-US" sz="2000" b="0" strike="noStrike" spc="-1">
              <a:solidFill>
                <a:srgbClr val="000000"/>
              </a:solidFill>
              <a:latin typeface="Avenir Next LT Pro Light"/>
            </a:endParaRPr>
          </a:p>
          <a:p>
            <a:pPr marL="228600" indent="-228240">
              <a:lnSpc>
                <a:spcPct val="120000"/>
              </a:lnSpc>
              <a:spcBef>
                <a:spcPts val="1001"/>
              </a:spcBef>
              <a:buClr>
                <a:srgbClr val="000000"/>
              </a:buClr>
              <a:buFont typeface="Arial"/>
              <a:buChar char="•"/>
            </a:pPr>
            <a:r>
              <a:rPr lang="en-US" sz="2000" b="0" strike="noStrike" spc="-1">
                <a:solidFill>
                  <a:srgbClr val="000000"/>
                </a:solidFill>
                <a:latin typeface="Avenir Next LT Pro Light"/>
                <a:ea typeface="Avenir Next LT Pro Light"/>
              </a:rPr>
              <a:t>Example: An int value to a byte variable.</a:t>
            </a:r>
            <a:endParaRPr lang="en-US" sz="2000" b="0" strike="noStrike" spc="-1">
              <a:solidFill>
                <a:srgbClr val="000000"/>
              </a:solidFill>
              <a:latin typeface="Avenir Next LT Pro 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2"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53" name="CustomShape 2"/>
          <p:cNvSpPr/>
          <p:nvPr/>
        </p:nvSpPr>
        <p:spPr>
          <a:xfrm>
            <a:off x="-11160" y="5257440"/>
            <a:ext cx="12202920" cy="1599840"/>
          </a:xfrm>
          <a:prstGeom prst="rect">
            <a:avLst/>
          </a:prstGeom>
          <a:gradFill rotWithShape="0">
            <a:gsLst>
              <a:gs pos="0">
                <a:schemeClr val="accent5">
                  <a:alpha val="83000"/>
                </a:schemeClr>
              </a:gs>
              <a:gs pos="100000">
                <a:schemeClr val="accent6"/>
              </a:gs>
            </a:gsLst>
            <a:lin ang="15600000"/>
          </a:gradFill>
          <a:ln>
            <a:noFill/>
          </a:ln>
        </p:spPr>
        <p:style>
          <a:lnRef idx="2">
            <a:schemeClr val="accent1">
              <a:shade val="50000"/>
            </a:schemeClr>
          </a:lnRef>
          <a:fillRef idx="1">
            <a:schemeClr val="accent1"/>
          </a:fillRef>
          <a:effectRef idx="0">
            <a:schemeClr val="accent1"/>
          </a:effectRef>
          <a:fontRef idx="minor"/>
        </p:style>
      </p:sp>
      <p:sp>
        <p:nvSpPr>
          <p:cNvPr id="254" name="CustomShape 3"/>
          <p:cNvSpPr/>
          <p:nvPr/>
        </p:nvSpPr>
        <p:spPr>
          <a:xfrm>
            <a:off x="4073400" y="5256720"/>
            <a:ext cx="8118360" cy="1594080"/>
          </a:xfrm>
          <a:prstGeom prst="rect">
            <a:avLst/>
          </a:prstGeom>
          <a:gradFill rotWithShape="0">
            <a:gsLst>
              <a:gs pos="22000">
                <a:schemeClr val="accent2">
                  <a:alpha val="0"/>
                </a:schemeClr>
              </a:gs>
              <a:gs pos="99000">
                <a:schemeClr val="accent2">
                  <a:alpha val="50000"/>
                </a:schemeClr>
              </a:gs>
            </a:gsLst>
            <a:lin ang="18600000"/>
          </a:gradFill>
          <a:ln>
            <a:noFill/>
          </a:ln>
        </p:spPr>
        <p:style>
          <a:lnRef idx="2">
            <a:schemeClr val="accent1">
              <a:shade val="50000"/>
            </a:schemeClr>
          </a:lnRef>
          <a:fillRef idx="1">
            <a:schemeClr val="accent1"/>
          </a:fillRef>
          <a:effectRef idx="0">
            <a:schemeClr val="accent1"/>
          </a:effectRef>
          <a:fontRef idx="minor"/>
        </p:style>
      </p:sp>
      <p:sp>
        <p:nvSpPr>
          <p:cNvPr id="255" name="CustomShape 4"/>
          <p:cNvSpPr/>
          <p:nvPr/>
        </p:nvSpPr>
        <p:spPr>
          <a:xfrm rot="16200000">
            <a:off x="8476920" y="4348080"/>
            <a:ext cx="1602720" cy="3416040"/>
          </a:xfrm>
          <a:prstGeom prst="rect">
            <a:avLst/>
          </a:prstGeom>
          <a:gradFill rotWithShape="0">
            <a:gsLst>
              <a:gs pos="45000">
                <a:schemeClr val="accent4">
                  <a:alpha val="0"/>
                </a:schemeClr>
              </a:gs>
              <a:gs pos="99000">
                <a:schemeClr val="accent6">
                  <a:alpha val="33000"/>
                </a:schemeClr>
              </a:gs>
            </a:gsLst>
            <a:lin ang="9600000"/>
          </a:gradFill>
          <a:ln>
            <a:noFill/>
          </a:ln>
        </p:spPr>
        <p:style>
          <a:lnRef idx="2">
            <a:schemeClr val="accent1">
              <a:shade val="50000"/>
            </a:schemeClr>
          </a:lnRef>
          <a:fillRef idx="1">
            <a:schemeClr val="accent1"/>
          </a:fillRef>
          <a:effectRef idx="0">
            <a:schemeClr val="accent1"/>
          </a:effectRef>
          <a:fontRef idx="minor"/>
        </p:style>
      </p:sp>
      <p:sp>
        <p:nvSpPr>
          <p:cNvPr id="256" name="CustomShape 5"/>
          <p:cNvSpPr/>
          <p:nvPr/>
        </p:nvSpPr>
        <p:spPr>
          <a:xfrm rot="10800000">
            <a:off x="12203280" y="6400800"/>
            <a:ext cx="10451520" cy="1146240"/>
          </a:xfrm>
          <a:prstGeom prst="rect">
            <a:avLst/>
          </a:prstGeom>
          <a:gradFill rotWithShape="0">
            <a:gsLst>
              <a:gs pos="0">
                <a:schemeClr val="accent5">
                  <a:alpha val="30000"/>
                </a:schemeClr>
              </a:gs>
              <a:gs pos="99000">
                <a:schemeClr val="accent5">
                  <a:alpha val="0"/>
                </a:schemeClr>
              </a:gs>
            </a:gsLst>
            <a:lin ang="19800000"/>
          </a:gradFill>
          <a:ln>
            <a:noFill/>
          </a:ln>
        </p:spPr>
        <p:style>
          <a:lnRef idx="2">
            <a:schemeClr val="accent1">
              <a:shade val="50000"/>
            </a:schemeClr>
          </a:lnRef>
          <a:fillRef idx="1">
            <a:schemeClr val="accent1"/>
          </a:fillRef>
          <a:effectRef idx="0">
            <a:schemeClr val="accent1"/>
          </a:effectRef>
          <a:fontRef idx="minor"/>
        </p:style>
      </p:sp>
      <p:sp>
        <p:nvSpPr>
          <p:cNvPr id="257" name="CustomShape 6"/>
          <p:cNvSpPr/>
          <p:nvPr/>
        </p:nvSpPr>
        <p:spPr>
          <a:xfrm>
            <a:off x="-11160" y="5260680"/>
            <a:ext cx="7198920" cy="1596600"/>
          </a:xfrm>
          <a:prstGeom prst="rect">
            <a:avLst/>
          </a:prstGeom>
          <a:gradFill rotWithShape="0">
            <a:gsLst>
              <a:gs pos="0">
                <a:schemeClr val="accent5">
                  <a:alpha val="21000"/>
                </a:schemeClr>
              </a:gs>
              <a:gs pos="99000">
                <a:schemeClr val="accent5">
                  <a:alpha val="0"/>
                </a:schemeClr>
              </a:gs>
            </a:gsLst>
            <a:lin ang="9600000"/>
          </a:gradFill>
          <a:ln>
            <a:noFill/>
          </a:ln>
        </p:spPr>
        <p:style>
          <a:lnRef idx="2">
            <a:schemeClr val="accent1">
              <a:shade val="50000"/>
            </a:schemeClr>
          </a:lnRef>
          <a:fillRef idx="1">
            <a:schemeClr val="accent1"/>
          </a:fillRef>
          <a:effectRef idx="0">
            <a:schemeClr val="accent1"/>
          </a:effectRef>
          <a:fontRef idx="minor"/>
        </p:style>
      </p:sp>
      <p:sp>
        <p:nvSpPr>
          <p:cNvPr id="258" name="CustomShape 7"/>
          <p:cNvSpPr/>
          <p:nvPr/>
        </p:nvSpPr>
        <p:spPr>
          <a:xfrm rot="16200000">
            <a:off x="2982240" y="2274120"/>
            <a:ext cx="1594080" cy="7581240"/>
          </a:xfrm>
          <a:prstGeom prst="rect">
            <a:avLst/>
          </a:prstGeom>
          <a:gradFill rotWithShape="0">
            <a:gsLst>
              <a:gs pos="16000">
                <a:schemeClr val="accent4">
                  <a:alpha val="0"/>
                </a:schemeClr>
              </a:gs>
              <a:gs pos="99000">
                <a:schemeClr val="accent4">
                  <a:alpha val="39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259" name="TextShape 8"/>
          <p:cNvSpPr txBox="1"/>
          <p:nvPr/>
        </p:nvSpPr>
        <p:spPr>
          <a:xfrm>
            <a:off x="1080000" y="5605560"/>
            <a:ext cx="9906480" cy="801720"/>
          </a:xfrm>
          <a:prstGeom prst="rect">
            <a:avLst/>
          </a:prstGeom>
          <a:noFill/>
          <a:ln>
            <a:noFill/>
          </a:ln>
        </p:spPr>
        <p:txBody>
          <a:bodyPr lIns="0" tIns="0" rIns="0" bIns="0" anchor="ctr">
            <a:normAutofit/>
          </a:bodyPr>
          <a:lstStyle/>
          <a:p>
            <a:pPr>
              <a:lnSpc>
                <a:spcPct val="100000"/>
              </a:lnSpc>
            </a:pPr>
            <a:r>
              <a:rPr lang="en-US" sz="3200" b="1" strike="noStrike" cap="all" spc="749">
                <a:solidFill>
                  <a:srgbClr val="FFFFFF"/>
                </a:solidFill>
                <a:latin typeface="Avenir Next LT Pro"/>
              </a:rPr>
              <a:t>example</a:t>
            </a:r>
            <a:endParaRPr lang="en-US" sz="3200" b="0" strike="noStrike" spc="-1">
              <a:solidFill>
                <a:srgbClr val="000000"/>
              </a:solidFill>
              <a:latin typeface="Avenir Next LT Pro Light"/>
            </a:endParaRPr>
          </a:p>
        </p:txBody>
      </p:sp>
      <p:pic>
        <p:nvPicPr>
          <p:cNvPr id="260" name="Picture 4"/>
          <p:cNvPicPr/>
          <p:nvPr/>
        </p:nvPicPr>
        <p:blipFill>
          <a:blip r:embed="rId2"/>
          <a:stretch/>
        </p:blipFill>
        <p:spPr>
          <a:xfrm>
            <a:off x="1588680" y="601560"/>
            <a:ext cx="9018000" cy="5004720"/>
          </a:xfrm>
          <a:prstGeom prst="rect">
            <a:avLst/>
          </a:prstGeom>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TextShape 1"/>
          <p:cNvSpPr txBox="1"/>
          <p:nvPr/>
        </p:nvSpPr>
        <p:spPr>
          <a:xfrm>
            <a:off x="1371600" y="795600"/>
            <a:ext cx="10240920" cy="911520"/>
          </a:xfrm>
          <a:prstGeom prst="rect">
            <a:avLst/>
          </a:prstGeom>
          <a:noFill/>
          <a:ln>
            <a:noFill/>
          </a:ln>
        </p:spPr>
        <p:txBody>
          <a:bodyPr lIns="0" tIns="0" rIns="0" bIns="0" anchor="b"/>
          <a:lstStyle/>
          <a:p>
            <a:pPr>
              <a:lnSpc>
                <a:spcPct val="100000"/>
              </a:lnSpc>
            </a:pPr>
            <a:r>
              <a:rPr lang="en-US" sz="3600" b="1" strike="noStrike" cap="all" spc="698">
                <a:solidFill>
                  <a:srgbClr val="000000"/>
                </a:solidFill>
                <a:latin typeface="Avenir Next LT Pro"/>
              </a:rPr>
              <a:t>Automatic type promotion</a:t>
            </a:r>
            <a:endParaRPr lang="en-US" sz="3600" b="0" strike="noStrike" spc="-1">
              <a:solidFill>
                <a:srgbClr val="000000"/>
              </a:solidFill>
              <a:latin typeface="Avenir Next LT Pro Light"/>
            </a:endParaRPr>
          </a:p>
        </p:txBody>
      </p:sp>
      <p:sp>
        <p:nvSpPr>
          <p:cNvPr id="262" name="TextShape 2"/>
          <p:cNvSpPr txBox="1"/>
          <p:nvPr/>
        </p:nvSpPr>
        <p:spPr>
          <a:xfrm>
            <a:off x="1371600" y="2112120"/>
            <a:ext cx="10240920" cy="3958920"/>
          </a:xfrm>
          <a:prstGeom prst="rect">
            <a:avLst/>
          </a:prstGeom>
          <a:noFill/>
          <a:ln>
            <a:noFill/>
          </a:ln>
        </p:spPr>
        <p:txBody>
          <a:bodyPr lIns="0" tIns="0" rIns="0" bIns="0">
            <a:normAutofit/>
          </a:bodyPr>
          <a:lstStyle/>
          <a:p>
            <a:pPr marL="228600" indent="-228240">
              <a:lnSpc>
                <a:spcPct val="120000"/>
              </a:lnSpc>
              <a:spcBef>
                <a:spcPts val="1001"/>
              </a:spcBef>
              <a:buClr>
                <a:srgbClr val="000000"/>
              </a:buClr>
              <a:buFont typeface="Arial"/>
              <a:buChar char="•"/>
            </a:pPr>
            <a:r>
              <a:rPr lang="en-US" sz="2000" b="0" strike="noStrike" spc="-1">
                <a:solidFill>
                  <a:srgbClr val="000000"/>
                </a:solidFill>
                <a:latin typeface="Avenir Next LT Pro Light"/>
                <a:ea typeface="Avenir Next LT Pro Light"/>
              </a:rPr>
              <a:t>Why Automatic type promotion takes place?</a:t>
            </a:r>
            <a:endParaRPr lang="en-US" sz="2000" b="0" strike="noStrike" spc="-1">
              <a:solidFill>
                <a:srgbClr val="000000"/>
              </a:solidFill>
              <a:latin typeface="Avenir Next LT Pro Light"/>
            </a:endParaRPr>
          </a:p>
          <a:p>
            <a:pPr marL="228600" indent="-228240">
              <a:lnSpc>
                <a:spcPct val="120000"/>
              </a:lnSpc>
              <a:spcBef>
                <a:spcPts val="1001"/>
              </a:spcBef>
              <a:buClr>
                <a:srgbClr val="000000"/>
              </a:buClr>
              <a:buFont typeface="Arial"/>
              <a:buChar char="•"/>
            </a:pPr>
            <a:r>
              <a:rPr lang="en-US" sz="2000" b="0" strike="noStrike" spc="-1">
                <a:solidFill>
                  <a:srgbClr val="000000"/>
                </a:solidFill>
                <a:latin typeface="Avenir Next LT Pro Light"/>
                <a:ea typeface="Avenir Next LT Pro Light"/>
              </a:rPr>
              <a:t>Consider the following example.</a:t>
            </a:r>
            <a:endParaRPr lang="en-US" sz="2000" b="0" strike="noStrike" spc="-1">
              <a:solidFill>
                <a:srgbClr val="000000"/>
              </a:solidFill>
              <a:latin typeface="Avenir Next LT Pro Light"/>
            </a:endParaRPr>
          </a:p>
          <a:p>
            <a:pPr>
              <a:lnSpc>
                <a:spcPct val="120000"/>
              </a:lnSpc>
              <a:spcBef>
                <a:spcPts val="1001"/>
              </a:spcBef>
            </a:pPr>
            <a:endParaRPr lang="en-US" sz="2000" b="0" strike="noStrike" spc="-1">
              <a:solidFill>
                <a:srgbClr val="000000"/>
              </a:solidFill>
              <a:latin typeface="Avenir Next LT Pro Light"/>
            </a:endParaRPr>
          </a:p>
        </p:txBody>
      </p:sp>
      <p:pic>
        <p:nvPicPr>
          <p:cNvPr id="263" name="Picture 4"/>
          <p:cNvPicPr/>
          <p:nvPr/>
        </p:nvPicPr>
        <p:blipFill>
          <a:blip r:embed="rId2"/>
          <a:stretch/>
        </p:blipFill>
        <p:spPr>
          <a:xfrm>
            <a:off x="3425040" y="3309120"/>
            <a:ext cx="5351400" cy="2026800"/>
          </a:xfrm>
          <a:prstGeom prst="rect">
            <a:avLst/>
          </a:prstGeom>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1371600" y="795600"/>
            <a:ext cx="10240920" cy="1107000"/>
          </a:xfrm>
          <a:prstGeom prst="rect">
            <a:avLst/>
          </a:prstGeom>
          <a:noFill/>
          <a:ln>
            <a:noFill/>
          </a:ln>
        </p:spPr>
        <p:txBody>
          <a:bodyPr lIns="0" tIns="0" rIns="0" bIns="0" anchor="b">
            <a:normAutofit/>
          </a:bodyPr>
          <a:lstStyle/>
          <a:p>
            <a:pPr>
              <a:lnSpc>
                <a:spcPct val="100000"/>
              </a:lnSpc>
            </a:pPr>
            <a:r>
              <a:rPr lang="en-US" sz="3600" b="1" strike="noStrike" cap="all" spc="698">
                <a:solidFill>
                  <a:srgbClr val="000000"/>
                </a:solidFill>
                <a:latin typeface="Avenir Next LT Pro"/>
              </a:rPr>
              <a:t>Automatic type promotion rules</a:t>
            </a:r>
            <a:endParaRPr lang="en-US" sz="3600" b="0" strike="noStrike" spc="-1">
              <a:solidFill>
                <a:srgbClr val="000000"/>
              </a:solidFill>
              <a:latin typeface="Avenir Next LT Pro Light"/>
            </a:endParaRPr>
          </a:p>
        </p:txBody>
      </p:sp>
      <p:sp>
        <p:nvSpPr>
          <p:cNvPr id="265" name="TextShape 2"/>
          <p:cNvSpPr txBox="1"/>
          <p:nvPr/>
        </p:nvSpPr>
        <p:spPr>
          <a:xfrm>
            <a:off x="1371600" y="2356560"/>
            <a:ext cx="10240920" cy="3714840"/>
          </a:xfrm>
          <a:prstGeom prst="rect">
            <a:avLst/>
          </a:prstGeom>
          <a:noFill/>
          <a:ln>
            <a:noFill/>
          </a:ln>
        </p:spPr>
        <p:txBody>
          <a:bodyPr lIns="0" tIns="0" rIns="0" bIns="0">
            <a:normAutofit/>
          </a:bodyPr>
          <a:lstStyle/>
          <a:p>
            <a:pPr marL="228600" indent="-228240">
              <a:lnSpc>
                <a:spcPct val="120000"/>
              </a:lnSpc>
              <a:spcBef>
                <a:spcPts val="1001"/>
              </a:spcBef>
              <a:buClr>
                <a:srgbClr val="000000"/>
              </a:buClr>
              <a:buFont typeface="Arial"/>
              <a:buChar char="•"/>
            </a:pPr>
            <a:r>
              <a:rPr lang="en-US" sz="2000" b="0" strike="noStrike" spc="-1">
                <a:solidFill>
                  <a:srgbClr val="000000"/>
                </a:solidFill>
                <a:latin typeface="Avenir Next LT Pro Light"/>
                <a:ea typeface="Avenir Next LT Pro Light"/>
              </a:rPr>
              <a:t>All byte, short, and char values are promoted to int.</a:t>
            </a:r>
            <a:endParaRPr lang="en-US" sz="2000" b="0" strike="noStrike" spc="-1">
              <a:solidFill>
                <a:srgbClr val="000000"/>
              </a:solidFill>
              <a:latin typeface="Avenir Next LT Pro Light"/>
            </a:endParaRPr>
          </a:p>
          <a:p>
            <a:pPr marL="228600" indent="-228240">
              <a:lnSpc>
                <a:spcPct val="120000"/>
              </a:lnSpc>
              <a:spcBef>
                <a:spcPts val="1001"/>
              </a:spcBef>
              <a:buClr>
                <a:srgbClr val="000000"/>
              </a:buClr>
              <a:buFont typeface="Arial"/>
              <a:buChar char="•"/>
            </a:pPr>
            <a:r>
              <a:rPr lang="en-US" sz="2000" b="0" strike="noStrike" spc="-1">
                <a:solidFill>
                  <a:srgbClr val="000000"/>
                </a:solidFill>
                <a:latin typeface="Avenir Next LT Pro Light"/>
                <a:ea typeface="Avenir Next LT Pro Light"/>
              </a:rPr>
              <a:t>Then, if one operand is a long, the whole expression is promoted to long.</a:t>
            </a:r>
            <a:endParaRPr lang="en-US" sz="2000" b="0" strike="noStrike" spc="-1">
              <a:solidFill>
                <a:srgbClr val="000000"/>
              </a:solidFill>
              <a:latin typeface="Avenir Next LT Pro Light"/>
            </a:endParaRPr>
          </a:p>
          <a:p>
            <a:pPr marL="228600" indent="-228240">
              <a:lnSpc>
                <a:spcPct val="120000"/>
              </a:lnSpc>
              <a:spcBef>
                <a:spcPts val="1001"/>
              </a:spcBef>
              <a:buClr>
                <a:srgbClr val="000000"/>
              </a:buClr>
              <a:buFont typeface="Arial"/>
              <a:buChar char="•"/>
            </a:pPr>
            <a:r>
              <a:rPr lang="en-US" sz="2000" b="0" strike="noStrike" spc="-1">
                <a:solidFill>
                  <a:srgbClr val="000000"/>
                </a:solidFill>
                <a:latin typeface="Avenir Next LT Pro Light"/>
                <a:ea typeface="Avenir Next LT Pro Light"/>
              </a:rPr>
              <a:t>If one operand is a float, the entire expression is promoted to float.</a:t>
            </a:r>
            <a:endParaRPr lang="en-US" sz="2000" b="0" strike="noStrike" spc="-1">
              <a:solidFill>
                <a:srgbClr val="000000"/>
              </a:solidFill>
              <a:latin typeface="Avenir Next LT Pro Light"/>
            </a:endParaRPr>
          </a:p>
          <a:p>
            <a:pPr marL="228600" indent="-228240">
              <a:lnSpc>
                <a:spcPct val="120000"/>
              </a:lnSpc>
              <a:spcBef>
                <a:spcPts val="1001"/>
              </a:spcBef>
              <a:buClr>
                <a:srgbClr val="000000"/>
              </a:buClr>
              <a:buFont typeface="Arial"/>
              <a:buChar char="•"/>
            </a:pPr>
            <a:r>
              <a:rPr lang="en-US" sz="2000" b="0" strike="noStrike" spc="-1">
                <a:solidFill>
                  <a:srgbClr val="000000"/>
                </a:solidFill>
                <a:latin typeface="Avenir Next LT Pro Light"/>
                <a:ea typeface="Avenir Next LT Pro Light"/>
              </a:rPr>
              <a:t>If any of the operands is double, the result is double.</a:t>
            </a:r>
            <a:endParaRPr lang="en-US" sz="2000" b="0" strike="noStrike" spc="-1">
              <a:solidFill>
                <a:srgbClr val="000000"/>
              </a:solidFill>
              <a:latin typeface="Avenir Next LT Pro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 name="CustomShape 1"/>
          <p:cNvSpPr/>
          <p:nvPr/>
        </p:nvSpPr>
        <p:spPr>
          <a:xfrm rot="10800000" flipH="1">
            <a:off x="12192120" y="6857640"/>
            <a:ext cx="12191760" cy="456480"/>
          </a:xfrm>
          <a:prstGeom prst="rect">
            <a:avLst/>
          </a:prstGeom>
          <a:gradFill rotWithShape="0">
            <a:gsLst>
              <a:gs pos="14000">
                <a:schemeClr val="accent4">
                  <a:alpha val="28000"/>
                </a:schemeClr>
              </a:gs>
              <a:gs pos="100000">
                <a:schemeClr val="accent5">
                  <a:alpha val="85000"/>
                </a:schemeClr>
              </a:gs>
            </a:gsLst>
            <a:lin ang="15600000"/>
          </a:gradFill>
          <a:ln>
            <a:noFill/>
          </a:ln>
        </p:spPr>
        <p:style>
          <a:lnRef idx="2">
            <a:schemeClr val="accent1">
              <a:shade val="50000"/>
            </a:schemeClr>
          </a:lnRef>
          <a:fillRef idx="1">
            <a:schemeClr val="accent1"/>
          </a:fillRef>
          <a:effectRef idx="0">
            <a:schemeClr val="accent1"/>
          </a:effectRef>
          <a:fontRef idx="minor"/>
        </p:style>
      </p:sp>
      <p:sp>
        <p:nvSpPr>
          <p:cNvPr id="267" name="CustomShape 2"/>
          <p:cNvSpPr/>
          <p:nvPr/>
        </p:nvSpPr>
        <p:spPr>
          <a:xfrm flipH="1">
            <a:off x="4037760" y="6400800"/>
            <a:ext cx="8152920" cy="456480"/>
          </a:xfrm>
          <a:prstGeom prst="rect">
            <a:avLst/>
          </a:prstGeom>
          <a:gradFill rotWithShape="0">
            <a:gsLst>
              <a:gs pos="9000">
                <a:schemeClr val="accent2">
                  <a:lumMod val="60000"/>
                  <a:lumOff val="40000"/>
                  <a:alpha val="55000"/>
                </a:schemeClr>
              </a:gs>
              <a:gs pos="99000">
                <a:schemeClr val="accent2"/>
              </a:gs>
            </a:gsLst>
            <a:lin ang="18000000"/>
          </a:gradFill>
          <a:ln>
            <a:noFill/>
          </a:ln>
        </p:spPr>
        <p:style>
          <a:lnRef idx="2">
            <a:schemeClr val="accent1">
              <a:shade val="50000"/>
            </a:schemeClr>
          </a:lnRef>
          <a:fillRef idx="1">
            <a:schemeClr val="accent1"/>
          </a:fillRef>
          <a:effectRef idx="0">
            <a:schemeClr val="accent1"/>
          </a:effectRef>
          <a:fontRef idx="minor"/>
        </p:style>
      </p:sp>
      <p:sp>
        <p:nvSpPr>
          <p:cNvPr id="268" name="CustomShape 3"/>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69" name="CustomShape 4"/>
          <p:cNvSpPr/>
          <p:nvPr/>
        </p:nvSpPr>
        <p:spPr>
          <a:xfrm rot="5400000" flipH="1">
            <a:off x="-1410120" y="1410480"/>
            <a:ext cx="6857640" cy="4037400"/>
          </a:xfrm>
          <a:prstGeom prst="rect">
            <a:avLst/>
          </a:prstGeom>
          <a:gradFill rotWithShape="0">
            <a:gsLst>
              <a:gs pos="8000">
                <a:schemeClr val="accent6"/>
              </a:gs>
              <a:gs pos="100000">
                <a:schemeClr val="accent5">
                  <a:alpha val="89000"/>
                </a:schemeClr>
              </a:gs>
            </a:gsLst>
            <a:lin ang="13200000"/>
          </a:gradFill>
          <a:ln>
            <a:noFill/>
          </a:ln>
        </p:spPr>
        <p:style>
          <a:lnRef idx="2">
            <a:schemeClr val="accent1">
              <a:shade val="50000"/>
            </a:schemeClr>
          </a:lnRef>
          <a:fillRef idx="1">
            <a:schemeClr val="accent1"/>
          </a:fillRef>
          <a:effectRef idx="0">
            <a:schemeClr val="accent1"/>
          </a:effectRef>
          <a:fontRef idx="minor"/>
        </p:style>
      </p:sp>
      <p:sp>
        <p:nvSpPr>
          <p:cNvPr id="270" name="CustomShape 5"/>
          <p:cNvSpPr/>
          <p:nvPr/>
        </p:nvSpPr>
        <p:spPr>
          <a:xfrm rot="5400000" flipH="1">
            <a:off x="-1154520" y="1154160"/>
            <a:ext cx="6345720" cy="4038120"/>
          </a:xfrm>
          <a:prstGeom prst="rect">
            <a:avLst/>
          </a:prstGeom>
          <a:gradFill rotWithShape="0">
            <a:gsLst>
              <a:gs pos="0">
                <a:schemeClr val="accent5">
                  <a:lumMod val="60000"/>
                  <a:lumOff val="40000"/>
                  <a:alpha val="0"/>
                </a:schemeClr>
              </a:gs>
              <a:gs pos="99000">
                <a:schemeClr val="accent2">
                  <a:alpha val="92000"/>
                </a:schemeClr>
              </a:gs>
            </a:gsLst>
            <a:lin ang="14400000"/>
          </a:gradFill>
          <a:ln>
            <a:noFill/>
          </a:ln>
        </p:spPr>
        <p:style>
          <a:lnRef idx="2">
            <a:schemeClr val="accent1">
              <a:shade val="50000"/>
            </a:schemeClr>
          </a:lnRef>
          <a:fillRef idx="1">
            <a:schemeClr val="accent1"/>
          </a:fillRef>
          <a:effectRef idx="0">
            <a:schemeClr val="accent1"/>
          </a:effectRef>
          <a:fontRef idx="minor"/>
        </p:style>
      </p:sp>
      <p:sp>
        <p:nvSpPr>
          <p:cNvPr id="271" name="CustomShape 6"/>
          <p:cNvSpPr/>
          <p:nvPr/>
        </p:nvSpPr>
        <p:spPr>
          <a:xfrm rot="5400000" flipH="1">
            <a:off x="758880" y="3579120"/>
            <a:ext cx="2502000" cy="4055400"/>
          </a:xfrm>
          <a:prstGeom prst="rect">
            <a:avLst/>
          </a:prstGeom>
          <a:gradFill rotWithShape="0">
            <a:gsLst>
              <a:gs pos="2000">
                <a:schemeClr val="accent5">
                  <a:alpha val="28000"/>
                </a:schemeClr>
              </a:gs>
              <a:gs pos="100000">
                <a:schemeClr val="accent4">
                  <a:alpha val="0"/>
                </a:schemeClr>
              </a:gs>
            </a:gsLst>
            <a:lin ang="8400000"/>
          </a:gradFill>
          <a:ln>
            <a:noFill/>
          </a:ln>
        </p:spPr>
        <p:style>
          <a:lnRef idx="2">
            <a:schemeClr val="accent1">
              <a:shade val="50000"/>
            </a:schemeClr>
          </a:lnRef>
          <a:fillRef idx="1">
            <a:schemeClr val="accent1"/>
          </a:fillRef>
          <a:effectRef idx="0">
            <a:schemeClr val="accent1"/>
          </a:effectRef>
          <a:fontRef idx="minor"/>
        </p:style>
      </p:sp>
      <p:sp>
        <p:nvSpPr>
          <p:cNvPr id="272" name="CustomShape 7"/>
          <p:cNvSpPr/>
          <p:nvPr/>
        </p:nvSpPr>
        <p:spPr>
          <a:xfrm rot="6097800">
            <a:off x="-746640" y="1200960"/>
            <a:ext cx="4807800" cy="4088160"/>
          </a:xfrm>
          <a:custGeom>
            <a:avLst/>
            <a:gdLst/>
            <a:ahLst/>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rotWithShape="0">
            <a:gsLst>
              <a:gs pos="13000">
                <a:schemeClr val="accent4">
                  <a:lumMod val="20000"/>
                  <a:lumOff val="80000"/>
                  <a:alpha val="2000"/>
                </a:schemeClr>
              </a:gs>
              <a:gs pos="100000">
                <a:schemeClr val="accent6">
                  <a:alpha val="29000"/>
                </a:schemeClr>
              </a:gs>
            </a:gsLst>
            <a:lin ang="1296000"/>
          </a:gradFill>
          <a:ln>
            <a:noFill/>
          </a:ln>
        </p:spPr>
        <p:style>
          <a:lnRef idx="2">
            <a:schemeClr val="accent1">
              <a:shade val="50000"/>
            </a:schemeClr>
          </a:lnRef>
          <a:fillRef idx="1">
            <a:schemeClr val="accent1"/>
          </a:fillRef>
          <a:effectRef idx="0">
            <a:schemeClr val="accent1"/>
          </a:effectRef>
          <a:fontRef idx="minor"/>
        </p:style>
      </p:sp>
      <p:sp>
        <p:nvSpPr>
          <p:cNvPr id="273" name="TextShape 8"/>
          <p:cNvSpPr txBox="1"/>
          <p:nvPr/>
        </p:nvSpPr>
        <p:spPr>
          <a:xfrm>
            <a:off x="474120" y="681480"/>
            <a:ext cx="3236400" cy="3405960"/>
          </a:xfrm>
          <a:prstGeom prst="rect">
            <a:avLst/>
          </a:prstGeom>
          <a:noFill/>
          <a:ln>
            <a:noFill/>
          </a:ln>
        </p:spPr>
        <p:txBody>
          <a:bodyPr lIns="0" tIns="0" rIns="0" bIns="0" anchor="b">
            <a:normAutofit/>
          </a:bodyPr>
          <a:lstStyle/>
          <a:p>
            <a:pPr algn="r">
              <a:lnSpc>
                <a:spcPct val="100000"/>
              </a:lnSpc>
            </a:pPr>
            <a:r>
              <a:rPr lang="en-US" sz="3200" b="1" strike="noStrike" cap="all" spc="749">
                <a:solidFill>
                  <a:srgbClr val="FFFFFF"/>
                </a:solidFill>
                <a:latin typeface="Avenir Next LT Pro"/>
              </a:rPr>
              <a:t>Summary</a:t>
            </a:r>
            <a:endParaRPr lang="en-US" sz="3200" b="0" strike="noStrike" spc="-1">
              <a:solidFill>
                <a:srgbClr val="000000"/>
              </a:solidFill>
              <a:latin typeface="Avenir Next LT Pro Light"/>
            </a:endParaRPr>
          </a:p>
        </p:txBody>
      </p:sp>
      <p:pic>
        <p:nvPicPr>
          <p:cNvPr id="274" name="Picture 6"/>
          <p:cNvPicPr/>
          <p:nvPr/>
        </p:nvPicPr>
        <p:blipFill>
          <a:blip r:embed="rId2"/>
          <a:stretch/>
        </p:blipFill>
        <p:spPr>
          <a:xfrm>
            <a:off x="4503600" y="1449000"/>
            <a:ext cx="7213680" cy="3967560"/>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 name="CustomShape 1"/>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40" name="CustomShape 2"/>
          <p:cNvSpPr/>
          <p:nvPr/>
        </p:nvSpPr>
        <p:spPr>
          <a:xfrm rot="16200000" flipH="1">
            <a:off x="-1409400" y="1410120"/>
            <a:ext cx="6857640" cy="4037400"/>
          </a:xfrm>
          <a:prstGeom prst="rect">
            <a:avLst/>
          </a:prstGeom>
          <a:gradFill rotWithShape="0">
            <a:gsLst>
              <a:gs pos="8000">
                <a:schemeClr val="accent6">
                  <a:alpha val="78000"/>
                </a:schemeClr>
              </a:gs>
              <a:gs pos="100000">
                <a:schemeClr val="accent5">
                  <a:alpha val="89000"/>
                </a:schemeClr>
              </a:gs>
            </a:gsLst>
            <a:lin ang="2400000"/>
          </a:gradFill>
          <a:ln>
            <a:noFill/>
          </a:ln>
        </p:spPr>
        <p:style>
          <a:lnRef idx="2">
            <a:schemeClr val="accent1">
              <a:shade val="50000"/>
            </a:schemeClr>
          </a:lnRef>
          <a:fillRef idx="1">
            <a:schemeClr val="accent1"/>
          </a:fillRef>
          <a:effectRef idx="0">
            <a:schemeClr val="accent1"/>
          </a:effectRef>
          <a:fontRef idx="minor"/>
        </p:style>
      </p:sp>
      <p:sp>
        <p:nvSpPr>
          <p:cNvPr id="141" name="CustomShape 3"/>
          <p:cNvSpPr/>
          <p:nvPr/>
        </p:nvSpPr>
        <p:spPr>
          <a:xfrm rot="5400000" flipH="1">
            <a:off x="-60480" y="59760"/>
            <a:ext cx="4156200" cy="4037400"/>
          </a:xfrm>
          <a:prstGeom prst="rect">
            <a:avLst/>
          </a:prstGeom>
          <a:gradFill rotWithShape="0">
            <a:gsLst>
              <a:gs pos="0">
                <a:schemeClr val="accent5">
                  <a:alpha val="47000"/>
                </a:schemeClr>
              </a:gs>
              <a:gs pos="100000">
                <a:schemeClr val="accent4">
                  <a:alpha val="0"/>
                </a:schemeClr>
              </a:gs>
            </a:gsLst>
            <a:lin ang="7200000"/>
          </a:gradFill>
          <a:ln>
            <a:noFill/>
          </a:ln>
        </p:spPr>
        <p:style>
          <a:lnRef idx="2">
            <a:schemeClr val="accent1">
              <a:shade val="50000"/>
            </a:schemeClr>
          </a:lnRef>
          <a:fillRef idx="1">
            <a:schemeClr val="accent1"/>
          </a:fillRef>
          <a:effectRef idx="0">
            <a:schemeClr val="accent1"/>
          </a:effectRef>
          <a:fontRef idx="minor"/>
        </p:style>
      </p:sp>
      <p:sp>
        <p:nvSpPr>
          <p:cNvPr id="142" name="CustomShape 4"/>
          <p:cNvSpPr/>
          <p:nvPr/>
        </p:nvSpPr>
        <p:spPr>
          <a:xfrm rot="16200000" flipH="1">
            <a:off x="767880" y="3587400"/>
            <a:ext cx="2501640" cy="4038120"/>
          </a:xfrm>
          <a:prstGeom prst="rect">
            <a:avLst/>
          </a:prstGeom>
          <a:gradFill rotWithShape="0">
            <a:gsLst>
              <a:gs pos="0">
                <a:schemeClr val="accent5">
                  <a:lumMod val="60000"/>
                  <a:lumOff val="40000"/>
                  <a:alpha val="0"/>
                </a:schemeClr>
              </a:gs>
              <a:gs pos="99000">
                <a:schemeClr val="accent2">
                  <a:alpha val="70000"/>
                </a:schemeClr>
              </a:gs>
            </a:gsLst>
            <a:lin ang="1800000"/>
          </a:gradFill>
          <a:ln>
            <a:noFill/>
          </a:ln>
        </p:spPr>
        <p:style>
          <a:lnRef idx="2">
            <a:schemeClr val="accent1">
              <a:shade val="50000"/>
            </a:schemeClr>
          </a:lnRef>
          <a:fillRef idx="1">
            <a:schemeClr val="accent1"/>
          </a:fillRef>
          <a:effectRef idx="0">
            <a:schemeClr val="accent1"/>
          </a:effectRef>
          <a:fontRef idx="minor"/>
        </p:style>
      </p:sp>
      <p:sp>
        <p:nvSpPr>
          <p:cNvPr id="143" name="CustomShape 5"/>
          <p:cNvSpPr/>
          <p:nvPr/>
        </p:nvSpPr>
        <p:spPr>
          <a:xfrm rot="20635800">
            <a:off x="-365040" y="969120"/>
            <a:ext cx="3899880" cy="4178520"/>
          </a:xfrm>
          <a:custGeom>
            <a:avLst/>
            <a:gdLst/>
            <a:ahLst/>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rotWithShape="0">
            <a:gsLst>
              <a:gs pos="58000">
                <a:schemeClr val="bg1">
                  <a:alpha val="0"/>
                </a:schemeClr>
              </a:gs>
              <a:gs pos="100000">
                <a:schemeClr val="accent6">
                  <a:alpha val="35000"/>
                </a:schemeClr>
              </a:gs>
            </a:gsLst>
            <a:lin ang="834000"/>
          </a:gradFill>
          <a:ln>
            <a:noFill/>
          </a:ln>
        </p:spPr>
        <p:style>
          <a:lnRef idx="2">
            <a:schemeClr val="accent1">
              <a:shade val="50000"/>
            </a:schemeClr>
          </a:lnRef>
          <a:fillRef idx="1">
            <a:schemeClr val="accent1"/>
          </a:fillRef>
          <a:effectRef idx="0">
            <a:schemeClr val="accent1"/>
          </a:effectRef>
          <a:fontRef idx="minor"/>
        </p:style>
      </p:sp>
      <p:sp>
        <p:nvSpPr>
          <p:cNvPr id="144" name="TextShape 6"/>
          <p:cNvSpPr txBox="1"/>
          <p:nvPr/>
        </p:nvSpPr>
        <p:spPr>
          <a:xfrm>
            <a:off x="409680" y="586800"/>
            <a:ext cx="3258360" cy="3387240"/>
          </a:xfrm>
          <a:prstGeom prst="rect">
            <a:avLst/>
          </a:prstGeom>
          <a:noFill/>
          <a:ln>
            <a:noFill/>
          </a:ln>
        </p:spPr>
        <p:txBody>
          <a:bodyPr lIns="0" tIns="0" rIns="0" bIns="0" anchor="b">
            <a:normAutofit/>
          </a:bodyPr>
          <a:lstStyle/>
          <a:p>
            <a:pPr algn="r">
              <a:lnSpc>
                <a:spcPct val="100000"/>
              </a:lnSpc>
            </a:pPr>
            <a:r>
              <a:rPr lang="en-US" sz="3200" b="1" strike="noStrike" cap="all" spc="698">
                <a:solidFill>
                  <a:srgbClr val="FFFFFF"/>
                </a:solidFill>
                <a:latin typeface="Tw Cen MT"/>
              </a:rPr>
              <a:t>Table of contents</a:t>
            </a:r>
            <a:endParaRPr lang="en-US" sz="3200" b="0" strike="noStrike" spc="-1">
              <a:solidFill>
                <a:srgbClr val="000000"/>
              </a:solidFill>
              <a:latin typeface="Tw Cen MT"/>
            </a:endParaRPr>
          </a:p>
        </p:txBody>
      </p:sp>
      <p:sp>
        <p:nvSpPr>
          <p:cNvPr id="145" name="TextShape 7"/>
          <p:cNvSpPr txBox="1"/>
          <p:nvPr/>
        </p:nvSpPr>
        <p:spPr>
          <a:xfrm>
            <a:off x="4581720" y="833400"/>
            <a:ext cx="3025080" cy="5361480"/>
          </a:xfrm>
          <a:prstGeom prst="rect">
            <a:avLst/>
          </a:prstGeom>
          <a:noFill/>
          <a:ln>
            <a:noFill/>
          </a:ln>
        </p:spPr>
        <p:txBody>
          <a:bodyPr lIns="0" tIns="0" rIns="0" bIns="0" anchor="ctr">
            <a:normAutofit/>
          </a:bodyPr>
          <a:lstStyle/>
          <a:p>
            <a:pPr marL="228600" indent="-227965">
              <a:lnSpc>
                <a:spcPct val="120000"/>
              </a:lnSpc>
              <a:spcBef>
                <a:spcPts val="1001"/>
              </a:spcBef>
              <a:buClr>
                <a:srgbClr val="000000"/>
              </a:buClr>
              <a:buFont typeface="Arial"/>
              <a:buChar char="•"/>
            </a:pPr>
            <a:r>
              <a:rPr lang="en-US" sz="1600" b="0" strike="noStrike" spc="-1" dirty="0">
                <a:solidFill>
                  <a:srgbClr val="000000"/>
                </a:solidFill>
                <a:latin typeface="Tw Cen MT"/>
              </a:rPr>
              <a:t>Installation of Java</a:t>
            </a:r>
            <a:endParaRPr lang="en-US" dirty="0"/>
          </a:p>
          <a:p>
            <a:pPr marL="228600" indent="-227965">
              <a:lnSpc>
                <a:spcPct val="120000"/>
              </a:lnSpc>
              <a:spcBef>
                <a:spcPts val="1001"/>
              </a:spcBef>
              <a:buClr>
                <a:srgbClr val="000000"/>
              </a:buClr>
              <a:buFont typeface="Arial"/>
              <a:buChar char="•"/>
            </a:pPr>
            <a:r>
              <a:rPr lang="en-US" sz="1600" b="0" strike="noStrike" spc="-1" dirty="0">
                <a:solidFill>
                  <a:srgbClr val="000000"/>
                </a:solidFill>
                <a:latin typeface="Tw Cen MT"/>
              </a:rPr>
              <a:t>Lexical </a:t>
            </a:r>
            <a:r>
              <a:rPr lang="en-US" sz="1600" spc="-1" dirty="0">
                <a:solidFill>
                  <a:srgbClr val="000000"/>
                </a:solidFill>
                <a:latin typeface="Tw Cen MT"/>
              </a:rPr>
              <a:t>Structure</a:t>
            </a:r>
            <a:endParaRPr lang="en-US" sz="1600" b="0" strike="noStrike" spc="-1" dirty="0">
              <a:solidFill>
                <a:srgbClr val="000000"/>
              </a:solidFill>
              <a:latin typeface="Tw Cen MT"/>
            </a:endParaRPr>
          </a:p>
          <a:p>
            <a:pPr marL="228600" indent="-227965">
              <a:lnSpc>
                <a:spcPct val="120000"/>
              </a:lnSpc>
              <a:spcBef>
                <a:spcPts val="1001"/>
              </a:spcBef>
              <a:buClr>
                <a:srgbClr val="000000"/>
              </a:buClr>
              <a:buFont typeface="Arial"/>
              <a:buChar char="•"/>
            </a:pPr>
            <a:r>
              <a:rPr lang="en-US" sz="1600" b="0" strike="noStrike" spc="-1" dirty="0">
                <a:solidFill>
                  <a:srgbClr val="000000"/>
                </a:solidFill>
                <a:latin typeface="Tw Cen MT"/>
              </a:rPr>
              <a:t>Identifiers</a:t>
            </a:r>
          </a:p>
          <a:p>
            <a:pPr marL="228600" indent="-227965">
              <a:lnSpc>
                <a:spcPct val="120000"/>
              </a:lnSpc>
              <a:spcBef>
                <a:spcPts val="1001"/>
              </a:spcBef>
              <a:buClr>
                <a:srgbClr val="000000"/>
              </a:buClr>
              <a:buFont typeface="Arial"/>
              <a:buChar char="•"/>
            </a:pPr>
            <a:r>
              <a:rPr lang="en-US" sz="1600" b="0" strike="noStrike" spc="-1" dirty="0">
                <a:solidFill>
                  <a:srgbClr val="000000"/>
                </a:solidFill>
                <a:latin typeface="Tw Cen MT"/>
              </a:rPr>
              <a:t>Literals</a:t>
            </a:r>
          </a:p>
          <a:p>
            <a:pPr marL="228600" indent="-227965">
              <a:lnSpc>
                <a:spcPct val="120000"/>
              </a:lnSpc>
              <a:spcBef>
                <a:spcPts val="1001"/>
              </a:spcBef>
              <a:buClr>
                <a:srgbClr val="000000"/>
              </a:buClr>
              <a:buFont typeface="Arial"/>
              <a:buChar char="•"/>
            </a:pPr>
            <a:r>
              <a:rPr lang="en-US" sz="1600" b="0" strike="noStrike" spc="-1" dirty="0">
                <a:solidFill>
                  <a:srgbClr val="000000"/>
                </a:solidFill>
                <a:latin typeface="Tw Cen MT"/>
              </a:rPr>
              <a:t>Variables &amp; Data Types</a:t>
            </a:r>
          </a:p>
          <a:p>
            <a:pPr marL="228600" indent="-227965">
              <a:lnSpc>
                <a:spcPct val="120000"/>
              </a:lnSpc>
              <a:spcBef>
                <a:spcPts val="1001"/>
              </a:spcBef>
              <a:buClr>
                <a:srgbClr val="000000"/>
              </a:buClr>
              <a:buFont typeface="Arial"/>
              <a:buChar char="•"/>
            </a:pPr>
            <a:r>
              <a:rPr lang="en-US" sz="1600" b="0" strike="noStrike" spc="-1" dirty="0">
                <a:solidFill>
                  <a:srgbClr val="000000"/>
                </a:solidFill>
                <a:latin typeface="Tw Cen MT"/>
              </a:rPr>
              <a:t>Type Casting &amp; Conversion</a:t>
            </a:r>
          </a:p>
          <a:p>
            <a:pPr marL="228600" indent="-227965">
              <a:lnSpc>
                <a:spcPct val="120000"/>
              </a:lnSpc>
              <a:spcBef>
                <a:spcPts val="1001"/>
              </a:spcBef>
              <a:buClr>
                <a:srgbClr val="000000"/>
              </a:buClr>
              <a:buFont typeface="Arial"/>
              <a:buChar char="•"/>
            </a:pPr>
            <a:r>
              <a:rPr lang="en-US" sz="1600" b="0" strike="noStrike" spc="-1" dirty="0">
                <a:solidFill>
                  <a:srgbClr val="000000"/>
                </a:solidFill>
                <a:latin typeface="Tw Cen MT"/>
                <a:ea typeface="Tw Cen MT"/>
              </a:rPr>
              <a:t>Automatic Type Promotion</a:t>
            </a:r>
            <a:endParaRPr lang="en-US" sz="1600" b="0" strike="noStrike" spc="-1" dirty="0">
              <a:solidFill>
                <a:srgbClr val="000000"/>
              </a:solidFill>
              <a:latin typeface="Tw Cen MT"/>
            </a:endParaRPr>
          </a:p>
          <a:p>
            <a:pPr>
              <a:lnSpc>
                <a:spcPct val="120000"/>
              </a:lnSpc>
              <a:spcBef>
                <a:spcPts val="1001"/>
              </a:spcBef>
            </a:pPr>
            <a:endParaRPr lang="en-US" sz="1600" b="0" strike="noStrike" spc="-1">
              <a:solidFill>
                <a:srgbClr val="000000"/>
              </a:solidFill>
              <a:latin typeface="Tw Cen MT"/>
            </a:endParaRPr>
          </a:p>
        </p:txBody>
      </p:sp>
      <p:pic>
        <p:nvPicPr>
          <p:cNvPr id="146" name="Picture 4"/>
          <p:cNvPicPr/>
          <p:nvPr/>
        </p:nvPicPr>
        <p:blipFill>
          <a:blip r:embed="rId2"/>
          <a:srcRect l="19861" r="40729" b="11"/>
          <a:stretch/>
        </p:blipFill>
        <p:spPr>
          <a:xfrm>
            <a:off x="8109360" y="0"/>
            <a:ext cx="4082040" cy="68576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5" name="CustomShape 1"/>
          <p:cNvSpPr/>
          <p:nvPr/>
        </p:nvSpPr>
        <p:spPr>
          <a:xfrm rot="10800000" flipH="1">
            <a:off x="12192120" y="6857640"/>
            <a:ext cx="12191760" cy="456480"/>
          </a:xfrm>
          <a:prstGeom prst="rect">
            <a:avLst/>
          </a:prstGeom>
          <a:gradFill rotWithShape="0">
            <a:gsLst>
              <a:gs pos="14000">
                <a:schemeClr val="accent4">
                  <a:alpha val="28000"/>
                </a:schemeClr>
              </a:gs>
              <a:gs pos="100000">
                <a:schemeClr val="accent5">
                  <a:alpha val="85000"/>
                </a:schemeClr>
              </a:gs>
            </a:gsLst>
            <a:lin ang="15600000"/>
          </a:gradFill>
          <a:ln>
            <a:noFill/>
          </a:ln>
        </p:spPr>
        <p:style>
          <a:lnRef idx="2">
            <a:schemeClr val="accent1">
              <a:shade val="50000"/>
            </a:schemeClr>
          </a:lnRef>
          <a:fillRef idx="1">
            <a:schemeClr val="accent1"/>
          </a:fillRef>
          <a:effectRef idx="0">
            <a:schemeClr val="accent1"/>
          </a:effectRef>
          <a:fontRef idx="minor"/>
        </p:style>
      </p:sp>
      <p:sp>
        <p:nvSpPr>
          <p:cNvPr id="276" name="CustomShape 2"/>
          <p:cNvSpPr/>
          <p:nvPr/>
        </p:nvSpPr>
        <p:spPr>
          <a:xfrm flipH="1">
            <a:off x="4037760" y="6400800"/>
            <a:ext cx="8152920" cy="456480"/>
          </a:xfrm>
          <a:prstGeom prst="rect">
            <a:avLst/>
          </a:prstGeom>
          <a:gradFill rotWithShape="0">
            <a:gsLst>
              <a:gs pos="9000">
                <a:schemeClr val="accent2">
                  <a:lumMod val="60000"/>
                  <a:lumOff val="40000"/>
                  <a:alpha val="55000"/>
                </a:schemeClr>
              </a:gs>
              <a:gs pos="99000">
                <a:schemeClr val="accent2"/>
              </a:gs>
            </a:gsLst>
            <a:lin ang="18000000"/>
          </a:gradFill>
          <a:ln>
            <a:noFill/>
          </a:ln>
        </p:spPr>
        <p:style>
          <a:lnRef idx="2">
            <a:schemeClr val="accent1">
              <a:shade val="50000"/>
            </a:schemeClr>
          </a:lnRef>
          <a:fillRef idx="1">
            <a:schemeClr val="accent1"/>
          </a:fillRef>
          <a:effectRef idx="0">
            <a:schemeClr val="accent1"/>
          </a:effectRef>
          <a:fontRef idx="minor"/>
        </p:style>
      </p:sp>
      <p:sp>
        <p:nvSpPr>
          <p:cNvPr id="277" name="CustomShape 3"/>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78" name="CustomShape 4"/>
          <p:cNvSpPr/>
          <p:nvPr/>
        </p:nvSpPr>
        <p:spPr>
          <a:xfrm rot="10800000">
            <a:off x="12192120" y="6858000"/>
            <a:ext cx="11742480" cy="6858000"/>
          </a:xfrm>
          <a:prstGeom prst="rect">
            <a:avLst/>
          </a:prstGeom>
          <a:gradFill rotWithShape="0">
            <a:gsLst>
              <a:gs pos="2000">
                <a:schemeClr val="accent5">
                  <a:alpha val="17000"/>
                </a:schemeClr>
              </a:gs>
              <a:gs pos="100000">
                <a:schemeClr val="accent6">
                  <a:lumMod val="75000"/>
                </a:schemeClr>
              </a:gs>
            </a:gsLst>
            <a:lin ang="1200000"/>
          </a:gradFill>
          <a:ln>
            <a:noFill/>
          </a:ln>
        </p:spPr>
        <p:style>
          <a:lnRef idx="2">
            <a:schemeClr val="accent1">
              <a:shade val="50000"/>
            </a:schemeClr>
          </a:lnRef>
          <a:fillRef idx="1">
            <a:schemeClr val="accent1"/>
          </a:fillRef>
          <a:effectRef idx="0">
            <a:schemeClr val="accent1"/>
          </a:effectRef>
          <a:fontRef idx="minor"/>
        </p:style>
      </p:sp>
      <p:sp>
        <p:nvSpPr>
          <p:cNvPr id="279" name="CustomShape 5"/>
          <p:cNvSpPr/>
          <p:nvPr/>
        </p:nvSpPr>
        <p:spPr>
          <a:xfrm flipH="1">
            <a:off x="448920" y="-360"/>
            <a:ext cx="11742480" cy="6400440"/>
          </a:xfrm>
          <a:prstGeom prst="rect">
            <a:avLst/>
          </a:prstGeom>
          <a:gradFill rotWithShape="0">
            <a:gsLst>
              <a:gs pos="0">
                <a:schemeClr val="accent5">
                  <a:alpha val="76000"/>
                </a:schemeClr>
              </a:gs>
              <a:gs pos="100000">
                <a:schemeClr val="accent2">
                  <a:lumMod val="20000"/>
                  <a:lumOff val="80000"/>
                  <a:alpha val="15000"/>
                </a:schemeClr>
              </a:gs>
            </a:gsLst>
            <a:lin ang="16200000"/>
          </a:gradFill>
          <a:ln>
            <a:noFill/>
          </a:ln>
        </p:spPr>
        <p:style>
          <a:lnRef idx="2">
            <a:schemeClr val="accent1">
              <a:shade val="50000"/>
            </a:schemeClr>
          </a:lnRef>
          <a:fillRef idx="1">
            <a:schemeClr val="accent1"/>
          </a:fillRef>
          <a:effectRef idx="0">
            <a:schemeClr val="accent1"/>
          </a:effectRef>
          <a:fontRef idx="minor"/>
        </p:style>
      </p:sp>
      <p:sp>
        <p:nvSpPr>
          <p:cNvPr id="280" name="CustomShape 6"/>
          <p:cNvSpPr/>
          <p:nvPr/>
        </p:nvSpPr>
        <p:spPr>
          <a:xfrm>
            <a:off x="457200" y="-12600"/>
            <a:ext cx="11742480" cy="6870240"/>
          </a:xfrm>
          <a:prstGeom prst="rect">
            <a:avLst/>
          </a:prstGeom>
          <a:gradFill rotWithShape="0">
            <a:gsLst>
              <a:gs pos="37000">
                <a:schemeClr val="accent5">
                  <a:lumMod val="60000"/>
                  <a:lumOff val="40000"/>
                  <a:alpha val="25000"/>
                </a:schemeClr>
              </a:gs>
              <a:gs pos="100000">
                <a:schemeClr val="accent2">
                  <a:alpha val="74000"/>
                </a:schemeClr>
              </a:gs>
            </a:gsLst>
            <a:lin ang="19800000"/>
          </a:gradFill>
          <a:ln>
            <a:noFill/>
          </a:ln>
        </p:spPr>
        <p:style>
          <a:lnRef idx="2">
            <a:schemeClr val="accent1">
              <a:shade val="50000"/>
            </a:schemeClr>
          </a:lnRef>
          <a:fillRef idx="1">
            <a:schemeClr val="accent1"/>
          </a:fillRef>
          <a:effectRef idx="0">
            <a:schemeClr val="accent1"/>
          </a:effectRef>
          <a:fontRef idx="minor"/>
        </p:style>
      </p:sp>
      <p:sp>
        <p:nvSpPr>
          <p:cNvPr id="281" name="CustomShape 7"/>
          <p:cNvSpPr/>
          <p:nvPr/>
        </p:nvSpPr>
        <p:spPr>
          <a:xfrm>
            <a:off x="0" y="0"/>
            <a:ext cx="8860320" cy="6857280"/>
          </a:xfrm>
          <a:prstGeom prst="rect">
            <a:avLst/>
          </a:prstGeom>
          <a:gradFill rotWithShape="0">
            <a:gsLst>
              <a:gs pos="6000">
                <a:schemeClr val="accent2">
                  <a:alpha val="88000"/>
                </a:schemeClr>
              </a:gs>
              <a:gs pos="100000">
                <a:schemeClr val="accent6">
                  <a:lumMod val="75000"/>
                  <a:alpha val="66000"/>
                </a:schemeClr>
              </a:gs>
            </a:gsLst>
            <a:lin ang="15600000"/>
          </a:gradFill>
          <a:ln>
            <a:noFill/>
          </a:ln>
        </p:spPr>
        <p:style>
          <a:lnRef idx="2">
            <a:schemeClr val="accent1">
              <a:shade val="50000"/>
            </a:schemeClr>
          </a:lnRef>
          <a:fillRef idx="1">
            <a:schemeClr val="accent1"/>
          </a:fillRef>
          <a:effectRef idx="0">
            <a:schemeClr val="accent1"/>
          </a:effectRef>
          <a:fontRef idx="minor"/>
        </p:style>
      </p:sp>
      <p:sp>
        <p:nvSpPr>
          <p:cNvPr id="282" name="CustomShape 8"/>
          <p:cNvSpPr/>
          <p:nvPr/>
        </p:nvSpPr>
        <p:spPr>
          <a:xfrm rot="13533600">
            <a:off x="5243760" y="-200520"/>
            <a:ext cx="6022440" cy="6022440"/>
          </a:xfrm>
          <a:custGeom>
            <a:avLst/>
            <a:gdLst/>
            <a:ahLst/>
            <a:cxnLst/>
            <a:rect l="l" t="t" r="r" b="b"/>
            <a:pathLst>
              <a:path w="6022658" h="6022658">
                <a:moveTo>
                  <a:pt x="5757156" y="4243377"/>
                </a:moveTo>
                <a:lnTo>
                  <a:pt x="4298301" y="5730698"/>
                </a:lnTo>
                <a:lnTo>
                  <a:pt x="4183474" y="5786013"/>
                </a:lnTo>
                <a:cubicBezTo>
                  <a:pt x="3823203" y="5938395"/>
                  <a:pt x="3427106" y="6022658"/>
                  <a:pt x="3011329" y="6022658"/>
                </a:cubicBezTo>
                <a:cubicBezTo>
                  <a:pt x="1348218" y="6022658"/>
                  <a:pt x="0" y="4674440"/>
                  <a:pt x="0" y="3011329"/>
                </a:cubicBezTo>
                <a:cubicBezTo>
                  <a:pt x="0" y="1348218"/>
                  <a:pt x="1348218" y="0"/>
                  <a:pt x="3011329" y="0"/>
                </a:cubicBezTo>
                <a:cubicBezTo>
                  <a:pt x="4674440" y="0"/>
                  <a:pt x="6022658" y="1348218"/>
                  <a:pt x="6022658" y="3011329"/>
                </a:cubicBezTo>
                <a:cubicBezTo>
                  <a:pt x="6022658" y="3427107"/>
                  <a:pt x="5938394" y="3823204"/>
                  <a:pt x="5786013" y="4183474"/>
                </a:cubicBezTo>
                <a:close/>
              </a:path>
            </a:pathLst>
          </a:custGeom>
          <a:gradFill rotWithShape="0">
            <a:gsLst>
              <a:gs pos="21000">
                <a:schemeClr val="accent2">
                  <a:alpha val="0"/>
                </a:schemeClr>
              </a:gs>
              <a:gs pos="85000">
                <a:schemeClr val="accent6">
                  <a:alpha val="13000"/>
                </a:schemeClr>
              </a:gs>
            </a:gsLst>
            <a:lin ang="3330000"/>
          </a:gradFill>
          <a:ln>
            <a:noFill/>
          </a:ln>
        </p:spPr>
        <p:style>
          <a:lnRef idx="2">
            <a:schemeClr val="accent1">
              <a:shade val="50000"/>
            </a:schemeClr>
          </a:lnRef>
          <a:fillRef idx="1">
            <a:schemeClr val="accent1"/>
          </a:fillRef>
          <a:effectRef idx="0">
            <a:schemeClr val="accent1"/>
          </a:effectRef>
          <a:fontRef idx="minor"/>
        </p:style>
      </p:sp>
      <p:sp>
        <p:nvSpPr>
          <p:cNvPr id="283" name="TextShape 9"/>
          <p:cNvSpPr txBox="1"/>
          <p:nvPr/>
        </p:nvSpPr>
        <p:spPr>
          <a:xfrm>
            <a:off x="1362600" y="1122480"/>
            <a:ext cx="6950880" cy="2842560"/>
          </a:xfrm>
          <a:prstGeom prst="rect">
            <a:avLst/>
          </a:prstGeom>
          <a:noFill/>
          <a:ln>
            <a:noFill/>
          </a:ln>
        </p:spPr>
        <p:txBody>
          <a:bodyPr lIns="0" tIns="0" rIns="0" bIns="0" anchor="b">
            <a:normAutofit/>
          </a:bodyPr>
          <a:lstStyle/>
          <a:p>
            <a:pPr algn="r">
              <a:lnSpc>
                <a:spcPct val="100000"/>
              </a:lnSpc>
            </a:pPr>
            <a:r>
              <a:rPr lang="en-US" sz="4400" b="1" strike="noStrike" cap="all" spc="749">
                <a:solidFill>
                  <a:srgbClr val="FFFFFF"/>
                </a:solidFill>
                <a:latin typeface="Avenir Next LT Pro"/>
              </a:rPr>
              <a:t>THANK YOU!</a:t>
            </a:r>
            <a:endParaRPr lang="en-US" sz="4400" b="0" strike="noStrike" spc="-1">
              <a:solidFill>
                <a:srgbClr val="000000"/>
              </a:solidFill>
              <a:latin typeface="Avenir Next LT Pr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1371600" y="795600"/>
            <a:ext cx="10240920" cy="911520"/>
          </a:xfrm>
          <a:prstGeom prst="rect">
            <a:avLst/>
          </a:prstGeom>
          <a:noFill/>
          <a:ln>
            <a:noFill/>
          </a:ln>
        </p:spPr>
        <p:txBody>
          <a:bodyPr lIns="0" tIns="0" rIns="0" bIns="0" anchor="b"/>
          <a:lstStyle/>
          <a:p>
            <a:pPr>
              <a:lnSpc>
                <a:spcPct val="100000"/>
              </a:lnSpc>
            </a:pPr>
            <a:r>
              <a:rPr lang="en-US" sz="3600" b="1" strike="noStrike" cap="all" spc="698">
                <a:solidFill>
                  <a:srgbClr val="000000"/>
                </a:solidFill>
                <a:latin typeface="Avenir Next LT Pro"/>
              </a:rPr>
              <a:t>Installation of java</a:t>
            </a:r>
            <a:endParaRPr lang="en-US" sz="3600" b="0" strike="noStrike" spc="-1">
              <a:solidFill>
                <a:srgbClr val="000000"/>
              </a:solidFill>
              <a:latin typeface="Avenir Next LT Pro Light"/>
            </a:endParaRPr>
          </a:p>
        </p:txBody>
      </p:sp>
      <p:sp>
        <p:nvSpPr>
          <p:cNvPr id="148" name="TextShape 2"/>
          <p:cNvSpPr txBox="1"/>
          <p:nvPr/>
        </p:nvSpPr>
        <p:spPr>
          <a:xfrm>
            <a:off x="1371600" y="2112120"/>
            <a:ext cx="10240920" cy="3958920"/>
          </a:xfrm>
          <a:prstGeom prst="rect">
            <a:avLst/>
          </a:prstGeom>
          <a:noFill/>
          <a:ln>
            <a:noFill/>
          </a:ln>
        </p:spPr>
        <p:txBody>
          <a:bodyPr lIns="0" tIns="0" rIns="0" bIns="0">
            <a:normAutofit/>
          </a:bodyPr>
          <a:lstStyle/>
          <a:p>
            <a:pPr marL="228600" indent="-228240">
              <a:lnSpc>
                <a:spcPct val="120000"/>
              </a:lnSpc>
              <a:spcBef>
                <a:spcPts val="1001"/>
              </a:spcBef>
              <a:buClr>
                <a:srgbClr val="000000"/>
              </a:buClr>
              <a:buFont typeface="Arial"/>
              <a:buChar char="•"/>
            </a:pPr>
            <a:r>
              <a:rPr lang="en-US" sz="2000" b="0" strike="noStrike" spc="-1">
                <a:solidFill>
                  <a:srgbClr val="000000"/>
                </a:solidFill>
                <a:latin typeface="Avenir Next LT Pro Light"/>
                <a:ea typeface="Avenir Next LT Pro Light"/>
              </a:rPr>
              <a:t>You  will see two folders; JDK and JRE</a:t>
            </a:r>
            <a:endParaRPr lang="en-US" sz="2000" b="0" strike="noStrike" spc="-1">
              <a:solidFill>
                <a:srgbClr val="000000"/>
              </a:solidFill>
              <a:latin typeface="Avenir Next LT Pro Light"/>
            </a:endParaRPr>
          </a:p>
          <a:p>
            <a:pPr marL="228600" indent="-228240">
              <a:lnSpc>
                <a:spcPct val="120000"/>
              </a:lnSpc>
              <a:spcBef>
                <a:spcPts val="1001"/>
              </a:spcBef>
              <a:buClr>
                <a:srgbClr val="000000"/>
              </a:buClr>
              <a:buFont typeface="Arial"/>
              <a:buChar char="•"/>
            </a:pPr>
            <a:r>
              <a:rPr lang="en-US" sz="2000" b="0" strike="noStrike" spc="-1">
                <a:solidFill>
                  <a:srgbClr val="000000"/>
                </a:solidFill>
                <a:latin typeface="Avenir Next LT Pro Light"/>
                <a:ea typeface="Avenir Next LT Pro Light"/>
              </a:rPr>
              <a:t>JDK – contains programs needed to develop java programs </a:t>
            </a:r>
            <a:endParaRPr lang="en-US" sz="2000" b="0" strike="noStrike" spc="-1">
              <a:solidFill>
                <a:srgbClr val="000000"/>
              </a:solidFill>
              <a:latin typeface="Avenir Next LT Pro Light"/>
            </a:endParaRPr>
          </a:p>
          <a:p>
            <a:pPr marL="228600" indent="-228240">
              <a:lnSpc>
                <a:spcPct val="120000"/>
              </a:lnSpc>
              <a:spcBef>
                <a:spcPts val="1001"/>
              </a:spcBef>
              <a:buClr>
                <a:srgbClr val="000000"/>
              </a:buClr>
              <a:buFont typeface="Arial"/>
              <a:buChar char="•"/>
            </a:pPr>
            <a:r>
              <a:rPr lang="en-US" sz="2000" b="0" strike="noStrike" spc="-1">
                <a:solidFill>
                  <a:srgbClr val="000000"/>
                </a:solidFill>
                <a:latin typeface="Avenir Next LT Pro Light"/>
                <a:ea typeface="Avenir Next LT Pro Light"/>
              </a:rPr>
              <a:t>It contains : java compiler-javac.exe  and java application launcher- java.exe and many other tools. </a:t>
            </a:r>
            <a:endParaRPr lang="en-US" sz="2000" b="0" strike="noStrike" spc="-1">
              <a:solidFill>
                <a:srgbClr val="000000"/>
              </a:solidFill>
              <a:latin typeface="Avenir Next LT Pro Light"/>
            </a:endParaRPr>
          </a:p>
          <a:p>
            <a:pPr marL="228600" indent="-228240">
              <a:lnSpc>
                <a:spcPct val="120000"/>
              </a:lnSpc>
              <a:spcBef>
                <a:spcPts val="1001"/>
              </a:spcBef>
              <a:buClr>
                <a:srgbClr val="000000"/>
              </a:buClr>
              <a:buFont typeface="Arial"/>
              <a:buChar char="•"/>
            </a:pPr>
            <a:r>
              <a:rPr lang="en-US" sz="2000" b="0" strike="noStrike" spc="-1">
                <a:solidFill>
                  <a:srgbClr val="000000"/>
                </a:solidFill>
                <a:latin typeface="Avenir Next LT Pro Light"/>
                <a:ea typeface="Avenir Next LT Pro Light"/>
              </a:rPr>
              <a:t>JRE; is run time environment contains JVM and Java library. </a:t>
            </a:r>
            <a:endParaRPr lang="en-US" sz="2000" b="0" strike="noStrike" spc="-1">
              <a:solidFill>
                <a:srgbClr val="000000"/>
              </a:solidFill>
              <a:latin typeface="Avenir Next LT Pro Light"/>
            </a:endParaRPr>
          </a:p>
          <a:p>
            <a:pPr marL="228600" indent="-228240">
              <a:lnSpc>
                <a:spcPct val="120000"/>
              </a:lnSpc>
              <a:spcBef>
                <a:spcPts val="1001"/>
              </a:spcBef>
              <a:buClr>
                <a:srgbClr val="000000"/>
              </a:buClr>
              <a:buFont typeface="Arial"/>
              <a:buChar char="•"/>
            </a:pPr>
            <a:r>
              <a:rPr lang="en-US" sz="2000" b="0" strike="noStrike" spc="-1">
                <a:solidFill>
                  <a:srgbClr val="000000"/>
                </a:solidFill>
                <a:latin typeface="Avenir Next LT Pro Light"/>
                <a:ea typeface="Avenir Next LT Pro Light"/>
              </a:rPr>
              <a:t>JVM is platform independent- </a:t>
            </a:r>
            <a:endParaRPr lang="en-US" sz="2000" b="0" strike="noStrike" spc="-1">
              <a:solidFill>
                <a:srgbClr val="000000"/>
              </a:solidFill>
              <a:latin typeface="Avenir Next LT Pro Light"/>
            </a:endParaRPr>
          </a:p>
          <a:p>
            <a:pPr marL="228600" indent="-228240">
              <a:lnSpc>
                <a:spcPct val="120000"/>
              </a:lnSpc>
              <a:spcBef>
                <a:spcPts val="1001"/>
              </a:spcBef>
              <a:buClr>
                <a:srgbClr val="000000"/>
              </a:buClr>
              <a:buFont typeface="Arial"/>
              <a:buChar char="•"/>
            </a:pPr>
            <a:r>
              <a:rPr lang="en-US" sz="2000" b="0" strike="noStrike" spc="-1">
                <a:solidFill>
                  <a:srgbClr val="000000"/>
                </a:solidFill>
                <a:latin typeface="Avenir Next LT Pro Light"/>
                <a:ea typeface="Avenir Next LT Pro Light"/>
              </a:rPr>
              <a:t>JVM is a virtual machine  provides means of platform independent – interprets java byte code into machine code based on operating system and underlying hardware   </a:t>
            </a:r>
            <a:endParaRPr lang="en-US" sz="2000" b="0" strike="noStrike" spc="-1">
              <a:solidFill>
                <a:srgbClr val="000000"/>
              </a:solidFill>
              <a:latin typeface="Avenir Next LT Pro Light"/>
            </a:endParaRPr>
          </a:p>
          <a:p>
            <a:pPr>
              <a:lnSpc>
                <a:spcPct val="120000"/>
              </a:lnSpc>
              <a:spcBef>
                <a:spcPts val="1001"/>
              </a:spcBef>
            </a:pPr>
            <a:endParaRPr lang="en-US" sz="2000" b="0" strike="noStrike" spc="-1">
              <a:solidFill>
                <a:srgbClr val="000000"/>
              </a:solidFill>
              <a:latin typeface="Avenir Next LT Pro Light"/>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0" name="TextShape 2"/>
          <p:cNvSpPr txBox="1"/>
          <p:nvPr/>
        </p:nvSpPr>
        <p:spPr>
          <a:xfrm>
            <a:off x="1371600" y="457200"/>
            <a:ext cx="9448560" cy="1060920"/>
          </a:xfrm>
          <a:prstGeom prst="rect">
            <a:avLst/>
          </a:prstGeom>
          <a:noFill/>
          <a:ln>
            <a:noFill/>
          </a:ln>
        </p:spPr>
        <p:txBody>
          <a:bodyPr lIns="0" tIns="0" rIns="0" bIns="0" anchor="b">
            <a:normAutofit/>
          </a:bodyPr>
          <a:lstStyle/>
          <a:p>
            <a:pPr>
              <a:lnSpc>
                <a:spcPct val="90000"/>
              </a:lnSpc>
            </a:pPr>
            <a:r>
              <a:rPr lang="en-US" sz="3700" b="1" strike="noStrike" cap="all" spc="698">
                <a:solidFill>
                  <a:srgbClr val="000000"/>
                </a:solidFill>
                <a:latin typeface="Avenir Next LT Pro"/>
              </a:rPr>
              <a:t>Lexical structure</a:t>
            </a:r>
            <a:endParaRPr lang="en-US" sz="3700" b="0" strike="noStrike" spc="-1">
              <a:solidFill>
                <a:srgbClr val="000000"/>
              </a:solidFill>
              <a:latin typeface="Avenir Next LT Pro Light"/>
            </a:endParaRPr>
          </a:p>
        </p:txBody>
      </p:sp>
      <p:sp>
        <p:nvSpPr>
          <p:cNvPr id="151" name="CustomShape 3"/>
          <p:cNvSpPr/>
          <p:nvPr/>
        </p:nvSpPr>
        <p:spPr>
          <a:xfrm rot="10800000" flipH="1">
            <a:off x="12192120" y="6858000"/>
            <a:ext cx="12191760" cy="448920"/>
          </a:xfrm>
          <a:prstGeom prst="rect">
            <a:avLst/>
          </a:prstGeom>
          <a:gradFill rotWithShape="0">
            <a:gsLst>
              <a:gs pos="14000">
                <a:schemeClr val="accent4">
                  <a:alpha val="28000"/>
                </a:schemeClr>
              </a:gs>
              <a:gs pos="100000">
                <a:schemeClr val="accent5">
                  <a:alpha val="85000"/>
                </a:schemeClr>
              </a:gs>
            </a:gsLst>
            <a:lin ang="12600000"/>
          </a:gradFill>
          <a:ln>
            <a:noFill/>
          </a:ln>
        </p:spPr>
        <p:style>
          <a:lnRef idx="2">
            <a:schemeClr val="accent1">
              <a:shade val="50000"/>
            </a:schemeClr>
          </a:lnRef>
          <a:fillRef idx="1">
            <a:schemeClr val="accent1"/>
          </a:fillRef>
          <a:effectRef idx="0">
            <a:schemeClr val="accent1"/>
          </a:effectRef>
          <a:fontRef idx="minor"/>
        </p:style>
      </p:sp>
      <p:sp>
        <p:nvSpPr>
          <p:cNvPr id="152" name="CustomShape 4"/>
          <p:cNvSpPr/>
          <p:nvPr/>
        </p:nvSpPr>
        <p:spPr>
          <a:xfrm flipH="1">
            <a:off x="4037760" y="6408360"/>
            <a:ext cx="8152920" cy="449280"/>
          </a:xfrm>
          <a:prstGeom prst="rect">
            <a:avLst/>
          </a:prstGeom>
          <a:gradFill rotWithShape="0">
            <a:gsLst>
              <a:gs pos="9000">
                <a:schemeClr val="accent2">
                  <a:lumMod val="60000"/>
                  <a:lumOff val="40000"/>
                  <a:alpha val="68000"/>
                </a:schemeClr>
              </a:gs>
              <a:gs pos="99000">
                <a:schemeClr val="accent2"/>
              </a:gs>
            </a:gsLst>
            <a:lin ang="18600000"/>
          </a:gradFill>
          <a:ln>
            <a:noFill/>
          </a:ln>
        </p:spPr>
        <p:style>
          <a:lnRef idx="2">
            <a:schemeClr val="accent1">
              <a:shade val="50000"/>
            </a:schemeClr>
          </a:lnRef>
          <a:fillRef idx="1">
            <a:schemeClr val="accent1"/>
          </a:fillRef>
          <a:effectRef idx="0">
            <a:schemeClr val="accent1"/>
          </a:effectRef>
          <a:fontRef idx="minor"/>
        </p:style>
      </p:sp>
      <p:sp>
        <p:nvSpPr>
          <p:cNvPr id="153" name="TextShape 5"/>
          <p:cNvSpPr txBox="1"/>
          <p:nvPr/>
        </p:nvSpPr>
        <p:spPr>
          <a:xfrm>
            <a:off x="1371600" y="2112120"/>
            <a:ext cx="10240920" cy="3958920"/>
          </a:xfrm>
          <a:prstGeom prst="rect">
            <a:avLst/>
          </a:prstGeom>
          <a:noFill/>
          <a:ln>
            <a:noFill/>
          </a:ln>
        </p:spPr>
        <p:txBody>
          <a:bodyPr lIns="0" tIns="0" rIns="0" bIns="0">
            <a:normAutofit/>
          </a:bodyPr>
          <a:lstStyle/>
          <a:p>
            <a:pPr marL="228600" indent="-228240">
              <a:lnSpc>
                <a:spcPct val="120000"/>
              </a:lnSpc>
              <a:spcBef>
                <a:spcPts val="1001"/>
              </a:spcBef>
              <a:buClr>
                <a:srgbClr val="000000"/>
              </a:buClr>
              <a:buFont typeface="Arial"/>
              <a:buChar char="•"/>
            </a:pPr>
            <a:r>
              <a:rPr lang="en-US" sz="2000" b="0" strike="noStrike" spc="-1">
                <a:solidFill>
                  <a:srgbClr val="000000"/>
                </a:solidFill>
                <a:latin typeface="Avenir Next LT Pro Light"/>
                <a:ea typeface="Avenir Next LT Pro Light"/>
              </a:rPr>
              <a:t>Java programs are a collection of whitespace, identifiers, comments, literals, operators, separators, and keywords.</a:t>
            </a:r>
            <a:endParaRPr lang="en-US" sz="2000" b="0" strike="noStrike" spc="-1">
              <a:solidFill>
                <a:srgbClr val="000000"/>
              </a:solidFill>
              <a:latin typeface="Avenir Next LT Pro Light"/>
            </a:endParaRPr>
          </a:p>
          <a:p>
            <a:pPr marL="228600" indent="-228240">
              <a:lnSpc>
                <a:spcPct val="120000"/>
              </a:lnSpc>
              <a:spcBef>
                <a:spcPts val="1001"/>
              </a:spcBef>
              <a:buClr>
                <a:srgbClr val="000000"/>
              </a:buClr>
              <a:buFont typeface="Arial"/>
              <a:buChar char="•"/>
            </a:pPr>
            <a:r>
              <a:rPr lang="en-US" sz="2000" b="1" strike="noStrike" spc="-1">
                <a:solidFill>
                  <a:srgbClr val="000000"/>
                </a:solidFill>
                <a:latin typeface="Avenir Next LT Pro Light"/>
                <a:ea typeface="Avenir Next LT Pro Light"/>
              </a:rPr>
              <a:t>Whitespace:</a:t>
            </a:r>
            <a:r>
              <a:rPr lang="en-US" sz="2000" b="0" strike="noStrike" spc="-1">
                <a:solidFill>
                  <a:srgbClr val="000000"/>
                </a:solidFill>
                <a:latin typeface="Avenir Next LT Pro Light"/>
                <a:ea typeface="Avenir Next LT Pro Light"/>
              </a:rPr>
              <a:t> Java is a free-form language- no especial indentation rules. </a:t>
            </a:r>
            <a:endParaRPr lang="en-US" sz="2000" b="0" strike="noStrike" spc="-1">
              <a:solidFill>
                <a:srgbClr val="000000"/>
              </a:solidFill>
              <a:latin typeface="Avenir Next LT Pro Light"/>
            </a:endParaRPr>
          </a:p>
          <a:p>
            <a:pPr marL="228600" indent="-228240">
              <a:lnSpc>
                <a:spcPct val="120000"/>
              </a:lnSpc>
              <a:spcBef>
                <a:spcPts val="1001"/>
              </a:spcBef>
              <a:buClr>
                <a:srgbClr val="000000"/>
              </a:buClr>
              <a:buFont typeface="Arial"/>
              <a:buChar char="•"/>
            </a:pPr>
            <a:r>
              <a:rPr lang="en-US" sz="2000" b="0" strike="noStrike" spc="-1">
                <a:solidFill>
                  <a:srgbClr val="000000"/>
                </a:solidFill>
                <a:latin typeface="Avenir Next LT Pro Light"/>
                <a:ea typeface="Avenir Next LT Pro Light"/>
              </a:rPr>
              <a:t>In Java, whitespace is a space, tab, or newline.</a:t>
            </a:r>
            <a:endParaRPr lang="en-US" sz="2000" b="0" strike="noStrike" spc="-1">
              <a:solidFill>
                <a:srgbClr val="000000"/>
              </a:solidFill>
              <a:latin typeface="Avenir Next LT Pro Light"/>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5" name="TextShape 2"/>
          <p:cNvSpPr txBox="1"/>
          <p:nvPr/>
        </p:nvSpPr>
        <p:spPr>
          <a:xfrm>
            <a:off x="1371600" y="457200"/>
            <a:ext cx="9448560" cy="1060920"/>
          </a:xfrm>
          <a:prstGeom prst="rect">
            <a:avLst/>
          </a:prstGeom>
          <a:noFill/>
          <a:ln>
            <a:noFill/>
          </a:ln>
        </p:spPr>
        <p:txBody>
          <a:bodyPr lIns="0" tIns="0" rIns="0" bIns="0" anchor="b">
            <a:normAutofit/>
          </a:bodyPr>
          <a:lstStyle/>
          <a:p>
            <a:pPr>
              <a:lnSpc>
                <a:spcPct val="100000"/>
              </a:lnSpc>
            </a:pPr>
            <a:r>
              <a:rPr lang="en-US" sz="3700" b="1" strike="noStrike" cap="all" spc="698">
                <a:solidFill>
                  <a:srgbClr val="000000"/>
                </a:solidFill>
                <a:latin typeface="Avenir Next LT Pro"/>
              </a:rPr>
              <a:t>identifiers</a:t>
            </a:r>
            <a:endParaRPr lang="en-US" sz="3700" b="0" strike="noStrike" spc="-1">
              <a:solidFill>
                <a:srgbClr val="000000"/>
              </a:solidFill>
              <a:latin typeface="Avenir Next LT Pro Light"/>
            </a:endParaRPr>
          </a:p>
        </p:txBody>
      </p:sp>
      <p:sp>
        <p:nvSpPr>
          <p:cNvPr id="156" name="TextShape 3"/>
          <p:cNvSpPr txBox="1"/>
          <p:nvPr/>
        </p:nvSpPr>
        <p:spPr>
          <a:xfrm>
            <a:off x="1371600" y="1887840"/>
            <a:ext cx="9448560" cy="3812400"/>
          </a:xfrm>
          <a:prstGeom prst="rect">
            <a:avLst/>
          </a:prstGeom>
          <a:noFill/>
          <a:ln>
            <a:noFill/>
          </a:ln>
        </p:spPr>
        <p:txBody>
          <a:bodyPr lIns="0" tIns="0" rIns="0" bIns="0">
            <a:normAutofit/>
          </a:bodyPr>
          <a:lstStyle/>
          <a:p>
            <a:pPr marL="228600" indent="-228240">
              <a:lnSpc>
                <a:spcPct val="120000"/>
              </a:lnSpc>
              <a:spcBef>
                <a:spcPts val="1001"/>
              </a:spcBef>
              <a:buClr>
                <a:srgbClr val="000000"/>
              </a:buClr>
              <a:buFont typeface="Arial"/>
              <a:buChar char="•"/>
            </a:pPr>
            <a:r>
              <a:rPr lang="en-US" sz="1800" b="1" strike="noStrike" spc="-1">
                <a:solidFill>
                  <a:srgbClr val="000000"/>
                </a:solidFill>
                <a:latin typeface="Avenir Next LT Pro Light"/>
                <a:ea typeface="Avenir Next LT Pro Light"/>
              </a:rPr>
              <a:t>Identifiers:</a:t>
            </a:r>
            <a:r>
              <a:rPr lang="en-US" sz="1800" b="0" strike="noStrike" spc="-1">
                <a:solidFill>
                  <a:srgbClr val="000000"/>
                </a:solidFill>
                <a:latin typeface="Avenir Next LT Pro Light"/>
                <a:ea typeface="Avenir Next LT Pro Light"/>
              </a:rPr>
              <a:t> An identifier may be any descriptive sequence of uppercase and lowercase letters, numbers, or the underscore and dollar-sign characters. They must not begin with a number. </a:t>
            </a:r>
            <a:endParaRPr lang="en-US" sz="1800" b="0" strike="noStrike" spc="-1">
              <a:solidFill>
                <a:srgbClr val="000000"/>
              </a:solidFill>
              <a:latin typeface="Avenir Next LT Pro Light"/>
            </a:endParaRPr>
          </a:p>
          <a:p>
            <a:pPr marL="228600" indent="-228240">
              <a:lnSpc>
                <a:spcPct val="120000"/>
              </a:lnSpc>
              <a:spcBef>
                <a:spcPts val="1001"/>
              </a:spcBef>
              <a:buClr>
                <a:srgbClr val="000000"/>
              </a:buClr>
              <a:buFont typeface="Arial"/>
              <a:buChar char="•"/>
            </a:pPr>
            <a:r>
              <a:rPr lang="en-US" sz="1800" b="0" strike="noStrike" spc="-1">
                <a:solidFill>
                  <a:srgbClr val="000000"/>
                </a:solidFill>
                <a:latin typeface="Avenir Next LT Pro Light"/>
                <a:ea typeface="Avenir Next LT Pro Light"/>
              </a:rPr>
              <a:t>Again, Java is case-sensitive, so VALUE is a different identifier than Value. </a:t>
            </a:r>
            <a:endParaRPr lang="en-US" sz="1800" b="0" strike="noStrike" spc="-1">
              <a:solidFill>
                <a:srgbClr val="000000"/>
              </a:solidFill>
              <a:latin typeface="Avenir Next LT Pro Light"/>
            </a:endParaRPr>
          </a:p>
          <a:p>
            <a:pPr>
              <a:lnSpc>
                <a:spcPct val="120000"/>
              </a:lnSpc>
              <a:spcBef>
                <a:spcPts val="1001"/>
              </a:spcBef>
            </a:pPr>
            <a:endParaRPr lang="en-US" sz="1800" b="0" strike="noStrike" spc="-1">
              <a:solidFill>
                <a:srgbClr val="000000"/>
              </a:solidFill>
              <a:latin typeface="Avenir Next LT Pro Light"/>
            </a:endParaRPr>
          </a:p>
          <a:p>
            <a:pPr>
              <a:lnSpc>
                <a:spcPct val="120000"/>
              </a:lnSpc>
              <a:spcBef>
                <a:spcPts val="1001"/>
              </a:spcBef>
            </a:pPr>
            <a:endParaRPr lang="en-US" sz="1800" b="0" strike="noStrike" spc="-1">
              <a:solidFill>
                <a:srgbClr val="000000"/>
              </a:solidFill>
              <a:latin typeface="Avenir Next LT Pro Light"/>
            </a:endParaRPr>
          </a:p>
        </p:txBody>
      </p:sp>
      <p:sp>
        <p:nvSpPr>
          <p:cNvPr id="157" name="CustomShape 4"/>
          <p:cNvSpPr/>
          <p:nvPr/>
        </p:nvSpPr>
        <p:spPr>
          <a:xfrm rot="10800000" flipH="1">
            <a:off x="12192120" y="6858000"/>
            <a:ext cx="12191760" cy="448920"/>
          </a:xfrm>
          <a:prstGeom prst="rect">
            <a:avLst/>
          </a:prstGeom>
          <a:gradFill rotWithShape="0">
            <a:gsLst>
              <a:gs pos="14000">
                <a:schemeClr val="accent4">
                  <a:alpha val="28000"/>
                </a:schemeClr>
              </a:gs>
              <a:gs pos="100000">
                <a:schemeClr val="accent5">
                  <a:alpha val="85000"/>
                </a:schemeClr>
              </a:gs>
            </a:gsLst>
            <a:lin ang="12600000"/>
          </a:gradFill>
          <a:ln>
            <a:noFill/>
          </a:ln>
        </p:spPr>
        <p:style>
          <a:lnRef idx="2">
            <a:schemeClr val="accent1">
              <a:shade val="50000"/>
            </a:schemeClr>
          </a:lnRef>
          <a:fillRef idx="1">
            <a:schemeClr val="accent1"/>
          </a:fillRef>
          <a:effectRef idx="0">
            <a:schemeClr val="accent1"/>
          </a:effectRef>
          <a:fontRef idx="minor"/>
        </p:style>
      </p:sp>
      <p:sp>
        <p:nvSpPr>
          <p:cNvPr id="158" name="CustomShape 5"/>
          <p:cNvSpPr/>
          <p:nvPr/>
        </p:nvSpPr>
        <p:spPr>
          <a:xfrm flipH="1">
            <a:off x="4037760" y="6408360"/>
            <a:ext cx="8152920" cy="449280"/>
          </a:xfrm>
          <a:prstGeom prst="rect">
            <a:avLst/>
          </a:prstGeom>
          <a:gradFill rotWithShape="0">
            <a:gsLst>
              <a:gs pos="9000">
                <a:schemeClr val="accent2">
                  <a:lumMod val="60000"/>
                  <a:lumOff val="40000"/>
                  <a:alpha val="68000"/>
                </a:schemeClr>
              </a:gs>
              <a:gs pos="99000">
                <a:schemeClr val="accent2"/>
              </a:gs>
            </a:gsLst>
            <a:lin ang="18600000"/>
          </a:gradFill>
          <a:ln>
            <a:noFill/>
          </a:ln>
        </p:spPr>
        <p:style>
          <a:lnRef idx="2">
            <a:schemeClr val="accent1">
              <a:shade val="50000"/>
            </a:schemeClr>
          </a:lnRef>
          <a:fillRef idx="1">
            <a:schemeClr val="accent1"/>
          </a:fillRef>
          <a:effectRef idx="0">
            <a:schemeClr val="accent1"/>
          </a:effectRef>
          <a:fontRef idx="minor"/>
        </p:style>
      </p:sp>
      <p:pic>
        <p:nvPicPr>
          <p:cNvPr id="159" name="Picture 5"/>
          <p:cNvPicPr/>
          <p:nvPr/>
        </p:nvPicPr>
        <p:blipFill>
          <a:blip r:embed="rId2"/>
          <a:stretch/>
        </p:blipFill>
        <p:spPr>
          <a:xfrm>
            <a:off x="2808720" y="3569400"/>
            <a:ext cx="6251400" cy="23122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1" name="TextShape 2"/>
          <p:cNvSpPr txBox="1"/>
          <p:nvPr/>
        </p:nvSpPr>
        <p:spPr>
          <a:xfrm>
            <a:off x="1371600" y="457200"/>
            <a:ext cx="9448560" cy="1060920"/>
          </a:xfrm>
          <a:prstGeom prst="rect">
            <a:avLst/>
          </a:prstGeom>
          <a:noFill/>
          <a:ln>
            <a:noFill/>
          </a:ln>
        </p:spPr>
        <p:txBody>
          <a:bodyPr lIns="0" tIns="0" rIns="0" bIns="0" anchor="b">
            <a:normAutofit/>
          </a:bodyPr>
          <a:lstStyle/>
          <a:p>
            <a:pPr>
              <a:lnSpc>
                <a:spcPct val="100000"/>
              </a:lnSpc>
            </a:pPr>
            <a:r>
              <a:rPr lang="en-US" sz="3700" b="1" strike="noStrike" cap="all" spc="698">
                <a:solidFill>
                  <a:srgbClr val="000000"/>
                </a:solidFill>
                <a:latin typeface="Avenir Next LT Pro"/>
              </a:rPr>
              <a:t>Literals</a:t>
            </a:r>
            <a:endParaRPr lang="en-US" sz="3700" b="0" strike="noStrike" spc="-1">
              <a:solidFill>
                <a:srgbClr val="000000"/>
              </a:solidFill>
              <a:latin typeface="Avenir Next LT Pro Light"/>
            </a:endParaRPr>
          </a:p>
        </p:txBody>
      </p:sp>
      <p:sp>
        <p:nvSpPr>
          <p:cNvPr id="162" name="TextShape 3"/>
          <p:cNvSpPr txBox="1"/>
          <p:nvPr/>
        </p:nvSpPr>
        <p:spPr>
          <a:xfrm>
            <a:off x="1371600" y="1887840"/>
            <a:ext cx="9448560" cy="3812400"/>
          </a:xfrm>
          <a:prstGeom prst="rect">
            <a:avLst/>
          </a:prstGeom>
          <a:noFill/>
          <a:ln>
            <a:noFill/>
          </a:ln>
        </p:spPr>
        <p:txBody>
          <a:bodyPr lIns="0" tIns="0" rIns="0" bIns="0">
            <a:normAutofit/>
          </a:bodyPr>
          <a:lstStyle/>
          <a:p>
            <a:pPr marL="228600" indent="-228240">
              <a:lnSpc>
                <a:spcPct val="120000"/>
              </a:lnSpc>
              <a:spcBef>
                <a:spcPts val="1001"/>
              </a:spcBef>
              <a:buClr>
                <a:srgbClr val="000000"/>
              </a:buClr>
              <a:buFont typeface="Arial"/>
              <a:buChar char="•"/>
            </a:pPr>
            <a:r>
              <a:rPr lang="en-US" sz="1800" b="0" strike="noStrike" spc="-1">
                <a:solidFill>
                  <a:srgbClr val="000000"/>
                </a:solidFill>
                <a:latin typeface="Avenir Next LT Pro Light"/>
                <a:ea typeface="Avenir Next LT Pro Light"/>
              </a:rPr>
              <a:t>A constant value in Java is created by using a literal representation of it. For example,</a:t>
            </a:r>
            <a:endParaRPr lang="en-US" sz="1800" b="0" strike="noStrike" spc="-1">
              <a:solidFill>
                <a:srgbClr val="000000"/>
              </a:solidFill>
              <a:latin typeface="Avenir Next LT Pro Light"/>
            </a:endParaRPr>
          </a:p>
          <a:p>
            <a:pPr marL="228600" indent="-228240">
              <a:lnSpc>
                <a:spcPct val="120000"/>
              </a:lnSpc>
              <a:spcBef>
                <a:spcPts val="1001"/>
              </a:spcBef>
              <a:buClr>
                <a:srgbClr val="000000"/>
              </a:buClr>
              <a:buFont typeface="Arial"/>
              <a:buChar char="•"/>
            </a:pPr>
            <a:r>
              <a:rPr lang="en-US" sz="1800" b="0" strike="noStrike" spc="-1">
                <a:solidFill>
                  <a:srgbClr val="000000"/>
                </a:solidFill>
                <a:latin typeface="Avenir Next LT Pro Light"/>
                <a:ea typeface="Avenir Next LT Pro Light"/>
              </a:rPr>
              <a:t>here are some literals:</a:t>
            </a:r>
            <a:endParaRPr lang="en-US" sz="1800" b="0" strike="noStrike" spc="-1">
              <a:solidFill>
                <a:srgbClr val="000000"/>
              </a:solidFill>
              <a:latin typeface="Avenir Next LT Pro Light"/>
            </a:endParaRPr>
          </a:p>
          <a:p>
            <a:endParaRPr lang="en-US" sz="1800" b="0" strike="noStrike" spc="-1">
              <a:solidFill>
                <a:srgbClr val="000000"/>
              </a:solidFill>
              <a:latin typeface="Avenir Next LT Pro Light"/>
            </a:endParaRPr>
          </a:p>
          <a:p>
            <a:pPr marL="1828800">
              <a:lnSpc>
                <a:spcPct val="120000"/>
              </a:lnSpc>
              <a:spcBef>
                <a:spcPts val="499"/>
              </a:spcBef>
            </a:pPr>
            <a:r>
              <a:rPr lang="en-US" sz="1800" b="0" strike="noStrike" spc="-1">
                <a:solidFill>
                  <a:srgbClr val="000000"/>
                </a:solidFill>
                <a:latin typeface="Avenir Next LT Pro Light"/>
                <a:ea typeface="Avenir Next LT Pro Light"/>
              </a:rPr>
              <a:t>100              98.6               ‘X’                  “This is a test”</a:t>
            </a:r>
            <a:endParaRPr lang="en-US" sz="1800" b="0" strike="noStrike" spc="-1">
              <a:solidFill>
                <a:srgbClr val="000000"/>
              </a:solidFill>
              <a:latin typeface="Avenir Next LT Pro Light"/>
            </a:endParaRPr>
          </a:p>
        </p:txBody>
      </p:sp>
      <p:sp>
        <p:nvSpPr>
          <p:cNvPr id="163" name="CustomShape 4"/>
          <p:cNvSpPr/>
          <p:nvPr/>
        </p:nvSpPr>
        <p:spPr>
          <a:xfrm rot="10800000" flipH="1">
            <a:off x="12192120" y="6858000"/>
            <a:ext cx="12191760" cy="448920"/>
          </a:xfrm>
          <a:prstGeom prst="rect">
            <a:avLst/>
          </a:prstGeom>
          <a:gradFill rotWithShape="0">
            <a:gsLst>
              <a:gs pos="14000">
                <a:schemeClr val="accent4">
                  <a:alpha val="28000"/>
                </a:schemeClr>
              </a:gs>
              <a:gs pos="100000">
                <a:schemeClr val="accent5">
                  <a:alpha val="85000"/>
                </a:schemeClr>
              </a:gs>
            </a:gsLst>
            <a:lin ang="12600000"/>
          </a:gradFill>
          <a:ln>
            <a:noFill/>
          </a:ln>
        </p:spPr>
        <p:style>
          <a:lnRef idx="2">
            <a:schemeClr val="accent1">
              <a:shade val="50000"/>
            </a:schemeClr>
          </a:lnRef>
          <a:fillRef idx="1">
            <a:schemeClr val="accent1"/>
          </a:fillRef>
          <a:effectRef idx="0">
            <a:schemeClr val="accent1"/>
          </a:effectRef>
          <a:fontRef idx="minor"/>
        </p:style>
      </p:sp>
      <p:sp>
        <p:nvSpPr>
          <p:cNvPr id="164" name="CustomShape 5"/>
          <p:cNvSpPr/>
          <p:nvPr/>
        </p:nvSpPr>
        <p:spPr>
          <a:xfrm flipH="1">
            <a:off x="4037760" y="6408360"/>
            <a:ext cx="8152920" cy="449280"/>
          </a:xfrm>
          <a:prstGeom prst="rect">
            <a:avLst/>
          </a:prstGeom>
          <a:gradFill rotWithShape="0">
            <a:gsLst>
              <a:gs pos="9000">
                <a:schemeClr val="accent2">
                  <a:lumMod val="60000"/>
                  <a:lumOff val="40000"/>
                  <a:alpha val="68000"/>
                </a:schemeClr>
              </a:gs>
              <a:gs pos="99000">
                <a:schemeClr val="accent2"/>
              </a:gs>
            </a:gsLst>
            <a:lin ang="18600000"/>
          </a:gra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5"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6" name="TextShape 2"/>
          <p:cNvSpPr txBox="1"/>
          <p:nvPr/>
        </p:nvSpPr>
        <p:spPr>
          <a:xfrm>
            <a:off x="1371600" y="457200"/>
            <a:ext cx="9448560" cy="1060920"/>
          </a:xfrm>
          <a:prstGeom prst="rect">
            <a:avLst/>
          </a:prstGeom>
          <a:noFill/>
          <a:ln>
            <a:noFill/>
          </a:ln>
        </p:spPr>
        <p:txBody>
          <a:bodyPr lIns="0" tIns="0" rIns="0" bIns="0" anchor="b">
            <a:normAutofit/>
          </a:bodyPr>
          <a:lstStyle/>
          <a:p>
            <a:pPr>
              <a:lnSpc>
                <a:spcPct val="100000"/>
              </a:lnSpc>
            </a:pPr>
            <a:r>
              <a:rPr lang="en-US" sz="3700" b="1" strike="noStrike" cap="all" spc="698">
                <a:solidFill>
                  <a:srgbClr val="000000"/>
                </a:solidFill>
                <a:latin typeface="Avenir Next LT Pro"/>
              </a:rPr>
              <a:t>Variables and Data types</a:t>
            </a:r>
            <a:endParaRPr lang="en-US" sz="3700" b="0" strike="noStrike" spc="-1">
              <a:solidFill>
                <a:srgbClr val="000000"/>
              </a:solidFill>
              <a:latin typeface="Avenir Next LT Pro Light"/>
            </a:endParaRPr>
          </a:p>
        </p:txBody>
      </p:sp>
      <p:sp>
        <p:nvSpPr>
          <p:cNvPr id="167" name="TextShape 3"/>
          <p:cNvSpPr txBox="1"/>
          <p:nvPr/>
        </p:nvSpPr>
        <p:spPr>
          <a:xfrm>
            <a:off x="1371600" y="1887840"/>
            <a:ext cx="9448560" cy="3812400"/>
          </a:xfrm>
          <a:prstGeom prst="rect">
            <a:avLst/>
          </a:prstGeom>
          <a:noFill/>
          <a:ln>
            <a:noFill/>
          </a:ln>
        </p:spPr>
        <p:txBody>
          <a:bodyPr lIns="0" tIns="0" rIns="0" bIns="0">
            <a:normAutofit/>
          </a:bodyPr>
          <a:lstStyle/>
          <a:p>
            <a:pPr marL="228600" indent="-228240">
              <a:lnSpc>
                <a:spcPct val="120000"/>
              </a:lnSpc>
              <a:spcBef>
                <a:spcPts val="1001"/>
              </a:spcBef>
              <a:buClr>
                <a:srgbClr val="000000"/>
              </a:buClr>
              <a:buFont typeface="Arial"/>
              <a:buChar char="•"/>
            </a:pPr>
            <a:r>
              <a:rPr lang="en-US" sz="1800" b="0" strike="noStrike" spc="-1">
                <a:solidFill>
                  <a:srgbClr val="000000"/>
                </a:solidFill>
                <a:latin typeface="Avenir Next LT Pro Light"/>
                <a:ea typeface="Avenir Next LT Pro Light"/>
              </a:rPr>
              <a:t>A variable is a program component used to store or represent data.</a:t>
            </a:r>
            <a:endParaRPr lang="en-US" sz="1800" b="0" strike="noStrike" spc="-1">
              <a:solidFill>
                <a:srgbClr val="000000"/>
              </a:solidFill>
              <a:latin typeface="Avenir Next LT Pro Light"/>
            </a:endParaRPr>
          </a:p>
          <a:p>
            <a:pPr marL="228600" indent="-228240">
              <a:lnSpc>
                <a:spcPct val="120000"/>
              </a:lnSpc>
              <a:spcBef>
                <a:spcPts val="1001"/>
              </a:spcBef>
              <a:buClr>
                <a:srgbClr val="000000"/>
              </a:buClr>
              <a:buFont typeface="Arial"/>
              <a:buChar char="•"/>
            </a:pPr>
            <a:r>
              <a:rPr lang="en-US" sz="1800" b="0" strike="noStrike" spc="-1">
                <a:solidFill>
                  <a:srgbClr val="000000"/>
                </a:solidFill>
                <a:latin typeface="Avenir Next LT Pro Light"/>
                <a:ea typeface="Avenir Next LT Pro Light"/>
              </a:rPr>
              <a:t>The number, letter, or other data item in a variable is called its value.</a:t>
            </a:r>
            <a:endParaRPr lang="en-US" sz="1800" b="0" strike="noStrike" spc="-1">
              <a:solidFill>
                <a:srgbClr val="000000"/>
              </a:solidFill>
              <a:latin typeface="Avenir Next LT Pro Light"/>
            </a:endParaRPr>
          </a:p>
          <a:p>
            <a:pPr marL="228600" indent="-228240">
              <a:lnSpc>
                <a:spcPct val="120000"/>
              </a:lnSpc>
              <a:spcBef>
                <a:spcPts val="1001"/>
              </a:spcBef>
              <a:buClr>
                <a:srgbClr val="000000"/>
              </a:buClr>
              <a:buFont typeface="Arial"/>
              <a:buChar char="•"/>
            </a:pPr>
            <a:r>
              <a:rPr lang="en-US" sz="1800" b="0" strike="noStrike" spc="-1">
                <a:solidFill>
                  <a:srgbClr val="000000"/>
                </a:solidFill>
                <a:latin typeface="Avenir Next LT Pro Light"/>
                <a:ea typeface="Avenir Next LT Pro Light"/>
              </a:rPr>
              <a:t>The value for a variable can be changed in the program. </a:t>
            </a:r>
            <a:endParaRPr lang="en-US" sz="1800" b="0" strike="noStrike" spc="-1">
              <a:solidFill>
                <a:srgbClr val="000000"/>
              </a:solidFill>
              <a:latin typeface="Avenir Next LT Pro Light"/>
            </a:endParaRPr>
          </a:p>
          <a:p>
            <a:pPr marL="228600" indent="-228240">
              <a:lnSpc>
                <a:spcPct val="120000"/>
              </a:lnSpc>
              <a:spcBef>
                <a:spcPts val="1001"/>
              </a:spcBef>
              <a:buClr>
                <a:srgbClr val="000000"/>
              </a:buClr>
              <a:buFont typeface="Arial"/>
              <a:buChar char="•"/>
            </a:pPr>
            <a:r>
              <a:rPr lang="en-US" sz="1800" b="0" strike="noStrike" spc="-1">
                <a:solidFill>
                  <a:srgbClr val="000000"/>
                </a:solidFill>
                <a:latin typeface="Avenir Next LT Pro Light"/>
                <a:ea typeface="Avenir Next LT Pro Light"/>
              </a:rPr>
              <a:t>Each variable that you declare can store values only of a type consistent with the data type of that variable.</a:t>
            </a:r>
            <a:endParaRPr lang="en-US" sz="1800" b="0" strike="noStrike" spc="-1">
              <a:solidFill>
                <a:srgbClr val="000000"/>
              </a:solidFill>
              <a:latin typeface="Avenir Next LT Pro Light"/>
            </a:endParaRPr>
          </a:p>
          <a:p>
            <a:pPr marL="228600" indent="-228240">
              <a:lnSpc>
                <a:spcPct val="120000"/>
              </a:lnSpc>
              <a:spcBef>
                <a:spcPts val="1001"/>
              </a:spcBef>
              <a:buClr>
                <a:srgbClr val="000000"/>
              </a:buClr>
              <a:buFont typeface="Arial"/>
              <a:buChar char="•"/>
            </a:pPr>
            <a:r>
              <a:rPr lang="en-US" sz="1800" b="0" strike="noStrike" spc="-1">
                <a:solidFill>
                  <a:srgbClr val="000000"/>
                </a:solidFill>
                <a:latin typeface="Avenir Next LT Pro Light"/>
                <a:ea typeface="Avenir Next LT Pro Light"/>
              </a:rPr>
              <a:t>Example:</a:t>
            </a:r>
            <a:endParaRPr lang="en-US" sz="1800" b="0" strike="noStrike" spc="-1">
              <a:solidFill>
                <a:srgbClr val="000000"/>
              </a:solidFill>
              <a:latin typeface="Avenir Next LT Pro Light"/>
            </a:endParaRPr>
          </a:p>
        </p:txBody>
      </p:sp>
      <p:sp>
        <p:nvSpPr>
          <p:cNvPr id="168" name="CustomShape 4"/>
          <p:cNvSpPr/>
          <p:nvPr/>
        </p:nvSpPr>
        <p:spPr>
          <a:xfrm rot="10800000" flipH="1">
            <a:off x="12192120" y="6858000"/>
            <a:ext cx="12191760" cy="448920"/>
          </a:xfrm>
          <a:prstGeom prst="rect">
            <a:avLst/>
          </a:prstGeom>
          <a:gradFill rotWithShape="0">
            <a:gsLst>
              <a:gs pos="14000">
                <a:schemeClr val="accent4">
                  <a:alpha val="28000"/>
                </a:schemeClr>
              </a:gs>
              <a:gs pos="100000">
                <a:schemeClr val="accent5">
                  <a:alpha val="85000"/>
                </a:schemeClr>
              </a:gs>
            </a:gsLst>
            <a:lin ang="12600000"/>
          </a:gradFill>
          <a:ln>
            <a:noFill/>
          </a:ln>
        </p:spPr>
        <p:style>
          <a:lnRef idx="2">
            <a:schemeClr val="accent1">
              <a:shade val="50000"/>
            </a:schemeClr>
          </a:lnRef>
          <a:fillRef idx="1">
            <a:schemeClr val="accent1"/>
          </a:fillRef>
          <a:effectRef idx="0">
            <a:schemeClr val="accent1"/>
          </a:effectRef>
          <a:fontRef idx="minor"/>
        </p:style>
      </p:sp>
      <p:sp>
        <p:nvSpPr>
          <p:cNvPr id="169" name="CustomShape 5"/>
          <p:cNvSpPr/>
          <p:nvPr/>
        </p:nvSpPr>
        <p:spPr>
          <a:xfrm flipH="1">
            <a:off x="4037760" y="6408360"/>
            <a:ext cx="8152920" cy="449280"/>
          </a:xfrm>
          <a:prstGeom prst="rect">
            <a:avLst/>
          </a:prstGeom>
          <a:gradFill rotWithShape="0">
            <a:gsLst>
              <a:gs pos="9000">
                <a:schemeClr val="accent2">
                  <a:lumMod val="60000"/>
                  <a:lumOff val="40000"/>
                  <a:alpha val="68000"/>
                </a:schemeClr>
              </a:gs>
              <a:gs pos="99000">
                <a:schemeClr val="accent2"/>
              </a:gs>
            </a:gsLst>
            <a:lin ang="18600000"/>
          </a:gradFill>
          <a:ln>
            <a:noFill/>
          </a:ln>
        </p:spPr>
        <p:style>
          <a:lnRef idx="2">
            <a:schemeClr val="accent1">
              <a:shade val="50000"/>
            </a:schemeClr>
          </a:lnRef>
          <a:fillRef idx="1">
            <a:schemeClr val="accent1"/>
          </a:fillRef>
          <a:effectRef idx="0">
            <a:schemeClr val="accent1"/>
          </a:effectRef>
          <a:fontRef idx="minor"/>
        </p:style>
      </p:sp>
      <p:pic>
        <p:nvPicPr>
          <p:cNvPr id="170" name="Picture 4"/>
          <p:cNvPicPr/>
          <p:nvPr/>
        </p:nvPicPr>
        <p:blipFill>
          <a:blip r:embed="rId2"/>
          <a:stretch/>
        </p:blipFill>
        <p:spPr>
          <a:xfrm>
            <a:off x="3343320" y="4114440"/>
            <a:ext cx="5302440" cy="15253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1"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72" name="TextShape 2"/>
          <p:cNvSpPr txBox="1"/>
          <p:nvPr/>
        </p:nvSpPr>
        <p:spPr>
          <a:xfrm>
            <a:off x="1371600" y="457200"/>
            <a:ext cx="9448560" cy="1060920"/>
          </a:xfrm>
          <a:prstGeom prst="rect">
            <a:avLst/>
          </a:prstGeom>
          <a:noFill/>
          <a:ln>
            <a:noFill/>
          </a:ln>
        </p:spPr>
        <p:txBody>
          <a:bodyPr lIns="0" tIns="0" rIns="0" bIns="0" anchor="b">
            <a:normAutofit/>
          </a:bodyPr>
          <a:lstStyle/>
          <a:p>
            <a:pPr>
              <a:lnSpc>
                <a:spcPct val="100000"/>
              </a:lnSpc>
            </a:pPr>
            <a:r>
              <a:rPr lang="en-US" sz="3700" b="1" strike="noStrike" cap="all" spc="698">
                <a:solidFill>
                  <a:srgbClr val="000000"/>
                </a:solidFill>
                <a:latin typeface="Avenir Next LT Pro"/>
              </a:rPr>
              <a:t>Data types</a:t>
            </a:r>
            <a:endParaRPr lang="en-US" sz="3700" b="0" strike="noStrike" spc="-1">
              <a:solidFill>
                <a:srgbClr val="000000"/>
              </a:solidFill>
              <a:latin typeface="Avenir Next LT Pro Light"/>
            </a:endParaRPr>
          </a:p>
        </p:txBody>
      </p:sp>
      <p:sp>
        <p:nvSpPr>
          <p:cNvPr id="173" name="TextShape 3"/>
          <p:cNvSpPr txBox="1"/>
          <p:nvPr/>
        </p:nvSpPr>
        <p:spPr>
          <a:xfrm>
            <a:off x="1371600" y="1887840"/>
            <a:ext cx="9448560" cy="3812400"/>
          </a:xfrm>
          <a:prstGeom prst="rect">
            <a:avLst/>
          </a:prstGeom>
          <a:noFill/>
          <a:ln>
            <a:noFill/>
          </a:ln>
        </p:spPr>
        <p:txBody>
          <a:bodyPr lIns="0" tIns="0" rIns="0" bIns="0">
            <a:normAutofit/>
          </a:bodyPr>
          <a:lstStyle/>
          <a:p>
            <a:pPr marL="228600" indent="-228240">
              <a:lnSpc>
                <a:spcPct val="120000"/>
              </a:lnSpc>
              <a:spcBef>
                <a:spcPts val="1001"/>
              </a:spcBef>
              <a:buClr>
                <a:srgbClr val="000000"/>
              </a:buClr>
              <a:buFont typeface="Arial"/>
              <a:buChar char="•"/>
            </a:pPr>
            <a:r>
              <a:rPr lang="en-US" sz="1800" b="0" strike="noStrike" spc="-1">
                <a:solidFill>
                  <a:srgbClr val="000000"/>
                </a:solidFill>
                <a:latin typeface="Avenir Next LT Pro Light"/>
                <a:ea typeface="Avenir Next LT Pro Light"/>
              </a:rPr>
              <a:t>The only things in Java that are not objects are data types.</a:t>
            </a:r>
            <a:endParaRPr lang="en-US" sz="1800" b="0" strike="noStrike" spc="-1">
              <a:solidFill>
                <a:srgbClr val="000000"/>
              </a:solidFill>
              <a:latin typeface="Avenir Next LT Pro Light"/>
            </a:endParaRPr>
          </a:p>
          <a:p>
            <a:pPr marL="228600" indent="-228240">
              <a:lnSpc>
                <a:spcPct val="120000"/>
              </a:lnSpc>
              <a:spcBef>
                <a:spcPts val="1001"/>
              </a:spcBef>
              <a:buClr>
                <a:srgbClr val="000000"/>
              </a:buClr>
              <a:buFont typeface="Arial"/>
              <a:buChar char="•"/>
            </a:pPr>
            <a:r>
              <a:rPr lang="en-US" sz="1800" b="0" strike="noStrike" spc="-1">
                <a:solidFill>
                  <a:srgbClr val="000000"/>
                </a:solidFill>
                <a:latin typeface="Avenir Next LT Pro Light"/>
                <a:ea typeface="Avenir Next LT Pro Light"/>
              </a:rPr>
              <a:t>The fundamental types are referred to as primitive types.</a:t>
            </a:r>
            <a:endParaRPr lang="en-US" sz="1800" b="0" strike="noStrike" spc="-1">
              <a:solidFill>
                <a:srgbClr val="000000"/>
              </a:solidFill>
              <a:latin typeface="Avenir Next LT Pro Light"/>
            </a:endParaRPr>
          </a:p>
          <a:p>
            <a:pPr marL="228600" indent="-228240">
              <a:lnSpc>
                <a:spcPct val="120000"/>
              </a:lnSpc>
              <a:spcBef>
                <a:spcPts val="1001"/>
              </a:spcBef>
              <a:buClr>
                <a:srgbClr val="000000"/>
              </a:buClr>
              <a:buFont typeface="Arial"/>
              <a:buChar char="•"/>
            </a:pPr>
            <a:r>
              <a:rPr lang="en-US" sz="1800" b="0" strike="noStrike" spc="-1">
                <a:solidFill>
                  <a:srgbClr val="000000"/>
                </a:solidFill>
                <a:latin typeface="Avenir Next LT Pro Light"/>
                <a:ea typeface="Avenir Next LT Pro Light"/>
              </a:rPr>
              <a:t>The values can fall in one of the following category:</a:t>
            </a:r>
            <a:endParaRPr lang="en-US" sz="1800" b="0" strike="noStrike" spc="-1">
              <a:solidFill>
                <a:srgbClr val="000000"/>
              </a:solidFill>
              <a:latin typeface="Avenir Next LT Pro Light"/>
            </a:endParaRPr>
          </a:p>
          <a:p>
            <a:pPr marL="228600" indent="-228240">
              <a:lnSpc>
                <a:spcPct val="120000"/>
              </a:lnSpc>
              <a:spcBef>
                <a:spcPts val="1001"/>
              </a:spcBef>
              <a:buClr>
                <a:srgbClr val="000000"/>
              </a:buClr>
              <a:buFont typeface="Arial"/>
              <a:buChar char="•"/>
            </a:pPr>
            <a:r>
              <a:rPr lang="en-US" sz="1800" b="0" strike="noStrike" spc="-1">
                <a:solidFill>
                  <a:srgbClr val="000000"/>
                </a:solidFill>
                <a:latin typeface="Avenir Next LT Pro Light"/>
                <a:ea typeface="Avenir Next LT Pro Light"/>
              </a:rPr>
              <a:t>1. Numeric values, which can be either integer or floating-point</a:t>
            </a:r>
            <a:endParaRPr lang="en-US" sz="1800" b="0" strike="noStrike" spc="-1">
              <a:solidFill>
                <a:srgbClr val="000000"/>
              </a:solidFill>
              <a:latin typeface="Avenir Next LT Pro Light"/>
            </a:endParaRPr>
          </a:p>
          <a:p>
            <a:pPr marL="228600" indent="-228240">
              <a:lnSpc>
                <a:spcPct val="120000"/>
              </a:lnSpc>
              <a:spcBef>
                <a:spcPts val="1001"/>
              </a:spcBef>
              <a:buClr>
                <a:srgbClr val="000000"/>
              </a:buClr>
              <a:buFont typeface="Arial"/>
              <a:buChar char="•"/>
            </a:pPr>
            <a:r>
              <a:rPr lang="en-US" sz="1800" b="0" strike="noStrike" spc="-1">
                <a:solidFill>
                  <a:srgbClr val="000000"/>
                </a:solidFill>
                <a:latin typeface="Avenir Next LT Pro Light"/>
                <a:ea typeface="Avenir Next LT Pro Light"/>
              </a:rPr>
              <a:t>2. single Unicode character</a:t>
            </a:r>
            <a:endParaRPr lang="en-US" sz="1800" b="0" strike="noStrike" spc="-1">
              <a:solidFill>
                <a:srgbClr val="000000"/>
              </a:solidFill>
              <a:latin typeface="Avenir Next LT Pro Light"/>
            </a:endParaRPr>
          </a:p>
          <a:p>
            <a:pPr marL="228600" indent="-228240">
              <a:lnSpc>
                <a:spcPct val="120000"/>
              </a:lnSpc>
              <a:spcBef>
                <a:spcPts val="1001"/>
              </a:spcBef>
              <a:buClr>
                <a:srgbClr val="000000"/>
              </a:buClr>
              <a:buFont typeface="Arial"/>
              <a:buChar char="•"/>
            </a:pPr>
            <a:r>
              <a:rPr lang="en-US" sz="1800" b="0" strike="noStrike" spc="-1">
                <a:solidFill>
                  <a:srgbClr val="000000"/>
                </a:solidFill>
                <a:latin typeface="Avenir Next LT Pro Light"/>
                <a:ea typeface="Avenir Next LT Pro Light"/>
              </a:rPr>
              <a:t>3. Logical values that can be true or false</a:t>
            </a:r>
            <a:endParaRPr lang="en-US" sz="1800" b="0" strike="noStrike" spc="-1">
              <a:solidFill>
                <a:srgbClr val="000000"/>
              </a:solidFill>
              <a:latin typeface="Avenir Next LT Pro Light"/>
            </a:endParaRPr>
          </a:p>
        </p:txBody>
      </p:sp>
      <p:sp>
        <p:nvSpPr>
          <p:cNvPr id="174" name="CustomShape 4"/>
          <p:cNvSpPr/>
          <p:nvPr/>
        </p:nvSpPr>
        <p:spPr>
          <a:xfrm rot="10800000" flipH="1">
            <a:off x="12192120" y="6858000"/>
            <a:ext cx="12191760" cy="448920"/>
          </a:xfrm>
          <a:prstGeom prst="rect">
            <a:avLst/>
          </a:prstGeom>
          <a:gradFill rotWithShape="0">
            <a:gsLst>
              <a:gs pos="14000">
                <a:schemeClr val="accent4">
                  <a:alpha val="28000"/>
                </a:schemeClr>
              </a:gs>
              <a:gs pos="100000">
                <a:schemeClr val="accent5">
                  <a:alpha val="85000"/>
                </a:schemeClr>
              </a:gs>
            </a:gsLst>
            <a:lin ang="12600000"/>
          </a:gradFill>
          <a:ln>
            <a:noFill/>
          </a:ln>
        </p:spPr>
        <p:style>
          <a:lnRef idx="2">
            <a:schemeClr val="accent1">
              <a:shade val="50000"/>
            </a:schemeClr>
          </a:lnRef>
          <a:fillRef idx="1">
            <a:schemeClr val="accent1"/>
          </a:fillRef>
          <a:effectRef idx="0">
            <a:schemeClr val="accent1"/>
          </a:effectRef>
          <a:fontRef idx="minor"/>
        </p:style>
      </p:sp>
      <p:sp>
        <p:nvSpPr>
          <p:cNvPr id="175" name="CustomShape 5"/>
          <p:cNvSpPr/>
          <p:nvPr/>
        </p:nvSpPr>
        <p:spPr>
          <a:xfrm flipH="1">
            <a:off x="4037760" y="6408360"/>
            <a:ext cx="8152920" cy="449280"/>
          </a:xfrm>
          <a:prstGeom prst="rect">
            <a:avLst/>
          </a:prstGeom>
          <a:gradFill rotWithShape="0">
            <a:gsLst>
              <a:gs pos="9000">
                <a:schemeClr val="accent2">
                  <a:lumMod val="60000"/>
                  <a:lumOff val="40000"/>
                  <a:alpha val="68000"/>
                </a:schemeClr>
              </a:gs>
              <a:gs pos="99000">
                <a:schemeClr val="accent2"/>
              </a:gs>
            </a:gsLst>
            <a:lin ang="18600000"/>
          </a:gra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DEF4F2B9C1B4D48BDD2C7F6E3239669" ma:contentTypeVersion="2" ma:contentTypeDescription="Create a new document." ma:contentTypeScope="" ma:versionID="9a62f03d5287a27a2e983f6084ee0dad">
  <xsd:schema xmlns:xsd="http://www.w3.org/2001/XMLSchema" xmlns:xs="http://www.w3.org/2001/XMLSchema" xmlns:p="http://schemas.microsoft.com/office/2006/metadata/properties" xmlns:ns2="5afdff01-ebaf-4282-9350-8cf4ebdfd26c" targetNamespace="http://schemas.microsoft.com/office/2006/metadata/properties" ma:root="true" ma:fieldsID="edf7e985194f3eca3b10c48b27b5d79d" ns2:_="">
    <xsd:import namespace="5afdff01-ebaf-4282-9350-8cf4ebdfd26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fdff01-ebaf-4282-9350-8cf4ebdfd2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5203CD-E21C-4FE0-A0C7-5B619B0A798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35A4E3A-4839-49C8-9158-9A5DBE5A4D77}">
  <ds:schemaRefs>
    <ds:schemaRef ds:uri="http://schemas.microsoft.com/sharepoint/v3/contenttype/forms"/>
  </ds:schemaRefs>
</ds:datastoreItem>
</file>

<file path=customXml/itemProps3.xml><?xml version="1.0" encoding="utf-8"?>
<ds:datastoreItem xmlns:ds="http://schemas.openxmlformats.org/officeDocument/2006/customXml" ds:itemID="{A2D3C022-2CFB-4575-8801-62B9BA0939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afdff01-ebaf-4282-9350-8cf4ebdfd26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8</TotalTime>
  <Words>0</Words>
  <Application>Microsoft Office PowerPoint</Application>
  <PresentationFormat>Widescreen</PresentationFormat>
  <Paragraphs>0</Paragraphs>
  <Slides>30</Slides>
  <Notes>0</Notes>
  <HiddenSlides>0</HiddenSlides>
  <ScaleCrop>false</ScaleCrop>
  <HeadingPairs>
    <vt:vector size="4" baseType="variant">
      <vt:variant>
        <vt:lpstr>Theme</vt:lpstr>
      </vt:variant>
      <vt:variant>
        <vt:i4>3</vt:i4>
      </vt:variant>
      <vt:variant>
        <vt:lpstr>Slide Titles</vt:lpstr>
      </vt:variant>
      <vt:variant>
        <vt:i4>30</vt:i4>
      </vt:variant>
    </vt:vector>
  </HeadingPairs>
  <TitlesOfParts>
    <vt:vector size="33" baseType="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
  <cp:revision>583</cp:revision>
  <dcterms:created xsi:type="dcterms:W3CDTF">2021-05-30T21:25:00Z</dcterms:created>
  <dcterms:modified xsi:type="dcterms:W3CDTF">2021-06-09T05:19:25Z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30</vt:i4>
  </property>
  <property fmtid="{D5CDD505-2E9C-101B-9397-08002B2CF9AE}" pid="12" name="ContentTypeId">
    <vt:lpwstr>0x0101007DEF4F2B9C1B4D48BDD2C7F6E3239669</vt:lpwstr>
  </property>
</Properties>
</file>