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451" r:id="rId2"/>
    <p:sldId id="421" r:id="rId3"/>
    <p:sldId id="397" r:id="rId4"/>
    <p:sldId id="442" r:id="rId5"/>
    <p:sldId id="445" r:id="rId6"/>
    <p:sldId id="454" r:id="rId7"/>
    <p:sldId id="460" r:id="rId8"/>
    <p:sldId id="423" r:id="rId9"/>
    <p:sldId id="425" r:id="rId10"/>
    <p:sldId id="455" r:id="rId11"/>
    <p:sldId id="461" r:id="rId12"/>
    <p:sldId id="426" r:id="rId13"/>
    <p:sldId id="456" r:id="rId14"/>
    <p:sldId id="457" r:id="rId15"/>
    <p:sldId id="459" r:id="rId16"/>
    <p:sldId id="458" r:id="rId17"/>
    <p:sldId id="447" r:id="rId18"/>
    <p:sldId id="448" r:id="rId19"/>
    <p:sldId id="463" r:id="rId20"/>
    <p:sldId id="464" r:id="rId21"/>
    <p:sldId id="465" r:id="rId22"/>
    <p:sldId id="466" r:id="rId23"/>
    <p:sldId id="449" r:id="rId24"/>
    <p:sldId id="450" r:id="rId25"/>
    <p:sldId id="435" r:id="rId26"/>
    <p:sldId id="436" r:id="rId27"/>
    <p:sldId id="428" r:id="rId28"/>
    <p:sldId id="437" r:id="rId29"/>
    <p:sldId id="462" r:id="rId30"/>
    <p:sldId id="467" r:id="rId31"/>
    <p:sldId id="40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1577" autoAdjust="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608854" y="706964"/>
            <a:ext cx="9830546" cy="61510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 To become familiar with Files and Streams.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stream is a sequence of  bytes or data.  Or a stream refers to a flow of data.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 a stream is composed of bytes. It's called a stream because it is like a stream of water that continues to flow.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3 streams are created automatically.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streams are attached with the console.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output stream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System.in: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 stream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System.err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stream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1854" y="0"/>
            <a:ext cx="8344646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								</a:t>
            </a:r>
            <a:r>
              <a:rPr lang="en-US" sz="4400" b="1" dirty="0" smtClean="0">
                <a:solidFill>
                  <a:schemeClr val="tx1"/>
                </a:solidFill>
              </a:rPr>
              <a:t>LAB#12 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9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	Useful methods of </a:t>
            </a:r>
            <a:r>
              <a:rPr lang="en-US" sz="2000" b="1" dirty="0" err="1" smtClean="0"/>
              <a:t>FileOutputStream</a:t>
            </a:r>
            <a:endParaRPr lang="en-US" sz="2000" b="1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1041400"/>
            <a:ext cx="10058400" cy="527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5962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an abstract class.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super class of all classes representing an input stream of bytes.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methods of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2336800"/>
            <a:ext cx="866775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6344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obtains input bytes from a file. It is used for reading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byte-oriented data (streams of raw bytes) such as image data, audio, video etc. You can also read character-stream data. But, for reading streams of characters, it is recommended to use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Useful methods of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FileIutputStream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316" y="1853853"/>
            <a:ext cx="8338876" cy="477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for buffering an output stream.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internally uses buffer to store data. It adds more efficiency than to write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directly into a stream. So, it makes the performance fast.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adding the buffer in 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use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are writing the textual information in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which is connected to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The flush() flushes the data of one stream and send it into another. It is required if you have connected the one stream with another.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0213" y="3981726"/>
            <a:ext cx="7774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FileOutputStream</a:t>
            </a:r>
            <a:r>
              <a:rPr lang="en-US" dirty="0" smtClean="0"/>
              <a:t> </a:t>
            </a:r>
            <a:r>
              <a:rPr lang="en-US" dirty="0" err="1" smtClean="0"/>
              <a:t>fout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FileOutputStream</a:t>
            </a:r>
            <a:r>
              <a:rPr lang="en-US" dirty="0" smtClean="0"/>
              <a:t>("D:/testout.txt");    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BufferedOutputStream</a:t>
            </a:r>
            <a:r>
              <a:rPr lang="en-US" dirty="0" smtClean="0"/>
              <a:t> bout=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BufferedOutputStream</a:t>
            </a:r>
            <a:r>
              <a:rPr lang="en-US" dirty="0" smtClean="0"/>
              <a:t>(</a:t>
            </a:r>
            <a:r>
              <a:rPr lang="en-US" dirty="0" err="1" smtClean="0"/>
              <a:t>fout</a:t>
            </a:r>
            <a:r>
              <a:rPr lang="en-US" dirty="0" smtClean="0"/>
              <a:t>);    </a:t>
            </a:r>
          </a:p>
          <a:p>
            <a:r>
              <a:rPr lang="en-US" dirty="0" smtClean="0"/>
              <a:t>     String s="Welcome to </a:t>
            </a:r>
            <a:r>
              <a:rPr lang="en-US" dirty="0" err="1" smtClean="0"/>
              <a:t>javaTpoint</a:t>
            </a:r>
            <a:r>
              <a:rPr lang="en-US" dirty="0" smtClean="0"/>
              <a:t>.";    </a:t>
            </a:r>
          </a:p>
          <a:p>
            <a:r>
              <a:rPr lang="en-US" dirty="0" smtClean="0"/>
              <a:t>     </a:t>
            </a:r>
            <a:r>
              <a:rPr lang="en-US" b="1" dirty="0" smtClean="0"/>
              <a:t>byte</a:t>
            </a:r>
            <a:r>
              <a:rPr lang="en-US" dirty="0" smtClean="0"/>
              <a:t> b[]=</a:t>
            </a:r>
            <a:r>
              <a:rPr lang="en-US" dirty="0" err="1" smtClean="0"/>
              <a:t>s.getBytes</a:t>
            </a:r>
            <a:r>
              <a:rPr lang="en-US" dirty="0" smtClean="0"/>
              <a:t>();    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bout.write</a:t>
            </a:r>
            <a:r>
              <a:rPr lang="en-US" dirty="0" smtClean="0"/>
              <a:t>(b);    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bout.flush</a:t>
            </a:r>
            <a:r>
              <a:rPr lang="en-US" dirty="0" smtClean="0"/>
              <a:t>();    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bout.close</a:t>
            </a:r>
            <a:r>
              <a:rPr lang="en-US" dirty="0" smtClean="0"/>
              <a:t>();    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fout.close</a:t>
            </a:r>
            <a:r>
              <a:rPr lang="en-US" dirty="0" smtClean="0"/>
              <a:t>();    </a:t>
            </a:r>
          </a:p>
          <a:p>
            <a:r>
              <a:rPr lang="en-US" dirty="0" smtClean="0"/>
              <a:t>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("success");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75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read information from stream.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internally uses buffer mechanism to make the performance fast.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49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Writer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abstract class for writing to character streams.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that a subclass must implement are write(char[],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flush(), and close().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Most subclasses will override some of the methods defined here to provide higher efficiency,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or both.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337" y="1471025"/>
            <a:ext cx="1016626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4324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Reader: is an abstract class for reading character streams.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methods that a subclass must implement are read(char[],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close().</a:t>
            </a:r>
            <a:endParaRPr lang="en-US" altLang="en-US" sz="2800" dirty="0" smtClean="0">
              <a:solidFill>
                <a:srgbClr val="0000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3643" y="1511407"/>
            <a:ext cx="890600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415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write character-oriented data to a file.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character-oriented class which is used for file handling in java.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class, you don't need to convert string into byte array because it provides method to write string directly.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512" y="2458118"/>
            <a:ext cx="9072562" cy="41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 smtClean="0"/>
              <a:t>Java </a:t>
            </a:r>
            <a:r>
              <a:rPr lang="en-US" sz="2000" b="1" dirty="0" err="1" smtClean="0"/>
              <a:t>FileReader</a:t>
            </a:r>
            <a:r>
              <a:rPr lang="en-US" sz="2000" b="1" dirty="0" smtClean="0"/>
              <a:t> Class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read data from the file.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returns data in byte format like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character-oriented class which is used for file handling in java.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2514600"/>
            <a:ext cx="8555276" cy="27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provide buffering for Writer instances.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makes the performance fast. It inherits Writer class.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buffering characters are used for providing the efficient writing of single arrays, characters, and strings.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1523" y="2230438"/>
            <a:ext cx="9368077" cy="442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72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602" name="Picture 2" descr="Files 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40" y="694324"/>
            <a:ext cx="11787960" cy="616367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350930" y="87576"/>
            <a:ext cx="7386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Hierarchy of classes to deal with Input and Output 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 smtClean="0"/>
              <a:t>Java </a:t>
            </a:r>
            <a:r>
              <a:rPr lang="en-US" sz="2000" b="1" dirty="0" err="1" smtClean="0"/>
              <a:t>BufferedReader</a:t>
            </a:r>
            <a:r>
              <a:rPr lang="en-US" sz="2000" b="1" dirty="0" smtClean="0"/>
              <a:t> Class</a:t>
            </a:r>
          </a:p>
          <a:p>
            <a:r>
              <a:rPr lang="en-US" sz="2000" dirty="0" smtClean="0"/>
              <a:t>Java </a:t>
            </a:r>
            <a:r>
              <a:rPr lang="en-US" sz="2000" dirty="0" err="1" smtClean="0"/>
              <a:t>BufferedReader</a:t>
            </a:r>
            <a:r>
              <a:rPr lang="en-US" sz="2000" dirty="0" smtClean="0"/>
              <a:t> class is used to read the text from a character-based</a:t>
            </a:r>
          </a:p>
          <a:p>
            <a:r>
              <a:rPr lang="en-US" sz="2000" dirty="0" smtClean="0"/>
              <a:t> input stream. It can be used to read data line by line by </a:t>
            </a:r>
            <a:r>
              <a:rPr lang="en-US" sz="2000" dirty="0" err="1" smtClean="0"/>
              <a:t>readLine</a:t>
            </a:r>
            <a:r>
              <a:rPr lang="en-US" sz="2000" dirty="0" smtClean="0"/>
              <a:t>() method. </a:t>
            </a:r>
          </a:p>
          <a:p>
            <a:r>
              <a:rPr lang="en-US" sz="2000" dirty="0" smtClean="0"/>
              <a:t>It makes the performance fast. It inherits Reader class.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592" y="1799117"/>
            <a:ext cx="880579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7247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 smtClean="0"/>
              <a:t>Java File Class</a:t>
            </a:r>
          </a:p>
          <a:p>
            <a:r>
              <a:rPr lang="en-US" sz="2000" dirty="0" smtClean="0"/>
              <a:t>The File class have several methods for working with directories and files such</a:t>
            </a:r>
          </a:p>
          <a:p>
            <a:r>
              <a:rPr lang="en-US" sz="2000" dirty="0" smtClean="0"/>
              <a:t> as creating new directories or files, deleting and renaming directories or files, </a:t>
            </a:r>
          </a:p>
          <a:p>
            <a:r>
              <a:rPr lang="en-US" sz="2000" dirty="0" smtClean="0"/>
              <a:t> listing the contents of a directory etc.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7863" y="1505797"/>
            <a:ext cx="923168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49059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 smtClean="0"/>
              <a:t>Java File Class</a:t>
            </a:r>
          </a:p>
          <a:p>
            <a:r>
              <a:rPr lang="en-US" sz="2000" dirty="0" smtClean="0"/>
              <a:t>The File class have several methods for working with directories and files such</a:t>
            </a:r>
          </a:p>
          <a:p>
            <a:r>
              <a:rPr lang="en-US" sz="2000" dirty="0" smtClean="0"/>
              <a:t> as creating new directories or files, deleting and renaming directories or files, </a:t>
            </a:r>
          </a:p>
          <a:p>
            <a:r>
              <a:rPr lang="en-US" sz="2000" dirty="0" smtClean="0"/>
              <a:t> listing the contents of a directory etc.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545" y="1543050"/>
            <a:ext cx="8549993" cy="498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722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9196" cy="706964"/>
          </a:xfrm>
        </p:spPr>
        <p:txBody>
          <a:bodyPr/>
          <a:lstStyle/>
          <a:p>
            <a:r>
              <a:rPr lang="en-US" sz="3200" dirty="0" err="1" smtClean="0"/>
              <a:t>ByteArrayOutputStream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63694"/>
            <a:ext cx="9830546" cy="4289612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ByteArrayOutputStream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ByteArrayOutputStream</a:t>
            </a:r>
            <a:r>
              <a:rPr lang="en-US" dirty="0" smtClean="0"/>
              <a:t> class is used to </a:t>
            </a:r>
            <a:r>
              <a:rPr lang="en-US" b="1" dirty="0" smtClean="0"/>
              <a:t>write common data</a:t>
            </a:r>
            <a:r>
              <a:rPr lang="en-US" dirty="0" smtClean="0"/>
              <a:t> into multiple files. In this stream, the data is written into a byte array which can be written to multiple streams later.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ByteArrayOutputStream</a:t>
            </a:r>
            <a:r>
              <a:rPr lang="en-US" dirty="0" smtClean="0"/>
              <a:t> holds a copy of data and forwards it to multiple streams.</a:t>
            </a:r>
          </a:p>
          <a:p>
            <a:r>
              <a:rPr lang="en-US" dirty="0" smtClean="0"/>
              <a:t>The buffer of </a:t>
            </a:r>
            <a:r>
              <a:rPr lang="en-US" dirty="0" err="1" smtClean="0"/>
              <a:t>ByteArrayOutputStream</a:t>
            </a:r>
            <a:r>
              <a:rPr lang="en-US" dirty="0" smtClean="0"/>
              <a:t> automatically grows according to data.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9196" cy="706964"/>
          </a:xfrm>
        </p:spPr>
        <p:txBody>
          <a:bodyPr/>
          <a:lstStyle/>
          <a:p>
            <a:r>
              <a:rPr lang="en-US" sz="3200" dirty="0" err="1" smtClean="0"/>
              <a:t>ByteArrayInputStream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63694"/>
            <a:ext cx="9830546" cy="4289612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ByteArrayInputStream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ByteArrayInputStream</a:t>
            </a:r>
            <a:r>
              <a:rPr lang="en-US" dirty="0" smtClean="0"/>
              <a:t> is composed of two words: </a:t>
            </a:r>
            <a:r>
              <a:rPr lang="en-US" dirty="0" err="1" smtClean="0"/>
              <a:t>ByteArray</a:t>
            </a:r>
            <a:r>
              <a:rPr lang="en-US" dirty="0" smtClean="0"/>
              <a:t> and </a:t>
            </a:r>
            <a:r>
              <a:rPr lang="en-US" dirty="0" err="1" smtClean="0"/>
              <a:t>InputStream</a:t>
            </a:r>
            <a:r>
              <a:rPr lang="en-US" dirty="0" smtClean="0"/>
              <a:t>. As the name suggests, it can be used to read byte array as input stream.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ByteArrayInputStream</a:t>
            </a:r>
            <a:r>
              <a:rPr lang="en-US" dirty="0" smtClean="0"/>
              <a:t> class contains an internal buffer which is used to </a:t>
            </a:r>
            <a:r>
              <a:rPr lang="en-US" b="1" dirty="0" smtClean="0"/>
              <a:t>read byte array</a:t>
            </a:r>
            <a:r>
              <a:rPr lang="en-US" dirty="0" smtClean="0"/>
              <a:t> as stream. In this stream, the data is read from a byte array.</a:t>
            </a:r>
          </a:p>
          <a:p>
            <a:r>
              <a:rPr lang="en-US" dirty="0" smtClean="0"/>
              <a:t>The buffer of </a:t>
            </a:r>
            <a:r>
              <a:rPr lang="en-US" dirty="0" err="1" smtClean="0"/>
              <a:t>ByteArrayInputStream</a:t>
            </a:r>
            <a:r>
              <a:rPr lang="en-US" dirty="0" smtClean="0"/>
              <a:t> automatically grows according to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 smtClean="0"/>
              <a:t>Java </a:t>
            </a:r>
            <a:r>
              <a:rPr lang="en-US" sz="2000" b="1" dirty="0" err="1" smtClean="0"/>
              <a:t>CharArrayReader</a:t>
            </a:r>
            <a:r>
              <a:rPr lang="en-US" sz="2000" b="1" dirty="0" smtClean="0"/>
              <a:t> Class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CharArrayReader</a:t>
            </a:r>
            <a:r>
              <a:rPr lang="en-US" sz="2000" dirty="0" smtClean="0"/>
              <a:t> is composed of two words: </a:t>
            </a:r>
            <a:r>
              <a:rPr lang="en-US" sz="2000" dirty="0" err="1" smtClean="0"/>
              <a:t>CharArray</a:t>
            </a:r>
            <a:r>
              <a:rPr lang="en-US" sz="2000" dirty="0" smtClean="0"/>
              <a:t> and Reader. The </a:t>
            </a:r>
            <a:r>
              <a:rPr lang="en-US" sz="2000" dirty="0" err="1" smtClean="0"/>
              <a:t>CharArrayReader</a:t>
            </a:r>
            <a:r>
              <a:rPr lang="en-US" sz="2000" dirty="0" smtClean="0"/>
              <a:t> class is used to read character array as a reader (stream). It inherits Reader class.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3019" y="1433513"/>
            <a:ext cx="8576806" cy="471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000" b="1" dirty="0" smtClean="0"/>
              <a:t>Java </a:t>
            </a:r>
            <a:r>
              <a:rPr lang="en-US" sz="2000" b="1" dirty="0" err="1" smtClean="0"/>
              <a:t>CharArrayWriter</a:t>
            </a:r>
            <a:r>
              <a:rPr lang="en-US" sz="2000" b="1" dirty="0" smtClean="0"/>
              <a:t> Class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CharArrayWriter</a:t>
            </a:r>
            <a:r>
              <a:rPr lang="en-US" sz="2000" dirty="0" smtClean="0"/>
              <a:t> class can be used to write common data to multiple files. </a:t>
            </a:r>
          </a:p>
          <a:p>
            <a:r>
              <a:rPr lang="en-US" sz="2000" dirty="0" smtClean="0"/>
              <a:t>This class inherits Writer class. Its buffer automatically grows when </a:t>
            </a:r>
          </a:p>
          <a:p>
            <a:r>
              <a:rPr lang="en-US" sz="2000" dirty="0" smtClean="0"/>
              <a:t>data is written</a:t>
            </a:r>
          </a:p>
          <a:p>
            <a:r>
              <a:rPr lang="en-US" sz="2000" dirty="0" smtClean="0"/>
              <a:t> in this stream.</a:t>
            </a:r>
          </a:p>
          <a:p>
            <a:r>
              <a:rPr lang="en-US" sz="2000" dirty="0" smtClean="0"/>
              <a:t> Calling the </a:t>
            </a:r>
          </a:p>
          <a:p>
            <a:r>
              <a:rPr lang="en-US" sz="2000" dirty="0" smtClean="0"/>
              <a:t>close() method </a:t>
            </a:r>
          </a:p>
          <a:p>
            <a:r>
              <a:rPr lang="en-US" sz="2000" dirty="0" smtClean="0"/>
              <a:t>on this object </a:t>
            </a:r>
          </a:p>
          <a:p>
            <a:r>
              <a:rPr lang="en-US" sz="2000" dirty="0" smtClean="0"/>
              <a:t>has no effect.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8931" y="1303099"/>
            <a:ext cx="936300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9196" cy="706964"/>
          </a:xfrm>
        </p:spPr>
        <p:txBody>
          <a:bodyPr/>
          <a:lstStyle/>
          <a:p>
            <a:endParaRPr lang="en-US" sz="3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63694"/>
            <a:ext cx="9830546" cy="4289612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b="1" dirty="0" err="1" smtClean="0"/>
              <a:t>PrintStream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PrintStream</a:t>
            </a:r>
            <a:r>
              <a:rPr lang="en-US" dirty="0" smtClean="0"/>
              <a:t> class provides methods to write data to another stream. The </a:t>
            </a:r>
            <a:r>
              <a:rPr lang="en-US" dirty="0" err="1" smtClean="0"/>
              <a:t>PrintStream</a:t>
            </a:r>
            <a:r>
              <a:rPr lang="en-US" dirty="0" smtClean="0"/>
              <a:t> class automatically flushes the data so there is no need to call flush() method. Moreover, its methods don't throw </a:t>
            </a:r>
            <a:r>
              <a:rPr lang="en-US" dirty="0" err="1" smtClean="0"/>
              <a:t>IOException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err="1" smtClean="0"/>
              <a:t>PrintWriter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PrintWriter</a:t>
            </a:r>
            <a:r>
              <a:rPr lang="en-US" dirty="0" smtClean="0"/>
              <a:t> class is the implementation of Writer class. It is used to print the formatted representation of objects to the text-output stream.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9196" cy="706964"/>
          </a:xfrm>
        </p:spPr>
        <p:txBody>
          <a:bodyPr/>
          <a:lstStyle/>
          <a:p>
            <a:r>
              <a:rPr lang="en-US" sz="3200" dirty="0" smtClean="0"/>
              <a:t>Java Console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63694"/>
            <a:ext cx="9830546" cy="4289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Java Console class is be used to get input from console. It provides methods to read texts and passwords.</a:t>
            </a:r>
          </a:p>
          <a:p>
            <a:r>
              <a:rPr lang="en-US" dirty="0" smtClean="0"/>
              <a:t>If you read password using Console class, it will not be displayed to the user.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java.io.Console</a:t>
            </a:r>
            <a:r>
              <a:rPr lang="en-US" dirty="0" smtClean="0"/>
              <a:t> class is attached with system console internally.</a:t>
            </a:r>
          </a:p>
          <a:p>
            <a:r>
              <a:rPr lang="en-US" dirty="0" smtClean="0"/>
              <a:t>Let's see a simple example to read text from console.</a:t>
            </a:r>
          </a:p>
          <a:p>
            <a:r>
              <a:rPr lang="en-US" dirty="0" smtClean="0"/>
              <a:t>String text=</a:t>
            </a:r>
            <a:r>
              <a:rPr lang="en-US" dirty="0" err="1" smtClean="0"/>
              <a:t>System.console</a:t>
            </a:r>
            <a:r>
              <a:rPr lang="en-US" dirty="0" smtClean="0"/>
              <a:t>().</a:t>
            </a:r>
            <a:r>
              <a:rPr lang="en-US" dirty="0" err="1" smtClean="0"/>
              <a:t>readLine</a:t>
            </a:r>
            <a:r>
              <a:rPr lang="en-US" dirty="0" smtClean="0"/>
              <a:t>();    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("Text is: "+text);    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String </a:t>
            </a:r>
            <a:r>
              <a:rPr lang="en-US" b="1" dirty="0" err="1" smtClean="0"/>
              <a:t>readLine</a:t>
            </a:r>
            <a:r>
              <a:rPr lang="en-US" b="1" dirty="0" smtClean="0"/>
              <a:t>()               </a:t>
            </a:r>
            <a:r>
              <a:rPr lang="en-US" dirty="0" smtClean="0"/>
              <a:t>It is used to read a single line of text from the console.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char[] </a:t>
            </a:r>
            <a:r>
              <a:rPr lang="en-US" b="1" dirty="0" err="1" smtClean="0"/>
              <a:t>readPassword</a:t>
            </a:r>
            <a:r>
              <a:rPr lang="en-US" b="1" dirty="0" smtClean="0"/>
              <a:t>() </a:t>
            </a:r>
            <a:r>
              <a:rPr lang="en-US" dirty="0" smtClean="0"/>
              <a:t>It is used to read password that is not being displayed on the console.</a:t>
            </a:r>
          </a:p>
          <a:p>
            <a:pPr>
              <a:buNone/>
            </a:pPr>
            <a:r>
              <a:rPr lang="en-US" b="1" dirty="0" smtClean="0"/>
              <a:t>Console </a:t>
            </a:r>
            <a:r>
              <a:rPr lang="en-US" b="1" dirty="0" err="1" smtClean="0"/>
              <a:t>printf</a:t>
            </a:r>
            <a:r>
              <a:rPr lang="en-US" b="1" dirty="0" smtClean="0"/>
              <a:t>(String format, Object... </a:t>
            </a:r>
            <a:r>
              <a:rPr lang="en-US" b="1" dirty="0" err="1" smtClean="0"/>
              <a:t>args</a:t>
            </a:r>
            <a:r>
              <a:rPr lang="en-US" b="1" dirty="0" smtClean="0"/>
              <a:t>)   </a:t>
            </a:r>
            <a:r>
              <a:rPr lang="en-US" dirty="0" smtClean="0"/>
              <a:t>It is used to write a string to the console output stream.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SequenceInputStream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SequenceInputStream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read data from multiple streams. It reads data sequentially (one by one).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85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9196" cy="706964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63694"/>
            <a:ext cx="9830546" cy="42896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 print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message to the console.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("simple message");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 message");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to get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 console.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System.in.read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();//returns ASCII code of 1st character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);//will print the character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perform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Java I/O API.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java.io package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the classes required for input and output operations.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/>
              <a:t>Java.io.ObjectStreamClass</a:t>
            </a:r>
            <a:r>
              <a:rPr lang="en-US" dirty="0"/>
              <a:t> in Java</a:t>
            </a:r>
          </a:p>
          <a:p>
            <a:pPr algn="just" fontAlgn="base"/>
            <a:r>
              <a:rPr lang="en-US" dirty="0">
                <a:solidFill>
                  <a:srgbClr val="000000"/>
                </a:solidFill>
                <a:latin typeface="Open Sans"/>
              </a:rPr>
              <a:t>This class is serialization’s descriptor for classes. It contains the name and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serialVersionUID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of the class. The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ObjectStreamClass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for a specific class loaded in this Java VM can be found/created using the lookup method. It extends class Object and implement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serialisable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0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844740" cy="706964"/>
          </a:xfrm>
        </p:spPr>
        <p:txBody>
          <a:bodyPr/>
          <a:lstStyle/>
          <a:p>
            <a:r>
              <a:rPr lang="en-US" sz="2800" b="1" dirty="0" smtClean="0"/>
              <a:t>Filing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52488"/>
            <a:ext cx="9463516" cy="4797612"/>
          </a:xfrm>
        </p:spPr>
        <p:txBody>
          <a:bodyPr>
            <a:normAutofit/>
          </a:bodyPr>
          <a:lstStyle/>
          <a:p>
            <a:r>
              <a:rPr lang="en-US" sz="1400" b="1" u="heavy" dirty="0" smtClean="0"/>
              <a:t>Task: </a:t>
            </a:r>
            <a:r>
              <a:rPr lang="en-US" sz="1400" dirty="0" smtClean="0"/>
              <a:t>1.	</a:t>
            </a:r>
            <a:r>
              <a:rPr lang="en-US" sz="2000" dirty="0" smtClean="0"/>
              <a:t>Write a program based on filing. Perform Read and Write operations like, first the user writes in the file and then reads it (use read/write methods in one program).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1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two kinds of Streams </a:t>
            </a:r>
          </a:p>
          <a:p>
            <a:pPr marL="342900" indent="-342900">
              <a:buAutoNum type="arabicParenR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InputStream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:  java application uses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InputStream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read data from a source. it may be a file,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 array, peripheral device or socket.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OutPutStream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− </a:t>
            </a:r>
            <a:r>
              <a:rPr lang="en-US" dirty="0"/>
              <a:t>Java application uses an </a:t>
            </a:r>
            <a:r>
              <a:rPr lang="en-US" b="1" dirty="0" err="1" smtClean="0"/>
              <a:t>outputStream</a:t>
            </a:r>
            <a:r>
              <a:rPr lang="en-US" b="1" dirty="0" smtClean="0"/>
              <a:t> </a:t>
            </a:r>
            <a:r>
              <a:rPr lang="en-US" dirty="0"/>
              <a:t>to write data to a destination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it may be a file,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an array, peripheral device or socket. </a:t>
            </a: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InputStream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  vs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OutputStream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 descr="java-io-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461211"/>
            <a:ext cx="9188450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9196" cy="706964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byte Stream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Streams</a:t>
            </a:r>
          </a:p>
          <a:p>
            <a:r>
              <a:rPr lang="en-US" dirty="0" smtClean="0"/>
              <a:t>Java byte streams are used to perform input and output of 8-bit bytes. </a:t>
            </a:r>
          </a:p>
          <a:p>
            <a:r>
              <a:rPr lang="en-US" dirty="0" smtClean="0"/>
              <a:t>Streams that input and output bytes to files are known as </a:t>
            </a:r>
            <a:r>
              <a:rPr lang="en-US" b="1" dirty="0" smtClean="0"/>
              <a:t>byte based streams,   </a:t>
            </a:r>
            <a:r>
              <a:rPr lang="en-US" dirty="0" smtClean="0"/>
              <a:t>storing data in its</a:t>
            </a:r>
            <a:r>
              <a:rPr lang="en-US" b="1" dirty="0" smtClean="0"/>
              <a:t> binary  format </a:t>
            </a:r>
          </a:p>
          <a:p>
            <a:r>
              <a:rPr lang="en-US" dirty="0" smtClean="0"/>
              <a:t>there are many classes related to byte streams but the most frequently used classes are, </a:t>
            </a:r>
            <a:r>
              <a:rPr lang="en-US" b="1" dirty="0" err="1" smtClean="0"/>
              <a:t>FileInputStream</a:t>
            </a:r>
            <a:r>
              <a:rPr lang="en-US" dirty="0" smtClean="0"/>
              <a:t> and </a:t>
            </a:r>
            <a:r>
              <a:rPr lang="en-US" b="1" dirty="0" err="1" smtClean="0"/>
              <a:t>FileOutputStream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342154" y="304800"/>
            <a:ext cx="10414746" cy="57277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streams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streams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perform input and output for 16-bit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 that input and output characters to files are known as character based streams, storing data as a sequence of characters.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 there are many classes related to character streams but the most frequently used classes are, 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here the major difference is that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reads two bytes at a time and 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writes two bytes at a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3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1136"/>
            <a:ext cx="985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10B38"/>
                </a:solidFill>
                <a:latin typeface="erdana"/>
              </a:rPr>
              <a:t>OutputStream</a:t>
            </a:r>
            <a:r>
              <a:rPr lang="en-US" dirty="0">
                <a:solidFill>
                  <a:srgbClr val="610B38"/>
                </a:solidFill>
                <a:latin typeface="erdana"/>
              </a:rPr>
              <a:t> </a:t>
            </a:r>
            <a:r>
              <a:rPr lang="en-US" dirty="0" smtClean="0">
                <a:solidFill>
                  <a:srgbClr val="610B38"/>
                </a:solidFill>
                <a:latin typeface="erdana"/>
              </a:rPr>
              <a:t>class  i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abstract class. It is the superclass of all classes representing an output stream of bytes. An output stream accepts output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bytes.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25500"/>
            <a:ext cx="10566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1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an abstract class. It is the super class of all classes representing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output stream of bytes. An output stream accepts output bytes and sends them to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sink.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Useful methods of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4" y="2182813"/>
            <a:ext cx="8893175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240" y="188257"/>
            <a:ext cx="11889560" cy="6468037"/>
          </a:xfrm>
          <a:prstGeom prst="rect">
            <a:avLst/>
          </a:prstGeom>
        </p:spPr>
        <p:txBody>
          <a:bodyPr anchor="t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output stream used for writing data to a file.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create a file and write data into it. The stream would create a file, if it doesn't already exist, before opening it for output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to write primitive values into a file,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byte-oriented as well as character-oriented data through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But, for character-oriented data, it is preferred to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takes a file name as a string to create an input stream object to write the file −</a:t>
            </a:r>
          </a:p>
          <a:p>
            <a:pPr lvl="0"/>
            <a:r>
              <a:rPr lang="en-US" altLang="en-US" sz="2400" dirty="0" err="1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4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aFile</a:t>
            </a:r>
            <a:r>
              <a:rPr lang="en-US" altLang="en-US" sz="24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altLang="en-US" sz="2400" dirty="0" err="1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4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("C:/</a:t>
            </a:r>
            <a:r>
              <a:rPr lang="en-US" altLang="en-US" sz="24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java/hello.txt");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 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 in hand, then there is a list of helper methods, which can be used to write to stream or to do other operations on the stream.</a:t>
            </a:r>
          </a:p>
          <a:p>
            <a:pPr lvl="0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sz="2000" b="1" dirty="0" smtClean="0"/>
              <a:t>                                   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665869" y="1281952"/>
            <a:ext cx="4956855" cy="3939988"/>
          </a:xfrm>
          <a:prstGeom prst="rect">
            <a:avLst/>
          </a:prstGeom>
        </p:spPr>
        <p:txBody>
          <a:bodyPr anchor="t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56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5267</TotalTime>
  <Words>1160</Words>
  <Application>Microsoft Office PowerPoint</Application>
  <PresentationFormat>Widescreen</PresentationFormat>
  <Paragraphs>197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Century Gothic</vt:lpstr>
      <vt:lpstr>Consolas</vt:lpstr>
      <vt:lpstr>erdana</vt:lpstr>
      <vt:lpstr>Open Sans</vt:lpstr>
      <vt:lpstr>Times New Roman</vt:lpstr>
      <vt:lpstr>verdana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 byte 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ByteArrayOutputStream</vt:lpstr>
      <vt:lpstr>ByteArrayInputStream</vt:lpstr>
      <vt:lpstr>PowerPoint Presentation</vt:lpstr>
      <vt:lpstr>PowerPoint Presentation</vt:lpstr>
      <vt:lpstr>PowerPoint Presentation</vt:lpstr>
      <vt:lpstr>Java Console class</vt:lpstr>
      <vt:lpstr>PowerPoint Presentation</vt:lpstr>
      <vt:lpstr>PowerPoint Presentation</vt:lpstr>
      <vt:lpstr>Filing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1041</cp:revision>
  <dcterms:created xsi:type="dcterms:W3CDTF">2014-09-12T02:08:24Z</dcterms:created>
  <dcterms:modified xsi:type="dcterms:W3CDTF">2018-08-26T14:54:13Z</dcterms:modified>
</cp:coreProperties>
</file>