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323" r:id="rId2"/>
    <p:sldId id="346" r:id="rId3"/>
    <p:sldId id="347" r:id="rId4"/>
    <p:sldId id="345" r:id="rId5"/>
    <p:sldId id="348" r:id="rId6"/>
    <p:sldId id="349" r:id="rId7"/>
    <p:sldId id="361" r:id="rId8"/>
    <p:sldId id="343" r:id="rId9"/>
    <p:sldId id="311" r:id="rId10"/>
    <p:sldId id="362" r:id="rId11"/>
    <p:sldId id="328" r:id="rId12"/>
    <p:sldId id="358" r:id="rId13"/>
    <p:sldId id="359" r:id="rId14"/>
    <p:sldId id="360" r:id="rId15"/>
    <p:sldId id="329" r:id="rId16"/>
    <p:sldId id="330" r:id="rId17"/>
    <p:sldId id="332" r:id="rId18"/>
    <p:sldId id="350" r:id="rId19"/>
    <p:sldId id="351" r:id="rId20"/>
    <p:sldId id="331" r:id="rId21"/>
    <p:sldId id="352" r:id="rId22"/>
    <p:sldId id="353" r:id="rId23"/>
    <p:sldId id="333" r:id="rId24"/>
    <p:sldId id="363" r:id="rId25"/>
    <p:sldId id="354" r:id="rId26"/>
    <p:sldId id="334" r:id="rId27"/>
    <p:sldId id="355" r:id="rId28"/>
    <p:sldId id="3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 (Practical#03)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215153"/>
            <a:ext cx="7893423" cy="64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endParaRPr lang="en-US" sz="2800" b="1" dirty="0" smtClean="0"/>
          </a:p>
          <a:p>
            <a:r>
              <a:rPr lang="en-US" sz="2800" dirty="0" smtClean="0"/>
              <a:t>Class </a:t>
            </a:r>
            <a:r>
              <a:rPr lang="en-US" sz="2800" dirty="0" err="1" smtClean="0"/>
              <a:t>IfElsePositiveNumber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num= -10;</a:t>
            </a:r>
          </a:p>
          <a:p>
            <a:endParaRPr lang="en-US" sz="2800" dirty="0" smtClean="0"/>
          </a:p>
          <a:p>
            <a:r>
              <a:rPr lang="en-US" sz="2800" dirty="0" smtClean="0"/>
              <a:t>if(num &gt; 0)  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(“It’s a positive number”);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else  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(“It’s a negative number”);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acts or performs operation on three operands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making operator is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two symbols,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 :)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operate 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operands.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one of two values depending on the result of an expression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effects are similar to the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88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(condition) ? true : false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basically the same as: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( condition) 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if_true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174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202566" y="790140"/>
            <a:ext cx="4634483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if(val1 &gt; val2)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=val1;  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=val2;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112496" y="923718"/>
            <a:ext cx="7265034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(val1 &gt; val2) ? val1 : val2; 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Expression1      Expression2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0" y="4320209"/>
            <a:ext cx="1696278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16278" y="4386470"/>
            <a:ext cx="795131" cy="10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10122" y="4320209"/>
            <a:ext cx="132521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11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5366" y="2433918"/>
            <a:ext cx="10799481" cy="428961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Nested if :   if statement within an other if statement</a:t>
            </a:r>
          </a:p>
          <a:p>
            <a:r>
              <a:rPr lang="en-US" sz="2400" b="1" dirty="0" smtClean="0"/>
              <a:t>When there is an if statement inside another if statement then it is known as nested if else.</a:t>
            </a:r>
          </a:p>
          <a:p>
            <a:r>
              <a:rPr lang="en-US" sz="2400" dirty="0" smtClean="0"/>
              <a:t>A nested if is an if statement that is the target of another if or else.</a:t>
            </a:r>
          </a:p>
          <a:p>
            <a:pPr>
              <a:buNone/>
            </a:pPr>
            <a:r>
              <a:rPr lang="en-US" sz="2400" b="1" dirty="0" smtClean="0"/>
              <a:t>if(condition1) {</a:t>
            </a:r>
          </a:p>
          <a:p>
            <a:pPr>
              <a:buNone/>
            </a:pPr>
            <a:r>
              <a:rPr lang="en-US" sz="2400" b="1" dirty="0" smtClean="0"/>
              <a:t>if(condition2) {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if(condition3) {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endParaRPr lang="en-US" sz="2800" b="1" dirty="0" smtClean="0"/>
          </a:p>
          <a:p>
            <a:r>
              <a:rPr lang="en-US" sz="2800" dirty="0" smtClean="0"/>
              <a:t>class </a:t>
            </a:r>
            <a:r>
              <a:rPr lang="en-US" sz="2800" dirty="0" err="1" smtClean="0"/>
              <a:t>NestedIf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num= 15;</a:t>
            </a:r>
          </a:p>
          <a:p>
            <a:r>
              <a:rPr lang="en-US" sz="2800" smtClean="0"/>
              <a:t>if(num&gt; </a:t>
            </a:r>
            <a:r>
              <a:rPr lang="en-US" sz="2800" dirty="0" smtClean="0"/>
              <a:t>10) {</a:t>
            </a:r>
          </a:p>
          <a:p>
            <a:r>
              <a:rPr lang="en-US" sz="2800" dirty="0" smtClean="0"/>
              <a:t>if(num&lt;20)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(“number is between 10 to 20”);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(“end of inner if”);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(“end of outer if”);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(“end of program”);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624670" cy="42896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b="1" dirty="0" smtClean="0"/>
              <a:t>If . . .else if statement / ladder : </a:t>
            </a:r>
            <a:r>
              <a:rPr lang="en-US" sz="2400" dirty="0" smtClean="0"/>
              <a:t>When can add multiple condition checks by using if else-if else statement </a:t>
            </a:r>
          </a:p>
          <a:p>
            <a:pPr>
              <a:buNone/>
            </a:pPr>
            <a:r>
              <a:rPr lang="en-US" sz="2400" dirty="0" smtClean="0"/>
              <a:t>	if(condition)</a:t>
            </a:r>
          </a:p>
          <a:p>
            <a:pPr>
              <a:buNone/>
            </a:pPr>
            <a:r>
              <a:rPr lang="en-US" sz="2400" dirty="0" smtClean="0"/>
              <a:t>	statement;</a:t>
            </a:r>
          </a:p>
          <a:p>
            <a:pPr>
              <a:buNone/>
            </a:pPr>
            <a:r>
              <a:rPr lang="en-US" sz="2400" dirty="0" smtClean="0"/>
              <a:t>	else if(condition)</a:t>
            </a:r>
          </a:p>
          <a:p>
            <a:pPr>
              <a:buNone/>
            </a:pPr>
            <a:r>
              <a:rPr lang="en-US" sz="2400" dirty="0" smtClean="0"/>
              <a:t>	statement;</a:t>
            </a:r>
          </a:p>
          <a:p>
            <a:pPr>
              <a:buNone/>
            </a:pPr>
            <a:r>
              <a:rPr lang="en-US" sz="2400" dirty="0" smtClean="0"/>
              <a:t>	else if(condition)</a:t>
            </a:r>
          </a:p>
          <a:p>
            <a:pPr>
              <a:buNone/>
            </a:pPr>
            <a:r>
              <a:rPr lang="en-US" sz="2400" dirty="0" smtClean="0"/>
              <a:t>	statement;</a:t>
            </a:r>
          </a:p>
          <a:p>
            <a:pPr>
              <a:buNone/>
            </a:pPr>
            <a:r>
              <a:rPr lang="en-US" sz="2400" dirty="0" smtClean="0"/>
              <a:t>	.</a:t>
            </a:r>
          </a:p>
          <a:p>
            <a:pPr>
              <a:buNone/>
            </a:pPr>
            <a:r>
              <a:rPr lang="en-US" sz="2400" dirty="0" smtClean="0"/>
              <a:t>	.</a:t>
            </a:r>
          </a:p>
          <a:p>
            <a:pPr>
              <a:buNone/>
            </a:pPr>
            <a:r>
              <a:rPr lang="en-US" sz="2400" dirty="0" smtClean="0"/>
              <a:t>	else</a:t>
            </a:r>
          </a:p>
          <a:p>
            <a:pPr>
              <a:buNone/>
            </a:pPr>
            <a:r>
              <a:rPr lang="en-US" sz="2400" dirty="0" smtClean="0"/>
              <a:t>	statement;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 txBox="1">
            <a:spLocks/>
          </p:cNvSpPr>
          <p:nvPr/>
        </p:nvSpPr>
        <p:spPr>
          <a:xfrm>
            <a:off x="0" y="112466"/>
            <a:ext cx="10624670" cy="61135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b="1" dirty="0" smtClean="0"/>
              <a:t>If . . .else if statement / ladder : </a:t>
            </a:r>
            <a:r>
              <a:rPr lang="en-US" sz="2400" dirty="0" smtClean="0"/>
              <a:t>When can add multiple condition checks </a:t>
            </a:r>
            <a:r>
              <a:rPr lang="en-US" sz="2400" dirty="0"/>
              <a:t>by using if else-if else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if-else-if statement is used when we need to check multiple conditions.</a:t>
            </a:r>
          </a:p>
          <a:p>
            <a:pPr algn="just">
              <a:lnSpc>
                <a:spcPct val="200000"/>
              </a:lnSpc>
            </a:pPr>
            <a:r>
              <a:rPr lang="en-US" altLang="en-US" sz="2400" dirty="0"/>
              <a:t>The nested if...else statement allows you to check for multiple test expressions and execute different codes for more than two conditions.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The most important point to note here is that in if-else-if, as soon as the condition is met, the corresponding set of statements get executed, rest gets ignored.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56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 txBox="1">
            <a:spLocks/>
          </p:cNvSpPr>
          <p:nvPr/>
        </p:nvSpPr>
        <p:spPr>
          <a:xfrm>
            <a:off x="334681" y="508109"/>
            <a:ext cx="2771589" cy="54637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sz="2400" dirty="0" smtClean="0"/>
              <a:t>Syntax	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if(condition)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.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.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else</a:t>
            </a:r>
          </a:p>
          <a:p>
            <a:pPr>
              <a:buFont typeface="Wingdings 3" charset="2"/>
              <a:buNone/>
            </a:pPr>
            <a:r>
              <a:rPr lang="en-US" sz="2200" dirty="0" smtClean="0"/>
              <a:t>	statement;</a:t>
            </a: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70" y="215152"/>
            <a:ext cx="7785848" cy="64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361577" y="288019"/>
            <a:ext cx="10665011" cy="634138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/>
              <a:t>Objective: To become familiar with Control Structures Working with conditional 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structures</a:t>
            </a:r>
            <a:r>
              <a:rPr lang="en-US" sz="2400" dirty="0" smtClean="0"/>
              <a:t> </a:t>
            </a:r>
            <a:r>
              <a:rPr lang="en-US" sz="2400" b="1" dirty="0" smtClean="0"/>
              <a:t> (Selection Statements)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Control flow or flow of control is the order in which instructions or statements are executed. </a:t>
            </a:r>
          </a:p>
          <a:p>
            <a:pPr algn="just">
              <a:lnSpc>
                <a:spcPct val="17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the program is linear. </a:t>
            </a:r>
          </a:p>
          <a:p>
            <a:pPr algn="just">
              <a:lnSpc>
                <a:spcPct val="17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Statements inside your code are generally executed sequentially from top to bottom, in order that they appear.</a:t>
            </a:r>
          </a:p>
          <a:p>
            <a:pPr algn="just">
              <a:lnSpc>
                <a:spcPct val="17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may require to execute or skip certain set of instructions based on condition, jump to another statements,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execute a set of statements repeatedly.</a:t>
            </a: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are used to alter/change the flow of program.</a:t>
            </a:r>
          </a:p>
          <a:p>
            <a:pPr algn="just">
              <a:lnSpc>
                <a:spcPct val="17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control flow statements are used to alter, redirect, or to control the flow of program execution based on the application login.</a:t>
            </a:r>
            <a:r>
              <a:rPr lang="en-US" sz="2400" dirty="0" smtClean="0"/>
              <a:t> </a:t>
            </a:r>
            <a:endParaRPr lang="en-US" sz="2400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IfElseLadder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[]){</a:t>
            </a:r>
          </a:p>
          <a:p>
            <a:r>
              <a:rPr lang="en-US" sz="2800" dirty="0" smtClean="0"/>
              <a:t>String designation = “boss”;</a:t>
            </a:r>
          </a:p>
          <a:p>
            <a:r>
              <a:rPr lang="en-US" sz="2800" dirty="0" smtClean="0"/>
              <a:t>if(designation == “boss”)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(“hello boss!”);   }</a:t>
            </a:r>
          </a:p>
          <a:p>
            <a:r>
              <a:rPr lang="en-US" sz="2800" dirty="0" smtClean="0"/>
              <a:t>else if(designation == “manager”) 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(“hi sir!”); }</a:t>
            </a:r>
          </a:p>
          <a:p>
            <a:r>
              <a:rPr lang="en-US" sz="2800" dirty="0" smtClean="0"/>
              <a:t>else if(designation == “office boy”)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(“bring me cup of water chump!”);  }</a:t>
            </a:r>
          </a:p>
          <a:p>
            <a:r>
              <a:rPr lang="en-US" sz="2800" dirty="0" smtClean="0"/>
              <a:t>else {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(“Good By ”);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b="1" dirty="0"/>
              <a:t>is a multiple selection statement, performs one of different </a:t>
            </a:r>
            <a:r>
              <a:rPr lang="en-US" sz="2800" b="1" dirty="0" smtClean="0"/>
              <a:t>actions. </a:t>
            </a:r>
            <a:endParaRPr lang="en-US" sz="2800" b="1" dirty="0"/>
          </a:p>
          <a:p>
            <a:endParaRPr lang="en-US" sz="2800" dirty="0" smtClean="0"/>
          </a:p>
          <a:p>
            <a:pPr algn="just"/>
            <a:r>
              <a:rPr lang="en-US" sz="3600" dirty="0" smtClean="0"/>
              <a:t>A</a:t>
            </a:r>
            <a:r>
              <a:rPr lang="en-US" sz="3600" dirty="0"/>
              <a:t> </a:t>
            </a:r>
            <a:r>
              <a:rPr lang="en-US" sz="3600" b="1" dirty="0"/>
              <a:t>switch</a:t>
            </a:r>
            <a:r>
              <a:rPr lang="en-US" sz="3600" dirty="0"/>
              <a:t> statement allows a variable to be tested for equality against a list of values. Each value is called a case, and the variable being switched on is checked for each case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Switching</a:t>
            </a:r>
            <a:r>
              <a:rPr lang="en-US" sz="3600" dirty="0"/>
              <a:t>: Transfers control to one of the several statements, depending on the value of a condition.</a:t>
            </a:r>
          </a:p>
          <a:p>
            <a:endParaRPr lang="en-US" sz="28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798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dirty="0"/>
              <a:t>Switch case statement is used when we have multiple conditions and we need to perform different action based on the </a:t>
            </a:r>
            <a:r>
              <a:rPr lang="en-US" sz="2800" dirty="0" smtClean="0"/>
              <a:t>condition.</a:t>
            </a:r>
          </a:p>
          <a:p>
            <a:endParaRPr lang="en-US" sz="2800" dirty="0" smtClean="0"/>
          </a:p>
          <a:p>
            <a:r>
              <a:rPr lang="en-US" sz="2800" dirty="0"/>
              <a:t>When the variable being switched on is equal to a case, the statements following that case will execute until a </a:t>
            </a:r>
            <a:r>
              <a:rPr lang="en-US" sz="2800" b="1" dirty="0"/>
              <a:t>break</a:t>
            </a:r>
            <a:r>
              <a:rPr lang="en-US" sz="2800" dirty="0"/>
              <a:t> statement is reached.</a:t>
            </a:r>
          </a:p>
          <a:p>
            <a:endParaRPr lang="en-US" sz="2800" dirty="0" smtClean="0"/>
          </a:p>
          <a:p>
            <a:r>
              <a:rPr lang="en-US" sz="2800" b="1" dirty="0" smtClean="0"/>
              <a:t>A </a:t>
            </a:r>
            <a:r>
              <a:rPr lang="en-US" sz="2800" b="1" dirty="0"/>
              <a:t>break </a:t>
            </a:r>
            <a:r>
              <a:rPr lang="en-US" sz="2800" dirty="0"/>
              <a:t>statement ends the </a:t>
            </a:r>
            <a:r>
              <a:rPr lang="en-US" sz="2800" b="1" dirty="0"/>
              <a:t>switch case. 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optional default</a:t>
            </a:r>
            <a:r>
              <a:rPr lang="en-US" sz="2800" dirty="0"/>
              <a:t> case is for when the variable does not equal any of the cases.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66116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6127493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  <a:r>
              <a:rPr lang="en-US" sz="2400" b="1" dirty="0" smtClean="0"/>
              <a:t>is a multiple selection statement, performs one of different actions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Default keyword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If none of the constants matches the value of the expression, then the </a:t>
            </a:r>
            <a:r>
              <a:rPr lang="en-US" sz="2400" b="1" dirty="0" smtClean="0"/>
              <a:t>default statement is executed.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default statement is optional</a:t>
            </a:r>
          </a:p>
          <a:p>
            <a:r>
              <a:rPr lang="en-US" sz="2400" b="1" dirty="0" smtClean="0"/>
              <a:t>S</a:t>
            </a:r>
            <a:r>
              <a:rPr lang="en-US" sz="2800" b="1" dirty="0" smtClean="0"/>
              <a:t>yntax:</a:t>
            </a:r>
          </a:p>
          <a:p>
            <a:r>
              <a:rPr lang="en-US" sz="2800" dirty="0" smtClean="0"/>
              <a:t>switch (expression) {</a:t>
            </a:r>
          </a:p>
          <a:p>
            <a:r>
              <a:rPr lang="en-US" sz="2800" dirty="0" smtClean="0"/>
              <a:t>case value1: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207916" y="471895"/>
            <a:ext cx="6127493" cy="6067860"/>
          </a:xfrm>
          <a:prstGeom prst="rect">
            <a:avLst/>
          </a:prstGeo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case value2: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  <a:p>
            <a:r>
              <a:rPr lang="en-US" sz="2800" dirty="0" smtClean="0"/>
              <a:t>. . . </a:t>
            </a:r>
          </a:p>
          <a:p>
            <a:r>
              <a:rPr lang="en-US" sz="2800" dirty="0" smtClean="0"/>
              <a:t>case </a:t>
            </a:r>
            <a:r>
              <a:rPr lang="en-US" sz="2800" dirty="0" err="1" smtClean="0"/>
              <a:t>valueN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  <a:p>
            <a:r>
              <a:rPr lang="en-US" sz="2800" dirty="0" smtClean="0"/>
              <a:t> default:</a:t>
            </a:r>
          </a:p>
          <a:p>
            <a:r>
              <a:rPr lang="en-US" sz="2800" dirty="0" smtClean="0"/>
              <a:t> // default statement sequence</a:t>
            </a:r>
          </a:p>
          <a:p>
            <a:r>
              <a:rPr lang="en-US" sz="2800" dirty="0" smtClean="0"/>
              <a:t> 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186017"/>
            <a:ext cx="7758953" cy="64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8" y="421675"/>
            <a:ext cx="6096000" cy="394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</a:t>
            </a:r>
            <a:r>
              <a:rPr lang="en-US" sz="2000" dirty="0" smtClean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"Excellent!"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//prints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20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//and exits the switch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"Well done"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5683" y="3236593"/>
            <a:ext cx="6096000" cy="3426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passed"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grade"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"Your grade is 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grade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9811987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SwitchTest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temperature = 10;</a:t>
            </a:r>
          </a:p>
          <a:p>
            <a:r>
              <a:rPr lang="en-US" sz="2400" dirty="0" smtClean="0"/>
              <a:t>switch(temperature){</a:t>
            </a:r>
          </a:p>
          <a:p>
            <a:r>
              <a:rPr lang="en-US" sz="2400" dirty="0" smtClean="0"/>
              <a:t>case 0: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(“its freezing”);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case 30: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(“it’s a sunny day”);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(“invalid temperature”);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 v/s if….else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0811072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In an if….else construction you can use a series of expressions that involve unrelated variables.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However in switch statement all the decisions depend on the value of the same variable.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70180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712136" y="574988"/>
            <a:ext cx="9811987" cy="606786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void main(){</a:t>
            </a:r>
          </a:p>
          <a:p>
            <a:r>
              <a:rPr lang="en-US" sz="2400" dirty="0" smtClean="0"/>
              <a:t>char character= ‘</a:t>
            </a:r>
            <a:r>
              <a:rPr lang="en-US" sz="2400" dirty="0" err="1" smtClean="0"/>
              <a:t>i</a:t>
            </a:r>
            <a:r>
              <a:rPr lang="en-US" sz="2400" dirty="0" smtClean="0"/>
              <a:t>’;</a:t>
            </a:r>
          </a:p>
          <a:p>
            <a:r>
              <a:rPr lang="en-US" sz="2400" dirty="0"/>
              <a:t>switch(character){</a:t>
            </a:r>
            <a:endParaRPr lang="en-US" sz="2400" dirty="0" smtClean="0"/>
          </a:p>
          <a:p>
            <a:r>
              <a:rPr lang="en-US" sz="2400" dirty="0" smtClean="0"/>
              <a:t>case ‘a’: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out</a:t>
            </a:r>
            <a:r>
              <a:rPr lang="en-US" sz="2400" dirty="0" smtClean="0"/>
              <a:t>&lt;&lt;“it’s vowel”;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case ‘e’: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&lt;&lt;“it’s vowel</a:t>
            </a:r>
            <a:r>
              <a:rPr lang="en-US" sz="2400" dirty="0" smtClean="0"/>
              <a:t>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      …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…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smtClean="0"/>
              <a:t>it’s </a:t>
            </a:r>
            <a:r>
              <a:rPr lang="en-US" sz="2400" dirty="0" err="1" smtClean="0"/>
              <a:t>consonent</a:t>
            </a:r>
            <a:r>
              <a:rPr lang="en-US" sz="2400" dirty="0" smtClean="0"/>
              <a:t>”;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78511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455707" y="395596"/>
            <a:ext cx="10665011" cy="63413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200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27" y="-7814"/>
            <a:ext cx="9858187" cy="64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in in java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kinds of modules exits in java-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classes and packages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are written with predefined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 available in the Java Application Programming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(also referred to as the Java API or Java class library).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classes are grouped into packages so that they can be imported into programs and reused.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API classes are part of the JDK.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4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7" y="1168628"/>
            <a:ext cx="9340478" cy="565349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13660" y="0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 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659" y="706963"/>
            <a:ext cx="887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Execute code </a:t>
            </a:r>
            <a:r>
              <a:rPr lang="en-US" sz="2400" dirty="0"/>
              <a:t>based on a condition(s).</a:t>
            </a:r>
          </a:p>
        </p:txBody>
      </p:sp>
    </p:spTree>
    <p:extLst>
      <p:ext uri="{BB962C8B-B14F-4D97-AF65-F5344CB8AC3E}">
        <p14:creationId xmlns:p14="http://schemas.microsoft.com/office/powerpoint/2010/main" val="11894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454167" y="1116106"/>
            <a:ext cx="11365798" cy="57418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 b="1" dirty="0" smtClean="0"/>
              <a:t>If statement:   </a:t>
            </a:r>
            <a:r>
              <a:rPr lang="en-US" sz="2000" dirty="0" smtClean="0"/>
              <a:t>Performs an action if a condition is true or skips  the action if the condition is false.</a:t>
            </a:r>
          </a:p>
          <a:p>
            <a:pPr lvl="2" algn="ctr">
              <a:buFont typeface="Wingdings" panose="05000000000000000000" pitchFamily="2" charset="2"/>
              <a:buChar char="Ø"/>
            </a:pPr>
            <a:r>
              <a:rPr lang="en-US" sz="1900" b="1" dirty="0" smtClean="0"/>
              <a:t>If Statement allows a block of code to be executed when a specified condition is true.</a:t>
            </a:r>
          </a:p>
          <a:p>
            <a:pPr>
              <a:buFont typeface="Wingdings 3" charset="2"/>
              <a:buNone/>
            </a:pPr>
            <a:endParaRPr lang="en-US" sz="2000" b="1" dirty="0" smtClean="0"/>
          </a:p>
          <a:p>
            <a:pPr>
              <a:buFont typeface="Wingdings 3" charset="2"/>
              <a:buNone/>
            </a:pPr>
            <a:r>
              <a:rPr lang="en-US" sz="2000" b="1" dirty="0" smtClean="0"/>
              <a:t>	Syntax: </a:t>
            </a:r>
          </a:p>
          <a:p>
            <a:pPr>
              <a:buNone/>
            </a:pPr>
            <a:r>
              <a:rPr lang="en-US" sz="2000" dirty="0" smtClean="0"/>
              <a:t>	if( condition / Test expression )</a:t>
            </a:r>
          </a:p>
          <a:p>
            <a:pPr>
              <a:buFont typeface="Wingdings 3" charset="2"/>
              <a:buNone/>
            </a:pPr>
            <a:r>
              <a:rPr lang="en-US" sz="2000" dirty="0" smtClean="0"/>
              <a:t>	statement;        // Single - statement if body</a:t>
            </a:r>
          </a:p>
          <a:p>
            <a:pPr>
              <a:buFont typeface="Wingdings 3" charset="2"/>
              <a:buNone/>
            </a:pPr>
            <a:r>
              <a:rPr lang="en-US" sz="2000" dirty="0" smtClean="0"/>
              <a:t>    	</a:t>
            </a:r>
            <a:r>
              <a:rPr lang="en-US" sz="1600" dirty="0" smtClean="0"/>
              <a:t>	</a:t>
            </a:r>
            <a:r>
              <a:rPr lang="en-US" dirty="0" smtClean="0"/>
              <a:t>                             	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if ( condition / Test expression )  {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statement; 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statement;                  // Multiple Statement if body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statement;        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    	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9836" y="113056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 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2" y="396686"/>
            <a:ext cx="4745972" cy="6152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8" y="797859"/>
            <a:ext cx="4545106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/>
              <a:t>If statement Example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858" y="2247118"/>
            <a:ext cx="9044553" cy="5993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IfPositiveNumber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num= 10;</a:t>
            </a:r>
          </a:p>
          <a:p>
            <a:pPr>
              <a:buNone/>
            </a:pPr>
            <a:r>
              <a:rPr lang="en-US" sz="2400" dirty="0" smtClean="0"/>
              <a:t>if( num &gt; 0)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(“It’s a positive number”);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324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dirty="0" smtClean="0"/>
              <a:t>Selection Statements</a:t>
            </a:r>
            <a:endParaRPr sz="1400" dirty="0"/>
          </a:p>
        </p:txBody>
      </p:sp>
      <p:sp>
        <p:nvSpPr>
          <p:cNvPr id="122" name="TextShape 2"/>
          <p:cNvSpPr txBox="1"/>
          <p:nvPr/>
        </p:nvSpPr>
        <p:spPr>
          <a:xfrm>
            <a:off x="313644" y="790140"/>
            <a:ext cx="11681131" cy="60678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If ...else statement :   </a:t>
            </a:r>
            <a:r>
              <a:rPr lang="en-US" sz="2000" dirty="0" smtClean="0"/>
              <a:t>Performs an action if the  condition is true and performs a different action if the condition is false.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w</a:t>
            </a:r>
            <a:r>
              <a:rPr lang="en-US" sz="2000" b="1" dirty="0" smtClean="0"/>
              <a:t>hen we want to execute a block of code when of condition is true and another block of code when if condition is false, in such a case we use if…else statement.</a:t>
            </a:r>
          </a:p>
          <a:p>
            <a:pPr>
              <a:buNone/>
            </a:pPr>
            <a:r>
              <a:rPr lang="en-US" sz="2400" b="1" dirty="0" smtClean="0"/>
              <a:t>Syntax: </a:t>
            </a:r>
          </a:p>
          <a:p>
            <a:pPr>
              <a:buNone/>
            </a:pPr>
            <a:r>
              <a:rPr lang="en-US" sz="2400" dirty="0" smtClean="0"/>
              <a:t>if( condition / Test expression)</a:t>
            </a:r>
          </a:p>
          <a:p>
            <a:pPr>
              <a:buNone/>
            </a:pPr>
            <a:r>
              <a:rPr lang="en-US" sz="2400" dirty="0" smtClean="0"/>
              <a:t>Statement;      		   // Single - statement if body </a:t>
            </a:r>
          </a:p>
          <a:p>
            <a:pPr>
              <a:buNone/>
            </a:pPr>
            <a:r>
              <a:rPr lang="en-US" sz="2400" dirty="0" smtClean="0"/>
              <a:t> else</a:t>
            </a:r>
          </a:p>
          <a:p>
            <a:pPr>
              <a:buNone/>
            </a:pPr>
            <a:r>
              <a:rPr lang="en-US" sz="2400" dirty="0" smtClean="0"/>
              <a:t>Statement;     		  // Single - statement else body</a:t>
            </a:r>
            <a:endParaRPr lang="en-US" sz="24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 condition / Test expression )  {     </a:t>
            </a:r>
          </a:p>
          <a:p>
            <a:r>
              <a:rPr lang="en-US" sz="2000" dirty="0" smtClean="0"/>
              <a:t>Statement;</a:t>
            </a:r>
          </a:p>
          <a:p>
            <a:r>
              <a:rPr lang="en-US" sz="2000" dirty="0" smtClean="0"/>
              <a:t>statement;     }                     // Multiple Statement if body</a:t>
            </a:r>
          </a:p>
          <a:p>
            <a:r>
              <a:rPr lang="en-US" sz="2000" dirty="0" smtClean="0"/>
              <a:t> else {	</a:t>
            </a:r>
          </a:p>
          <a:p>
            <a:r>
              <a:rPr lang="en-US" dirty="0" smtClean="0"/>
              <a:t>Statement;</a:t>
            </a:r>
          </a:p>
          <a:p>
            <a:r>
              <a:rPr lang="en-US" dirty="0" smtClean="0"/>
              <a:t>statement; </a:t>
            </a:r>
          </a:p>
          <a:p>
            <a:r>
              <a:rPr lang="en-US" dirty="0" smtClean="0"/>
              <a:t>  }                    // Multiple Statement else body 	                               </a:t>
            </a:r>
            <a:endParaRPr lang="en-US" sz="32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3098</TotalTime>
  <Words>1148</Words>
  <Application>Microsoft Office PowerPoint</Application>
  <PresentationFormat>Widescreen</PresentationFormat>
  <Paragraphs>274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Object Oriented Programming   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statement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Statements</vt:lpstr>
      <vt:lpstr>PowerPoint Presentation</vt:lpstr>
      <vt:lpstr>Selection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478</cp:revision>
  <dcterms:created xsi:type="dcterms:W3CDTF">2014-09-12T02:08:24Z</dcterms:created>
  <dcterms:modified xsi:type="dcterms:W3CDTF">2020-03-28T05:50:58Z</dcterms:modified>
</cp:coreProperties>
</file>