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D02F-CF66-2C49-BCA7-2D763397E4BF}" type="datetimeFigureOut"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52A3-59DF-2444-8316-2F5C52A9B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73814" y="1358900"/>
            <a:ext cx="6533486" cy="4651298"/>
            <a:chOff x="1073814" y="1358900"/>
            <a:chExt cx="6533486" cy="4651298"/>
          </a:xfrm>
        </p:grpSpPr>
        <p:pic>
          <p:nvPicPr>
            <p:cNvPr id="2" name="Picture 1" descr="Screen Shot 2016-04-18 at 3.47.0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700" y="1358900"/>
              <a:ext cx="6070600" cy="41275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329251" y="5640866"/>
              <a:ext cx="2093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Mean of all ratings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-115264" y="3214297"/>
              <a:ext cx="2747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Mean of first 20 ratings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83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368301"/>
            <a:ext cx="8065712" cy="5380532"/>
            <a:chOff x="0" y="368301"/>
            <a:chExt cx="8065712" cy="5380532"/>
          </a:xfrm>
        </p:grpSpPr>
        <p:pic>
          <p:nvPicPr>
            <p:cNvPr id="2" name="Picture 1" descr="Screen Shot 2016-04-18 at 4.1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8301"/>
              <a:ext cx="8065712" cy="538053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288145" y="368301"/>
              <a:ext cx="374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Kernel Density Estimate of Ratings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7966" y="938237"/>
              <a:ext cx="3169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Overall Mean Rating</a:t>
              </a:r>
            </a:p>
            <a:p>
              <a:pPr algn="r"/>
              <a:r>
                <a:rPr lang="en-US"/>
                <a:t>Mean of First 20 Ratings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904958" y="1109866"/>
              <a:ext cx="980232" cy="11442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904958" y="1456779"/>
              <a:ext cx="980232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79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Georgetown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Helm-Burger</dc:creator>
  <cp:lastModifiedBy>Nathan Helm-Burger</cp:lastModifiedBy>
  <cp:revision>3</cp:revision>
  <dcterms:created xsi:type="dcterms:W3CDTF">2016-04-18T22:47:12Z</dcterms:created>
  <dcterms:modified xsi:type="dcterms:W3CDTF">2016-04-18T23:27:06Z</dcterms:modified>
</cp:coreProperties>
</file>