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 id="2147483652" r:id="rId2"/>
  </p:sldMasterIdLst>
  <p:notesMasterIdLst>
    <p:notesMasterId r:id="rId17"/>
  </p:notesMasterIdLst>
  <p:sldIdLst>
    <p:sldId id="256" r:id="rId3"/>
    <p:sldId id="257" r:id="rId4"/>
    <p:sldId id="269" r:id="rId5"/>
    <p:sldId id="270" r:id="rId6"/>
    <p:sldId id="258" r:id="rId7"/>
    <p:sldId id="273" r:id="rId8"/>
    <p:sldId id="274" r:id="rId9"/>
    <p:sldId id="275" r:id="rId10"/>
    <p:sldId id="276" r:id="rId11"/>
    <p:sldId id="277" r:id="rId12"/>
    <p:sldId id="278" r:id="rId13"/>
    <p:sldId id="265" r:id="rId14"/>
    <p:sldId id="266" r:id="rId15"/>
    <p:sldId id="279"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3BEDBF-ABD2-4644-AD84-75BC23E8914D}" v="6" dt="2025-05-04T16:40:33.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1" autoAdjust="0"/>
  </p:normalViewPr>
  <p:slideViewPr>
    <p:cSldViewPr snapToGrid="0">
      <p:cViewPr varScale="1">
        <p:scale>
          <a:sx n="103" d="100"/>
          <a:sy n="103" d="100"/>
        </p:scale>
        <p:origin x="874" y="8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mohammed zaid" userId="e9ab387b4074b8cf" providerId="LiveId" clId="{9F3BEDBF-ABD2-4644-AD84-75BC23E8914D}"/>
    <pc:docChg chg="custSel modSld delMainMaster">
      <pc:chgData name="shaik mohammed zaid" userId="e9ab387b4074b8cf" providerId="LiveId" clId="{9F3BEDBF-ABD2-4644-AD84-75BC23E8914D}" dt="2025-05-04T16:41:12.512" v="23" actId="20577"/>
      <pc:docMkLst>
        <pc:docMk/>
      </pc:docMkLst>
      <pc:sldChg chg="modSp mod">
        <pc:chgData name="shaik mohammed zaid" userId="e9ab387b4074b8cf" providerId="LiveId" clId="{9F3BEDBF-ABD2-4644-AD84-75BC23E8914D}" dt="2025-05-04T16:41:12.512" v="23" actId="20577"/>
        <pc:sldMkLst>
          <pc:docMk/>
          <pc:sldMk cId="0" sldId="256"/>
        </pc:sldMkLst>
        <pc:spChg chg="mod">
          <ac:chgData name="shaik mohammed zaid" userId="e9ab387b4074b8cf" providerId="LiveId" clId="{9F3BEDBF-ABD2-4644-AD84-75BC23E8914D}" dt="2025-05-04T16:41:12.512" v="23" actId="20577"/>
          <ac:spMkLst>
            <pc:docMk/>
            <pc:sldMk cId="0" sldId="256"/>
            <ac:spMk id="2" creationId="{38158555-9016-0C7C-D471-A5CEE8D138F2}"/>
          </ac:spMkLst>
        </pc:spChg>
        <pc:spChg chg="mod">
          <ac:chgData name="shaik mohammed zaid" userId="e9ab387b4074b8cf" providerId="LiveId" clId="{9F3BEDBF-ABD2-4644-AD84-75BC23E8914D}" dt="2025-05-04T16:40:12.803" v="0" actId="27636"/>
          <ac:spMkLst>
            <pc:docMk/>
            <pc:sldMk cId="0" sldId="256"/>
            <ac:spMk id="73" creationId="{00000000-0000-0000-0000-000000000000}"/>
          </ac:spMkLst>
        </pc:spChg>
      </pc:sldChg>
      <pc:sldChg chg="modSp">
        <pc:chgData name="shaik mohammed zaid" userId="e9ab387b4074b8cf" providerId="LiveId" clId="{9F3BEDBF-ABD2-4644-AD84-75BC23E8914D}" dt="2025-05-04T16:40:17.748" v="1"/>
        <pc:sldMkLst>
          <pc:docMk/>
          <pc:sldMk cId="0" sldId="257"/>
        </pc:sldMkLst>
        <pc:spChg chg="mod">
          <ac:chgData name="shaik mohammed zaid" userId="e9ab387b4074b8cf" providerId="LiveId" clId="{9F3BEDBF-ABD2-4644-AD84-75BC23E8914D}" dt="2025-05-04T16:40:17.748" v="1"/>
          <ac:spMkLst>
            <pc:docMk/>
            <pc:sldMk cId="0" sldId="257"/>
            <ac:spMk id="76" creationId="{00000000-0000-0000-0000-000000000000}"/>
          </ac:spMkLst>
        </pc:spChg>
      </pc:sldChg>
      <pc:sldChg chg="modSp">
        <pc:chgData name="shaik mohammed zaid" userId="e9ab387b4074b8cf" providerId="LiveId" clId="{9F3BEDBF-ABD2-4644-AD84-75BC23E8914D}" dt="2025-05-04T16:40:28.875" v="3"/>
        <pc:sldMkLst>
          <pc:docMk/>
          <pc:sldMk cId="0" sldId="258"/>
        </pc:sldMkLst>
        <pc:spChg chg="mod">
          <ac:chgData name="shaik mohammed zaid" userId="e9ab387b4074b8cf" providerId="LiveId" clId="{9F3BEDBF-ABD2-4644-AD84-75BC23E8914D}" dt="2025-05-04T16:40:28.875" v="3"/>
          <ac:spMkLst>
            <pc:docMk/>
            <pc:sldMk cId="0" sldId="258"/>
            <ac:spMk id="78" creationId="{00000000-0000-0000-0000-000000000000}"/>
          </ac:spMkLst>
        </pc:spChg>
        <pc:spChg chg="mod">
          <ac:chgData name="shaik mohammed zaid" userId="e9ab387b4074b8cf" providerId="LiveId" clId="{9F3BEDBF-ABD2-4644-AD84-75BC23E8914D}" dt="2025-05-04T16:40:28.875" v="3"/>
          <ac:spMkLst>
            <pc:docMk/>
            <pc:sldMk cId="0" sldId="258"/>
            <ac:spMk id="79" creationId="{00000000-0000-0000-0000-000000000000}"/>
          </ac:spMkLst>
        </pc:spChg>
      </pc:sldChg>
      <pc:sldChg chg="modSp mod">
        <pc:chgData name="shaik mohammed zaid" userId="e9ab387b4074b8cf" providerId="LiveId" clId="{9F3BEDBF-ABD2-4644-AD84-75BC23E8914D}" dt="2025-05-04T16:40:45.769" v="7" actId="1076"/>
        <pc:sldMkLst>
          <pc:docMk/>
          <pc:sldMk cId="0" sldId="265"/>
        </pc:sldMkLst>
        <pc:spChg chg="mod">
          <ac:chgData name="shaik mohammed zaid" userId="e9ab387b4074b8cf" providerId="LiveId" clId="{9F3BEDBF-ABD2-4644-AD84-75BC23E8914D}" dt="2025-05-04T16:40:45.769" v="7" actId="1076"/>
          <ac:spMkLst>
            <pc:docMk/>
            <pc:sldMk cId="0" sldId="265"/>
            <ac:spMk id="101" creationId="{00000000-0000-0000-0000-000000000000}"/>
          </ac:spMkLst>
        </pc:spChg>
        <pc:spChg chg="mod">
          <ac:chgData name="shaik mohammed zaid" userId="e9ab387b4074b8cf" providerId="LiveId" clId="{9F3BEDBF-ABD2-4644-AD84-75BC23E8914D}" dt="2025-05-04T16:40:40.263" v="5" actId="1076"/>
          <ac:spMkLst>
            <pc:docMk/>
            <pc:sldMk cId="0" sldId="265"/>
            <ac:spMk id="103" creationId="{00000000-0000-0000-0000-000000000000}"/>
          </ac:spMkLst>
        </pc:spChg>
      </pc:sldChg>
      <pc:sldChg chg="modSp">
        <pc:chgData name="shaik mohammed zaid" userId="e9ab387b4074b8cf" providerId="LiveId" clId="{9F3BEDBF-ABD2-4644-AD84-75BC23E8914D}" dt="2025-05-04T16:40:17.748" v="1"/>
        <pc:sldMkLst>
          <pc:docMk/>
          <pc:sldMk cId="0" sldId="266"/>
        </pc:sldMkLst>
        <pc:spChg chg="mod">
          <ac:chgData name="shaik mohammed zaid" userId="e9ab387b4074b8cf" providerId="LiveId" clId="{9F3BEDBF-ABD2-4644-AD84-75BC23E8914D}" dt="2025-05-04T16:40:17.748" v="1"/>
          <ac:spMkLst>
            <pc:docMk/>
            <pc:sldMk cId="0" sldId="266"/>
            <ac:spMk id="104" creationId="{00000000-0000-0000-0000-000000000000}"/>
          </ac:spMkLst>
        </pc:spChg>
        <pc:spChg chg="mod">
          <ac:chgData name="shaik mohammed zaid" userId="e9ab387b4074b8cf" providerId="LiveId" clId="{9F3BEDBF-ABD2-4644-AD84-75BC23E8914D}" dt="2025-05-04T16:40:17.748" v="1"/>
          <ac:spMkLst>
            <pc:docMk/>
            <pc:sldMk cId="0" sldId="266"/>
            <ac:spMk id="105" creationId="{00000000-0000-0000-0000-000000000000}"/>
          </ac:spMkLst>
        </pc:spChg>
      </pc:sldChg>
      <pc:sldChg chg="modSp">
        <pc:chgData name="shaik mohammed zaid" userId="e9ab387b4074b8cf" providerId="LiveId" clId="{9F3BEDBF-ABD2-4644-AD84-75BC23E8914D}" dt="2025-05-04T16:40:28.875" v="3"/>
        <pc:sldMkLst>
          <pc:docMk/>
          <pc:sldMk cId="4258381262" sldId="273"/>
        </pc:sldMkLst>
        <pc:spChg chg="mod">
          <ac:chgData name="shaik mohammed zaid" userId="e9ab387b4074b8cf" providerId="LiveId" clId="{9F3BEDBF-ABD2-4644-AD84-75BC23E8914D}" dt="2025-05-04T16:40:28.875" v="3"/>
          <ac:spMkLst>
            <pc:docMk/>
            <pc:sldMk cId="4258381262" sldId="273"/>
            <ac:spMk id="78" creationId="{CA8DB11D-972B-7C35-9030-409405CFE1D4}"/>
          </ac:spMkLst>
        </pc:spChg>
        <pc:spChg chg="mod">
          <ac:chgData name="shaik mohammed zaid" userId="e9ab387b4074b8cf" providerId="LiveId" clId="{9F3BEDBF-ABD2-4644-AD84-75BC23E8914D}" dt="2025-05-04T16:40:28.875" v="3"/>
          <ac:spMkLst>
            <pc:docMk/>
            <pc:sldMk cId="4258381262" sldId="273"/>
            <ac:spMk id="79" creationId="{759DB207-F9A8-CD9E-5A60-4C44B1491A74}"/>
          </ac:spMkLst>
        </pc:spChg>
      </pc:sldChg>
      <pc:sldChg chg="modSp">
        <pc:chgData name="shaik mohammed zaid" userId="e9ab387b4074b8cf" providerId="LiveId" clId="{9F3BEDBF-ABD2-4644-AD84-75BC23E8914D}" dt="2025-05-04T16:40:28.875" v="3"/>
        <pc:sldMkLst>
          <pc:docMk/>
          <pc:sldMk cId="1287756734" sldId="274"/>
        </pc:sldMkLst>
        <pc:spChg chg="mod">
          <ac:chgData name="shaik mohammed zaid" userId="e9ab387b4074b8cf" providerId="LiveId" clId="{9F3BEDBF-ABD2-4644-AD84-75BC23E8914D}" dt="2025-05-04T16:40:28.875" v="3"/>
          <ac:spMkLst>
            <pc:docMk/>
            <pc:sldMk cId="1287756734" sldId="274"/>
            <ac:spMk id="78" creationId="{0FC394BB-F6F0-2C3B-9C5F-4CEAD59B7DF0}"/>
          </ac:spMkLst>
        </pc:spChg>
        <pc:spChg chg="mod">
          <ac:chgData name="shaik mohammed zaid" userId="e9ab387b4074b8cf" providerId="LiveId" clId="{9F3BEDBF-ABD2-4644-AD84-75BC23E8914D}" dt="2025-05-04T16:40:28.875" v="3"/>
          <ac:spMkLst>
            <pc:docMk/>
            <pc:sldMk cId="1287756734" sldId="274"/>
            <ac:spMk id="79" creationId="{34581070-9DC0-D437-5500-9C7A2ED351C7}"/>
          </ac:spMkLst>
        </pc:spChg>
      </pc:sldChg>
      <pc:sldChg chg="modSp">
        <pc:chgData name="shaik mohammed zaid" userId="e9ab387b4074b8cf" providerId="LiveId" clId="{9F3BEDBF-ABD2-4644-AD84-75BC23E8914D}" dt="2025-05-04T16:40:28.875" v="3"/>
        <pc:sldMkLst>
          <pc:docMk/>
          <pc:sldMk cId="430147244" sldId="275"/>
        </pc:sldMkLst>
        <pc:spChg chg="mod">
          <ac:chgData name="shaik mohammed zaid" userId="e9ab387b4074b8cf" providerId="LiveId" clId="{9F3BEDBF-ABD2-4644-AD84-75BC23E8914D}" dt="2025-05-04T16:40:28.875" v="3"/>
          <ac:spMkLst>
            <pc:docMk/>
            <pc:sldMk cId="430147244" sldId="275"/>
            <ac:spMk id="78" creationId="{CEAA49A2-CA18-27BB-EFDA-D8524DD19DD1}"/>
          </ac:spMkLst>
        </pc:spChg>
        <pc:spChg chg="mod">
          <ac:chgData name="shaik mohammed zaid" userId="e9ab387b4074b8cf" providerId="LiveId" clId="{9F3BEDBF-ABD2-4644-AD84-75BC23E8914D}" dt="2025-05-04T16:40:28.875" v="3"/>
          <ac:spMkLst>
            <pc:docMk/>
            <pc:sldMk cId="430147244" sldId="275"/>
            <ac:spMk id="79" creationId="{1D4F0DC0-C485-FBCB-1E2A-C4E868F42533}"/>
          </ac:spMkLst>
        </pc:spChg>
      </pc:sldChg>
      <pc:sldChg chg="modSp">
        <pc:chgData name="shaik mohammed zaid" userId="e9ab387b4074b8cf" providerId="LiveId" clId="{9F3BEDBF-ABD2-4644-AD84-75BC23E8914D}" dt="2025-05-04T16:40:28.875" v="3"/>
        <pc:sldMkLst>
          <pc:docMk/>
          <pc:sldMk cId="3555746138" sldId="276"/>
        </pc:sldMkLst>
        <pc:spChg chg="mod">
          <ac:chgData name="shaik mohammed zaid" userId="e9ab387b4074b8cf" providerId="LiveId" clId="{9F3BEDBF-ABD2-4644-AD84-75BC23E8914D}" dt="2025-05-04T16:40:28.875" v="3"/>
          <ac:spMkLst>
            <pc:docMk/>
            <pc:sldMk cId="3555746138" sldId="276"/>
            <ac:spMk id="78" creationId="{C2ECA5ED-D5C9-91DF-BCDE-F73CC3DC3E65}"/>
          </ac:spMkLst>
        </pc:spChg>
        <pc:spChg chg="mod">
          <ac:chgData name="shaik mohammed zaid" userId="e9ab387b4074b8cf" providerId="LiveId" clId="{9F3BEDBF-ABD2-4644-AD84-75BC23E8914D}" dt="2025-05-04T16:40:28.875" v="3"/>
          <ac:spMkLst>
            <pc:docMk/>
            <pc:sldMk cId="3555746138" sldId="276"/>
            <ac:spMk id="79" creationId="{87FEA4B6-DE38-6752-DF94-5992A3EC15CA}"/>
          </ac:spMkLst>
        </pc:spChg>
      </pc:sldChg>
      <pc:sldChg chg="modSp">
        <pc:chgData name="shaik mohammed zaid" userId="e9ab387b4074b8cf" providerId="LiveId" clId="{9F3BEDBF-ABD2-4644-AD84-75BC23E8914D}" dt="2025-05-04T16:40:28.875" v="3"/>
        <pc:sldMkLst>
          <pc:docMk/>
          <pc:sldMk cId="1711502971" sldId="277"/>
        </pc:sldMkLst>
        <pc:spChg chg="mod">
          <ac:chgData name="shaik mohammed zaid" userId="e9ab387b4074b8cf" providerId="LiveId" clId="{9F3BEDBF-ABD2-4644-AD84-75BC23E8914D}" dt="2025-05-04T16:40:28.875" v="3"/>
          <ac:spMkLst>
            <pc:docMk/>
            <pc:sldMk cId="1711502971" sldId="277"/>
            <ac:spMk id="78" creationId="{4CB49BDC-368E-CFB5-E5C9-F6CE2C10D6FD}"/>
          </ac:spMkLst>
        </pc:spChg>
        <pc:spChg chg="mod">
          <ac:chgData name="shaik mohammed zaid" userId="e9ab387b4074b8cf" providerId="LiveId" clId="{9F3BEDBF-ABD2-4644-AD84-75BC23E8914D}" dt="2025-05-04T16:40:28.875" v="3"/>
          <ac:spMkLst>
            <pc:docMk/>
            <pc:sldMk cId="1711502971" sldId="277"/>
            <ac:spMk id="79" creationId="{BBA40210-88EA-7C5D-B9D0-ACBB850E5934}"/>
          </ac:spMkLst>
        </pc:spChg>
      </pc:sldChg>
      <pc:sldChg chg="modSp">
        <pc:chgData name="shaik mohammed zaid" userId="e9ab387b4074b8cf" providerId="LiveId" clId="{9F3BEDBF-ABD2-4644-AD84-75BC23E8914D}" dt="2025-05-04T16:40:28.875" v="3"/>
        <pc:sldMkLst>
          <pc:docMk/>
          <pc:sldMk cId="1462194142" sldId="278"/>
        </pc:sldMkLst>
        <pc:spChg chg="mod">
          <ac:chgData name="shaik mohammed zaid" userId="e9ab387b4074b8cf" providerId="LiveId" clId="{9F3BEDBF-ABD2-4644-AD84-75BC23E8914D}" dt="2025-05-04T16:40:28.875" v="3"/>
          <ac:spMkLst>
            <pc:docMk/>
            <pc:sldMk cId="1462194142" sldId="278"/>
            <ac:spMk id="78" creationId="{A9014770-CDF8-F064-C4B8-EC0B6CF97991}"/>
          </ac:spMkLst>
        </pc:spChg>
        <pc:spChg chg="mod">
          <ac:chgData name="shaik mohammed zaid" userId="e9ab387b4074b8cf" providerId="LiveId" clId="{9F3BEDBF-ABD2-4644-AD84-75BC23E8914D}" dt="2025-05-04T16:40:28.875" v="3"/>
          <ac:spMkLst>
            <pc:docMk/>
            <pc:sldMk cId="1462194142" sldId="278"/>
            <ac:spMk id="79" creationId="{34A5EE93-DC48-8C5A-6676-872B1B545ADF}"/>
          </ac:spMkLst>
        </pc:spChg>
      </pc:sldChg>
      <pc:sldChg chg="modSp mod">
        <pc:chgData name="shaik mohammed zaid" userId="e9ab387b4074b8cf" providerId="LiveId" clId="{9F3BEDBF-ABD2-4644-AD84-75BC23E8914D}" dt="2025-05-04T16:41:00.177" v="15" actId="20577"/>
        <pc:sldMkLst>
          <pc:docMk/>
          <pc:sldMk cId="3989222825" sldId="279"/>
        </pc:sldMkLst>
        <pc:spChg chg="mod">
          <ac:chgData name="shaik mohammed zaid" userId="e9ab387b4074b8cf" providerId="LiveId" clId="{9F3BEDBF-ABD2-4644-AD84-75BC23E8914D}" dt="2025-05-04T16:41:00.177" v="15" actId="20577"/>
          <ac:spMkLst>
            <pc:docMk/>
            <pc:sldMk cId="3989222825" sldId="279"/>
            <ac:spMk id="5" creationId="{346BFD86-01DC-6874-DC2A-57B3CCB44A23}"/>
          </ac:spMkLst>
        </pc:spChg>
      </pc:sldChg>
      <pc:sldMasterChg chg="del delSldLayout">
        <pc:chgData name="shaik mohammed zaid" userId="e9ab387b4074b8cf" providerId="LiveId" clId="{9F3BEDBF-ABD2-4644-AD84-75BC23E8914D}" dt="2025-05-04T16:40:21.489" v="2"/>
        <pc:sldMasterMkLst>
          <pc:docMk/>
          <pc:sldMasterMk cId="0" sldId="2147483654"/>
        </pc:sldMasterMkLst>
        <pc:sldLayoutChg chg="del">
          <pc:chgData name="shaik mohammed zaid" userId="e9ab387b4074b8cf" providerId="LiveId" clId="{9F3BEDBF-ABD2-4644-AD84-75BC23E8914D}" dt="2025-05-04T16:40:21.489" v="2"/>
          <pc:sldLayoutMkLst>
            <pc:docMk/>
            <pc:sldMasterMk cId="0" sldId="2147483654"/>
            <pc:sldLayoutMk cId="0" sldId="2147483655"/>
          </pc:sldLayoutMkLst>
        </pc:sldLayoutChg>
      </pc:sldMasterChg>
      <pc:sldMasterChg chg="del delSldLayout">
        <pc:chgData name="shaik mohammed zaid" userId="e9ab387b4074b8cf" providerId="LiveId" clId="{9F3BEDBF-ABD2-4644-AD84-75BC23E8914D}" dt="2025-05-04T16:40:21.489" v="2"/>
        <pc:sldMasterMkLst>
          <pc:docMk/>
          <pc:sldMasterMk cId="0" sldId="2147483656"/>
        </pc:sldMasterMkLst>
        <pc:sldLayoutChg chg="del">
          <pc:chgData name="shaik mohammed zaid" userId="e9ab387b4074b8cf" providerId="LiveId" clId="{9F3BEDBF-ABD2-4644-AD84-75BC23E8914D}" dt="2025-05-04T16:40:21.489" v="2"/>
          <pc:sldLayoutMkLst>
            <pc:docMk/>
            <pc:sldMasterMk cId="0" sldId="2147483656"/>
            <pc:sldLayoutMk cId="0" sldId="2147483657"/>
          </pc:sldLayoutMkLst>
        </pc:sldLayoutChg>
      </pc:sldMasterChg>
      <pc:sldMasterChg chg="del delSldLayout">
        <pc:chgData name="shaik mohammed zaid" userId="e9ab387b4074b8cf" providerId="LiveId" clId="{9F3BEDBF-ABD2-4644-AD84-75BC23E8914D}" dt="2025-05-04T16:40:21.489" v="2"/>
        <pc:sldMasterMkLst>
          <pc:docMk/>
          <pc:sldMasterMk cId="0" sldId="2147483658"/>
        </pc:sldMasterMkLst>
        <pc:sldLayoutChg chg="del">
          <pc:chgData name="shaik mohammed zaid" userId="e9ab387b4074b8cf" providerId="LiveId" clId="{9F3BEDBF-ABD2-4644-AD84-75BC23E8914D}" dt="2025-05-04T16:40:21.489" v="2"/>
          <pc:sldLayoutMkLst>
            <pc:docMk/>
            <pc:sldMasterMk cId="0" sldId="2147483658"/>
            <pc:sldLayoutMk cId="0" sldId="2147483659"/>
          </pc:sldLayoutMkLst>
        </pc:sldLayoutChg>
      </pc:sldMasterChg>
      <pc:sldMasterChg chg="del delSldLayout">
        <pc:chgData name="shaik mohammed zaid" userId="e9ab387b4074b8cf" providerId="LiveId" clId="{9F3BEDBF-ABD2-4644-AD84-75BC23E8914D}" dt="2025-05-04T16:40:21.489" v="2"/>
        <pc:sldMasterMkLst>
          <pc:docMk/>
          <pc:sldMasterMk cId="0" sldId="2147483660"/>
        </pc:sldMasterMkLst>
        <pc:sldLayoutChg chg="del">
          <pc:chgData name="shaik mohammed zaid" userId="e9ab387b4074b8cf" providerId="LiveId" clId="{9F3BEDBF-ABD2-4644-AD84-75BC23E8914D}" dt="2025-05-04T16:40:21.489" v="2"/>
          <pc:sldLayoutMkLst>
            <pc:docMk/>
            <pc:sldMasterMk cId="0" sldId="2147483660"/>
            <pc:sldLayoutMk cId="0" sldId="2147483661"/>
          </pc:sldLayoutMkLst>
        </pc:sldLayoutChg>
      </pc:sldMasterChg>
      <pc:sldMasterChg chg="del delSldLayout">
        <pc:chgData name="shaik mohammed zaid" userId="e9ab387b4074b8cf" providerId="LiveId" clId="{9F3BEDBF-ABD2-4644-AD84-75BC23E8914D}" dt="2025-05-04T16:40:21.489" v="2"/>
        <pc:sldMasterMkLst>
          <pc:docMk/>
          <pc:sldMasterMk cId="0" sldId="2147483662"/>
        </pc:sldMasterMkLst>
        <pc:sldLayoutChg chg="del">
          <pc:chgData name="shaik mohammed zaid" userId="e9ab387b4074b8cf" providerId="LiveId" clId="{9F3BEDBF-ABD2-4644-AD84-75BC23E8914D}" dt="2025-05-04T16:40:21.489" v="2"/>
          <pc:sldLayoutMkLst>
            <pc:docMk/>
            <pc:sldMasterMk cId="0" sldId="2147483662"/>
            <pc:sldLayoutMk cId="0" sldId="2147483663"/>
          </pc:sldLayoutMkLst>
        </pc:sldLayoutChg>
      </pc:sldMasterChg>
      <pc:sldMasterChg chg="del delSldLayout">
        <pc:chgData name="shaik mohammed zaid" userId="e9ab387b4074b8cf" providerId="LiveId" clId="{9F3BEDBF-ABD2-4644-AD84-75BC23E8914D}" dt="2025-05-04T16:40:21.489" v="2"/>
        <pc:sldMasterMkLst>
          <pc:docMk/>
          <pc:sldMasterMk cId="0" sldId="2147483666"/>
        </pc:sldMasterMkLst>
        <pc:sldLayoutChg chg="del">
          <pc:chgData name="shaik mohammed zaid" userId="e9ab387b4074b8cf" providerId="LiveId" clId="{9F3BEDBF-ABD2-4644-AD84-75BC23E8914D}" dt="2025-05-04T16:40:21.489" v="2"/>
          <pc:sldLayoutMkLst>
            <pc:docMk/>
            <pc:sldMasterMk cId="0" sldId="2147483666"/>
            <pc:sldLayoutMk cId="0" sldId="2147483667"/>
          </pc:sldLayoutMkLst>
        </pc:sldLayoutChg>
      </pc:sldMasterChg>
      <pc:sldMasterChg chg="del delSldLayout">
        <pc:chgData name="shaik mohammed zaid" userId="e9ab387b4074b8cf" providerId="LiveId" clId="{9F3BEDBF-ABD2-4644-AD84-75BC23E8914D}" dt="2025-05-04T16:40:21.489" v="2"/>
        <pc:sldMasterMkLst>
          <pc:docMk/>
          <pc:sldMasterMk cId="0" sldId="2147483668"/>
        </pc:sldMasterMkLst>
        <pc:sldLayoutChg chg="del">
          <pc:chgData name="shaik mohammed zaid" userId="e9ab387b4074b8cf" providerId="LiveId" clId="{9F3BEDBF-ABD2-4644-AD84-75BC23E8914D}" dt="2025-05-04T16:40:21.489" v="2"/>
          <pc:sldLayoutMkLst>
            <pc:docMk/>
            <pc:sldMasterMk cId="0" sldId="2147483668"/>
            <pc:sldLayoutMk cId="0" sldId="2147483669"/>
          </pc:sldLayoutMkLst>
        </pc:sldLayoutChg>
      </pc:sldMasterChg>
      <pc:sldMasterChg chg="del delSldLayout">
        <pc:chgData name="shaik mohammed zaid" userId="e9ab387b4074b8cf" providerId="LiveId" clId="{9F3BEDBF-ABD2-4644-AD84-75BC23E8914D}" dt="2025-05-04T16:40:21.489" v="2"/>
        <pc:sldMasterMkLst>
          <pc:docMk/>
          <pc:sldMasterMk cId="0" sldId="2147483674"/>
        </pc:sldMasterMkLst>
        <pc:sldLayoutChg chg="del">
          <pc:chgData name="shaik mohammed zaid" userId="e9ab387b4074b8cf" providerId="LiveId" clId="{9F3BEDBF-ABD2-4644-AD84-75BC23E8914D}" dt="2025-05-04T16:40:21.489" v="2"/>
          <pc:sldLayoutMkLst>
            <pc:docMk/>
            <pc:sldMasterMk cId="0" sldId="2147483674"/>
            <pc:sldLayoutMk cId="0" sldId="2147483675"/>
          </pc:sldLayoutMkLst>
        </pc:sldLayoutChg>
      </pc:sldMasterChg>
      <pc:sldMasterChg chg="del delSldLayout">
        <pc:chgData name="shaik mohammed zaid" userId="e9ab387b4074b8cf" providerId="LiveId" clId="{9F3BEDBF-ABD2-4644-AD84-75BC23E8914D}" dt="2025-05-04T16:40:21.489" v="2"/>
        <pc:sldMasterMkLst>
          <pc:docMk/>
          <pc:sldMasterMk cId="0" sldId="2147483678"/>
        </pc:sldMasterMkLst>
        <pc:sldLayoutChg chg="del">
          <pc:chgData name="shaik mohammed zaid" userId="e9ab387b4074b8cf" providerId="LiveId" clId="{9F3BEDBF-ABD2-4644-AD84-75BC23E8914D}" dt="2025-05-04T16:40:21.489" v="2"/>
          <pc:sldLayoutMkLst>
            <pc:docMk/>
            <pc:sldMasterMk cId="0" sldId="2147483678"/>
            <pc:sldLayoutMk cId="0" sldId="2147483679"/>
          </pc:sldLayoutMkLst>
        </pc:sldLayoutChg>
      </pc:sldMasterChg>
      <pc:sldMasterChg chg="del delSldLayout">
        <pc:chgData name="shaik mohammed zaid" userId="e9ab387b4074b8cf" providerId="LiveId" clId="{9F3BEDBF-ABD2-4644-AD84-75BC23E8914D}" dt="2025-05-04T16:40:21.489" v="2"/>
        <pc:sldMasterMkLst>
          <pc:docMk/>
          <pc:sldMasterMk cId="0" sldId="2147483680"/>
        </pc:sldMasterMkLst>
        <pc:sldLayoutChg chg="del">
          <pc:chgData name="shaik mohammed zaid" userId="e9ab387b4074b8cf" providerId="LiveId" clId="{9F3BEDBF-ABD2-4644-AD84-75BC23E8914D}" dt="2025-05-04T16:40:21.489" v="2"/>
          <pc:sldLayoutMkLst>
            <pc:docMk/>
            <pc:sldMasterMk cId="0" sldId="2147483680"/>
            <pc:sldLayoutMk cId="0" sldId="2147483681"/>
          </pc:sldLayoutMkLst>
        </pc:sldLayoutChg>
      </pc:sldMasterChg>
      <pc:sldMasterChg chg="del delSldLayout">
        <pc:chgData name="shaik mohammed zaid" userId="e9ab387b4074b8cf" providerId="LiveId" clId="{9F3BEDBF-ABD2-4644-AD84-75BC23E8914D}" dt="2025-05-04T16:40:21.489" v="2"/>
        <pc:sldMasterMkLst>
          <pc:docMk/>
          <pc:sldMasterMk cId="0" sldId="2147483682"/>
        </pc:sldMasterMkLst>
        <pc:sldLayoutChg chg="del">
          <pc:chgData name="shaik mohammed zaid" userId="e9ab387b4074b8cf" providerId="LiveId" clId="{9F3BEDBF-ABD2-4644-AD84-75BC23E8914D}" dt="2025-05-04T16:40:21.489" v="2"/>
          <pc:sldLayoutMkLst>
            <pc:docMk/>
            <pc:sldMasterMk cId="0" sldId="2147483682"/>
            <pc:sldLayoutMk cId="0" sldId="2147483683"/>
          </pc:sldLayoutMkLst>
        </pc:sldLayoutChg>
      </pc:sldMasterChg>
      <pc:sldMasterChg chg="del delSldLayout">
        <pc:chgData name="shaik mohammed zaid" userId="e9ab387b4074b8cf" providerId="LiveId" clId="{9F3BEDBF-ABD2-4644-AD84-75BC23E8914D}" dt="2025-05-04T16:40:21.489" v="2"/>
        <pc:sldMasterMkLst>
          <pc:docMk/>
          <pc:sldMasterMk cId="0" sldId="2147483684"/>
        </pc:sldMasterMkLst>
        <pc:sldLayoutChg chg="del">
          <pc:chgData name="shaik mohammed zaid" userId="e9ab387b4074b8cf" providerId="LiveId" clId="{9F3BEDBF-ABD2-4644-AD84-75BC23E8914D}" dt="2025-05-04T16:40:21.489" v="2"/>
          <pc:sldLayoutMkLst>
            <pc:docMk/>
            <pc:sldMasterMk cId="0" sldId="2147483684"/>
            <pc:sldLayoutMk cId="0" sldId="2147483685"/>
          </pc:sldLayoutMkLst>
        </pc:sldLayoutChg>
      </pc:sldMasterChg>
      <pc:sldMasterChg chg="del delSldLayout">
        <pc:chgData name="shaik mohammed zaid" userId="e9ab387b4074b8cf" providerId="LiveId" clId="{9F3BEDBF-ABD2-4644-AD84-75BC23E8914D}" dt="2025-05-04T16:40:21.489" v="2"/>
        <pc:sldMasterMkLst>
          <pc:docMk/>
          <pc:sldMasterMk cId="0" sldId="2147483688"/>
        </pc:sldMasterMkLst>
        <pc:sldLayoutChg chg="del">
          <pc:chgData name="shaik mohammed zaid" userId="e9ab387b4074b8cf" providerId="LiveId" clId="{9F3BEDBF-ABD2-4644-AD84-75BC23E8914D}" dt="2025-05-04T16:40:21.489" v="2"/>
          <pc:sldLayoutMkLst>
            <pc:docMk/>
            <pc:sldMasterMk cId="0" sldId="2147483688"/>
            <pc:sldLayoutMk cId="0" sldId="2147483689"/>
          </pc:sldLayoutMkLst>
        </pc:sldLayoutChg>
      </pc:sldMasterChg>
      <pc:sldMasterChg chg="del delSldLayout">
        <pc:chgData name="shaik mohammed zaid" userId="e9ab387b4074b8cf" providerId="LiveId" clId="{9F3BEDBF-ABD2-4644-AD84-75BC23E8914D}" dt="2025-05-04T16:40:21.489" v="2"/>
        <pc:sldMasterMkLst>
          <pc:docMk/>
          <pc:sldMasterMk cId="0" sldId="2147483690"/>
        </pc:sldMasterMkLst>
        <pc:sldLayoutChg chg="del">
          <pc:chgData name="shaik mohammed zaid" userId="e9ab387b4074b8cf" providerId="LiveId" clId="{9F3BEDBF-ABD2-4644-AD84-75BC23E8914D}" dt="2025-05-04T16:40:21.489" v="2"/>
          <pc:sldLayoutMkLst>
            <pc:docMk/>
            <pc:sldMasterMk cId="0" sldId="2147483690"/>
            <pc:sldLayoutMk cId="0" sldId="2147483691"/>
          </pc:sldLayoutMkLst>
        </pc:sldLayoutChg>
      </pc:sldMasterChg>
      <pc:sldMasterChg chg="del delSldLayout">
        <pc:chgData name="shaik mohammed zaid" userId="e9ab387b4074b8cf" providerId="LiveId" clId="{9F3BEDBF-ABD2-4644-AD84-75BC23E8914D}" dt="2025-05-04T16:40:21.489" v="2"/>
        <pc:sldMasterMkLst>
          <pc:docMk/>
          <pc:sldMasterMk cId="0" sldId="2147483698"/>
        </pc:sldMasterMkLst>
        <pc:sldLayoutChg chg="del">
          <pc:chgData name="shaik mohammed zaid" userId="e9ab387b4074b8cf" providerId="LiveId" clId="{9F3BEDBF-ABD2-4644-AD84-75BC23E8914D}" dt="2025-05-04T16:40:21.489" v="2"/>
          <pc:sldLayoutMkLst>
            <pc:docMk/>
            <pc:sldMasterMk cId="0" sldId="2147483698"/>
            <pc:sldLayoutMk cId="0" sldId="214748369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7E5AD-BA5E-4FE8-AA0B-866803525B9F}" type="datetimeFigureOut">
              <a:rPr lang="en-IN" smtClean="0"/>
              <a:t>04-05-2025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0DBF5-16A2-4B67-8774-D72591C83BDB}" type="slidenum">
              <a:rPr lang="en-IN" smtClean="0"/>
              <a:t>‹#›</a:t>
            </a:fld>
            <a:endParaRPr lang="en-IN"/>
          </a:p>
        </p:txBody>
      </p:sp>
    </p:spTree>
    <p:extLst>
      <p:ext uri="{BB962C8B-B14F-4D97-AF65-F5344CB8AC3E}">
        <p14:creationId xmlns:p14="http://schemas.microsoft.com/office/powerpoint/2010/main" val="2951132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CD0DBF5-16A2-4B67-8774-D72591C83BDB}" type="slidenum">
              <a:rPr lang="en-IN" smtClean="0"/>
              <a:t>2</a:t>
            </a:fld>
            <a:endParaRPr lang="en-IN"/>
          </a:p>
        </p:txBody>
      </p:sp>
    </p:spTree>
    <p:extLst>
      <p:ext uri="{BB962C8B-B14F-4D97-AF65-F5344CB8AC3E}">
        <p14:creationId xmlns:p14="http://schemas.microsoft.com/office/powerpoint/2010/main" val="2623459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2347920" y="692280"/>
            <a:ext cx="4447800" cy="1058400"/>
          </a:xfrm>
          <a:prstGeom prst="rect">
            <a:avLst/>
          </a:prstGeom>
          <a:noFill/>
          <a:ln w="0">
            <a:noFill/>
          </a:ln>
        </p:spPr>
        <p:txBody>
          <a:bodyPr lIns="0" tIns="0" rIns="0" bIns="0" anchor="ctr">
            <a:noAutofit/>
          </a:bodyPr>
          <a:lstStyle>
            <a:lvl1pPr indent="0">
              <a:buNone/>
              <a:defRPr/>
            </a:lvl1pPr>
          </a:lstStyle>
          <a:p>
            <a:pPr indent="0">
              <a:buNone/>
            </a:pPr>
            <a:endParaRPr lang="fr-FR" sz="1350" b="0" strike="noStrike" spc="-1">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lvl1pPr indent="0" algn="ctr">
              <a:buNone/>
              <a:defRPr/>
            </a:lvl1pPr>
          </a:lstStyle>
          <a:p>
            <a:pPr indent="0" algn="ctr">
              <a:buNone/>
            </a:pPr>
            <a:endParaRPr lang="en-US" sz="2400" b="0" strike="noStrike" spc="-1">
              <a:solidFill>
                <a:srgbClr val="000000"/>
              </a:solidFill>
              <a:latin typeface="OpenSymbol"/>
            </a:endParaRPr>
          </a:p>
        </p:txBody>
      </p:sp>
    </p:spTree>
    <p:extLst>
      <p:ext uri="{BB962C8B-B14F-4D97-AF65-F5344CB8AC3E}">
        <p14:creationId xmlns:p14="http://schemas.microsoft.com/office/powerpoint/2010/main" val="6872285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lt1"/>
          </a:fgClr>
          <a:bgClr>
            <a:schemeClr val="bg1"/>
          </a:bgClr>
        </a:pattFill>
        <a:effectLst/>
      </p:bgPr>
    </p:bg>
    <p:spTree>
      <p:nvGrpSpPr>
        <p:cNvPr id="1" name=""/>
        <p:cNvGrpSpPr/>
        <p:nvPr/>
      </p:nvGrpSpPr>
      <p:grpSpPr>
        <a:xfrm>
          <a:off x="0" y="0"/>
          <a:ext cx="0" cy="0"/>
          <a:chOff x="0" y="0"/>
          <a:chExt cx="0" cy="0"/>
        </a:xfrm>
      </p:grpSpPr>
      <p:pic>
        <p:nvPicPr>
          <p:cNvPr id="5" name="Google Shape;47;p11"/>
          <p:cNvPicPr/>
          <p:nvPr/>
        </p:nvPicPr>
        <p:blipFill>
          <a:blip r:embed="rId3"/>
          <a:srcRect t="10073" r="447" b="9461"/>
          <a:stretch/>
        </p:blipFill>
        <p:spPr>
          <a:xfrm flipH="1">
            <a:off x="374040" y="310320"/>
            <a:ext cx="8396640" cy="4522680"/>
          </a:xfrm>
          <a:prstGeom prst="rect">
            <a:avLst/>
          </a:prstGeom>
          <a:ln w="0">
            <a:noFill/>
          </a:ln>
        </p:spPr>
      </p:pic>
      <p:sp>
        <p:nvSpPr>
          <p:cNvPr id="6" name="PlaceHolder 1"/>
          <p:cNvSpPr>
            <a:spLocks noGrp="1"/>
          </p:cNvSpPr>
          <p:nvPr>
            <p:ph type="title"/>
          </p:nvPr>
        </p:nvSpPr>
        <p:spPr>
          <a:xfrm>
            <a:off x="1284120" y="1558440"/>
            <a:ext cx="6575760" cy="1510920"/>
          </a:xfrm>
          <a:prstGeom prst="rect">
            <a:avLst/>
          </a:prstGeom>
          <a:noFill/>
          <a:ln w="0">
            <a:noFill/>
          </a:ln>
        </p:spPr>
        <p:txBody>
          <a:bodyPr lIns="91440" tIns="91440" rIns="91440" bIns="91440" anchor="b">
            <a:noAutofit/>
          </a:bodyPr>
          <a:lstStyle/>
          <a:p>
            <a:pPr indent="0" algn="ctr">
              <a:lnSpc>
                <a:spcPct val="80000"/>
              </a:lnSpc>
              <a:buNone/>
            </a:pPr>
            <a:r>
              <a:rPr lang="fr-FR" sz="4500" b="1" i="1" strike="noStrike" spc="-1">
                <a:solidFill>
                  <a:schemeClr val="dk1"/>
                </a:solidFill>
                <a:latin typeface="Cormorant"/>
                <a:ea typeface="Cormorant"/>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indent="0" algn="ctr" defTabSz="685800" rtl="0" eaLnBrk="1" latinLnBrk="0" hangingPunct="1">
        <a:lnSpc>
          <a:spcPct val="8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pct5">
          <a:fgClr>
            <a:schemeClr val="lt1"/>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701"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haikzaid7919" TargetMode="External"/><Relationship Id="rId2" Type="http://schemas.openxmlformats.org/officeDocument/2006/relationships/hyperlink" Target="http://www.linkedin.com/in/shaik-mohammed-zaid-00962028b" TargetMode="Externa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1575319" y="303852"/>
            <a:ext cx="5993359" cy="1190875"/>
          </a:xfrm>
          <a:prstGeom prst="rect">
            <a:avLst/>
          </a:prstGeom>
          <a:noFill/>
          <a:ln w="0">
            <a:noFill/>
          </a:ln>
        </p:spPr>
        <p:txBody>
          <a:bodyPr lIns="68580" tIns="68580" rIns="68580" bIns="68580" anchor="ctr">
            <a:normAutofit/>
          </a:bodyPr>
          <a:lstStyle/>
          <a:p>
            <a:pPr>
              <a:lnSpc>
                <a:spcPct val="100000"/>
              </a:lnSpc>
              <a:tabLst>
                <a:tab pos="0" algn="l"/>
              </a:tabLst>
            </a:pPr>
            <a:r>
              <a:rPr lang="en" sz="4425" b="1" i="1" spc="-1" dirty="0">
                <a:solidFill>
                  <a:schemeClr val="dk1"/>
                </a:solidFill>
                <a:latin typeface="Cormorant"/>
                <a:ea typeface="Cormorant"/>
              </a:rPr>
              <a:t>EV Sales by State in India </a:t>
            </a:r>
            <a:endParaRPr lang="fr-FR" sz="4425" spc="-1" dirty="0">
              <a:solidFill>
                <a:schemeClr val="dk1"/>
              </a:solidFill>
              <a:latin typeface="Arial"/>
            </a:endParaRPr>
          </a:p>
        </p:txBody>
      </p:sp>
      <p:sp>
        <p:nvSpPr>
          <p:cNvPr id="73" name="PlaceHolder 2"/>
          <p:cNvSpPr>
            <a:spLocks noGrp="1"/>
          </p:cNvSpPr>
          <p:nvPr>
            <p:ph type="subTitle"/>
          </p:nvPr>
        </p:nvSpPr>
        <p:spPr>
          <a:xfrm>
            <a:off x="1882529" y="1308965"/>
            <a:ext cx="5378940" cy="306990"/>
          </a:xfrm>
          <a:prstGeom prst="rect">
            <a:avLst/>
          </a:prstGeom>
          <a:noFill/>
          <a:ln w="0">
            <a:noFill/>
          </a:ln>
        </p:spPr>
        <p:txBody>
          <a:bodyPr lIns="68580" tIns="68580" rIns="68580" bIns="68580" anchor="ctr">
            <a:normAutofit fontScale="92500"/>
          </a:bodyPr>
          <a:lstStyle/>
          <a:p>
            <a:pPr>
              <a:lnSpc>
                <a:spcPct val="100000"/>
              </a:lnSpc>
              <a:tabLst>
                <a:tab pos="0" algn="l"/>
              </a:tabLst>
            </a:pPr>
            <a:r>
              <a:rPr lang="en" sz="1200" b="1" spc="-1" dirty="0">
                <a:solidFill>
                  <a:schemeClr val="dk1"/>
                </a:solidFill>
                <a:latin typeface="Times New Roman" panose="02020603050405020304" pitchFamily="18" charset="0"/>
                <a:ea typeface="Albert Sans"/>
                <a:cs typeface="Times New Roman" panose="02020603050405020304" pitchFamily="18" charset="0"/>
              </a:rPr>
              <a:t>An in-depth analysis of electric vehicle sales trends across various states in India</a:t>
            </a:r>
            <a:r>
              <a:rPr lang="en" sz="1200" spc="-1" dirty="0">
                <a:solidFill>
                  <a:schemeClr val="dk1"/>
                </a:solidFill>
                <a:latin typeface="Albert Sans"/>
                <a:ea typeface="Albert Sans"/>
              </a:rPr>
              <a:t>.</a:t>
            </a:r>
            <a:endParaRPr lang="en-US" sz="1200" spc="-1" dirty="0">
              <a:solidFill>
                <a:srgbClr val="000000"/>
              </a:solidFill>
              <a:latin typeface="OpenSymbol"/>
            </a:endParaRPr>
          </a:p>
        </p:txBody>
      </p:sp>
      <p:cxnSp>
        <p:nvCxnSpPr>
          <p:cNvPr id="74" name="Google Shape;152;p29"/>
          <p:cNvCxnSpPr/>
          <p:nvPr/>
        </p:nvCxnSpPr>
        <p:spPr>
          <a:xfrm>
            <a:off x="1664370" y="4381529"/>
            <a:ext cx="3306960" cy="270"/>
          </a:xfrm>
          <a:prstGeom prst="straightConnector1">
            <a:avLst/>
          </a:prstGeom>
          <a:ln w="9525">
            <a:solidFill>
              <a:srgbClr val="050124"/>
            </a:solidFill>
            <a:round/>
            <a:headEnd type="oval" w="med" len="med"/>
          </a:ln>
        </p:spPr>
      </p:cxnSp>
      <p:sp>
        <p:nvSpPr>
          <p:cNvPr id="2" name="TextBox 1">
            <a:extLst>
              <a:ext uri="{FF2B5EF4-FFF2-40B4-BE49-F238E27FC236}">
                <a16:creationId xmlns:a16="http://schemas.microsoft.com/office/drawing/2014/main" id="{38158555-9016-0C7C-D471-A5CEE8D138F2}"/>
              </a:ext>
            </a:extLst>
          </p:cNvPr>
          <p:cNvSpPr txBox="1"/>
          <p:nvPr/>
        </p:nvSpPr>
        <p:spPr>
          <a:xfrm>
            <a:off x="1739590" y="3694771"/>
            <a:ext cx="3070303" cy="369332"/>
          </a:xfrm>
          <a:prstGeom prst="rect">
            <a:avLst/>
          </a:prstGeom>
          <a:noFill/>
        </p:spPr>
        <p:txBody>
          <a:bodyPr wrap="square" rtlCol="0">
            <a:spAutoFit/>
          </a:bodyPr>
          <a:lstStyle/>
          <a:p>
            <a:r>
              <a:rPr lang="en-US" b="1" dirty="0">
                <a:solidFill>
                  <a:srgbClr val="0070C0"/>
                </a:solidFill>
                <a:latin typeface="Times New Roman" panose="02020603050405020304" pitchFamily="18" charset="0"/>
                <a:cs typeface="Times New Roman" panose="02020603050405020304" pitchFamily="18" charset="0"/>
              </a:rPr>
              <a:t>--By Shaik Naveed</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F644289-7F9E-EEC0-A067-0608FDF12D19}"/>
              </a:ext>
            </a:extLst>
          </p:cNvPr>
          <p:cNvSpPr txBox="1"/>
          <p:nvPr/>
        </p:nvSpPr>
        <p:spPr>
          <a:xfrm>
            <a:off x="1739590" y="1779886"/>
            <a:ext cx="5724293" cy="2031325"/>
          </a:xfrm>
          <a:prstGeom prst="rect">
            <a:avLst/>
          </a:prstGeom>
          <a:noFill/>
        </p:spPr>
        <p:txBody>
          <a:bodyPr wrap="square" rtlCol="0">
            <a:spAutoFit/>
          </a:bodyPr>
          <a:lstStyle/>
          <a:p>
            <a:pPr algn="just">
              <a:buNone/>
            </a:pPr>
            <a:r>
              <a:rPr lang="en-US" sz="1200" b="1" dirty="0">
                <a:latin typeface="Times New Roman" panose="02020603050405020304" pitchFamily="18" charset="0"/>
                <a:cs typeface="Times New Roman" panose="02020603050405020304" pitchFamily="18" charset="0"/>
              </a:rPr>
              <a:t>This analysis highlights the top 10 electric vehicle (EV) sales records across Indian states, with a specific focus on vehicle category. The data reveals that 3-Wheelers dominate the EV market, particularly in Uttar Pradesh, which appears consistently as the top-performing state. Maharashtra also shows strong figures, indicating its significant contribution to EV adoption.</a:t>
            </a:r>
          </a:p>
          <a:p>
            <a:pPr algn="just"/>
            <a:r>
              <a:rPr lang="en-US" sz="1200" b="1" dirty="0">
                <a:latin typeface="Times New Roman" panose="02020603050405020304" pitchFamily="18" charset="0"/>
                <a:cs typeface="Times New Roman" panose="02020603050405020304" pitchFamily="18" charset="0"/>
              </a:rPr>
              <a:t>By analyzing EV sales quantities for each state and vehicle category, this view helps identify regional preferences and market trends, aiding policymakers, manufacturers, and stakeholders in making data-driven decisions to promote EV usage and infrastructure.</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3569C-2C54-50F4-04FF-EB2B5EA3B380}"/>
            </a:ext>
          </a:extLst>
        </p:cNvPr>
        <p:cNvGrpSpPr/>
        <p:nvPr/>
      </p:nvGrpSpPr>
      <p:grpSpPr>
        <a:xfrm>
          <a:off x="0" y="0"/>
          <a:ext cx="0" cy="0"/>
          <a:chOff x="0" y="0"/>
          <a:chExt cx="0" cy="0"/>
        </a:xfrm>
      </p:grpSpPr>
      <p:sp>
        <p:nvSpPr>
          <p:cNvPr id="78" name="PlaceHolder 1">
            <a:extLst>
              <a:ext uri="{FF2B5EF4-FFF2-40B4-BE49-F238E27FC236}">
                <a16:creationId xmlns:a16="http://schemas.microsoft.com/office/drawing/2014/main" id="{4CB49BDC-368E-CFB5-E5C9-F6CE2C10D6FD}"/>
              </a:ext>
            </a:extLst>
          </p:cNvPr>
          <p:cNvSpPr>
            <a:spLocks noGrp="1"/>
          </p:cNvSpPr>
          <p:nvPr>
            <p:ph type="title"/>
          </p:nvPr>
        </p:nvSpPr>
        <p:spPr>
          <a:xfrm>
            <a:off x="5829300" y="3019425"/>
            <a:ext cx="3314700" cy="420688"/>
          </a:xfrm>
          <a:prstGeom prst="rect">
            <a:avLst/>
          </a:prstGeom>
          <a:noFill/>
          <a:ln w="0">
            <a:noFill/>
          </a:ln>
        </p:spPr>
        <p:txBody>
          <a:bodyPr lIns="68580" tIns="68580" rIns="68580" bIns="68580" anchor="ctr">
            <a:noAutofit/>
          </a:bodyPr>
          <a:lstStyle/>
          <a:p>
            <a:pPr>
              <a:lnSpc>
                <a:spcPct val="100000"/>
              </a:lnSpc>
              <a:tabLst>
                <a:tab pos="0" algn="l"/>
              </a:tabLst>
            </a:pPr>
            <a:r>
              <a:rPr lang="en" sz="3000" b="1" i="1" spc="-1" dirty="0">
                <a:solidFill>
                  <a:schemeClr val="dk1"/>
                </a:solidFill>
                <a:latin typeface="Cormorant"/>
                <a:ea typeface="Cormorant"/>
              </a:rPr>
              <a:t>Highest Selling Month ForEach Year</a:t>
            </a:r>
            <a:endParaRPr lang="fr-FR" sz="3000" spc="-1" dirty="0">
              <a:solidFill>
                <a:schemeClr val="dk1"/>
              </a:solidFill>
              <a:latin typeface="Arial"/>
            </a:endParaRPr>
          </a:p>
        </p:txBody>
      </p:sp>
      <p:sp>
        <p:nvSpPr>
          <p:cNvPr id="79" name="PlaceHolder 2">
            <a:extLst>
              <a:ext uri="{FF2B5EF4-FFF2-40B4-BE49-F238E27FC236}">
                <a16:creationId xmlns:a16="http://schemas.microsoft.com/office/drawing/2014/main" id="{BBA40210-88EA-7C5D-B9D0-ACBB850E5934}"/>
              </a:ext>
            </a:extLst>
          </p:cNvPr>
          <p:cNvSpPr>
            <a:spLocks noGrp="1"/>
          </p:cNvSpPr>
          <p:nvPr>
            <p:ph type="title"/>
          </p:nvPr>
        </p:nvSpPr>
        <p:spPr>
          <a:xfrm>
            <a:off x="8458200" y="2185988"/>
            <a:ext cx="685800" cy="542925"/>
          </a:xfrm>
          <a:prstGeom prst="rect">
            <a:avLst/>
          </a:prstGeom>
          <a:noFill/>
          <a:ln w="0">
            <a:noFill/>
          </a:ln>
        </p:spPr>
        <p:txBody>
          <a:bodyPr lIns="68580" tIns="68580" rIns="68580" bIns="68580" anchor="ctr">
            <a:normAutofit fontScale="90000"/>
          </a:bodyPr>
          <a:lstStyle/>
          <a:p>
            <a:pPr>
              <a:lnSpc>
                <a:spcPct val="100000"/>
              </a:lnSpc>
              <a:tabLst>
                <a:tab pos="0" algn="l"/>
              </a:tabLst>
            </a:pPr>
            <a:r>
              <a:rPr lang="en" sz="4500" b="1" i="1" spc="-1" dirty="0">
                <a:solidFill>
                  <a:schemeClr val="dk1"/>
                </a:solidFill>
                <a:latin typeface="Cormorant"/>
                <a:ea typeface="Cormorant"/>
              </a:rPr>
              <a:t>07</a:t>
            </a:r>
            <a:endParaRPr lang="fr-FR" sz="4500" spc="-1" dirty="0">
              <a:solidFill>
                <a:schemeClr val="dk1"/>
              </a:solidFill>
              <a:latin typeface="Arial"/>
            </a:endParaRPr>
          </a:p>
        </p:txBody>
      </p:sp>
      <p:cxnSp>
        <p:nvCxnSpPr>
          <p:cNvPr id="81" name="Google Shape;218;p34">
            <a:extLst>
              <a:ext uri="{FF2B5EF4-FFF2-40B4-BE49-F238E27FC236}">
                <a16:creationId xmlns:a16="http://schemas.microsoft.com/office/drawing/2014/main" id="{150F0A42-2D55-4FD3-E358-2421C206855D}"/>
              </a:ext>
            </a:extLst>
          </p:cNvPr>
          <p:cNvCxnSpPr/>
          <p:nvPr/>
        </p:nvCxnSpPr>
        <p:spPr>
          <a:xfrm flipH="1">
            <a:off x="5880269" y="3731138"/>
            <a:ext cx="2676780" cy="270"/>
          </a:xfrm>
          <a:prstGeom prst="straightConnector1">
            <a:avLst/>
          </a:prstGeom>
          <a:ln w="9525">
            <a:solidFill>
              <a:srgbClr val="050124"/>
            </a:solidFill>
            <a:round/>
            <a:headEnd type="oval" w="med" len="med"/>
          </a:ln>
        </p:spPr>
      </p:cxnSp>
      <p:cxnSp>
        <p:nvCxnSpPr>
          <p:cNvPr id="10" name="Connector: Curved 9">
            <a:extLst>
              <a:ext uri="{FF2B5EF4-FFF2-40B4-BE49-F238E27FC236}">
                <a16:creationId xmlns:a16="http://schemas.microsoft.com/office/drawing/2014/main" id="{085CBA56-601B-A814-06A2-9F25757CA93E}"/>
              </a:ext>
            </a:extLst>
          </p:cNvPr>
          <p:cNvCxnSpPr>
            <a:cxnSpLocks/>
          </p:cNvCxnSpPr>
          <p:nvPr/>
        </p:nvCxnSpPr>
        <p:spPr>
          <a:xfrm rot="16200000" flipH="1">
            <a:off x="2349437" y="1888026"/>
            <a:ext cx="1051582" cy="888524"/>
          </a:xfrm>
          <a:prstGeom prst="curvedConnector3">
            <a:avLst>
              <a:gd name="adj1" fmla="val 50000"/>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 name="Picture 2">
            <a:extLst>
              <a:ext uri="{FF2B5EF4-FFF2-40B4-BE49-F238E27FC236}">
                <a16:creationId xmlns:a16="http://schemas.microsoft.com/office/drawing/2014/main" id="{F46E54E6-7113-0D89-92C4-CA850E800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891" y="473314"/>
            <a:ext cx="4860259" cy="1614781"/>
          </a:xfrm>
          <a:prstGeom prst="rect">
            <a:avLst/>
          </a:prstGeom>
        </p:spPr>
      </p:pic>
      <p:pic>
        <p:nvPicPr>
          <p:cNvPr id="6" name="Picture 5">
            <a:extLst>
              <a:ext uri="{FF2B5EF4-FFF2-40B4-BE49-F238E27FC236}">
                <a16:creationId xmlns:a16="http://schemas.microsoft.com/office/drawing/2014/main" id="{0126122E-90B9-B9E1-AD55-B11B9EE9A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376" y="2894446"/>
            <a:ext cx="3096228" cy="1811296"/>
          </a:xfrm>
          <a:prstGeom prst="rect">
            <a:avLst/>
          </a:prstGeom>
        </p:spPr>
      </p:pic>
    </p:spTree>
    <p:extLst>
      <p:ext uri="{BB962C8B-B14F-4D97-AF65-F5344CB8AC3E}">
        <p14:creationId xmlns:p14="http://schemas.microsoft.com/office/powerpoint/2010/main" val="1711502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E5B38-7727-D53A-8DEF-A4D58BEC3254}"/>
            </a:ext>
          </a:extLst>
        </p:cNvPr>
        <p:cNvGrpSpPr/>
        <p:nvPr/>
      </p:nvGrpSpPr>
      <p:grpSpPr>
        <a:xfrm>
          <a:off x="0" y="0"/>
          <a:ext cx="0" cy="0"/>
          <a:chOff x="0" y="0"/>
          <a:chExt cx="0" cy="0"/>
        </a:xfrm>
      </p:grpSpPr>
      <p:sp>
        <p:nvSpPr>
          <p:cNvPr id="78" name="PlaceHolder 1">
            <a:extLst>
              <a:ext uri="{FF2B5EF4-FFF2-40B4-BE49-F238E27FC236}">
                <a16:creationId xmlns:a16="http://schemas.microsoft.com/office/drawing/2014/main" id="{A9014770-CDF8-F064-C4B8-EC0B6CF97991}"/>
              </a:ext>
            </a:extLst>
          </p:cNvPr>
          <p:cNvSpPr>
            <a:spLocks noGrp="1"/>
          </p:cNvSpPr>
          <p:nvPr>
            <p:ph type="title"/>
          </p:nvPr>
        </p:nvSpPr>
        <p:spPr>
          <a:xfrm>
            <a:off x="5827713" y="3113088"/>
            <a:ext cx="3316287" cy="420687"/>
          </a:xfrm>
          <a:prstGeom prst="rect">
            <a:avLst/>
          </a:prstGeom>
          <a:noFill/>
          <a:ln w="0">
            <a:noFill/>
          </a:ln>
        </p:spPr>
        <p:txBody>
          <a:bodyPr lIns="68580" tIns="68580" rIns="68580" bIns="68580" anchor="ctr">
            <a:noAutofit/>
          </a:bodyPr>
          <a:lstStyle/>
          <a:p>
            <a:pPr>
              <a:lnSpc>
                <a:spcPct val="100000"/>
              </a:lnSpc>
              <a:tabLst>
                <a:tab pos="0" algn="l"/>
              </a:tabLst>
            </a:pPr>
            <a:r>
              <a:rPr lang="en" sz="3000" b="1" i="1" spc="-1" dirty="0">
                <a:solidFill>
                  <a:schemeClr val="dk1"/>
                </a:solidFill>
                <a:latin typeface="Cormorant"/>
                <a:ea typeface="Cormorant"/>
              </a:rPr>
              <a:t>Year Over Year Growth By Vehicle Category</a:t>
            </a:r>
            <a:endParaRPr lang="fr-FR" sz="3000" spc="-1" dirty="0">
              <a:solidFill>
                <a:schemeClr val="dk1"/>
              </a:solidFill>
              <a:latin typeface="Arial"/>
            </a:endParaRPr>
          </a:p>
        </p:txBody>
      </p:sp>
      <p:sp>
        <p:nvSpPr>
          <p:cNvPr id="79" name="PlaceHolder 2">
            <a:extLst>
              <a:ext uri="{FF2B5EF4-FFF2-40B4-BE49-F238E27FC236}">
                <a16:creationId xmlns:a16="http://schemas.microsoft.com/office/drawing/2014/main" id="{34A5EE93-DC48-8C5A-6676-872B1B545ADF}"/>
              </a:ext>
            </a:extLst>
          </p:cNvPr>
          <p:cNvSpPr>
            <a:spLocks noGrp="1"/>
          </p:cNvSpPr>
          <p:nvPr>
            <p:ph type="title"/>
          </p:nvPr>
        </p:nvSpPr>
        <p:spPr>
          <a:xfrm>
            <a:off x="8458200" y="2090738"/>
            <a:ext cx="685800" cy="542925"/>
          </a:xfrm>
          <a:prstGeom prst="rect">
            <a:avLst/>
          </a:prstGeom>
          <a:noFill/>
          <a:ln w="0">
            <a:noFill/>
          </a:ln>
        </p:spPr>
        <p:txBody>
          <a:bodyPr lIns="68580" tIns="68580" rIns="68580" bIns="68580" anchor="ctr">
            <a:normAutofit fontScale="90000"/>
          </a:bodyPr>
          <a:lstStyle/>
          <a:p>
            <a:pPr>
              <a:lnSpc>
                <a:spcPct val="100000"/>
              </a:lnSpc>
              <a:tabLst>
                <a:tab pos="0" algn="l"/>
              </a:tabLst>
            </a:pPr>
            <a:r>
              <a:rPr lang="en" sz="4500" b="1" i="1" spc="-1" dirty="0">
                <a:solidFill>
                  <a:schemeClr val="dk1"/>
                </a:solidFill>
                <a:latin typeface="Cormorant"/>
                <a:ea typeface="Cormorant"/>
              </a:rPr>
              <a:t>08</a:t>
            </a:r>
            <a:endParaRPr lang="fr-FR" sz="4500" spc="-1" dirty="0">
              <a:solidFill>
                <a:schemeClr val="dk1"/>
              </a:solidFill>
              <a:latin typeface="Arial"/>
            </a:endParaRPr>
          </a:p>
        </p:txBody>
      </p:sp>
      <p:cxnSp>
        <p:nvCxnSpPr>
          <p:cNvPr id="81" name="Google Shape;218;p34">
            <a:extLst>
              <a:ext uri="{FF2B5EF4-FFF2-40B4-BE49-F238E27FC236}">
                <a16:creationId xmlns:a16="http://schemas.microsoft.com/office/drawing/2014/main" id="{C8EC9419-744B-C0E8-8EEB-97E7BC078270}"/>
              </a:ext>
            </a:extLst>
          </p:cNvPr>
          <p:cNvCxnSpPr/>
          <p:nvPr/>
        </p:nvCxnSpPr>
        <p:spPr>
          <a:xfrm flipH="1">
            <a:off x="5902572" y="4013636"/>
            <a:ext cx="2676780" cy="270"/>
          </a:xfrm>
          <a:prstGeom prst="straightConnector1">
            <a:avLst/>
          </a:prstGeom>
          <a:ln w="9525">
            <a:solidFill>
              <a:srgbClr val="050124"/>
            </a:solidFill>
            <a:round/>
            <a:headEnd type="oval" w="med" len="med"/>
          </a:ln>
        </p:spPr>
      </p:cxnSp>
      <p:cxnSp>
        <p:nvCxnSpPr>
          <p:cNvPr id="10" name="Connector: Curved 9">
            <a:extLst>
              <a:ext uri="{FF2B5EF4-FFF2-40B4-BE49-F238E27FC236}">
                <a16:creationId xmlns:a16="http://schemas.microsoft.com/office/drawing/2014/main" id="{9E144DBF-366B-58C1-4FB5-4434A834F86F}"/>
              </a:ext>
            </a:extLst>
          </p:cNvPr>
          <p:cNvCxnSpPr>
            <a:cxnSpLocks/>
          </p:cNvCxnSpPr>
          <p:nvPr/>
        </p:nvCxnSpPr>
        <p:spPr>
          <a:xfrm rot="16200000" flipH="1">
            <a:off x="2349437" y="1888026"/>
            <a:ext cx="1051582" cy="888524"/>
          </a:xfrm>
          <a:prstGeom prst="curvedConnector3">
            <a:avLst>
              <a:gd name="adj1" fmla="val 50000"/>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4" name="Picture 3">
            <a:extLst>
              <a:ext uri="{FF2B5EF4-FFF2-40B4-BE49-F238E27FC236}">
                <a16:creationId xmlns:a16="http://schemas.microsoft.com/office/drawing/2014/main" id="{3F0F2FC6-D3DC-6EE2-9AE3-E709BE37B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63" y="437758"/>
            <a:ext cx="5244649" cy="1726000"/>
          </a:xfrm>
          <a:prstGeom prst="rect">
            <a:avLst/>
          </a:prstGeom>
        </p:spPr>
      </p:pic>
      <p:pic>
        <p:nvPicPr>
          <p:cNvPr id="7" name="Picture 6">
            <a:extLst>
              <a:ext uri="{FF2B5EF4-FFF2-40B4-BE49-F238E27FC236}">
                <a16:creationId xmlns:a16="http://schemas.microsoft.com/office/drawing/2014/main" id="{F45FE209-E207-3963-F856-4414DE216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5580" y="2879097"/>
            <a:ext cx="3795304" cy="1878487"/>
          </a:xfrm>
          <a:prstGeom prst="rect">
            <a:avLst/>
          </a:prstGeom>
        </p:spPr>
      </p:pic>
    </p:spTree>
    <p:extLst>
      <p:ext uri="{BB962C8B-B14F-4D97-AF65-F5344CB8AC3E}">
        <p14:creationId xmlns:p14="http://schemas.microsoft.com/office/powerpoint/2010/main" val="1462194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p:nvPr>
        </p:nvSpPr>
        <p:spPr>
          <a:xfrm>
            <a:off x="1435139" y="1434094"/>
            <a:ext cx="6043612" cy="2100263"/>
          </a:xfrm>
          <a:prstGeom prst="rect">
            <a:avLst/>
          </a:prstGeom>
          <a:noFill/>
          <a:ln w="0">
            <a:noFill/>
          </a:ln>
        </p:spPr>
        <p:txBody>
          <a:bodyPr lIns="68580" tIns="68580" rIns="68580" bIns="68580" anchor="t">
            <a:noAutofit/>
          </a:bodyPr>
          <a:lstStyle/>
          <a:p>
            <a:pPr indent="0" algn="just">
              <a:lnSpc>
                <a:spcPct val="100000"/>
              </a:lnSpc>
              <a:buNone/>
              <a:tabLst>
                <a:tab pos="0" algn="l"/>
              </a:tabLst>
            </a:pPr>
            <a:r>
              <a:rPr lang="en" sz="1200" b="1" spc="-1" dirty="0">
                <a:solidFill>
                  <a:schemeClr val="dk1"/>
                </a:solidFill>
                <a:latin typeface="Times New Roman" panose="02020603050405020304" pitchFamily="18" charset="0"/>
                <a:ea typeface="Albert Sans"/>
                <a:cs typeface="Times New Roman" panose="02020603050405020304" pitchFamily="18" charset="0"/>
              </a:rPr>
              <a:t>Future projections indicate sustained growth in the Indian EV market, with expectations of increased sales in states with favorable policies and infrastructure. Regions like Karnataka and Gujarat are likely to see significant upticks as they invest in cleaner technologies and expand their EV frameworks, potentially leading to a more balanced distribution of EV sales across the country.</a:t>
            </a:r>
            <a:endParaRPr lang="fr-FR" sz="1200" b="1" spc="-1" dirty="0">
              <a:solidFill>
                <a:srgbClr val="000000"/>
              </a:solidFill>
              <a:latin typeface="Times New Roman" panose="02020603050405020304" pitchFamily="18" charset="0"/>
              <a:cs typeface="Times New Roman" panose="02020603050405020304" pitchFamily="18" charset="0"/>
            </a:endParaRPr>
          </a:p>
        </p:txBody>
      </p:sp>
      <p:sp>
        <p:nvSpPr>
          <p:cNvPr id="103" name="PlaceHolder 2"/>
          <p:cNvSpPr>
            <a:spLocks noGrp="1"/>
          </p:cNvSpPr>
          <p:nvPr>
            <p:ph type="title"/>
          </p:nvPr>
        </p:nvSpPr>
        <p:spPr>
          <a:xfrm>
            <a:off x="2313143" y="164790"/>
            <a:ext cx="4741862" cy="455613"/>
          </a:xfrm>
          <a:prstGeom prst="rect">
            <a:avLst/>
          </a:prstGeom>
          <a:noFill/>
          <a:ln w="0">
            <a:noFill/>
          </a:ln>
        </p:spPr>
        <p:txBody>
          <a:bodyPr lIns="68580" tIns="68580" rIns="68580" bIns="68580" anchor="b">
            <a:noAutofit/>
          </a:bodyPr>
          <a:lstStyle/>
          <a:p>
            <a:pPr>
              <a:lnSpc>
                <a:spcPct val="100000"/>
              </a:lnSpc>
              <a:tabLst>
                <a:tab pos="0" algn="l"/>
              </a:tabLst>
            </a:pPr>
            <a:r>
              <a:rPr lang="en" sz="3000" b="1" i="1" spc="-1" dirty="0">
                <a:solidFill>
                  <a:srgbClr val="0070C0"/>
                </a:solidFill>
                <a:latin typeface="Cormorant"/>
                <a:ea typeface="Cormorant"/>
              </a:rPr>
              <a:t>Future Projections by Region</a:t>
            </a:r>
            <a:endParaRPr lang="fr-FR" sz="3000" spc="-1" dirty="0">
              <a:solidFill>
                <a:srgbClr val="0070C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subTitle"/>
          </p:nvPr>
        </p:nvSpPr>
        <p:spPr>
          <a:xfrm>
            <a:off x="3271838" y="1577975"/>
            <a:ext cx="5872162" cy="2759075"/>
          </a:xfrm>
          <a:prstGeom prst="rect">
            <a:avLst/>
          </a:prstGeom>
          <a:noFill/>
          <a:ln w="0">
            <a:noFill/>
          </a:ln>
        </p:spPr>
        <p:txBody>
          <a:bodyPr lIns="68580" tIns="68580" rIns="68580" bIns="68580" anchor="t">
            <a:normAutofit fontScale="94443"/>
          </a:bodyPr>
          <a:lstStyle/>
          <a:p>
            <a:pPr>
              <a:lnSpc>
                <a:spcPct val="100000"/>
              </a:lnSpc>
              <a:tabLst>
                <a:tab pos="0" algn="l"/>
              </a:tabLst>
            </a:pPr>
            <a:r>
              <a:rPr lang="en" sz="1400" b="1" spc="-1" dirty="0">
                <a:solidFill>
                  <a:schemeClr val="dk1"/>
                </a:solidFill>
                <a:latin typeface="Times New Roman" panose="02020603050405020304" pitchFamily="18" charset="0"/>
                <a:ea typeface="Albert Sans"/>
                <a:cs typeface="Times New Roman" panose="02020603050405020304" pitchFamily="18" charset="0"/>
              </a:rPr>
              <a:t>The electric vehicle market in India is poised for dynamic growth, underpinned by strong government support and increasing consumer awareness. Key states are leading the way in sales, but a collaborative effort towards infrastructure development and consumer education will be essential to ensure the long-term success and sustainability of EVs in India</a:t>
            </a:r>
            <a:r>
              <a:rPr lang="en" sz="1200" spc="-1" dirty="0">
                <a:solidFill>
                  <a:schemeClr val="dk1"/>
                </a:solidFill>
                <a:latin typeface="Albert Sans"/>
                <a:ea typeface="Albert Sans"/>
              </a:rPr>
              <a:t>.</a:t>
            </a:r>
          </a:p>
          <a:p>
            <a:pPr>
              <a:lnSpc>
                <a:spcPct val="100000"/>
              </a:lnSpc>
              <a:tabLst>
                <a:tab pos="0" algn="l"/>
              </a:tabLst>
            </a:pPr>
            <a:endParaRPr lang="en-US" sz="1200" spc="-1" dirty="0">
              <a:solidFill>
                <a:srgbClr val="000000"/>
              </a:solidFill>
              <a:latin typeface="OpenSymbol"/>
            </a:endParaRPr>
          </a:p>
        </p:txBody>
      </p:sp>
      <p:sp>
        <p:nvSpPr>
          <p:cNvPr id="105" name="PlaceHolder 2"/>
          <p:cNvSpPr>
            <a:spLocks noGrp="1"/>
          </p:cNvSpPr>
          <p:nvPr>
            <p:ph type="title" idx="4294967295"/>
          </p:nvPr>
        </p:nvSpPr>
        <p:spPr>
          <a:xfrm>
            <a:off x="0" y="646113"/>
            <a:ext cx="2752725" cy="585787"/>
          </a:xfrm>
          <a:prstGeom prst="rect">
            <a:avLst/>
          </a:prstGeom>
          <a:noFill/>
          <a:ln w="0">
            <a:noFill/>
          </a:ln>
        </p:spPr>
        <p:txBody>
          <a:bodyPr lIns="68580" tIns="68580" rIns="68580" bIns="68580" anchor="b">
            <a:normAutofit fontScale="90000"/>
          </a:bodyPr>
          <a:lstStyle/>
          <a:p>
            <a:pPr algn="ctr">
              <a:lnSpc>
                <a:spcPct val="100000"/>
              </a:lnSpc>
              <a:tabLst>
                <a:tab pos="0" algn="l"/>
              </a:tabLst>
            </a:pPr>
            <a:r>
              <a:rPr lang="en" sz="3375" b="1" i="1" spc="-1" dirty="0">
                <a:solidFill>
                  <a:srgbClr val="0070C0"/>
                </a:solidFill>
                <a:latin typeface="Cormorant"/>
                <a:ea typeface="Cormorant"/>
              </a:rPr>
              <a:t>Conclusion</a:t>
            </a:r>
            <a:endParaRPr lang="fr-FR" sz="3375" spc="-1" dirty="0">
              <a:solidFill>
                <a:srgbClr val="0070C0"/>
              </a:solidFill>
              <a:latin typeface="Arial"/>
            </a:endParaRPr>
          </a:p>
        </p:txBody>
      </p:sp>
      <p:cxnSp>
        <p:nvCxnSpPr>
          <p:cNvPr id="106" name="Google Shape;168;p31"/>
          <p:cNvCxnSpPr/>
          <p:nvPr/>
        </p:nvCxnSpPr>
        <p:spPr>
          <a:xfrm flipH="1">
            <a:off x="5228337" y="4337485"/>
            <a:ext cx="3306960" cy="270"/>
          </a:xfrm>
          <a:prstGeom prst="straightConnector1">
            <a:avLst/>
          </a:prstGeom>
          <a:ln w="9525">
            <a:solidFill>
              <a:srgbClr val="050124"/>
            </a:solidFill>
            <a:round/>
            <a:headEnd type="oval"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1" name="Google Shape;465;p48"/>
          <p:cNvCxnSpPr/>
          <p:nvPr/>
        </p:nvCxnSpPr>
        <p:spPr>
          <a:xfrm flipH="1">
            <a:off x="5078414" y="654487"/>
            <a:ext cx="3306960" cy="270"/>
          </a:xfrm>
          <a:prstGeom prst="straightConnector1">
            <a:avLst/>
          </a:prstGeom>
          <a:ln w="9525">
            <a:solidFill>
              <a:srgbClr val="050124"/>
            </a:solidFill>
            <a:round/>
            <a:headEnd type="oval" w="med" len="med"/>
          </a:ln>
        </p:spPr>
      </p:cxnSp>
      <p:sp>
        <p:nvSpPr>
          <p:cNvPr id="3" name="TextBox 2">
            <a:extLst>
              <a:ext uri="{FF2B5EF4-FFF2-40B4-BE49-F238E27FC236}">
                <a16:creationId xmlns:a16="http://schemas.microsoft.com/office/drawing/2014/main" id="{7075F29E-E844-0734-29A6-31F6C1FAAB6C}"/>
              </a:ext>
            </a:extLst>
          </p:cNvPr>
          <p:cNvSpPr txBox="1"/>
          <p:nvPr/>
        </p:nvSpPr>
        <p:spPr>
          <a:xfrm>
            <a:off x="2174762" y="1976267"/>
            <a:ext cx="4572000" cy="369332"/>
          </a:xfrm>
          <a:prstGeom prst="rect">
            <a:avLst/>
          </a:prstGeom>
          <a:noFill/>
        </p:spPr>
        <p:txBody>
          <a:bodyPr wrap="square">
            <a:spAutoFit/>
          </a:bodyPr>
          <a:lstStyle/>
          <a:p>
            <a:pPr indent="0" algn="ctr">
              <a:lnSpc>
                <a:spcPct val="100000"/>
              </a:lnSpc>
              <a:buNone/>
              <a:tabLst>
                <a:tab pos="0" algn="l"/>
              </a:tabLst>
            </a:pPr>
            <a:r>
              <a:rPr lang="en" sz="1800" b="1" spc="-1" dirty="0">
                <a:solidFill>
                  <a:schemeClr val="dk1"/>
                </a:solidFill>
                <a:latin typeface="Albert Sans"/>
                <a:ea typeface="Albert Sans"/>
              </a:rPr>
              <a:t>Do you have any questions?</a:t>
            </a:r>
            <a:endParaRPr lang="en-US" sz="1800" spc="-1" dirty="0">
              <a:solidFill>
                <a:srgbClr val="000000"/>
              </a:solidFill>
              <a:latin typeface="OpenSymbol"/>
            </a:endParaRPr>
          </a:p>
        </p:txBody>
      </p:sp>
      <p:sp>
        <p:nvSpPr>
          <p:cNvPr id="5" name="TextBox 4">
            <a:extLst>
              <a:ext uri="{FF2B5EF4-FFF2-40B4-BE49-F238E27FC236}">
                <a16:creationId xmlns:a16="http://schemas.microsoft.com/office/drawing/2014/main" id="{346BFD86-01DC-6874-DC2A-57B3CCB44A23}"/>
              </a:ext>
            </a:extLst>
          </p:cNvPr>
          <p:cNvSpPr txBox="1"/>
          <p:nvPr/>
        </p:nvSpPr>
        <p:spPr>
          <a:xfrm>
            <a:off x="2982577" y="943699"/>
            <a:ext cx="4111425" cy="1015663"/>
          </a:xfrm>
          <a:prstGeom prst="rect">
            <a:avLst/>
          </a:prstGeom>
          <a:noFill/>
        </p:spPr>
        <p:txBody>
          <a:bodyPr wrap="square">
            <a:spAutoFit/>
          </a:bodyPr>
          <a:lstStyle/>
          <a:p>
            <a:r>
              <a:rPr lang="en" sz="3000" b="1" i="1" spc="-1" dirty="0">
                <a:solidFill>
                  <a:schemeClr val="dk1"/>
                </a:solidFill>
                <a:latin typeface="Cormorant"/>
                <a:ea typeface="Cormorant"/>
              </a:rPr>
              <a:t>Thank you!</a:t>
            </a:r>
          </a:p>
          <a:p>
            <a:r>
              <a:rPr lang="en" sz="3000" b="1" i="1" spc="-1" dirty="0">
                <a:solidFill>
                  <a:schemeClr val="dk1"/>
                </a:solidFill>
                <a:latin typeface="Cormorant"/>
              </a:rPr>
              <a:t>   </a:t>
            </a:r>
            <a:r>
              <a:rPr lang="en" sz="2500" i="1" spc="-1" dirty="0">
                <a:solidFill>
                  <a:srgbClr val="0070C0"/>
                </a:solidFill>
                <a:latin typeface="Cormorant"/>
              </a:rPr>
              <a:t>-- by Shaik Naveed</a:t>
            </a:r>
            <a:endParaRPr lang="en-IN" sz="2500" dirty="0">
              <a:solidFill>
                <a:srgbClr val="0070C0"/>
              </a:solidFill>
            </a:endParaRPr>
          </a:p>
        </p:txBody>
      </p:sp>
      <p:grpSp>
        <p:nvGrpSpPr>
          <p:cNvPr id="116" name="Google Shape;460;p48"/>
          <p:cNvGrpSpPr/>
          <p:nvPr/>
        </p:nvGrpSpPr>
        <p:grpSpPr>
          <a:xfrm>
            <a:off x="4572000" y="2701492"/>
            <a:ext cx="259200" cy="258930"/>
            <a:chOff x="4848120" y="3025800"/>
            <a:chExt cx="345600" cy="345240"/>
          </a:xfrm>
        </p:grpSpPr>
        <p:sp>
          <p:nvSpPr>
            <p:cNvPr id="117" name="Google Shape;461;p48"/>
            <p:cNvSpPr/>
            <p:nvPr/>
          </p:nvSpPr>
          <p:spPr>
            <a:xfrm>
              <a:off x="4848120" y="3025800"/>
              <a:ext cx="345600" cy="345240"/>
            </a:xfrm>
            <a:custGeom>
              <a:avLst/>
              <a:gdLst>
                <a:gd name="textAreaLeft" fmla="*/ 0 w 345600"/>
                <a:gd name="textAreaRight" fmla="*/ 345960 w 345600"/>
                <a:gd name="textAreaTop" fmla="*/ 0 h 345240"/>
                <a:gd name="textAreaBottom" fmla="*/ 345600 h 345240"/>
              </a:gdLst>
              <a:ahLst/>
              <a:cxn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8580" bIns="68580" anchor="ctr">
              <a:noAutofit/>
            </a:bodyPr>
            <a:lstStyle/>
            <a:p>
              <a:pPr defTabSz="685800">
                <a:tabLst>
                  <a:tab pos="0" algn="l"/>
                </a:tabLst>
              </a:pPr>
              <a:endParaRPr lang="en-US" sz="1350" spc="-1">
                <a:solidFill>
                  <a:srgbClr val="FFFFFF"/>
                </a:solidFill>
                <a:latin typeface="OpenSymbol"/>
              </a:endParaRPr>
            </a:p>
          </p:txBody>
        </p:sp>
        <p:sp>
          <p:nvSpPr>
            <p:cNvPr id="118" name="Google Shape;462;p48"/>
            <p:cNvSpPr/>
            <p:nvPr/>
          </p:nvSpPr>
          <p:spPr>
            <a:xfrm>
              <a:off x="4927680" y="3164400"/>
              <a:ext cx="47520" cy="120240"/>
            </a:xfrm>
            <a:custGeom>
              <a:avLst/>
              <a:gdLst>
                <a:gd name="textAreaLeft" fmla="*/ 0 w 47520"/>
                <a:gd name="textAreaRight" fmla="*/ 47880 w 47520"/>
                <a:gd name="textAreaTop" fmla="*/ 0 h 120240"/>
                <a:gd name="textAreaBottom" fmla="*/ 120600 h 12024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5090" bIns="45090" anchor="ctr">
              <a:noAutofit/>
            </a:bodyPr>
            <a:lstStyle/>
            <a:p>
              <a:pPr defTabSz="685800">
                <a:tabLst>
                  <a:tab pos="0" algn="l"/>
                </a:tabLst>
              </a:pPr>
              <a:endParaRPr lang="en-US" sz="1350" spc="-1">
                <a:solidFill>
                  <a:srgbClr val="FFFFFF"/>
                </a:solidFill>
                <a:latin typeface="OpenSymbol"/>
              </a:endParaRPr>
            </a:p>
          </p:txBody>
        </p:sp>
        <p:sp>
          <p:nvSpPr>
            <p:cNvPr id="119" name="Google Shape;463;p48"/>
            <p:cNvSpPr/>
            <p:nvPr/>
          </p:nvSpPr>
          <p:spPr>
            <a:xfrm>
              <a:off x="4920480" y="3098520"/>
              <a:ext cx="54720" cy="54720"/>
            </a:xfrm>
            <a:custGeom>
              <a:avLst/>
              <a:gdLst>
                <a:gd name="textAreaLeft" fmla="*/ 0 w 54720"/>
                <a:gd name="textAreaRight" fmla="*/ 55080 w 54720"/>
                <a:gd name="textAreaTop" fmla="*/ 0 h 54720"/>
                <a:gd name="textAreaBottom" fmla="*/ 55080 h 5472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685800">
                <a:tabLst>
                  <a:tab pos="0" algn="l"/>
                </a:tabLst>
              </a:pPr>
              <a:endParaRPr lang="en-US" sz="1350" spc="-1">
                <a:solidFill>
                  <a:srgbClr val="FFFFFF"/>
                </a:solidFill>
                <a:latin typeface="OpenSymbol"/>
              </a:endParaRPr>
            </a:p>
          </p:txBody>
        </p:sp>
        <p:sp>
          <p:nvSpPr>
            <p:cNvPr id="120" name="Google Shape;464;p48">
              <a:hlinkClick r:id="rId2"/>
            </p:cNvPr>
            <p:cNvSpPr/>
            <p:nvPr/>
          </p:nvSpPr>
          <p:spPr>
            <a:xfrm>
              <a:off x="5000760" y="3164400"/>
              <a:ext cx="127800" cy="120240"/>
            </a:xfrm>
            <a:custGeom>
              <a:avLst/>
              <a:gdLst>
                <a:gd name="textAreaLeft" fmla="*/ 0 w 127800"/>
                <a:gd name="textAreaRight" fmla="*/ 128160 w 127800"/>
                <a:gd name="textAreaTop" fmla="*/ 0 h 120240"/>
                <a:gd name="textAreaBottom" fmla="*/ 120600 h 12024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5090" bIns="45090" anchor="ctr">
              <a:noAutofit/>
            </a:bodyPr>
            <a:lstStyle/>
            <a:p>
              <a:pPr defTabSz="685800">
                <a:tabLst>
                  <a:tab pos="0" algn="l"/>
                </a:tabLst>
              </a:pPr>
              <a:endParaRPr lang="en-US" sz="1350" spc="-1">
                <a:solidFill>
                  <a:srgbClr val="FFFFFF"/>
                </a:solidFill>
                <a:latin typeface="OpenSymbol"/>
              </a:endParaRPr>
            </a:p>
          </p:txBody>
        </p:sp>
      </p:grpSp>
      <p:sp>
        <p:nvSpPr>
          <p:cNvPr id="9" name="Flowchart: Connector 8">
            <a:extLst>
              <a:ext uri="{FF2B5EF4-FFF2-40B4-BE49-F238E27FC236}">
                <a16:creationId xmlns:a16="http://schemas.microsoft.com/office/drawing/2014/main" id="{3B077E8E-77DA-F556-EDDF-59BF07567B93}"/>
              </a:ext>
            </a:extLst>
          </p:cNvPr>
          <p:cNvSpPr/>
          <p:nvPr/>
        </p:nvSpPr>
        <p:spPr>
          <a:xfrm>
            <a:off x="4124048" y="2668437"/>
            <a:ext cx="338332" cy="325040"/>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7">
            <a:hlinkClick r:id="rId3"/>
            <a:extLst>
              <a:ext uri="{FF2B5EF4-FFF2-40B4-BE49-F238E27FC236}">
                <a16:creationId xmlns:a16="http://schemas.microsoft.com/office/drawing/2014/main" id="{DE21204B-5B6A-95F6-8511-6376ACF4327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4124048" y="2641477"/>
            <a:ext cx="360000" cy="352000"/>
          </a:xfrm>
          <a:prstGeom prst="rect">
            <a:avLst/>
          </a:prstGeom>
        </p:spPr>
      </p:pic>
    </p:spTree>
    <p:extLst>
      <p:ext uri="{BB962C8B-B14F-4D97-AF65-F5344CB8AC3E}">
        <p14:creationId xmlns:p14="http://schemas.microsoft.com/office/powerpoint/2010/main" val="3989222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2"/>
          <p:cNvSpPr>
            <a:spLocks noGrp="1"/>
          </p:cNvSpPr>
          <p:nvPr>
            <p:ph type="title" idx="4294967295"/>
          </p:nvPr>
        </p:nvSpPr>
        <p:spPr>
          <a:xfrm>
            <a:off x="0" y="369888"/>
            <a:ext cx="3432175" cy="585787"/>
          </a:xfrm>
          <a:prstGeom prst="rect">
            <a:avLst/>
          </a:prstGeom>
          <a:noFill/>
          <a:ln w="0">
            <a:noFill/>
          </a:ln>
        </p:spPr>
        <p:txBody>
          <a:bodyPr lIns="68580" tIns="68580" rIns="68580" bIns="68580" anchor="b">
            <a:normAutofit fontScale="90000"/>
          </a:bodyPr>
          <a:lstStyle/>
          <a:p>
            <a:pPr algn="ctr">
              <a:lnSpc>
                <a:spcPct val="100000"/>
              </a:lnSpc>
              <a:tabLst>
                <a:tab pos="0" algn="l"/>
              </a:tabLst>
            </a:pPr>
            <a:r>
              <a:rPr lang="en" sz="3375" b="1" i="1" spc="-1" dirty="0">
                <a:solidFill>
                  <a:srgbClr val="0070C0"/>
                </a:solidFill>
                <a:latin typeface="Cormorant"/>
                <a:ea typeface="Cormorant"/>
              </a:rPr>
              <a:t>Problem Statement</a:t>
            </a:r>
            <a:endParaRPr lang="fr-FR" sz="3375" spc="-1" dirty="0">
              <a:solidFill>
                <a:srgbClr val="0070C0"/>
              </a:solidFill>
              <a:latin typeface="Arial"/>
            </a:endParaRPr>
          </a:p>
        </p:txBody>
      </p:sp>
      <p:sp>
        <p:nvSpPr>
          <p:cNvPr id="2" name="TextBox 1">
            <a:extLst>
              <a:ext uri="{FF2B5EF4-FFF2-40B4-BE49-F238E27FC236}">
                <a16:creationId xmlns:a16="http://schemas.microsoft.com/office/drawing/2014/main" id="{2461FB5B-3C91-7F3F-1ED9-EB9DE7B18F09}"/>
              </a:ext>
            </a:extLst>
          </p:cNvPr>
          <p:cNvSpPr txBox="1"/>
          <p:nvPr/>
        </p:nvSpPr>
        <p:spPr>
          <a:xfrm>
            <a:off x="1776761" y="1367883"/>
            <a:ext cx="5813502" cy="2769989"/>
          </a:xfrm>
          <a:prstGeom prst="rect">
            <a:avLst/>
          </a:prstGeom>
          <a:noFill/>
        </p:spPr>
        <p:txBody>
          <a:bodyPr wrap="square" rtlCol="0">
            <a:spAutoFit/>
          </a:bodyPr>
          <a:lstStyle/>
          <a:p>
            <a:pPr algn="just">
              <a:buNone/>
            </a:pPr>
            <a:r>
              <a:rPr lang="en-US" sz="1200" b="1" dirty="0">
                <a:latin typeface="Times New Roman" panose="02020603050405020304" pitchFamily="18" charset="0"/>
                <a:cs typeface="Times New Roman" panose="02020603050405020304" pitchFamily="18" charset="0"/>
              </a:rPr>
              <a:t>Despite the growing adoption of electric vehicles (EVs) across India, understanding the state-wise distribution and category-specific trends in EV sales remains a challenge. Stakeholders such as government bodies, EV manufacturers, and infrastructure planners require data-driven insights to identify high-performing regions and prioritize investments.</a:t>
            </a:r>
          </a:p>
          <a:p>
            <a:pPr algn="just">
              <a:buNone/>
            </a:pPr>
            <a:r>
              <a:rPr lang="en-US" sz="1200" b="1" dirty="0">
                <a:latin typeface="Times New Roman" panose="02020603050405020304" pitchFamily="18" charset="0"/>
                <a:cs typeface="Times New Roman" panose="02020603050405020304" pitchFamily="18" charset="0"/>
              </a:rPr>
              <a:t>This analysis aims to identify the top-performing states in terms of EV sales, with a focus on vehicle categories, to uncover which regions and EV types are driving the market. By examining the top 10 EV sales records based on state and vehicle category, the goal is to:</a:t>
            </a:r>
          </a:p>
          <a:p>
            <a:pPr algn="just">
              <a:buNone/>
            </a:pPr>
            <a:endParaRPr lang="en-US" sz="1200" b="1"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   Recognize regional trends and adoption patterns</a:t>
            </a:r>
          </a:p>
          <a:p>
            <a:pPr marL="171450" indent="-171450" algn="just">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   Highlight the dominant vehicle categories in EV sales</a:t>
            </a:r>
          </a:p>
          <a:p>
            <a:pPr marL="171450" indent="-171450" algn="just">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   Provide actionable insights for EV policy and infrastructure development</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D66876-53C1-268E-29AA-F972E72DBD07}"/>
              </a:ext>
            </a:extLst>
          </p:cNvPr>
          <p:cNvSpPr txBox="1"/>
          <p:nvPr/>
        </p:nvSpPr>
        <p:spPr>
          <a:xfrm>
            <a:off x="2850995" y="329145"/>
            <a:ext cx="3568390" cy="553998"/>
          </a:xfrm>
          <a:prstGeom prst="rect">
            <a:avLst/>
          </a:prstGeom>
          <a:noFill/>
        </p:spPr>
        <p:txBody>
          <a:bodyPr wrap="square" rtlCol="0">
            <a:spAutoFit/>
          </a:bodyPr>
          <a:lstStyle/>
          <a:p>
            <a:pPr algn="ctr"/>
            <a:r>
              <a:rPr lang="en" sz="3000" b="1" i="1" spc="-1" dirty="0">
                <a:solidFill>
                  <a:srgbClr val="0070C0"/>
                </a:solidFill>
                <a:latin typeface="Cormorant"/>
                <a:ea typeface="Cormorant"/>
              </a:rPr>
              <a:t>Technologies Used</a:t>
            </a:r>
            <a:endParaRPr lang="en-IN" sz="3000" dirty="0">
              <a:solidFill>
                <a:srgbClr val="0070C0"/>
              </a:solidFill>
            </a:endParaRPr>
          </a:p>
        </p:txBody>
      </p:sp>
      <p:sp>
        <p:nvSpPr>
          <p:cNvPr id="5" name="TextBox 4">
            <a:extLst>
              <a:ext uri="{FF2B5EF4-FFF2-40B4-BE49-F238E27FC236}">
                <a16:creationId xmlns:a16="http://schemas.microsoft.com/office/drawing/2014/main" id="{D88070E1-4D10-F665-CB8F-A420E1A910B2}"/>
              </a:ext>
            </a:extLst>
          </p:cNvPr>
          <p:cNvSpPr txBox="1"/>
          <p:nvPr/>
        </p:nvSpPr>
        <p:spPr>
          <a:xfrm>
            <a:off x="1702420" y="1107688"/>
            <a:ext cx="5865541"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EF38926D-85D1-FD67-2013-D1BEA1013E88}"/>
              </a:ext>
            </a:extLst>
          </p:cNvPr>
          <p:cNvSpPr>
            <a:spLocks noChangeArrowheads="1"/>
          </p:cNvSpPr>
          <p:nvPr/>
        </p:nvSpPr>
        <p:spPr bwMode="auto">
          <a:xfrm>
            <a:off x="1167161" y="1599504"/>
            <a:ext cx="63401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3" name="Rectangle 6">
            <a:extLst>
              <a:ext uri="{FF2B5EF4-FFF2-40B4-BE49-F238E27FC236}">
                <a16:creationId xmlns:a16="http://schemas.microsoft.com/office/drawing/2014/main" id="{0046D89E-242F-606C-0639-F0545D0FF5E1}"/>
              </a:ext>
            </a:extLst>
          </p:cNvPr>
          <p:cNvSpPr>
            <a:spLocks noChangeArrowheads="1"/>
          </p:cNvSpPr>
          <p:nvPr/>
        </p:nvSpPr>
        <p:spPr bwMode="auto">
          <a:xfrm>
            <a:off x="1442224" y="883143"/>
            <a:ext cx="627928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 MySQL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buFontTx/>
              <a:buChar char="•"/>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storing, managing, and querying EV sales data.</a:t>
            </a:r>
          </a:p>
          <a:p>
            <a:pPr lvl="1" eaLnBrk="0" fontAlgn="base" hangingPunct="0">
              <a:lnSpc>
                <a:spcPct val="150000"/>
              </a:lnSpc>
              <a:spcBef>
                <a:spcPct val="0"/>
              </a:spcBef>
              <a:spcAft>
                <a:spcPct val="0"/>
              </a:spcAft>
              <a:buFontTx/>
              <a:buChar char="•"/>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advanced SQL queries including RANK() OVER(), aggregations, and filtering</a:t>
            </a:r>
            <a:r>
              <a:rPr kumimoji="0" lang="en-US" altLang="en-US" sz="600" b="0" i="0" u="none" strike="noStrike" cap="none" normalizeH="0" baseline="0" dirty="0">
                <a:ln>
                  <a:noFill/>
                </a:ln>
                <a:solidFill>
                  <a:schemeClr val="tx1"/>
                </a:solidFill>
                <a:effectLst/>
              </a:rPr>
              <a:t>.</a:t>
            </a:r>
            <a:endParaRPr lang="en-US" altLang="en-US" sz="600" dirty="0"/>
          </a:p>
          <a:p>
            <a:pPr lvl="1"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8">
            <a:extLst>
              <a:ext uri="{FF2B5EF4-FFF2-40B4-BE49-F238E27FC236}">
                <a16:creationId xmlns:a16="http://schemas.microsoft.com/office/drawing/2014/main" id="{128CE806-754C-C968-A372-3C374BF5EB66}"/>
              </a:ext>
            </a:extLst>
          </p:cNvPr>
          <p:cNvSpPr>
            <a:spLocks noChangeArrowheads="1"/>
          </p:cNvSpPr>
          <p:nvPr/>
        </p:nvSpPr>
        <p:spPr bwMode="auto">
          <a:xfrm>
            <a:off x="1486264" y="1808716"/>
            <a:ext cx="570199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SQL Window Functions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buFontTx/>
              <a:buChar char="•"/>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Applied RANK() to find top 3 states per year based on sales quantity.</a:t>
            </a:r>
          </a:p>
          <a:p>
            <a:pPr lvl="1" eaLnBrk="0" fontAlgn="base" hangingPunct="0">
              <a:lnSpc>
                <a:spcPct val="150000"/>
              </a:lnSpc>
              <a:spcBef>
                <a:spcPct val="0"/>
              </a:spcBef>
              <a:spcAft>
                <a:spcPct val="0"/>
              </a:spcAft>
              <a:buFontTx/>
              <a:buChar char="•"/>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ORDER BY, GROUP BY, and subqueries for advanced insights</a:t>
            </a:r>
            <a:r>
              <a:rPr kumimoji="0" lang="en-US" altLang="en-US" sz="600"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E562B41E-39A0-43C7-D73C-6ED859AE29CE}"/>
              </a:ext>
            </a:extLst>
          </p:cNvPr>
          <p:cNvSpPr txBox="1"/>
          <p:nvPr/>
        </p:nvSpPr>
        <p:spPr>
          <a:xfrm>
            <a:off x="1483111" y="2692167"/>
            <a:ext cx="6197507" cy="1477328"/>
          </a:xfrm>
          <a:prstGeom prst="rect">
            <a:avLst/>
          </a:prstGeom>
          <a:noFill/>
        </p:spPr>
        <p:txBody>
          <a:bodyPr wrap="square" rtlCol="0">
            <a:spAutoFit/>
          </a:bodyPr>
          <a:lstStyle/>
          <a:p>
            <a:r>
              <a:rPr lang="en-US" b="1" dirty="0"/>
              <a:t>3. </a:t>
            </a:r>
            <a:r>
              <a:rPr lang="en-US" b="1" dirty="0">
                <a:latin typeface="Times New Roman" panose="02020603050405020304" pitchFamily="18" charset="0"/>
                <a:cs typeface="Times New Roman" panose="02020603050405020304" pitchFamily="18" charset="0"/>
              </a:rPr>
              <a:t>EV Sales Dataset</a:t>
            </a:r>
            <a:endParaRPr lang="en-US" dirty="0">
              <a:latin typeface="Times New Roman" panose="02020603050405020304" pitchFamily="18" charset="0"/>
              <a:cs typeface="Times New Roman" panose="02020603050405020304" pitchFamily="18" charset="0"/>
            </a:endParaRPr>
          </a:p>
          <a:p>
            <a:pPr marL="628650" lvl="1" indent="-171450">
              <a:lnSpc>
                <a:spcPct val="150000"/>
              </a:lnSpc>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Contains attributes like Year, Month, Date, State, Vehicle Class, Vehicle Category, Vehicle Type, and Sales Quantity.</a:t>
            </a:r>
          </a:p>
          <a:p>
            <a:pPr marL="628650" lvl="1" indent="-171450">
              <a:lnSpc>
                <a:spcPct val="150000"/>
              </a:lnSpc>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Used as the core data source for the analysis.</a:t>
            </a:r>
          </a:p>
          <a:p>
            <a:endParaRPr lang="en-IN" dirty="0"/>
          </a:p>
        </p:txBody>
      </p:sp>
    </p:spTree>
    <p:extLst>
      <p:ext uri="{BB962C8B-B14F-4D97-AF65-F5344CB8AC3E}">
        <p14:creationId xmlns:p14="http://schemas.microsoft.com/office/powerpoint/2010/main" val="2890275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6221B992-ECF9-FE9C-B26F-9F96041D0064}"/>
              </a:ext>
            </a:extLst>
          </p:cNvPr>
          <p:cNvSpPr txBox="1">
            <a:spLocks/>
          </p:cNvSpPr>
          <p:nvPr/>
        </p:nvSpPr>
        <p:spPr>
          <a:xfrm>
            <a:off x="5402247" y="2571750"/>
            <a:ext cx="3598128" cy="629687"/>
          </a:xfrm>
          <a:prstGeom prst="rect">
            <a:avLst/>
          </a:prstGeom>
          <a:noFill/>
          <a:ln w="0">
            <a:noFill/>
          </a:ln>
        </p:spPr>
        <p:txBody>
          <a:bodyPr lIns="68580" tIns="68580" rIns="68580" bIns="68580" anchor="ctr">
            <a:noAutofit/>
          </a:bodyPr>
          <a:lstStyle>
            <a:lvl1pPr indent="0"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tabLst>
                <a:tab pos="0" algn="l"/>
              </a:tabLst>
            </a:pPr>
            <a:r>
              <a:rPr lang="en" sz="3200" b="1" i="1" spc="-1" dirty="0">
                <a:solidFill>
                  <a:schemeClr val="dk1"/>
                </a:solidFill>
                <a:latin typeface="Cormorant"/>
                <a:ea typeface="Cormorant"/>
              </a:rPr>
              <a:t>Year Wise Total EV                    		    Sales</a:t>
            </a:r>
            <a:endParaRPr lang="fr-FR" sz="3200" spc="-1" dirty="0">
              <a:solidFill>
                <a:schemeClr val="dk1"/>
              </a:solidFill>
              <a:latin typeface="Arial"/>
            </a:endParaRPr>
          </a:p>
        </p:txBody>
      </p:sp>
      <p:sp>
        <p:nvSpPr>
          <p:cNvPr id="3" name="PlaceHolder 2">
            <a:extLst>
              <a:ext uri="{FF2B5EF4-FFF2-40B4-BE49-F238E27FC236}">
                <a16:creationId xmlns:a16="http://schemas.microsoft.com/office/drawing/2014/main" id="{724574D8-BD49-C189-3612-87FFA9C3774F}"/>
              </a:ext>
            </a:extLst>
          </p:cNvPr>
          <p:cNvSpPr txBox="1">
            <a:spLocks/>
          </p:cNvSpPr>
          <p:nvPr/>
        </p:nvSpPr>
        <p:spPr>
          <a:xfrm>
            <a:off x="6858546" y="1820564"/>
            <a:ext cx="685530" cy="542700"/>
          </a:xfrm>
          <a:prstGeom prst="rect">
            <a:avLst/>
          </a:prstGeom>
          <a:noFill/>
          <a:ln w="0">
            <a:noFill/>
          </a:ln>
        </p:spPr>
        <p:txBody>
          <a:bodyPr lIns="68580" tIns="68580" rIns="68580" bIns="68580" anchor="ctr">
            <a:normAutofit fontScale="67500" lnSpcReduction="20000"/>
          </a:bodyPr>
          <a:lstStyle>
            <a:lvl1pPr indent="0"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00000"/>
              </a:lnSpc>
              <a:tabLst>
                <a:tab pos="0" algn="l"/>
              </a:tabLst>
            </a:pPr>
            <a:r>
              <a:rPr lang="en" sz="4500" b="1" i="1" spc="-1" dirty="0">
                <a:solidFill>
                  <a:schemeClr val="dk1"/>
                </a:solidFill>
                <a:latin typeface="Cormorant"/>
                <a:ea typeface="Cormorant"/>
              </a:rPr>
              <a:t>01</a:t>
            </a:r>
            <a:endParaRPr lang="fr-FR" sz="4500" spc="-1" dirty="0">
              <a:solidFill>
                <a:schemeClr val="dk1"/>
              </a:solidFill>
              <a:latin typeface="Arial"/>
            </a:endParaRPr>
          </a:p>
        </p:txBody>
      </p:sp>
      <p:cxnSp>
        <p:nvCxnSpPr>
          <p:cNvPr id="4" name="Google Shape;218;p34">
            <a:extLst>
              <a:ext uri="{FF2B5EF4-FFF2-40B4-BE49-F238E27FC236}">
                <a16:creationId xmlns:a16="http://schemas.microsoft.com/office/drawing/2014/main" id="{4B9BE69D-A0C2-AEAC-67BA-C7903B878E5E}"/>
              </a:ext>
            </a:extLst>
          </p:cNvPr>
          <p:cNvCxnSpPr/>
          <p:nvPr/>
        </p:nvCxnSpPr>
        <p:spPr>
          <a:xfrm flipH="1">
            <a:off x="5520156" y="3601354"/>
            <a:ext cx="2676780" cy="270"/>
          </a:xfrm>
          <a:prstGeom prst="straightConnector1">
            <a:avLst/>
          </a:prstGeom>
          <a:ln w="9525">
            <a:solidFill>
              <a:srgbClr val="050124"/>
            </a:solidFill>
            <a:round/>
            <a:headEnd type="oval" w="med" len="med"/>
          </a:ln>
        </p:spPr>
      </p:cxnSp>
      <p:pic>
        <p:nvPicPr>
          <p:cNvPr id="6" name="Picture 5">
            <a:extLst>
              <a:ext uri="{FF2B5EF4-FFF2-40B4-BE49-F238E27FC236}">
                <a16:creationId xmlns:a16="http://schemas.microsoft.com/office/drawing/2014/main" id="{2DD7EACC-674A-6C0B-FDF8-A404AB27D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66" y="466125"/>
            <a:ext cx="3374598" cy="1652608"/>
          </a:xfrm>
          <a:prstGeom prst="rect">
            <a:avLst/>
          </a:prstGeom>
        </p:spPr>
      </p:pic>
      <p:pic>
        <p:nvPicPr>
          <p:cNvPr id="8" name="Picture 7">
            <a:extLst>
              <a:ext uri="{FF2B5EF4-FFF2-40B4-BE49-F238E27FC236}">
                <a16:creationId xmlns:a16="http://schemas.microsoft.com/office/drawing/2014/main" id="{C91A5E21-DA1D-971F-D437-FCF82E071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4451" y="2886593"/>
            <a:ext cx="3245005" cy="1762086"/>
          </a:xfrm>
          <a:prstGeom prst="rect">
            <a:avLst/>
          </a:prstGeom>
        </p:spPr>
      </p:pic>
      <p:cxnSp>
        <p:nvCxnSpPr>
          <p:cNvPr id="46" name="Connector: Curved 45">
            <a:extLst>
              <a:ext uri="{FF2B5EF4-FFF2-40B4-BE49-F238E27FC236}">
                <a16:creationId xmlns:a16="http://schemas.microsoft.com/office/drawing/2014/main" id="{218DC030-0B8E-ACE2-4ADF-6E565862D878}"/>
              </a:ext>
            </a:extLst>
          </p:cNvPr>
          <p:cNvCxnSpPr>
            <a:cxnSpLocks/>
            <a:stCxn id="6" idx="2"/>
            <a:endCxn id="8" idx="0"/>
          </p:cNvCxnSpPr>
          <p:nvPr/>
        </p:nvCxnSpPr>
        <p:spPr>
          <a:xfrm rot="16200000" flipH="1">
            <a:off x="2457229" y="1906868"/>
            <a:ext cx="767860" cy="1191589"/>
          </a:xfrm>
          <a:prstGeom prst="curvedConnector3">
            <a:avLst>
              <a:gd name="adj1" fmla="val 35478"/>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9988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5664200" y="3205163"/>
            <a:ext cx="3479800" cy="420687"/>
          </a:xfrm>
          <a:prstGeom prst="rect">
            <a:avLst/>
          </a:prstGeom>
          <a:noFill/>
          <a:ln w="0">
            <a:noFill/>
          </a:ln>
        </p:spPr>
        <p:txBody>
          <a:bodyPr lIns="68580" tIns="68580" rIns="68580" bIns="68580" anchor="ctr">
            <a:normAutofit fontScale="90000"/>
          </a:bodyPr>
          <a:lstStyle/>
          <a:p>
            <a:pPr>
              <a:lnSpc>
                <a:spcPct val="100000"/>
              </a:lnSpc>
              <a:tabLst>
                <a:tab pos="0" algn="l"/>
              </a:tabLst>
            </a:pPr>
            <a:r>
              <a:rPr lang="en" sz="3750" b="1" i="1" spc="-1" dirty="0">
                <a:solidFill>
                  <a:schemeClr val="dk1"/>
                </a:solidFill>
                <a:latin typeface="Cormorant"/>
                <a:ea typeface="Cormorant"/>
              </a:rPr>
              <a:t>Top 3 States With Highest Sales</a:t>
            </a:r>
            <a:endParaRPr lang="fr-FR" sz="3750" spc="-1" dirty="0">
              <a:solidFill>
                <a:schemeClr val="dk1"/>
              </a:solidFill>
              <a:latin typeface="Arial"/>
            </a:endParaRPr>
          </a:p>
        </p:txBody>
      </p:sp>
      <p:sp>
        <p:nvSpPr>
          <p:cNvPr id="79" name="PlaceHolder 2"/>
          <p:cNvSpPr>
            <a:spLocks noGrp="1"/>
          </p:cNvSpPr>
          <p:nvPr>
            <p:ph type="title"/>
          </p:nvPr>
        </p:nvSpPr>
        <p:spPr>
          <a:xfrm>
            <a:off x="8459788" y="2459038"/>
            <a:ext cx="684212" cy="542925"/>
          </a:xfrm>
          <a:prstGeom prst="rect">
            <a:avLst/>
          </a:prstGeom>
          <a:noFill/>
          <a:ln w="0">
            <a:noFill/>
          </a:ln>
        </p:spPr>
        <p:txBody>
          <a:bodyPr lIns="68580" tIns="68580" rIns="68580" bIns="68580" anchor="ctr">
            <a:normAutofit fontScale="90000"/>
          </a:bodyPr>
          <a:lstStyle/>
          <a:p>
            <a:pPr>
              <a:lnSpc>
                <a:spcPct val="100000"/>
              </a:lnSpc>
              <a:tabLst>
                <a:tab pos="0" algn="l"/>
              </a:tabLst>
            </a:pPr>
            <a:r>
              <a:rPr lang="en" sz="4500" b="1" i="1" spc="-1" dirty="0">
                <a:solidFill>
                  <a:schemeClr val="dk1"/>
                </a:solidFill>
                <a:latin typeface="Cormorant"/>
                <a:ea typeface="Cormorant"/>
              </a:rPr>
              <a:t>02</a:t>
            </a:r>
            <a:endParaRPr lang="fr-FR" sz="4500" spc="-1" dirty="0">
              <a:solidFill>
                <a:schemeClr val="dk1"/>
              </a:solidFill>
              <a:latin typeface="Arial"/>
            </a:endParaRPr>
          </a:p>
        </p:txBody>
      </p:sp>
      <p:cxnSp>
        <p:nvCxnSpPr>
          <p:cNvPr id="81" name="Google Shape;218;p34"/>
          <p:cNvCxnSpPr/>
          <p:nvPr/>
        </p:nvCxnSpPr>
        <p:spPr>
          <a:xfrm flipH="1">
            <a:off x="5880269" y="4032099"/>
            <a:ext cx="2676780" cy="270"/>
          </a:xfrm>
          <a:prstGeom prst="straightConnector1">
            <a:avLst/>
          </a:prstGeom>
          <a:ln w="9525">
            <a:solidFill>
              <a:srgbClr val="050124"/>
            </a:solidFill>
            <a:round/>
            <a:headEnd type="oval" w="med" len="med"/>
          </a:ln>
        </p:spPr>
      </p:cxnSp>
      <p:pic>
        <p:nvPicPr>
          <p:cNvPr id="7" name="Picture 6">
            <a:extLst>
              <a:ext uri="{FF2B5EF4-FFF2-40B4-BE49-F238E27FC236}">
                <a16:creationId xmlns:a16="http://schemas.microsoft.com/office/drawing/2014/main" id="{C486432A-0F29-6BCB-F583-9A7BE7FCD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51" y="431180"/>
            <a:ext cx="4891399" cy="1375317"/>
          </a:xfrm>
          <a:prstGeom prst="rect">
            <a:avLst/>
          </a:prstGeom>
        </p:spPr>
      </p:pic>
      <p:pic>
        <p:nvPicPr>
          <p:cNvPr id="9" name="Picture 8">
            <a:extLst>
              <a:ext uri="{FF2B5EF4-FFF2-40B4-BE49-F238E27FC236}">
                <a16:creationId xmlns:a16="http://schemas.microsoft.com/office/drawing/2014/main" id="{49AFFDC9-E0C2-D029-C6EB-4BF402966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481" y="2858079"/>
            <a:ext cx="3070018" cy="1835964"/>
          </a:xfrm>
          <a:prstGeom prst="rect">
            <a:avLst/>
          </a:prstGeom>
        </p:spPr>
      </p:pic>
      <p:cxnSp>
        <p:nvCxnSpPr>
          <p:cNvPr id="10" name="Connector: Curved 9">
            <a:extLst>
              <a:ext uri="{FF2B5EF4-FFF2-40B4-BE49-F238E27FC236}">
                <a16:creationId xmlns:a16="http://schemas.microsoft.com/office/drawing/2014/main" id="{A8A515E7-062C-6EC5-9266-F3A01A7C9D36}"/>
              </a:ext>
            </a:extLst>
          </p:cNvPr>
          <p:cNvCxnSpPr>
            <a:cxnSpLocks/>
            <a:endCxn id="9" idx="0"/>
          </p:cNvCxnSpPr>
          <p:nvPr/>
        </p:nvCxnSpPr>
        <p:spPr>
          <a:xfrm rot="16200000" flipH="1">
            <a:off x="2349437" y="1888026"/>
            <a:ext cx="1051582" cy="888524"/>
          </a:xfrm>
          <a:prstGeom prst="curvedConnector3">
            <a:avLst>
              <a:gd name="adj1" fmla="val 50000"/>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2" name="Google Shape;240;p37"/>
          <p:cNvSpPr/>
          <p:nvPr/>
        </p:nvSpPr>
        <p:spPr>
          <a:xfrm>
            <a:off x="5978151" y="507840"/>
            <a:ext cx="1658473" cy="1824447"/>
          </a:xfrm>
          <a:prstGeom prst="roundRect">
            <a:avLst>
              <a:gd name="adj" fmla="val 16667"/>
            </a:avLst>
          </a:prstGeom>
          <a:blipFill rotWithShape="0">
            <a:blip r:embed="rId4"/>
            <a:srcRect/>
            <a:stretch/>
          </a:blip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endParaRPr lang="en-US" sz="1350" spc="-1" dirty="0">
              <a:solidFill>
                <a:srgbClr val="000000"/>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C6C12-5ED0-319C-6F2B-8BD646FAE330}"/>
            </a:ext>
          </a:extLst>
        </p:cNvPr>
        <p:cNvGrpSpPr/>
        <p:nvPr/>
      </p:nvGrpSpPr>
      <p:grpSpPr>
        <a:xfrm>
          <a:off x="0" y="0"/>
          <a:ext cx="0" cy="0"/>
          <a:chOff x="0" y="0"/>
          <a:chExt cx="0" cy="0"/>
        </a:xfrm>
      </p:grpSpPr>
      <p:sp>
        <p:nvSpPr>
          <p:cNvPr id="78" name="PlaceHolder 1">
            <a:extLst>
              <a:ext uri="{FF2B5EF4-FFF2-40B4-BE49-F238E27FC236}">
                <a16:creationId xmlns:a16="http://schemas.microsoft.com/office/drawing/2014/main" id="{CA8DB11D-972B-7C35-9030-409405CFE1D4}"/>
              </a:ext>
            </a:extLst>
          </p:cNvPr>
          <p:cNvSpPr>
            <a:spLocks noGrp="1"/>
          </p:cNvSpPr>
          <p:nvPr>
            <p:ph type="title"/>
          </p:nvPr>
        </p:nvSpPr>
        <p:spPr>
          <a:xfrm>
            <a:off x="5829300" y="3298825"/>
            <a:ext cx="3314700" cy="422275"/>
          </a:xfrm>
          <a:prstGeom prst="rect">
            <a:avLst/>
          </a:prstGeom>
          <a:noFill/>
          <a:ln w="0">
            <a:noFill/>
          </a:ln>
        </p:spPr>
        <p:txBody>
          <a:bodyPr lIns="68580" tIns="68580" rIns="68580" bIns="68580" anchor="ctr">
            <a:noAutofit/>
          </a:bodyPr>
          <a:lstStyle/>
          <a:p>
            <a:pPr>
              <a:lnSpc>
                <a:spcPct val="100000"/>
              </a:lnSpc>
              <a:tabLst>
                <a:tab pos="0" algn="l"/>
              </a:tabLst>
            </a:pPr>
            <a:r>
              <a:rPr lang="en" sz="3000" b="1" i="1" spc="-1" dirty="0">
                <a:solidFill>
                  <a:schemeClr val="dk1"/>
                </a:solidFill>
                <a:latin typeface="Cormorant"/>
                <a:ea typeface="Cormorant"/>
              </a:rPr>
              <a:t>3 Wheeler Domination States</a:t>
            </a:r>
            <a:endParaRPr lang="fr-FR" sz="3000" spc="-1" dirty="0">
              <a:solidFill>
                <a:schemeClr val="dk1"/>
              </a:solidFill>
              <a:latin typeface="Arial"/>
            </a:endParaRPr>
          </a:p>
        </p:txBody>
      </p:sp>
      <p:sp>
        <p:nvSpPr>
          <p:cNvPr id="79" name="PlaceHolder 2">
            <a:extLst>
              <a:ext uri="{FF2B5EF4-FFF2-40B4-BE49-F238E27FC236}">
                <a16:creationId xmlns:a16="http://schemas.microsoft.com/office/drawing/2014/main" id="{759DB207-F9A8-CD9E-5A60-4C44B1491A74}"/>
              </a:ext>
            </a:extLst>
          </p:cNvPr>
          <p:cNvSpPr>
            <a:spLocks noGrp="1"/>
          </p:cNvSpPr>
          <p:nvPr>
            <p:ph type="title"/>
          </p:nvPr>
        </p:nvSpPr>
        <p:spPr>
          <a:xfrm>
            <a:off x="8458200" y="2571750"/>
            <a:ext cx="685800" cy="542925"/>
          </a:xfrm>
          <a:prstGeom prst="rect">
            <a:avLst/>
          </a:prstGeom>
          <a:noFill/>
          <a:ln w="0">
            <a:noFill/>
          </a:ln>
        </p:spPr>
        <p:txBody>
          <a:bodyPr lIns="68580" tIns="68580" rIns="68580" bIns="68580" anchor="ctr">
            <a:normAutofit fontScale="90000"/>
          </a:bodyPr>
          <a:lstStyle/>
          <a:p>
            <a:pPr>
              <a:lnSpc>
                <a:spcPct val="100000"/>
              </a:lnSpc>
              <a:tabLst>
                <a:tab pos="0" algn="l"/>
              </a:tabLst>
            </a:pPr>
            <a:r>
              <a:rPr lang="en" sz="4500" b="1" i="1" spc="-1" dirty="0">
                <a:solidFill>
                  <a:schemeClr val="dk1"/>
                </a:solidFill>
                <a:latin typeface="Cormorant"/>
                <a:ea typeface="Cormorant"/>
              </a:rPr>
              <a:t>03</a:t>
            </a:r>
            <a:endParaRPr lang="fr-FR" sz="4500" spc="-1" dirty="0">
              <a:solidFill>
                <a:schemeClr val="dk1"/>
              </a:solidFill>
              <a:latin typeface="Arial"/>
            </a:endParaRPr>
          </a:p>
        </p:txBody>
      </p:sp>
      <p:cxnSp>
        <p:nvCxnSpPr>
          <p:cNvPr id="81" name="Google Shape;218;p34">
            <a:extLst>
              <a:ext uri="{FF2B5EF4-FFF2-40B4-BE49-F238E27FC236}">
                <a16:creationId xmlns:a16="http://schemas.microsoft.com/office/drawing/2014/main" id="{11106E89-7C00-A4A2-5E75-18A6980D3437}"/>
              </a:ext>
            </a:extLst>
          </p:cNvPr>
          <p:cNvCxnSpPr/>
          <p:nvPr/>
        </p:nvCxnSpPr>
        <p:spPr>
          <a:xfrm flipH="1">
            <a:off x="5947176" y="4006202"/>
            <a:ext cx="2676780" cy="270"/>
          </a:xfrm>
          <a:prstGeom prst="straightConnector1">
            <a:avLst/>
          </a:prstGeom>
          <a:ln w="9525">
            <a:solidFill>
              <a:srgbClr val="050124"/>
            </a:solidFill>
            <a:round/>
            <a:headEnd type="oval" w="med" len="med"/>
          </a:ln>
        </p:spPr>
      </p:cxnSp>
      <p:cxnSp>
        <p:nvCxnSpPr>
          <p:cNvPr id="10" name="Connector: Curved 9">
            <a:extLst>
              <a:ext uri="{FF2B5EF4-FFF2-40B4-BE49-F238E27FC236}">
                <a16:creationId xmlns:a16="http://schemas.microsoft.com/office/drawing/2014/main" id="{7DA928E6-91C8-7900-936E-9CA2352A1D41}"/>
              </a:ext>
            </a:extLst>
          </p:cNvPr>
          <p:cNvCxnSpPr>
            <a:cxnSpLocks/>
          </p:cNvCxnSpPr>
          <p:nvPr/>
        </p:nvCxnSpPr>
        <p:spPr>
          <a:xfrm rot="16200000" flipH="1">
            <a:off x="2349437" y="1888026"/>
            <a:ext cx="1051582" cy="888524"/>
          </a:xfrm>
          <a:prstGeom prst="curvedConnector3">
            <a:avLst>
              <a:gd name="adj1" fmla="val 50000"/>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 name="Picture 2">
            <a:extLst>
              <a:ext uri="{FF2B5EF4-FFF2-40B4-BE49-F238E27FC236}">
                <a16:creationId xmlns:a16="http://schemas.microsoft.com/office/drawing/2014/main" id="{9D2643B7-3C76-8430-7058-DEE24C6D7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485" y="453460"/>
            <a:ext cx="3939934" cy="1353036"/>
          </a:xfrm>
          <a:prstGeom prst="rect">
            <a:avLst/>
          </a:prstGeom>
        </p:spPr>
      </p:pic>
      <p:pic>
        <p:nvPicPr>
          <p:cNvPr id="5" name="Picture 4">
            <a:extLst>
              <a:ext uri="{FF2B5EF4-FFF2-40B4-BE49-F238E27FC236}">
                <a16:creationId xmlns:a16="http://schemas.microsoft.com/office/drawing/2014/main" id="{82C3ECF7-86CB-CB83-F7BE-56BE87EE3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0787" y="2869625"/>
            <a:ext cx="3397405" cy="1820415"/>
          </a:xfrm>
          <a:prstGeom prst="rect">
            <a:avLst/>
          </a:prstGeom>
        </p:spPr>
      </p:pic>
      <p:sp>
        <p:nvSpPr>
          <p:cNvPr id="86" name="Google Shape;240;p37"/>
          <p:cNvSpPr/>
          <p:nvPr/>
        </p:nvSpPr>
        <p:spPr>
          <a:xfrm>
            <a:off x="5824512" y="412119"/>
            <a:ext cx="2031968" cy="2159631"/>
          </a:xfrm>
          <a:prstGeom prst="roundRect">
            <a:avLst>
              <a:gd name="adj" fmla="val 16667"/>
            </a:avLst>
          </a:prstGeom>
          <a:blipFill rotWithShape="0">
            <a:blip r:embed="rId4"/>
            <a:srcRect/>
            <a:stretch/>
          </a:blip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endParaRPr lang="en-US" sz="1350" spc="-1" dirty="0">
              <a:solidFill>
                <a:srgbClr val="000000"/>
              </a:solidFill>
              <a:latin typeface="OpenSymbol"/>
            </a:endParaRPr>
          </a:p>
        </p:txBody>
      </p:sp>
    </p:spTree>
    <p:extLst>
      <p:ext uri="{BB962C8B-B14F-4D97-AF65-F5344CB8AC3E}">
        <p14:creationId xmlns:p14="http://schemas.microsoft.com/office/powerpoint/2010/main" val="4258381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484F46-7400-94EA-1AD3-9291853A28F1}"/>
            </a:ext>
          </a:extLst>
        </p:cNvPr>
        <p:cNvGrpSpPr/>
        <p:nvPr/>
      </p:nvGrpSpPr>
      <p:grpSpPr>
        <a:xfrm>
          <a:off x="0" y="0"/>
          <a:ext cx="0" cy="0"/>
          <a:chOff x="0" y="0"/>
          <a:chExt cx="0" cy="0"/>
        </a:xfrm>
      </p:grpSpPr>
      <p:sp>
        <p:nvSpPr>
          <p:cNvPr id="78" name="PlaceHolder 1">
            <a:extLst>
              <a:ext uri="{FF2B5EF4-FFF2-40B4-BE49-F238E27FC236}">
                <a16:creationId xmlns:a16="http://schemas.microsoft.com/office/drawing/2014/main" id="{0FC394BB-F6F0-2C3B-9C5F-4CEAD59B7DF0}"/>
              </a:ext>
            </a:extLst>
          </p:cNvPr>
          <p:cNvSpPr>
            <a:spLocks noGrp="1"/>
          </p:cNvSpPr>
          <p:nvPr>
            <p:ph type="title"/>
          </p:nvPr>
        </p:nvSpPr>
        <p:spPr>
          <a:xfrm>
            <a:off x="5829300" y="3016250"/>
            <a:ext cx="3314700" cy="422275"/>
          </a:xfrm>
          <a:prstGeom prst="rect">
            <a:avLst/>
          </a:prstGeom>
          <a:noFill/>
          <a:ln w="0">
            <a:noFill/>
          </a:ln>
        </p:spPr>
        <p:txBody>
          <a:bodyPr lIns="68580" tIns="68580" rIns="68580" bIns="68580" anchor="ctr">
            <a:noAutofit/>
          </a:bodyPr>
          <a:lstStyle/>
          <a:p>
            <a:pPr>
              <a:lnSpc>
                <a:spcPct val="100000"/>
              </a:lnSpc>
              <a:tabLst>
                <a:tab pos="0" algn="l"/>
              </a:tabLst>
            </a:pPr>
            <a:r>
              <a:rPr lang="en" sz="3000" b="1" i="1" spc="-1" dirty="0">
                <a:solidFill>
                  <a:schemeClr val="dk1"/>
                </a:solidFill>
                <a:latin typeface="Cormorant"/>
                <a:ea typeface="Cormorant"/>
              </a:rPr>
              <a:t>4 Wheeler Domination States</a:t>
            </a:r>
            <a:endParaRPr lang="fr-FR" sz="3000" spc="-1" dirty="0">
              <a:solidFill>
                <a:schemeClr val="dk1"/>
              </a:solidFill>
              <a:latin typeface="Arial"/>
            </a:endParaRPr>
          </a:p>
        </p:txBody>
      </p:sp>
      <p:sp>
        <p:nvSpPr>
          <p:cNvPr id="79" name="PlaceHolder 2">
            <a:extLst>
              <a:ext uri="{FF2B5EF4-FFF2-40B4-BE49-F238E27FC236}">
                <a16:creationId xmlns:a16="http://schemas.microsoft.com/office/drawing/2014/main" id="{34581070-9DC0-D437-5500-9C7A2ED351C7}"/>
              </a:ext>
            </a:extLst>
          </p:cNvPr>
          <p:cNvSpPr>
            <a:spLocks noGrp="1"/>
          </p:cNvSpPr>
          <p:nvPr>
            <p:ph type="title"/>
          </p:nvPr>
        </p:nvSpPr>
        <p:spPr>
          <a:xfrm>
            <a:off x="8458200" y="2014538"/>
            <a:ext cx="685800" cy="542925"/>
          </a:xfrm>
          <a:prstGeom prst="rect">
            <a:avLst/>
          </a:prstGeom>
          <a:noFill/>
          <a:ln w="0">
            <a:noFill/>
          </a:ln>
        </p:spPr>
        <p:txBody>
          <a:bodyPr lIns="68580" tIns="68580" rIns="68580" bIns="68580" anchor="ctr">
            <a:normAutofit fontScale="90000"/>
          </a:bodyPr>
          <a:lstStyle/>
          <a:p>
            <a:pPr>
              <a:lnSpc>
                <a:spcPct val="100000"/>
              </a:lnSpc>
              <a:tabLst>
                <a:tab pos="0" algn="l"/>
              </a:tabLst>
            </a:pPr>
            <a:r>
              <a:rPr lang="en" sz="4500" b="1" i="1" spc="-1" dirty="0">
                <a:solidFill>
                  <a:schemeClr val="dk1"/>
                </a:solidFill>
                <a:latin typeface="Cormorant"/>
                <a:ea typeface="Cormorant"/>
              </a:rPr>
              <a:t>04</a:t>
            </a:r>
            <a:endParaRPr lang="fr-FR" sz="4500" spc="-1" dirty="0">
              <a:solidFill>
                <a:schemeClr val="dk1"/>
              </a:solidFill>
              <a:latin typeface="Arial"/>
            </a:endParaRPr>
          </a:p>
        </p:txBody>
      </p:sp>
      <p:cxnSp>
        <p:nvCxnSpPr>
          <p:cNvPr id="81" name="Google Shape;218;p34">
            <a:extLst>
              <a:ext uri="{FF2B5EF4-FFF2-40B4-BE49-F238E27FC236}">
                <a16:creationId xmlns:a16="http://schemas.microsoft.com/office/drawing/2014/main" id="{7F3FD8FB-1E00-E6D7-E948-B39524554860}"/>
              </a:ext>
            </a:extLst>
          </p:cNvPr>
          <p:cNvCxnSpPr/>
          <p:nvPr/>
        </p:nvCxnSpPr>
        <p:spPr>
          <a:xfrm flipH="1">
            <a:off x="5880269" y="3731138"/>
            <a:ext cx="2676780" cy="270"/>
          </a:xfrm>
          <a:prstGeom prst="straightConnector1">
            <a:avLst/>
          </a:prstGeom>
          <a:ln w="9525">
            <a:solidFill>
              <a:srgbClr val="050124"/>
            </a:solidFill>
            <a:round/>
            <a:headEnd type="oval" w="med" len="med"/>
          </a:ln>
        </p:spPr>
      </p:cxnSp>
      <p:cxnSp>
        <p:nvCxnSpPr>
          <p:cNvPr id="10" name="Connector: Curved 9">
            <a:extLst>
              <a:ext uri="{FF2B5EF4-FFF2-40B4-BE49-F238E27FC236}">
                <a16:creationId xmlns:a16="http://schemas.microsoft.com/office/drawing/2014/main" id="{01943D71-C4F6-AE2A-7161-9B309AD0E8B9}"/>
              </a:ext>
            </a:extLst>
          </p:cNvPr>
          <p:cNvCxnSpPr>
            <a:cxnSpLocks/>
          </p:cNvCxnSpPr>
          <p:nvPr/>
        </p:nvCxnSpPr>
        <p:spPr>
          <a:xfrm rot="16200000" flipH="1">
            <a:off x="2349437" y="1888026"/>
            <a:ext cx="1051582" cy="888524"/>
          </a:xfrm>
          <a:prstGeom prst="curvedConnector3">
            <a:avLst>
              <a:gd name="adj1" fmla="val 50000"/>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4" name="Picture 3">
            <a:extLst>
              <a:ext uri="{FF2B5EF4-FFF2-40B4-BE49-F238E27FC236}">
                <a16:creationId xmlns:a16="http://schemas.microsoft.com/office/drawing/2014/main" id="{D94A572E-BC04-9AD0-135C-725525F9B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63" y="430410"/>
            <a:ext cx="3931722" cy="1376086"/>
          </a:xfrm>
          <a:prstGeom prst="rect">
            <a:avLst/>
          </a:prstGeom>
        </p:spPr>
      </p:pic>
      <p:pic>
        <p:nvPicPr>
          <p:cNvPr id="7" name="Picture 6">
            <a:extLst>
              <a:ext uri="{FF2B5EF4-FFF2-40B4-BE49-F238E27FC236}">
                <a16:creationId xmlns:a16="http://schemas.microsoft.com/office/drawing/2014/main" id="{0C199CA3-66E5-1BBE-A613-A6FC901DD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143" y="2858079"/>
            <a:ext cx="3590693" cy="1758858"/>
          </a:xfrm>
          <a:prstGeom prst="rect">
            <a:avLst/>
          </a:prstGeom>
        </p:spPr>
      </p:pic>
    </p:spTree>
    <p:extLst>
      <p:ext uri="{BB962C8B-B14F-4D97-AF65-F5344CB8AC3E}">
        <p14:creationId xmlns:p14="http://schemas.microsoft.com/office/powerpoint/2010/main" val="1287756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7B015-EFAF-8727-D5EB-462EAD00AAD5}"/>
            </a:ext>
          </a:extLst>
        </p:cNvPr>
        <p:cNvGrpSpPr/>
        <p:nvPr/>
      </p:nvGrpSpPr>
      <p:grpSpPr>
        <a:xfrm>
          <a:off x="0" y="0"/>
          <a:ext cx="0" cy="0"/>
          <a:chOff x="0" y="0"/>
          <a:chExt cx="0" cy="0"/>
        </a:xfrm>
      </p:grpSpPr>
      <p:sp>
        <p:nvSpPr>
          <p:cNvPr id="78" name="PlaceHolder 1">
            <a:extLst>
              <a:ext uri="{FF2B5EF4-FFF2-40B4-BE49-F238E27FC236}">
                <a16:creationId xmlns:a16="http://schemas.microsoft.com/office/drawing/2014/main" id="{CEAA49A2-CA18-27BB-EFDA-D8524DD19DD1}"/>
              </a:ext>
            </a:extLst>
          </p:cNvPr>
          <p:cNvSpPr>
            <a:spLocks noGrp="1"/>
          </p:cNvSpPr>
          <p:nvPr>
            <p:ph type="title"/>
          </p:nvPr>
        </p:nvSpPr>
        <p:spPr>
          <a:xfrm>
            <a:off x="5829300" y="2811463"/>
            <a:ext cx="3314700" cy="420687"/>
          </a:xfrm>
          <a:prstGeom prst="rect">
            <a:avLst/>
          </a:prstGeom>
          <a:noFill/>
          <a:ln w="0">
            <a:noFill/>
          </a:ln>
        </p:spPr>
        <p:txBody>
          <a:bodyPr lIns="68580" tIns="68580" rIns="68580" bIns="68580" anchor="ctr">
            <a:noAutofit/>
          </a:bodyPr>
          <a:lstStyle/>
          <a:p>
            <a:pPr>
              <a:lnSpc>
                <a:spcPct val="100000"/>
              </a:lnSpc>
              <a:tabLst>
                <a:tab pos="0" algn="l"/>
              </a:tabLst>
            </a:pPr>
            <a:r>
              <a:rPr lang="en" sz="3000" b="1" i="1" spc="-1" dirty="0">
                <a:solidFill>
                  <a:schemeClr val="dk1"/>
                </a:solidFill>
                <a:latin typeface="Cormorant"/>
                <a:ea typeface="Cormorant"/>
              </a:rPr>
              <a:t>Most Popular Vehicle Type Wise Sales</a:t>
            </a:r>
            <a:endParaRPr lang="fr-FR" sz="3000" spc="-1" dirty="0">
              <a:solidFill>
                <a:schemeClr val="dk1"/>
              </a:solidFill>
              <a:latin typeface="Arial"/>
            </a:endParaRPr>
          </a:p>
        </p:txBody>
      </p:sp>
      <p:sp>
        <p:nvSpPr>
          <p:cNvPr id="79" name="PlaceHolder 2">
            <a:extLst>
              <a:ext uri="{FF2B5EF4-FFF2-40B4-BE49-F238E27FC236}">
                <a16:creationId xmlns:a16="http://schemas.microsoft.com/office/drawing/2014/main" id="{1D4F0DC0-C485-FBCB-1E2A-C4E868F42533}"/>
              </a:ext>
            </a:extLst>
          </p:cNvPr>
          <p:cNvSpPr>
            <a:spLocks noGrp="1"/>
          </p:cNvSpPr>
          <p:nvPr>
            <p:ph type="title"/>
          </p:nvPr>
        </p:nvSpPr>
        <p:spPr>
          <a:xfrm>
            <a:off x="8458200" y="1789113"/>
            <a:ext cx="685800" cy="542925"/>
          </a:xfrm>
          <a:prstGeom prst="rect">
            <a:avLst/>
          </a:prstGeom>
          <a:noFill/>
          <a:ln w="0">
            <a:noFill/>
          </a:ln>
        </p:spPr>
        <p:txBody>
          <a:bodyPr lIns="68580" tIns="68580" rIns="68580" bIns="68580" anchor="ctr">
            <a:normAutofit fontScale="90000"/>
          </a:bodyPr>
          <a:lstStyle/>
          <a:p>
            <a:pPr>
              <a:lnSpc>
                <a:spcPct val="100000"/>
              </a:lnSpc>
              <a:tabLst>
                <a:tab pos="0" algn="l"/>
              </a:tabLst>
            </a:pPr>
            <a:r>
              <a:rPr lang="en" sz="4500" b="1" i="1" spc="-1" dirty="0">
                <a:solidFill>
                  <a:schemeClr val="dk1"/>
                </a:solidFill>
                <a:latin typeface="Cormorant"/>
                <a:ea typeface="Cormorant"/>
              </a:rPr>
              <a:t>05</a:t>
            </a:r>
            <a:endParaRPr lang="fr-FR" sz="4500" spc="-1" dirty="0">
              <a:solidFill>
                <a:schemeClr val="dk1"/>
              </a:solidFill>
              <a:latin typeface="Arial"/>
            </a:endParaRPr>
          </a:p>
        </p:txBody>
      </p:sp>
      <p:cxnSp>
        <p:nvCxnSpPr>
          <p:cNvPr id="81" name="Google Shape;218;p34">
            <a:extLst>
              <a:ext uri="{FF2B5EF4-FFF2-40B4-BE49-F238E27FC236}">
                <a16:creationId xmlns:a16="http://schemas.microsoft.com/office/drawing/2014/main" id="{9DC4AD6A-D3CA-C1C5-A71B-72BFA863EF08}"/>
              </a:ext>
            </a:extLst>
          </p:cNvPr>
          <p:cNvCxnSpPr/>
          <p:nvPr/>
        </p:nvCxnSpPr>
        <p:spPr>
          <a:xfrm flipH="1">
            <a:off x="5880269" y="3731138"/>
            <a:ext cx="2676780" cy="270"/>
          </a:xfrm>
          <a:prstGeom prst="straightConnector1">
            <a:avLst/>
          </a:prstGeom>
          <a:ln w="9525">
            <a:solidFill>
              <a:srgbClr val="050124"/>
            </a:solidFill>
            <a:round/>
            <a:headEnd type="oval" w="med" len="med"/>
          </a:ln>
        </p:spPr>
      </p:cxnSp>
      <p:cxnSp>
        <p:nvCxnSpPr>
          <p:cNvPr id="10" name="Connector: Curved 9">
            <a:extLst>
              <a:ext uri="{FF2B5EF4-FFF2-40B4-BE49-F238E27FC236}">
                <a16:creationId xmlns:a16="http://schemas.microsoft.com/office/drawing/2014/main" id="{D2472538-3519-529C-26D3-41888AE2F03E}"/>
              </a:ext>
            </a:extLst>
          </p:cNvPr>
          <p:cNvCxnSpPr>
            <a:cxnSpLocks/>
          </p:cNvCxnSpPr>
          <p:nvPr/>
        </p:nvCxnSpPr>
        <p:spPr>
          <a:xfrm rot="16200000" flipH="1">
            <a:off x="2349437" y="1888026"/>
            <a:ext cx="1051582" cy="888524"/>
          </a:xfrm>
          <a:prstGeom prst="curvedConnector3">
            <a:avLst>
              <a:gd name="adj1" fmla="val 50000"/>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 name="Picture 2">
            <a:extLst>
              <a:ext uri="{FF2B5EF4-FFF2-40B4-BE49-F238E27FC236}">
                <a16:creationId xmlns:a16="http://schemas.microsoft.com/office/drawing/2014/main" id="{67C43BB7-6BE0-7E24-A831-11EAC9109F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220" y="694728"/>
            <a:ext cx="5018396" cy="1111768"/>
          </a:xfrm>
          <a:prstGeom prst="rect">
            <a:avLst/>
          </a:prstGeom>
        </p:spPr>
      </p:pic>
      <p:pic>
        <p:nvPicPr>
          <p:cNvPr id="6" name="Picture 5">
            <a:extLst>
              <a:ext uri="{FF2B5EF4-FFF2-40B4-BE49-F238E27FC236}">
                <a16:creationId xmlns:a16="http://schemas.microsoft.com/office/drawing/2014/main" id="{9EE7A4C1-49C1-89C7-B441-D4778EF1C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445" y="2858079"/>
            <a:ext cx="3649485" cy="1878318"/>
          </a:xfrm>
          <a:prstGeom prst="rect">
            <a:avLst/>
          </a:prstGeom>
        </p:spPr>
      </p:pic>
    </p:spTree>
    <p:extLst>
      <p:ext uri="{BB962C8B-B14F-4D97-AF65-F5344CB8AC3E}">
        <p14:creationId xmlns:p14="http://schemas.microsoft.com/office/powerpoint/2010/main" val="43014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19C5F-D3B2-A02E-1F46-5DFBEBA44171}"/>
            </a:ext>
          </a:extLst>
        </p:cNvPr>
        <p:cNvGrpSpPr/>
        <p:nvPr/>
      </p:nvGrpSpPr>
      <p:grpSpPr>
        <a:xfrm>
          <a:off x="0" y="0"/>
          <a:ext cx="0" cy="0"/>
          <a:chOff x="0" y="0"/>
          <a:chExt cx="0" cy="0"/>
        </a:xfrm>
      </p:grpSpPr>
      <p:sp>
        <p:nvSpPr>
          <p:cNvPr id="78" name="PlaceHolder 1">
            <a:extLst>
              <a:ext uri="{FF2B5EF4-FFF2-40B4-BE49-F238E27FC236}">
                <a16:creationId xmlns:a16="http://schemas.microsoft.com/office/drawing/2014/main" id="{C2ECA5ED-D5C9-91DF-BCDE-F73CC3DC3E65}"/>
              </a:ext>
            </a:extLst>
          </p:cNvPr>
          <p:cNvSpPr>
            <a:spLocks noGrp="1"/>
          </p:cNvSpPr>
          <p:nvPr>
            <p:ph type="title"/>
          </p:nvPr>
        </p:nvSpPr>
        <p:spPr>
          <a:xfrm>
            <a:off x="5829300" y="3027363"/>
            <a:ext cx="3314700" cy="420687"/>
          </a:xfrm>
          <a:prstGeom prst="rect">
            <a:avLst/>
          </a:prstGeom>
          <a:noFill/>
          <a:ln w="0">
            <a:noFill/>
          </a:ln>
        </p:spPr>
        <p:txBody>
          <a:bodyPr lIns="68580" tIns="68580" rIns="68580" bIns="68580" anchor="ctr">
            <a:noAutofit/>
          </a:bodyPr>
          <a:lstStyle/>
          <a:p>
            <a:pPr>
              <a:lnSpc>
                <a:spcPct val="100000"/>
              </a:lnSpc>
              <a:tabLst>
                <a:tab pos="0" algn="l"/>
              </a:tabLst>
            </a:pPr>
            <a:r>
              <a:rPr lang="en" sz="3000" b="1" i="1" spc="-1" dirty="0">
                <a:solidFill>
                  <a:schemeClr val="dk1"/>
                </a:solidFill>
                <a:latin typeface="Cormorant"/>
                <a:ea typeface="Cormorant"/>
              </a:rPr>
              <a:t>Qua</a:t>
            </a:r>
            <a:r>
              <a:rPr lang="en-IN" sz="3000" b="1" i="1" spc="-1" dirty="0">
                <a:solidFill>
                  <a:schemeClr val="dk1"/>
                </a:solidFill>
                <a:latin typeface="Cormorant"/>
                <a:ea typeface="Cormorant"/>
              </a:rPr>
              <a:t>r</a:t>
            </a:r>
            <a:r>
              <a:rPr lang="en" sz="3000" b="1" i="1" spc="-1" dirty="0">
                <a:solidFill>
                  <a:schemeClr val="dk1"/>
                </a:solidFill>
                <a:latin typeface="Cormorant"/>
                <a:ea typeface="Cormorant"/>
              </a:rPr>
              <a:t>ter Wise Sales</a:t>
            </a:r>
            <a:endParaRPr lang="fr-FR" sz="3000" spc="-1" dirty="0">
              <a:solidFill>
                <a:schemeClr val="dk1"/>
              </a:solidFill>
              <a:latin typeface="Arial"/>
            </a:endParaRPr>
          </a:p>
        </p:txBody>
      </p:sp>
      <p:sp>
        <p:nvSpPr>
          <p:cNvPr id="79" name="PlaceHolder 2">
            <a:extLst>
              <a:ext uri="{FF2B5EF4-FFF2-40B4-BE49-F238E27FC236}">
                <a16:creationId xmlns:a16="http://schemas.microsoft.com/office/drawing/2014/main" id="{87FEA4B6-DE38-6752-DF94-5992A3EC15CA}"/>
              </a:ext>
            </a:extLst>
          </p:cNvPr>
          <p:cNvSpPr>
            <a:spLocks noGrp="1"/>
          </p:cNvSpPr>
          <p:nvPr>
            <p:ph type="title"/>
          </p:nvPr>
        </p:nvSpPr>
        <p:spPr>
          <a:xfrm>
            <a:off x="8458200" y="2362200"/>
            <a:ext cx="685800" cy="542925"/>
          </a:xfrm>
          <a:prstGeom prst="rect">
            <a:avLst/>
          </a:prstGeom>
          <a:noFill/>
          <a:ln w="0">
            <a:noFill/>
          </a:ln>
        </p:spPr>
        <p:txBody>
          <a:bodyPr lIns="68580" tIns="68580" rIns="68580" bIns="68580" anchor="ctr">
            <a:normAutofit fontScale="90000"/>
          </a:bodyPr>
          <a:lstStyle/>
          <a:p>
            <a:pPr>
              <a:lnSpc>
                <a:spcPct val="100000"/>
              </a:lnSpc>
              <a:tabLst>
                <a:tab pos="0" algn="l"/>
              </a:tabLst>
            </a:pPr>
            <a:r>
              <a:rPr lang="en" sz="4500" b="1" i="1" spc="-1" dirty="0">
                <a:solidFill>
                  <a:schemeClr val="dk1"/>
                </a:solidFill>
                <a:latin typeface="Cormorant"/>
                <a:ea typeface="Cormorant"/>
              </a:rPr>
              <a:t>06</a:t>
            </a:r>
            <a:endParaRPr lang="fr-FR" sz="4500" spc="-1" dirty="0">
              <a:solidFill>
                <a:schemeClr val="dk1"/>
              </a:solidFill>
              <a:latin typeface="Arial"/>
            </a:endParaRPr>
          </a:p>
        </p:txBody>
      </p:sp>
      <p:cxnSp>
        <p:nvCxnSpPr>
          <p:cNvPr id="81" name="Google Shape;218;p34">
            <a:extLst>
              <a:ext uri="{FF2B5EF4-FFF2-40B4-BE49-F238E27FC236}">
                <a16:creationId xmlns:a16="http://schemas.microsoft.com/office/drawing/2014/main" id="{7B590ABF-E21D-59E9-3DFD-CA197A778F00}"/>
              </a:ext>
            </a:extLst>
          </p:cNvPr>
          <p:cNvCxnSpPr/>
          <p:nvPr/>
        </p:nvCxnSpPr>
        <p:spPr>
          <a:xfrm flipH="1">
            <a:off x="5880269" y="3731138"/>
            <a:ext cx="2676780" cy="270"/>
          </a:xfrm>
          <a:prstGeom prst="straightConnector1">
            <a:avLst/>
          </a:prstGeom>
          <a:ln w="9525">
            <a:solidFill>
              <a:srgbClr val="050124"/>
            </a:solidFill>
            <a:round/>
            <a:headEnd type="oval" w="med" len="med"/>
          </a:ln>
        </p:spPr>
      </p:cxnSp>
      <p:cxnSp>
        <p:nvCxnSpPr>
          <p:cNvPr id="10" name="Connector: Curved 9">
            <a:extLst>
              <a:ext uri="{FF2B5EF4-FFF2-40B4-BE49-F238E27FC236}">
                <a16:creationId xmlns:a16="http://schemas.microsoft.com/office/drawing/2014/main" id="{6AFF73C1-7F20-0C46-1902-9D4641C7DBA2}"/>
              </a:ext>
            </a:extLst>
          </p:cNvPr>
          <p:cNvCxnSpPr>
            <a:cxnSpLocks/>
          </p:cNvCxnSpPr>
          <p:nvPr/>
        </p:nvCxnSpPr>
        <p:spPr>
          <a:xfrm rot="16200000" flipH="1">
            <a:off x="2349437" y="1888026"/>
            <a:ext cx="1051582" cy="888524"/>
          </a:xfrm>
          <a:prstGeom prst="curvedConnector3">
            <a:avLst>
              <a:gd name="adj1" fmla="val 50000"/>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4" name="Picture 3">
            <a:extLst>
              <a:ext uri="{FF2B5EF4-FFF2-40B4-BE49-F238E27FC236}">
                <a16:creationId xmlns:a16="http://schemas.microsoft.com/office/drawing/2014/main" id="{21AFCF87-FD89-4C13-FBA5-6CB5B5EA6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37" y="407102"/>
            <a:ext cx="3802712" cy="1399393"/>
          </a:xfrm>
          <a:prstGeom prst="rect">
            <a:avLst/>
          </a:prstGeom>
        </p:spPr>
      </p:pic>
      <p:pic>
        <p:nvPicPr>
          <p:cNvPr id="7" name="Picture 6">
            <a:extLst>
              <a:ext uri="{FF2B5EF4-FFF2-40B4-BE49-F238E27FC236}">
                <a16:creationId xmlns:a16="http://schemas.microsoft.com/office/drawing/2014/main" id="{C6838ED6-5880-A68C-559D-BF6CF2ABB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4722" y="2858079"/>
            <a:ext cx="3077737" cy="1905266"/>
          </a:xfrm>
          <a:prstGeom prst="rect">
            <a:avLst/>
          </a:prstGeom>
        </p:spPr>
      </p:pic>
    </p:spTree>
    <p:extLst>
      <p:ext uri="{BB962C8B-B14F-4D97-AF65-F5344CB8AC3E}">
        <p14:creationId xmlns:p14="http://schemas.microsoft.com/office/powerpoint/2010/main" val="3555746138"/>
      </p:ext>
    </p:extLst>
  </p:cSld>
  <p:clrMapOvr>
    <a:masterClrMapping/>
  </p:clrMapOvr>
</p:sld>
</file>

<file path=ppt/theme/theme1.xml><?xml version="1.0" encoding="utf-8"?>
<a:theme xmlns:a="http://schemas.openxmlformats.org/drawingml/2006/main" name="Creative Conference Style Presentation by Slidesgo">
  <a:themeElements>
    <a:clrScheme name="Simple Light">
      <a:dk1>
        <a:srgbClr val="050124"/>
      </a:dk1>
      <a:lt1>
        <a:srgbClr val="E6E9EB"/>
      </a:lt1>
      <a:dk2>
        <a:srgbClr val="FA6B58"/>
      </a:dk2>
      <a:lt2>
        <a:srgbClr val="FAB8E0"/>
      </a:lt2>
      <a:accent1>
        <a:srgbClr val="3697F0"/>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Creative Conference Style Presentation by Slidesgo">
  <a:themeElements>
    <a:clrScheme name="Simple Light">
      <a:dk1>
        <a:srgbClr val="050124"/>
      </a:dk1>
      <a:lt1>
        <a:srgbClr val="E6E9EB"/>
      </a:lt1>
      <a:dk2>
        <a:srgbClr val="FA6B58"/>
      </a:dk2>
      <a:lt2>
        <a:srgbClr val="FAB8E0"/>
      </a:lt2>
      <a:accent1>
        <a:srgbClr val="3697F0"/>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TotalTime>
  <Words>555</Words>
  <Application>Microsoft Office PowerPoint</Application>
  <PresentationFormat>On-screen Show (16:9)</PresentationFormat>
  <Paragraphs>48</Paragraphs>
  <Slides>14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Albert Sans</vt:lpstr>
      <vt:lpstr>Arial</vt:lpstr>
      <vt:lpstr>Calibri</vt:lpstr>
      <vt:lpstr>Cormorant</vt:lpstr>
      <vt:lpstr>OpenSymbol</vt:lpstr>
      <vt:lpstr>Times New Roman</vt:lpstr>
      <vt:lpstr>Creative Conference Style Presentation by Slidesgo</vt:lpstr>
      <vt:lpstr>Creative Conference Style Presentation by Slidesgo</vt:lpstr>
      <vt:lpstr>EV Sales by State in India </vt:lpstr>
      <vt:lpstr>Problem Statement</vt:lpstr>
      <vt:lpstr>PowerPoint Presentation</vt:lpstr>
      <vt:lpstr>PowerPoint Presentation</vt:lpstr>
      <vt:lpstr>Top 3 States With Highest Sales</vt:lpstr>
      <vt:lpstr>3 Wheeler Domination States</vt:lpstr>
      <vt:lpstr>4 Wheeler Domination States</vt:lpstr>
      <vt:lpstr>Most Popular Vehicle Type Wise Sales</vt:lpstr>
      <vt:lpstr>Quarter Wise Sales</vt:lpstr>
      <vt:lpstr>Highest Selling Month ForEach Year</vt:lpstr>
      <vt:lpstr>Year Over Year Growth By Vehicle Category</vt:lpstr>
      <vt:lpstr>Future Projections by Region</vt:lpstr>
      <vt:lpstr>Conclusion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shaik mohammed zaid</cp:lastModifiedBy>
  <cp:revision>3</cp:revision>
  <dcterms:modified xsi:type="dcterms:W3CDTF">2025-05-04T16:41:15Z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2025-04-24T06:07:09Z</dcterms:created>
  <dc:creator>Unknown Creator</dc:creator>
  <dc:description/>
  <dc:language>en-US</dc:language>
  <cp:lastModifiedBy>Unknown Creator</cp:lastModifiedBy>
  <dcterms:modified xsi:type="dcterms:W3CDTF">2025-04-24T06:07:09Z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