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18"/>
  </p:notesMasterIdLst>
  <p:sldIdLst>
    <p:sldId id="256" r:id="rId2"/>
    <p:sldId id="257" r:id="rId3"/>
    <p:sldId id="259" r:id="rId4"/>
    <p:sldId id="258" r:id="rId5"/>
    <p:sldId id="269" r:id="rId6"/>
    <p:sldId id="270" r:id="rId7"/>
    <p:sldId id="271" r:id="rId8"/>
    <p:sldId id="262" r:id="rId9"/>
    <p:sldId id="277" r:id="rId10"/>
    <p:sldId id="272" r:id="rId11"/>
    <p:sldId id="273" r:id="rId12"/>
    <p:sldId id="274" r:id="rId13"/>
    <p:sldId id="275" r:id="rId14"/>
    <p:sldId id="276" r:id="rId15"/>
    <p:sldId id="266" r:id="rId16"/>
    <p:sldId id="26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1D9B0-5636-47EE-9F67-38F2F06C8743}" v="3" dt="2025-05-04T16:41:50.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mohammed zaid" userId="e9ab387b4074b8cf" providerId="LiveId" clId="{0251D9B0-5636-47EE-9F67-38F2F06C8743}"/>
    <pc:docChg chg="custSel modSld delMainMaster">
      <pc:chgData name="shaik mohammed zaid" userId="e9ab387b4074b8cf" providerId="LiveId" clId="{0251D9B0-5636-47EE-9F67-38F2F06C8743}" dt="2025-05-04T16:43:21.423" v="28" actId="1076"/>
      <pc:docMkLst>
        <pc:docMk/>
      </pc:docMkLst>
      <pc:sldChg chg="delSp modSp mod">
        <pc:chgData name="shaik mohammed zaid" userId="e9ab387b4074b8cf" providerId="LiveId" clId="{0251D9B0-5636-47EE-9F67-38F2F06C8743}" dt="2025-05-04T16:43:21.423" v="28" actId="1076"/>
        <pc:sldMkLst>
          <pc:docMk/>
          <pc:sldMk cId="0" sldId="256"/>
        </pc:sldMkLst>
        <pc:spChg chg="mod">
          <ac:chgData name="shaik mohammed zaid" userId="e9ab387b4074b8cf" providerId="LiveId" clId="{0251D9B0-5636-47EE-9F67-38F2F06C8743}" dt="2025-05-04T16:43:17.585" v="27" actId="1076"/>
          <ac:spMkLst>
            <pc:docMk/>
            <pc:sldMk cId="0" sldId="256"/>
            <ac:spMk id="7" creationId="{AD04718F-FD9B-E9CC-A8F2-16D8FDE9ABA8}"/>
          </ac:spMkLst>
        </pc:spChg>
        <pc:spChg chg="mod">
          <ac:chgData name="shaik mohammed zaid" userId="e9ab387b4074b8cf" providerId="LiveId" clId="{0251D9B0-5636-47EE-9F67-38F2F06C8743}" dt="2025-05-04T16:43:21.423" v="28" actId="1076"/>
          <ac:spMkLst>
            <pc:docMk/>
            <pc:sldMk cId="0" sldId="256"/>
            <ac:spMk id="8" creationId="{218D299A-18A6-B9C8-CBF6-B6CD69995F6E}"/>
          </ac:spMkLst>
        </pc:spChg>
        <pc:picChg chg="del">
          <ac:chgData name="shaik mohammed zaid" userId="e9ab387b4074b8cf" providerId="LiveId" clId="{0251D9B0-5636-47EE-9F67-38F2F06C8743}" dt="2025-05-04T16:42:51.783" v="18" actId="478"/>
          <ac:picMkLst>
            <pc:docMk/>
            <pc:sldMk cId="0" sldId="256"/>
            <ac:picMk id="88" creationId="{00000000-0000-0000-0000-000000000000}"/>
          </ac:picMkLst>
        </pc:picChg>
      </pc:sldChg>
      <pc:sldChg chg="modSp">
        <pc:chgData name="shaik mohammed zaid" userId="e9ab387b4074b8cf" providerId="LiveId" clId="{0251D9B0-5636-47EE-9F67-38F2F06C8743}" dt="2025-05-04T16:41:46.829" v="11"/>
        <pc:sldMkLst>
          <pc:docMk/>
          <pc:sldMk cId="0" sldId="257"/>
        </pc:sldMkLst>
        <pc:spChg chg="mod">
          <ac:chgData name="shaik mohammed zaid" userId="e9ab387b4074b8cf" providerId="LiveId" clId="{0251D9B0-5636-47EE-9F67-38F2F06C8743}" dt="2025-05-04T16:41:46.829" v="11"/>
          <ac:spMkLst>
            <pc:docMk/>
            <pc:sldMk cId="0" sldId="257"/>
            <ac:spMk id="89" creationId="{00000000-0000-0000-0000-000000000000}"/>
          </ac:spMkLst>
        </pc:spChg>
      </pc:sldChg>
      <pc:sldChg chg="modSp">
        <pc:chgData name="shaik mohammed zaid" userId="e9ab387b4074b8cf" providerId="LiveId" clId="{0251D9B0-5636-47EE-9F67-38F2F06C8743}" dt="2025-05-04T16:41:50.335" v="12"/>
        <pc:sldMkLst>
          <pc:docMk/>
          <pc:sldMk cId="0" sldId="258"/>
        </pc:sldMkLst>
        <pc:spChg chg="mod">
          <ac:chgData name="shaik mohammed zaid" userId="e9ab387b4074b8cf" providerId="LiveId" clId="{0251D9B0-5636-47EE-9F67-38F2F06C8743}" dt="2025-05-04T16:41:50.335" v="12"/>
          <ac:spMkLst>
            <pc:docMk/>
            <pc:sldMk cId="0" sldId="258"/>
            <ac:spMk id="91" creationId="{00000000-0000-0000-0000-000000000000}"/>
          </ac:spMkLst>
        </pc:spChg>
        <pc:spChg chg="mod">
          <ac:chgData name="shaik mohammed zaid" userId="e9ab387b4074b8cf" providerId="LiveId" clId="{0251D9B0-5636-47EE-9F67-38F2F06C8743}" dt="2025-05-04T16:41:50.335" v="12"/>
          <ac:spMkLst>
            <pc:docMk/>
            <pc:sldMk cId="0" sldId="258"/>
            <ac:spMk id="92" creationId="{00000000-0000-0000-0000-000000000000}"/>
          </ac:spMkLst>
        </pc:spChg>
      </pc:sldChg>
      <pc:sldChg chg="modSp">
        <pc:chgData name="shaik mohammed zaid" userId="e9ab387b4074b8cf" providerId="LiveId" clId="{0251D9B0-5636-47EE-9F67-38F2F06C8743}" dt="2025-05-04T16:41:46.829" v="11"/>
        <pc:sldMkLst>
          <pc:docMk/>
          <pc:sldMk cId="0" sldId="259"/>
        </pc:sldMkLst>
        <pc:spChg chg="mod">
          <ac:chgData name="shaik mohammed zaid" userId="e9ab387b4074b8cf" providerId="LiveId" clId="{0251D9B0-5636-47EE-9F67-38F2F06C8743}" dt="2025-05-04T16:41:46.829" v="11"/>
          <ac:spMkLst>
            <pc:docMk/>
            <pc:sldMk cId="0" sldId="259"/>
            <ac:spMk id="95" creationId="{00000000-0000-0000-0000-000000000000}"/>
          </ac:spMkLst>
        </pc:spChg>
      </pc:sldChg>
      <pc:sldChg chg="modSp mod">
        <pc:chgData name="shaik mohammed zaid" userId="e9ab387b4074b8cf" providerId="LiveId" clId="{0251D9B0-5636-47EE-9F67-38F2F06C8743}" dt="2025-05-04T16:42:38.494" v="17" actId="207"/>
        <pc:sldMkLst>
          <pc:docMk/>
          <pc:sldMk cId="0" sldId="262"/>
        </pc:sldMkLst>
        <pc:spChg chg="mod">
          <ac:chgData name="shaik mohammed zaid" userId="e9ab387b4074b8cf" providerId="LiveId" clId="{0251D9B0-5636-47EE-9F67-38F2F06C8743}" dt="2025-05-04T16:42:38.494" v="17" actId="207"/>
          <ac:spMkLst>
            <pc:docMk/>
            <pc:sldMk cId="0" sldId="262"/>
            <ac:spMk id="101" creationId="{00000000-0000-0000-0000-000000000000}"/>
          </ac:spMkLst>
        </pc:spChg>
        <pc:spChg chg="mod">
          <ac:chgData name="shaik mohammed zaid" userId="e9ab387b4074b8cf" providerId="LiveId" clId="{0251D9B0-5636-47EE-9F67-38F2F06C8743}" dt="2025-05-04T16:41:50.335" v="12"/>
          <ac:spMkLst>
            <pc:docMk/>
            <pc:sldMk cId="0" sldId="262"/>
            <ac:spMk id="102" creationId="{00000000-0000-0000-0000-000000000000}"/>
          </ac:spMkLst>
        </pc:spChg>
      </pc:sldChg>
      <pc:sldChg chg="modSp">
        <pc:chgData name="shaik mohammed zaid" userId="e9ab387b4074b8cf" providerId="LiveId" clId="{0251D9B0-5636-47EE-9F67-38F2F06C8743}" dt="2025-05-04T16:41:46.829" v="11"/>
        <pc:sldMkLst>
          <pc:docMk/>
          <pc:sldMk cId="0" sldId="266"/>
        </pc:sldMkLst>
        <pc:spChg chg="mod">
          <ac:chgData name="shaik mohammed zaid" userId="e9ab387b4074b8cf" providerId="LiveId" clId="{0251D9B0-5636-47EE-9F67-38F2F06C8743}" dt="2025-05-04T16:41:46.829" v="11"/>
          <ac:spMkLst>
            <pc:docMk/>
            <pc:sldMk cId="0" sldId="266"/>
            <ac:spMk id="111" creationId="{00000000-0000-0000-0000-000000000000}"/>
          </ac:spMkLst>
        </pc:spChg>
      </pc:sldChg>
      <pc:sldChg chg="modSp mod">
        <pc:chgData name="shaik mohammed zaid" userId="e9ab387b4074b8cf" providerId="LiveId" clId="{0251D9B0-5636-47EE-9F67-38F2F06C8743}" dt="2025-05-04T16:42:16.639" v="16" actId="1076"/>
        <pc:sldMkLst>
          <pc:docMk/>
          <pc:sldMk cId="2365173182" sldId="268"/>
        </pc:sldMkLst>
        <pc:spChg chg="mod">
          <ac:chgData name="shaik mohammed zaid" userId="e9ab387b4074b8cf" providerId="LiveId" clId="{0251D9B0-5636-47EE-9F67-38F2F06C8743}" dt="2025-05-04T16:42:03.378" v="14" actId="207"/>
          <ac:spMkLst>
            <pc:docMk/>
            <pc:sldMk cId="2365173182" sldId="268"/>
            <ac:spMk id="3" creationId="{29FD51F3-E0E8-DBFA-3C45-D88CD935A65E}"/>
          </ac:spMkLst>
        </pc:spChg>
        <pc:spChg chg="mod">
          <ac:chgData name="shaik mohammed zaid" userId="e9ab387b4074b8cf" providerId="LiveId" clId="{0251D9B0-5636-47EE-9F67-38F2F06C8743}" dt="2025-05-04T16:42:03.378" v="14" actId="207"/>
          <ac:spMkLst>
            <pc:docMk/>
            <pc:sldMk cId="2365173182" sldId="268"/>
            <ac:spMk id="5" creationId="{01F3D863-3C18-6DC3-4DF9-7E22C1BC3F84}"/>
          </ac:spMkLst>
        </pc:spChg>
        <pc:spChg chg="mod">
          <ac:chgData name="shaik mohammed zaid" userId="e9ab387b4074b8cf" providerId="LiveId" clId="{0251D9B0-5636-47EE-9F67-38F2F06C8743}" dt="2025-05-04T16:42:03.378" v="14" actId="207"/>
          <ac:spMkLst>
            <pc:docMk/>
            <pc:sldMk cId="2365173182" sldId="268"/>
            <ac:spMk id="7" creationId="{CAAD3428-C76F-78EA-8D40-AB0ADAD930BA}"/>
          </ac:spMkLst>
        </pc:spChg>
        <pc:spChg chg="mod">
          <ac:chgData name="shaik mohammed zaid" userId="e9ab387b4074b8cf" providerId="LiveId" clId="{0251D9B0-5636-47EE-9F67-38F2F06C8743}" dt="2025-05-04T16:42:03.378" v="14" actId="207"/>
          <ac:spMkLst>
            <pc:docMk/>
            <pc:sldMk cId="2365173182" sldId="268"/>
            <ac:spMk id="8" creationId="{0FEA0067-6B91-40C3-7A81-FC0F780C7BA9}"/>
          </ac:spMkLst>
        </pc:spChg>
        <pc:spChg chg="mod">
          <ac:chgData name="shaik mohammed zaid" userId="e9ab387b4074b8cf" providerId="LiveId" clId="{0251D9B0-5636-47EE-9F67-38F2F06C8743}" dt="2025-05-04T16:42:03.378" v="14" actId="207"/>
          <ac:spMkLst>
            <pc:docMk/>
            <pc:sldMk cId="2365173182" sldId="268"/>
            <ac:spMk id="9" creationId="{35FF185A-B5E8-2232-646D-1E4F8F40C593}"/>
          </ac:spMkLst>
        </pc:spChg>
        <pc:spChg chg="mod">
          <ac:chgData name="shaik mohammed zaid" userId="e9ab387b4074b8cf" providerId="LiveId" clId="{0251D9B0-5636-47EE-9F67-38F2F06C8743}" dt="2025-05-04T16:42:03.378" v="14" actId="207"/>
          <ac:spMkLst>
            <pc:docMk/>
            <pc:sldMk cId="2365173182" sldId="268"/>
            <ac:spMk id="10" creationId="{3E9795B0-B5AE-899D-E36F-64A682644F29}"/>
          </ac:spMkLst>
        </pc:spChg>
        <pc:spChg chg="mod">
          <ac:chgData name="shaik mohammed zaid" userId="e9ab387b4074b8cf" providerId="LiveId" clId="{0251D9B0-5636-47EE-9F67-38F2F06C8743}" dt="2025-05-04T16:42:12.992" v="15" actId="1076"/>
          <ac:spMkLst>
            <pc:docMk/>
            <pc:sldMk cId="2365173182" sldId="268"/>
            <ac:spMk id="113" creationId="{00000000-0000-0000-0000-000000000000}"/>
          </ac:spMkLst>
        </pc:spChg>
        <pc:spChg chg="mod">
          <ac:chgData name="shaik mohammed zaid" userId="e9ab387b4074b8cf" providerId="LiveId" clId="{0251D9B0-5636-47EE-9F67-38F2F06C8743}" dt="2025-05-04T16:42:03.378" v="14" actId="207"/>
          <ac:spMkLst>
            <pc:docMk/>
            <pc:sldMk cId="2365173182" sldId="268"/>
            <ac:spMk id="116" creationId="{00000000-0000-0000-0000-000000000000}"/>
          </ac:spMkLst>
        </pc:spChg>
        <pc:spChg chg="mod">
          <ac:chgData name="shaik mohammed zaid" userId="e9ab387b4074b8cf" providerId="LiveId" clId="{0251D9B0-5636-47EE-9F67-38F2F06C8743}" dt="2025-05-04T16:42:03.378" v="14" actId="207"/>
          <ac:spMkLst>
            <pc:docMk/>
            <pc:sldMk cId="2365173182" sldId="268"/>
            <ac:spMk id="117" creationId="{00000000-0000-0000-0000-000000000000}"/>
          </ac:spMkLst>
        </pc:spChg>
        <pc:spChg chg="mod">
          <ac:chgData name="shaik mohammed zaid" userId="e9ab387b4074b8cf" providerId="LiveId" clId="{0251D9B0-5636-47EE-9F67-38F2F06C8743}" dt="2025-05-04T16:42:03.378" v="14" actId="207"/>
          <ac:spMkLst>
            <pc:docMk/>
            <pc:sldMk cId="2365173182" sldId="268"/>
            <ac:spMk id="118" creationId="{00000000-0000-0000-0000-000000000000}"/>
          </ac:spMkLst>
        </pc:spChg>
        <pc:picChg chg="mod">
          <ac:chgData name="shaik mohammed zaid" userId="e9ab387b4074b8cf" providerId="LiveId" clId="{0251D9B0-5636-47EE-9F67-38F2F06C8743}" dt="2025-05-04T16:42:16.639" v="16" actId="1076"/>
          <ac:picMkLst>
            <pc:docMk/>
            <pc:sldMk cId="2365173182" sldId="268"/>
            <ac:picMk id="4" creationId="{19800144-22CD-E8E8-B22D-19E3EB584E63}"/>
          </ac:picMkLst>
        </pc:picChg>
      </pc:sldChg>
      <pc:sldMasterChg chg="del delSldLayout">
        <pc:chgData name="shaik mohammed zaid" userId="e9ab387b4074b8cf" providerId="LiveId" clId="{0251D9B0-5636-47EE-9F67-38F2F06C8743}" dt="2025-05-04T16:41:34.509" v="8"/>
        <pc:sldMasterMkLst>
          <pc:docMk/>
          <pc:sldMasterMk cId="0" sldId="2147483650"/>
        </pc:sldMasterMkLst>
        <pc:sldLayoutChg chg="del">
          <pc:chgData name="shaik mohammed zaid" userId="e9ab387b4074b8cf" providerId="LiveId" clId="{0251D9B0-5636-47EE-9F67-38F2F06C8743}" dt="2025-05-04T16:41:34.509" v="8"/>
          <pc:sldLayoutMkLst>
            <pc:docMk/>
            <pc:sldMasterMk cId="0" sldId="2147483650"/>
            <pc:sldLayoutMk cId="0" sldId="2147483651"/>
          </pc:sldLayoutMkLst>
        </pc:sldLayoutChg>
      </pc:sldMasterChg>
      <pc:sldMasterChg chg="del delSldLayout">
        <pc:chgData name="shaik mohammed zaid" userId="e9ab387b4074b8cf" providerId="LiveId" clId="{0251D9B0-5636-47EE-9F67-38F2F06C8743}" dt="2025-05-04T16:41:34.509" v="8"/>
        <pc:sldMasterMkLst>
          <pc:docMk/>
          <pc:sldMasterMk cId="0" sldId="2147483652"/>
        </pc:sldMasterMkLst>
        <pc:sldLayoutChg chg="del">
          <pc:chgData name="shaik mohammed zaid" userId="e9ab387b4074b8cf" providerId="LiveId" clId="{0251D9B0-5636-47EE-9F67-38F2F06C8743}" dt="2025-05-04T16:41:34.509" v="8"/>
          <pc:sldLayoutMkLst>
            <pc:docMk/>
            <pc:sldMasterMk cId="0" sldId="2147483652"/>
            <pc:sldLayoutMk cId="0" sldId="2147483653"/>
          </pc:sldLayoutMkLst>
        </pc:sldLayoutChg>
      </pc:sldMasterChg>
      <pc:sldMasterChg chg="del delSldLayout">
        <pc:chgData name="shaik mohammed zaid" userId="e9ab387b4074b8cf" providerId="LiveId" clId="{0251D9B0-5636-47EE-9F67-38F2F06C8743}" dt="2025-05-04T16:41:34.509" v="8"/>
        <pc:sldMasterMkLst>
          <pc:docMk/>
          <pc:sldMasterMk cId="0" sldId="2147483654"/>
        </pc:sldMasterMkLst>
        <pc:sldLayoutChg chg="del">
          <pc:chgData name="shaik mohammed zaid" userId="e9ab387b4074b8cf" providerId="LiveId" clId="{0251D9B0-5636-47EE-9F67-38F2F06C8743}" dt="2025-05-04T16:41:34.509" v="8"/>
          <pc:sldLayoutMkLst>
            <pc:docMk/>
            <pc:sldMasterMk cId="0" sldId="2147483654"/>
            <pc:sldLayoutMk cId="0" sldId="2147483655"/>
          </pc:sldLayoutMkLst>
        </pc:sldLayoutChg>
      </pc:sldMasterChg>
      <pc:sldMasterChg chg="del delSldLayout">
        <pc:chgData name="shaik mohammed zaid" userId="e9ab387b4074b8cf" providerId="LiveId" clId="{0251D9B0-5636-47EE-9F67-38F2F06C8743}" dt="2025-05-04T16:41:34.509" v="8"/>
        <pc:sldMasterMkLst>
          <pc:docMk/>
          <pc:sldMasterMk cId="0" sldId="2147483656"/>
        </pc:sldMasterMkLst>
        <pc:sldLayoutChg chg="del">
          <pc:chgData name="shaik mohammed zaid" userId="e9ab387b4074b8cf" providerId="LiveId" clId="{0251D9B0-5636-47EE-9F67-38F2F06C8743}" dt="2025-05-04T16:41:34.509" v="8"/>
          <pc:sldLayoutMkLst>
            <pc:docMk/>
            <pc:sldMasterMk cId="0" sldId="2147483656"/>
            <pc:sldLayoutMk cId="0" sldId="2147483657"/>
          </pc:sldLayoutMkLst>
        </pc:sldLayoutChg>
      </pc:sldMasterChg>
      <pc:sldMasterChg chg="del delSldLayout">
        <pc:chgData name="shaik mohammed zaid" userId="e9ab387b4074b8cf" providerId="LiveId" clId="{0251D9B0-5636-47EE-9F67-38F2F06C8743}" dt="2025-05-04T16:41:34.509" v="8"/>
        <pc:sldMasterMkLst>
          <pc:docMk/>
          <pc:sldMasterMk cId="0" sldId="2147483658"/>
        </pc:sldMasterMkLst>
        <pc:sldLayoutChg chg="del">
          <pc:chgData name="shaik mohammed zaid" userId="e9ab387b4074b8cf" providerId="LiveId" clId="{0251D9B0-5636-47EE-9F67-38F2F06C8743}" dt="2025-05-04T16:41:34.509" v="8"/>
          <pc:sldLayoutMkLst>
            <pc:docMk/>
            <pc:sldMasterMk cId="0" sldId="2147483658"/>
            <pc:sldLayoutMk cId="0" sldId="2147483659"/>
          </pc:sldLayoutMkLst>
        </pc:sldLayoutChg>
      </pc:sldMasterChg>
      <pc:sldMasterChg chg="del delSldLayout">
        <pc:chgData name="shaik mohammed zaid" userId="e9ab387b4074b8cf" providerId="LiveId" clId="{0251D9B0-5636-47EE-9F67-38F2F06C8743}" dt="2025-05-04T16:41:34.509" v="8"/>
        <pc:sldMasterMkLst>
          <pc:docMk/>
          <pc:sldMasterMk cId="0" sldId="2147483660"/>
        </pc:sldMasterMkLst>
        <pc:sldLayoutChg chg="del">
          <pc:chgData name="shaik mohammed zaid" userId="e9ab387b4074b8cf" providerId="LiveId" clId="{0251D9B0-5636-47EE-9F67-38F2F06C8743}" dt="2025-05-04T16:41:34.509" v="8"/>
          <pc:sldLayoutMkLst>
            <pc:docMk/>
            <pc:sldMasterMk cId="0" sldId="2147483660"/>
            <pc:sldLayoutMk cId="0" sldId="2147483661"/>
          </pc:sldLayoutMkLst>
        </pc:sldLayoutChg>
      </pc:sldMasterChg>
      <pc:sldMasterChg chg="del delSldLayout">
        <pc:chgData name="shaik mohammed zaid" userId="e9ab387b4074b8cf" providerId="LiveId" clId="{0251D9B0-5636-47EE-9F67-38F2F06C8743}" dt="2025-05-04T16:41:34.509" v="8"/>
        <pc:sldMasterMkLst>
          <pc:docMk/>
          <pc:sldMasterMk cId="0" sldId="2147483662"/>
        </pc:sldMasterMkLst>
        <pc:sldLayoutChg chg="del">
          <pc:chgData name="shaik mohammed zaid" userId="e9ab387b4074b8cf" providerId="LiveId" clId="{0251D9B0-5636-47EE-9F67-38F2F06C8743}" dt="2025-05-04T16:41:34.509" v="8"/>
          <pc:sldLayoutMkLst>
            <pc:docMk/>
            <pc:sldMasterMk cId="0" sldId="2147483662"/>
            <pc:sldLayoutMk cId="0" sldId="2147483663"/>
          </pc:sldLayoutMkLst>
        </pc:sldLayoutChg>
      </pc:sldMasterChg>
      <pc:sldMasterChg chg="del delSldLayout">
        <pc:chgData name="shaik mohammed zaid" userId="e9ab387b4074b8cf" providerId="LiveId" clId="{0251D9B0-5636-47EE-9F67-38F2F06C8743}" dt="2025-05-04T16:41:34.509" v="8"/>
        <pc:sldMasterMkLst>
          <pc:docMk/>
          <pc:sldMasterMk cId="0" sldId="2147483664"/>
        </pc:sldMasterMkLst>
        <pc:sldLayoutChg chg="del">
          <pc:chgData name="shaik mohammed zaid" userId="e9ab387b4074b8cf" providerId="LiveId" clId="{0251D9B0-5636-47EE-9F67-38F2F06C8743}" dt="2025-05-04T16:41:34.509" v="8"/>
          <pc:sldLayoutMkLst>
            <pc:docMk/>
            <pc:sldMasterMk cId="0" sldId="2147483664"/>
            <pc:sldLayoutMk cId="0" sldId="2147483665"/>
          </pc:sldLayoutMkLst>
        </pc:sldLayoutChg>
      </pc:sldMasterChg>
      <pc:sldMasterChg chg="del delSldLayout">
        <pc:chgData name="shaik mohammed zaid" userId="e9ab387b4074b8cf" providerId="LiveId" clId="{0251D9B0-5636-47EE-9F67-38F2F06C8743}" dt="2025-05-04T16:41:34.509" v="8"/>
        <pc:sldMasterMkLst>
          <pc:docMk/>
          <pc:sldMasterMk cId="0" sldId="2147483666"/>
        </pc:sldMasterMkLst>
        <pc:sldLayoutChg chg="del">
          <pc:chgData name="shaik mohammed zaid" userId="e9ab387b4074b8cf" providerId="LiveId" clId="{0251D9B0-5636-47EE-9F67-38F2F06C8743}" dt="2025-05-04T16:41:34.509" v="8"/>
          <pc:sldLayoutMkLst>
            <pc:docMk/>
            <pc:sldMasterMk cId="0" sldId="2147483666"/>
            <pc:sldLayoutMk cId="0" sldId="2147483667"/>
          </pc:sldLayoutMkLst>
        </pc:sldLayoutChg>
      </pc:sldMasterChg>
      <pc:sldMasterChg chg="del delSldLayout">
        <pc:chgData name="shaik mohammed zaid" userId="e9ab387b4074b8cf" providerId="LiveId" clId="{0251D9B0-5636-47EE-9F67-38F2F06C8743}" dt="2025-05-04T16:41:34.509" v="8"/>
        <pc:sldMasterMkLst>
          <pc:docMk/>
          <pc:sldMasterMk cId="0" sldId="2147483668"/>
        </pc:sldMasterMkLst>
        <pc:sldLayoutChg chg="del">
          <pc:chgData name="shaik mohammed zaid" userId="e9ab387b4074b8cf" providerId="LiveId" clId="{0251D9B0-5636-47EE-9F67-38F2F06C8743}" dt="2025-05-04T16:41:34.509" v="8"/>
          <pc:sldLayoutMkLst>
            <pc:docMk/>
            <pc:sldMasterMk cId="0" sldId="2147483668"/>
            <pc:sldLayoutMk cId="0" sldId="2147483669"/>
          </pc:sldLayoutMkLst>
        </pc:sldLayoutChg>
      </pc:sldMasterChg>
      <pc:sldMasterChg chg="del delSldLayout">
        <pc:chgData name="shaik mohammed zaid" userId="e9ab387b4074b8cf" providerId="LiveId" clId="{0251D9B0-5636-47EE-9F67-38F2F06C8743}" dt="2025-05-04T16:41:34.509" v="8"/>
        <pc:sldMasterMkLst>
          <pc:docMk/>
          <pc:sldMasterMk cId="0" sldId="2147483672"/>
        </pc:sldMasterMkLst>
        <pc:sldLayoutChg chg="del">
          <pc:chgData name="shaik mohammed zaid" userId="e9ab387b4074b8cf" providerId="LiveId" clId="{0251D9B0-5636-47EE-9F67-38F2F06C8743}" dt="2025-05-04T16:41:34.509" v="8"/>
          <pc:sldLayoutMkLst>
            <pc:docMk/>
            <pc:sldMasterMk cId="0" sldId="2147483672"/>
            <pc:sldLayoutMk cId="0" sldId="2147483673"/>
          </pc:sldLayoutMkLst>
        </pc:sldLayoutChg>
      </pc:sldMasterChg>
      <pc:sldMasterChg chg="del delSldLayout">
        <pc:chgData name="shaik mohammed zaid" userId="e9ab387b4074b8cf" providerId="LiveId" clId="{0251D9B0-5636-47EE-9F67-38F2F06C8743}" dt="2025-05-04T16:41:34.509" v="8"/>
        <pc:sldMasterMkLst>
          <pc:docMk/>
          <pc:sldMasterMk cId="0" sldId="2147483676"/>
        </pc:sldMasterMkLst>
        <pc:sldLayoutChg chg="del">
          <pc:chgData name="shaik mohammed zaid" userId="e9ab387b4074b8cf" providerId="LiveId" clId="{0251D9B0-5636-47EE-9F67-38F2F06C8743}" dt="2025-05-04T16:41:34.509" v="8"/>
          <pc:sldLayoutMkLst>
            <pc:docMk/>
            <pc:sldMasterMk cId="0" sldId="2147483676"/>
            <pc:sldLayoutMk cId="0" sldId="2147483677"/>
          </pc:sldLayoutMkLst>
        </pc:sldLayoutChg>
      </pc:sldMasterChg>
      <pc:sldMasterChg chg="del delSldLayout">
        <pc:chgData name="shaik mohammed zaid" userId="e9ab387b4074b8cf" providerId="LiveId" clId="{0251D9B0-5636-47EE-9F67-38F2F06C8743}" dt="2025-05-04T16:41:34.509" v="8"/>
        <pc:sldMasterMkLst>
          <pc:docMk/>
          <pc:sldMasterMk cId="0" sldId="2147483678"/>
        </pc:sldMasterMkLst>
        <pc:sldLayoutChg chg="del">
          <pc:chgData name="shaik mohammed zaid" userId="e9ab387b4074b8cf" providerId="LiveId" clId="{0251D9B0-5636-47EE-9F67-38F2F06C8743}" dt="2025-05-04T16:41:34.509" v="8"/>
          <pc:sldLayoutMkLst>
            <pc:docMk/>
            <pc:sldMasterMk cId="0" sldId="2147483678"/>
            <pc:sldLayoutMk cId="0" sldId="2147483679"/>
          </pc:sldLayoutMkLst>
        </pc:sldLayoutChg>
      </pc:sldMasterChg>
      <pc:sldMasterChg chg="del delSldLayout">
        <pc:chgData name="shaik mohammed zaid" userId="e9ab387b4074b8cf" providerId="LiveId" clId="{0251D9B0-5636-47EE-9F67-38F2F06C8743}" dt="2025-05-04T16:41:34.509" v="8"/>
        <pc:sldMasterMkLst>
          <pc:docMk/>
          <pc:sldMasterMk cId="0" sldId="2147483680"/>
        </pc:sldMasterMkLst>
        <pc:sldLayoutChg chg="del">
          <pc:chgData name="shaik mohammed zaid" userId="e9ab387b4074b8cf" providerId="LiveId" clId="{0251D9B0-5636-47EE-9F67-38F2F06C8743}" dt="2025-05-04T16:41:34.509" v="8"/>
          <pc:sldLayoutMkLst>
            <pc:docMk/>
            <pc:sldMasterMk cId="0" sldId="2147483680"/>
            <pc:sldLayoutMk cId="0" sldId="2147483681"/>
          </pc:sldLayoutMkLst>
        </pc:sldLayoutChg>
      </pc:sldMasterChg>
      <pc:sldMasterChg chg="del delSldLayout">
        <pc:chgData name="shaik mohammed zaid" userId="e9ab387b4074b8cf" providerId="LiveId" clId="{0251D9B0-5636-47EE-9F67-38F2F06C8743}" dt="2025-05-04T16:41:34.509" v="8"/>
        <pc:sldMasterMkLst>
          <pc:docMk/>
          <pc:sldMasterMk cId="0" sldId="2147483682"/>
        </pc:sldMasterMkLst>
        <pc:sldLayoutChg chg="del">
          <pc:chgData name="shaik mohammed zaid" userId="e9ab387b4074b8cf" providerId="LiveId" clId="{0251D9B0-5636-47EE-9F67-38F2F06C8743}" dt="2025-05-04T16:41:34.509" v="8"/>
          <pc:sldLayoutMkLst>
            <pc:docMk/>
            <pc:sldMasterMk cId="0" sldId="2147483682"/>
            <pc:sldLayoutMk cId="0" sldId="2147483683"/>
          </pc:sldLayoutMkLst>
        </pc:sldLayoutChg>
      </pc:sldMasterChg>
      <pc:sldMasterChg chg="del delSldLayout">
        <pc:chgData name="shaik mohammed zaid" userId="e9ab387b4074b8cf" providerId="LiveId" clId="{0251D9B0-5636-47EE-9F67-38F2F06C8743}" dt="2025-05-04T16:41:34.509" v="8"/>
        <pc:sldMasterMkLst>
          <pc:docMk/>
          <pc:sldMasterMk cId="0" sldId="2147483684"/>
        </pc:sldMasterMkLst>
        <pc:sldLayoutChg chg="del">
          <pc:chgData name="shaik mohammed zaid" userId="e9ab387b4074b8cf" providerId="LiveId" clId="{0251D9B0-5636-47EE-9F67-38F2F06C8743}" dt="2025-05-04T16:41:34.509" v="8"/>
          <pc:sldLayoutMkLst>
            <pc:docMk/>
            <pc:sldMasterMk cId="0" sldId="2147483684"/>
            <pc:sldLayoutMk cId="0" sldId="2147483685"/>
          </pc:sldLayoutMkLst>
        </pc:sldLayoutChg>
      </pc:sldMasterChg>
      <pc:sldMasterChg chg="del delSldLayout">
        <pc:chgData name="shaik mohammed zaid" userId="e9ab387b4074b8cf" providerId="LiveId" clId="{0251D9B0-5636-47EE-9F67-38F2F06C8743}" dt="2025-05-04T16:41:34.509" v="8"/>
        <pc:sldMasterMkLst>
          <pc:docMk/>
          <pc:sldMasterMk cId="0" sldId="2147483686"/>
        </pc:sldMasterMkLst>
        <pc:sldLayoutChg chg="del">
          <pc:chgData name="shaik mohammed zaid" userId="e9ab387b4074b8cf" providerId="LiveId" clId="{0251D9B0-5636-47EE-9F67-38F2F06C8743}" dt="2025-05-04T16:41:34.509" v="8"/>
          <pc:sldLayoutMkLst>
            <pc:docMk/>
            <pc:sldMasterMk cId="0" sldId="2147483686"/>
            <pc:sldLayoutMk cId="0" sldId="2147483687"/>
          </pc:sldLayoutMkLst>
        </pc:sldLayoutChg>
      </pc:sldMasterChg>
      <pc:sldMasterChg chg="del delSldLayout">
        <pc:chgData name="shaik mohammed zaid" userId="e9ab387b4074b8cf" providerId="LiveId" clId="{0251D9B0-5636-47EE-9F67-38F2F06C8743}" dt="2025-05-04T16:41:34.509" v="8"/>
        <pc:sldMasterMkLst>
          <pc:docMk/>
          <pc:sldMasterMk cId="0" sldId="2147483688"/>
        </pc:sldMasterMkLst>
        <pc:sldLayoutChg chg="del">
          <pc:chgData name="shaik mohammed zaid" userId="e9ab387b4074b8cf" providerId="LiveId" clId="{0251D9B0-5636-47EE-9F67-38F2F06C8743}" dt="2025-05-04T16:41:34.509" v="8"/>
          <pc:sldLayoutMkLst>
            <pc:docMk/>
            <pc:sldMasterMk cId="0" sldId="2147483688"/>
            <pc:sldLayoutMk cId="0" sldId="2147483689"/>
          </pc:sldLayoutMkLst>
        </pc:sldLayoutChg>
      </pc:sldMasterChg>
      <pc:sldMasterChg chg="del delSldLayout">
        <pc:chgData name="shaik mohammed zaid" userId="e9ab387b4074b8cf" providerId="LiveId" clId="{0251D9B0-5636-47EE-9F67-38F2F06C8743}" dt="2025-05-04T16:41:34.509" v="8"/>
        <pc:sldMasterMkLst>
          <pc:docMk/>
          <pc:sldMasterMk cId="0" sldId="2147483692"/>
        </pc:sldMasterMkLst>
        <pc:sldLayoutChg chg="del">
          <pc:chgData name="shaik mohammed zaid" userId="e9ab387b4074b8cf" providerId="LiveId" clId="{0251D9B0-5636-47EE-9F67-38F2F06C8743}" dt="2025-05-04T16:41:34.509" v="8"/>
          <pc:sldLayoutMkLst>
            <pc:docMk/>
            <pc:sldMasterMk cId="0" sldId="2147483692"/>
            <pc:sldLayoutMk cId="0" sldId="2147483693"/>
          </pc:sldLayoutMkLst>
        </pc:sldLayoutChg>
      </pc:sldMasterChg>
      <pc:sldMasterChg chg="del delSldLayout">
        <pc:chgData name="shaik mohammed zaid" userId="e9ab387b4074b8cf" providerId="LiveId" clId="{0251D9B0-5636-47EE-9F67-38F2F06C8743}" dt="2025-05-04T16:41:34.509" v="8"/>
        <pc:sldMasterMkLst>
          <pc:docMk/>
          <pc:sldMasterMk cId="0" sldId="2147483694"/>
        </pc:sldMasterMkLst>
        <pc:sldLayoutChg chg="del">
          <pc:chgData name="shaik mohammed zaid" userId="e9ab387b4074b8cf" providerId="LiveId" clId="{0251D9B0-5636-47EE-9F67-38F2F06C8743}" dt="2025-05-04T16:41:34.509" v="8"/>
          <pc:sldLayoutMkLst>
            <pc:docMk/>
            <pc:sldMasterMk cId="0" sldId="2147483694"/>
            <pc:sldLayoutMk cId="0" sldId="2147483695"/>
          </pc:sldLayoutMkLst>
        </pc:sldLayoutChg>
      </pc:sldMasterChg>
      <pc:sldMasterChg chg="del delSldLayout">
        <pc:chgData name="shaik mohammed zaid" userId="e9ab387b4074b8cf" providerId="LiveId" clId="{0251D9B0-5636-47EE-9F67-38F2F06C8743}" dt="2025-05-04T16:41:34.509" v="8"/>
        <pc:sldMasterMkLst>
          <pc:docMk/>
          <pc:sldMasterMk cId="0" sldId="2147483696"/>
        </pc:sldMasterMkLst>
        <pc:sldLayoutChg chg="del">
          <pc:chgData name="shaik mohammed zaid" userId="e9ab387b4074b8cf" providerId="LiveId" clId="{0251D9B0-5636-47EE-9F67-38F2F06C8743}" dt="2025-05-04T16:41:34.509" v="8"/>
          <pc:sldLayoutMkLst>
            <pc:docMk/>
            <pc:sldMasterMk cId="0" sldId="2147483696"/>
            <pc:sldLayoutMk cId="0"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19B8D-181E-4D03-932F-0663F6865DEA}"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D3601-5ABB-4F30-B25A-8B1E58F30458}" type="slidenum">
              <a:rPr lang="en-IN" smtClean="0"/>
              <a:t>‹#›</a:t>
            </a:fld>
            <a:endParaRPr lang="en-IN"/>
          </a:p>
        </p:txBody>
      </p:sp>
    </p:spTree>
    <p:extLst>
      <p:ext uri="{BB962C8B-B14F-4D97-AF65-F5344CB8AC3E}">
        <p14:creationId xmlns:p14="http://schemas.microsoft.com/office/powerpoint/2010/main" val="352109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D3601-5ABB-4F30-B25A-8B1E58F30458}" type="slidenum">
              <a:rPr lang="en-IN" smtClean="0"/>
              <a:t>2</a:t>
            </a:fld>
            <a:endParaRPr lang="en-IN"/>
          </a:p>
        </p:txBody>
      </p:sp>
    </p:spTree>
    <p:extLst>
      <p:ext uri="{BB962C8B-B14F-4D97-AF65-F5344CB8AC3E}">
        <p14:creationId xmlns:p14="http://schemas.microsoft.com/office/powerpoint/2010/main" val="3757649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dirty="0"/>
              <a:t>5/4/2025</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95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796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5/4/2025</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1106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5/4/2025</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59563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dirty="0"/>
              <a:pPr/>
              <a:t>5/4/2025</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687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8003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22263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5703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dirty="0"/>
              <a:pPr/>
              <a:t>5/4/2025</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25320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347920" y="603000"/>
            <a:ext cx="4447800" cy="9194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extLst>
      <p:ext uri="{BB962C8B-B14F-4D97-AF65-F5344CB8AC3E}">
        <p14:creationId xmlns:p14="http://schemas.microsoft.com/office/powerpoint/2010/main" val="204259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4006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5/4/2025</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8590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3445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677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434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9006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481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689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5/4/2025</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22919727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shaikzaid7919" TargetMode="External"/><Relationship Id="rId1" Type="http://schemas.openxmlformats.org/officeDocument/2006/relationships/slideLayout" Target="../slideLayouts/slideLayout7.xml"/><Relationship Id="rId5" Type="http://schemas.openxmlformats.org/officeDocument/2006/relationships/hyperlink" Target="http://www.linkedin.com/in/shaik-mohammed-zaid-00962028b"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2291" y="69119"/>
            <a:ext cx="7559417" cy="879177"/>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dirty="0">
                <a:solidFill>
                  <a:schemeClr val="tx2">
                    <a:lumMod val="75000"/>
                  </a:schemeClr>
                </a:solidFill>
                <a:latin typeface="Cambria" panose="02040503050406030204" pitchFamily="18" charset="0"/>
                <a:ea typeface="Cambria" panose="02040503050406030204" pitchFamily="18" charset="0"/>
              </a:rPr>
              <a:t>World Population Analysis</a:t>
            </a:r>
            <a:endParaRPr lang="fr-FR" sz="4000" b="1" strike="noStrike" spc="-1" dirty="0">
              <a:solidFill>
                <a:schemeClr val="tx2">
                  <a:lumMod val="75000"/>
                </a:schemeClr>
              </a:solidFill>
              <a:latin typeface="Cambria" panose="02040503050406030204" pitchFamily="18" charset="0"/>
              <a:ea typeface="Cambria" panose="02040503050406030204" pitchFamily="18" charset="0"/>
            </a:endParaRPr>
          </a:p>
        </p:txBody>
      </p:sp>
      <p:sp>
        <p:nvSpPr>
          <p:cNvPr id="7" name="Title 6">
            <a:extLst>
              <a:ext uri="{FF2B5EF4-FFF2-40B4-BE49-F238E27FC236}">
                <a16:creationId xmlns:a16="http://schemas.microsoft.com/office/drawing/2014/main" id="{AD04718F-FD9B-E9CC-A8F2-16D8FDE9ABA8}"/>
              </a:ext>
            </a:extLst>
          </p:cNvPr>
          <p:cNvSpPr>
            <a:spLocks noGrp="1"/>
          </p:cNvSpPr>
          <p:nvPr>
            <p:ph type="title" idx="4294967295"/>
          </p:nvPr>
        </p:nvSpPr>
        <p:spPr>
          <a:xfrm rot="10800000" flipV="1">
            <a:off x="1144857" y="1194929"/>
            <a:ext cx="7486187" cy="2474912"/>
          </a:xfrm>
        </p:spPr>
        <p:txBody>
          <a:bodyPr>
            <a:normAutofit/>
          </a:bodyPr>
          <a:lstStyle/>
          <a:p>
            <a:pPr algn="l">
              <a:lnSpc>
                <a:spcPct val="100000"/>
              </a:lnSpc>
            </a:pPr>
            <a:br>
              <a:rPr lang="en-US" sz="1500" dirty="0">
                <a:latin typeface="Cambria" panose="02040503050406030204" pitchFamily="18" charset="0"/>
                <a:ea typeface="Cambria" panose="02040503050406030204" pitchFamily="18" charset="0"/>
              </a:rPr>
            </a:br>
            <a:r>
              <a:rPr lang="en-US" sz="1500" dirty="0">
                <a:latin typeface="Cambria" panose="02040503050406030204" pitchFamily="18" charset="0"/>
                <a:ea typeface="Cambria" panose="02040503050406030204" pitchFamily="18" charset="0"/>
              </a:rPr>
              <a:t>This project analyzes global population trends from 1970 to 2022 using Python.</a:t>
            </a:r>
            <a:br>
              <a:rPr lang="en-US" sz="1500" dirty="0">
                <a:latin typeface="Cambria" panose="02040503050406030204" pitchFamily="18" charset="0"/>
                <a:ea typeface="Cambria" panose="02040503050406030204" pitchFamily="18" charset="0"/>
              </a:rPr>
            </a:br>
            <a:r>
              <a:rPr lang="en-US" sz="1500" dirty="0">
                <a:latin typeface="Cambria" panose="02040503050406030204" pitchFamily="18" charset="0"/>
                <a:ea typeface="Cambria" panose="02040503050406030204" pitchFamily="18" charset="0"/>
              </a:rPr>
              <a:t>We explore how population growth, density, and distribution vary across countries and continents.</a:t>
            </a:r>
            <a:br>
              <a:rPr lang="en-US" sz="1500" dirty="0">
                <a:latin typeface="Cambria" panose="02040503050406030204" pitchFamily="18" charset="0"/>
                <a:ea typeface="Cambria" panose="02040503050406030204" pitchFamily="18" charset="0"/>
              </a:rPr>
            </a:br>
            <a:r>
              <a:rPr lang="en-US" sz="1500" dirty="0">
                <a:latin typeface="Cambria" panose="02040503050406030204" pitchFamily="18" charset="0"/>
                <a:ea typeface="Cambria" panose="02040503050406030204" pitchFamily="18" charset="0"/>
              </a:rPr>
              <a:t>Using data visualization tools, we uncover key insights about the world’s most and least populated regions, growth rates, and shifts in global demographics.</a:t>
            </a:r>
            <a:br>
              <a:rPr lang="en-US" sz="1500" dirty="0">
                <a:latin typeface="Cambria" panose="02040503050406030204" pitchFamily="18" charset="0"/>
                <a:ea typeface="Cambria" panose="02040503050406030204" pitchFamily="18" charset="0"/>
              </a:rPr>
            </a:br>
            <a:endParaRPr lang="en-IN" sz="1500" dirty="0"/>
          </a:p>
        </p:txBody>
      </p:sp>
      <p:sp>
        <p:nvSpPr>
          <p:cNvPr id="5" name="TextBox 4">
            <a:extLst>
              <a:ext uri="{FF2B5EF4-FFF2-40B4-BE49-F238E27FC236}">
                <a16:creationId xmlns:a16="http://schemas.microsoft.com/office/drawing/2014/main" id="{4E91A415-B432-09E5-6735-BFB1FE2B4D11}"/>
              </a:ext>
            </a:extLst>
          </p:cNvPr>
          <p:cNvSpPr txBox="1"/>
          <p:nvPr/>
        </p:nvSpPr>
        <p:spPr>
          <a:xfrm>
            <a:off x="2172628" y="871764"/>
            <a:ext cx="4798741" cy="323165"/>
          </a:xfrm>
          <a:prstGeom prst="rect">
            <a:avLst/>
          </a:prstGeom>
          <a:noFill/>
        </p:spPr>
        <p:txBody>
          <a:bodyPr wrap="square">
            <a:spAutoFit/>
          </a:bodyPr>
          <a:lstStyle/>
          <a:p>
            <a:pPr indent="0">
              <a:lnSpc>
                <a:spcPct val="100000"/>
              </a:lnSpc>
              <a:buNone/>
              <a:tabLst>
                <a:tab pos="0" algn="l"/>
              </a:tabLst>
            </a:pPr>
            <a:r>
              <a:rPr lang="en" sz="1500" b="0" strike="noStrike" spc="-1" dirty="0">
                <a:solidFill>
                  <a:schemeClr val="dk1"/>
                </a:solidFill>
                <a:latin typeface="Cambria" panose="02040503050406030204" pitchFamily="18" charset="0"/>
                <a:ea typeface="Cambria" panose="02040503050406030204" pitchFamily="18" charset="0"/>
              </a:rPr>
              <a:t>An Interactive Exploration of Global Population Trends</a:t>
            </a:r>
            <a:endParaRPr lang="en-US" sz="1500" b="0" strike="noStrike" spc="-1" dirty="0">
              <a:solidFill>
                <a:srgbClr val="00000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218D299A-18A6-B9C8-CBF6-B6CD69995F6E}"/>
              </a:ext>
            </a:extLst>
          </p:cNvPr>
          <p:cNvSpPr txBox="1"/>
          <p:nvPr/>
        </p:nvSpPr>
        <p:spPr>
          <a:xfrm>
            <a:off x="1360448" y="3300510"/>
            <a:ext cx="3070303"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--By Shaik Naveed</a:t>
            </a:r>
            <a:endParaRPr lang="en-IN" b="1" dirty="0">
              <a:solidFill>
                <a:srgbClr val="0070C0"/>
              </a:solidFill>
              <a:latin typeface="Times New Roman" panose="02020603050405020304" pitchFamily="18" charset="0"/>
              <a:cs typeface="Times New Roman" panose="02020603050405020304" pitchFamily="18" charset="0"/>
            </a:endParaRPr>
          </a:p>
        </p:txBody>
      </p:sp>
      <p:cxnSp>
        <p:nvCxnSpPr>
          <p:cNvPr id="9" name="Google Shape;152;p29">
            <a:extLst>
              <a:ext uri="{FF2B5EF4-FFF2-40B4-BE49-F238E27FC236}">
                <a16:creationId xmlns:a16="http://schemas.microsoft.com/office/drawing/2014/main" id="{293497DF-3B14-A01B-41EA-B3104087B6AF}"/>
              </a:ext>
            </a:extLst>
          </p:cNvPr>
          <p:cNvCxnSpPr/>
          <p:nvPr/>
        </p:nvCxnSpPr>
        <p:spPr>
          <a:xfrm>
            <a:off x="267629" y="4174822"/>
            <a:ext cx="3306960" cy="270"/>
          </a:xfrm>
          <a:prstGeom prst="straightConnector1">
            <a:avLst/>
          </a:prstGeom>
          <a:ln w="9525">
            <a:solidFill>
              <a:srgbClr val="050124"/>
            </a:solidFill>
            <a:round/>
            <a:headEnd type="oval"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C858B-E8CD-5EC2-3815-BEBB823139AC}"/>
              </a:ext>
            </a:extLst>
          </p:cNvPr>
          <p:cNvSpPr txBox="1"/>
          <p:nvPr/>
        </p:nvSpPr>
        <p:spPr>
          <a:xfrm>
            <a:off x="570146" y="167705"/>
            <a:ext cx="5456665"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2) </a:t>
            </a:r>
            <a:r>
              <a:rPr lang="en-US" sz="2000" b="1" dirty="0">
                <a:latin typeface="Cambria" panose="02040503050406030204" pitchFamily="18" charset="0"/>
                <a:ea typeface="Cambria" panose="02040503050406030204" pitchFamily="18" charset="0"/>
              </a:rPr>
              <a:t>Top 10 Most Populated Countries in 2022</a:t>
            </a:r>
            <a:endParaRPr lang="en-IN" sz="20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5E5B8E8-2359-2C52-9FF3-D6AD2BE07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82" y="671439"/>
            <a:ext cx="4515400" cy="1348397"/>
          </a:xfrm>
          <a:prstGeom prst="rect">
            <a:avLst/>
          </a:prstGeom>
        </p:spPr>
      </p:pic>
      <p:pic>
        <p:nvPicPr>
          <p:cNvPr id="6" name="Picture 5">
            <a:extLst>
              <a:ext uri="{FF2B5EF4-FFF2-40B4-BE49-F238E27FC236}">
                <a16:creationId xmlns:a16="http://schemas.microsoft.com/office/drawing/2014/main" id="{02574578-ECFC-B60F-1F39-216F60B6D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117" y="2290644"/>
            <a:ext cx="5297376" cy="2685152"/>
          </a:xfrm>
          <a:prstGeom prst="rect">
            <a:avLst/>
          </a:prstGeom>
        </p:spPr>
      </p:pic>
      <p:sp>
        <p:nvSpPr>
          <p:cNvPr id="7" name="Arrow: Curved Left 6">
            <a:extLst>
              <a:ext uri="{FF2B5EF4-FFF2-40B4-BE49-F238E27FC236}">
                <a16:creationId xmlns:a16="http://schemas.microsoft.com/office/drawing/2014/main" id="{3C2F8A24-C563-436F-066C-EBE51F58E8F3}"/>
              </a:ext>
            </a:extLst>
          </p:cNvPr>
          <p:cNvSpPr/>
          <p:nvPr/>
        </p:nvSpPr>
        <p:spPr>
          <a:xfrm>
            <a:off x="5761463" y="1505928"/>
            <a:ext cx="341971" cy="735981"/>
          </a:xfrm>
          <a:prstGeom prst="curvedLeftArrow">
            <a:avLst/>
          </a:prstGeom>
          <a:solidFill>
            <a:schemeClr val="tx2"/>
          </a:solidFill>
          <a:ln>
            <a:solidFill>
              <a:schemeClr val="tx2">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7197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73E3F-7020-5F3F-0047-D864958435FB}"/>
              </a:ext>
            </a:extLst>
          </p:cNvPr>
          <p:cNvSpPr txBox="1"/>
          <p:nvPr/>
        </p:nvSpPr>
        <p:spPr>
          <a:xfrm>
            <a:off x="661637" y="253450"/>
            <a:ext cx="5456665"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3) Population Share by Continent</a:t>
            </a:r>
          </a:p>
        </p:txBody>
      </p:sp>
      <p:pic>
        <p:nvPicPr>
          <p:cNvPr id="4" name="Picture 3">
            <a:extLst>
              <a:ext uri="{FF2B5EF4-FFF2-40B4-BE49-F238E27FC236}">
                <a16:creationId xmlns:a16="http://schemas.microsoft.com/office/drawing/2014/main" id="{C94B5AF5-60C0-0771-058B-81C1EDCF8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28" y="653561"/>
            <a:ext cx="5210301" cy="810364"/>
          </a:xfrm>
          <a:prstGeom prst="rect">
            <a:avLst/>
          </a:prstGeom>
        </p:spPr>
      </p:pic>
      <p:pic>
        <p:nvPicPr>
          <p:cNvPr id="6" name="Picture 5">
            <a:extLst>
              <a:ext uri="{FF2B5EF4-FFF2-40B4-BE49-F238E27FC236}">
                <a16:creationId xmlns:a16="http://schemas.microsoft.com/office/drawing/2014/main" id="{DAA143E8-ED1A-15BD-28FB-603B5822F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845" y="1775913"/>
            <a:ext cx="3694913" cy="2967074"/>
          </a:xfrm>
          <a:prstGeom prst="rect">
            <a:avLst/>
          </a:prstGeom>
        </p:spPr>
      </p:pic>
      <p:sp>
        <p:nvSpPr>
          <p:cNvPr id="7" name="Arrow: Curved Left 6">
            <a:extLst>
              <a:ext uri="{FF2B5EF4-FFF2-40B4-BE49-F238E27FC236}">
                <a16:creationId xmlns:a16="http://schemas.microsoft.com/office/drawing/2014/main" id="{9C9EC25C-50BA-91FE-CB29-A1BB88676F5E}"/>
              </a:ext>
            </a:extLst>
          </p:cNvPr>
          <p:cNvSpPr/>
          <p:nvPr/>
        </p:nvSpPr>
        <p:spPr>
          <a:xfrm>
            <a:off x="6118302" y="902523"/>
            <a:ext cx="341971" cy="735981"/>
          </a:xfrm>
          <a:prstGeom prst="curvedLeftArrow">
            <a:avLst/>
          </a:prstGeom>
          <a:solidFill>
            <a:schemeClr val="tx2"/>
          </a:solidFill>
          <a:ln>
            <a:solidFill>
              <a:schemeClr val="tx2">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47991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5ED7FF-3D20-8543-B861-C5D7DA88CA3A}"/>
              </a:ext>
            </a:extLst>
          </p:cNvPr>
          <p:cNvSpPr txBox="1"/>
          <p:nvPr/>
        </p:nvSpPr>
        <p:spPr>
          <a:xfrm>
            <a:off x="498087" y="269499"/>
            <a:ext cx="6036528"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4) Population Growth Trend in India, China, USA</a:t>
            </a:r>
          </a:p>
        </p:txBody>
      </p:sp>
      <p:pic>
        <p:nvPicPr>
          <p:cNvPr id="4" name="Picture 3">
            <a:extLst>
              <a:ext uri="{FF2B5EF4-FFF2-40B4-BE49-F238E27FC236}">
                <a16:creationId xmlns:a16="http://schemas.microsoft.com/office/drawing/2014/main" id="{76974019-850C-65A0-6CC2-C30ECF558E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205" y="781763"/>
            <a:ext cx="5070088" cy="1225357"/>
          </a:xfrm>
          <a:prstGeom prst="rect">
            <a:avLst/>
          </a:prstGeom>
        </p:spPr>
      </p:pic>
      <p:pic>
        <p:nvPicPr>
          <p:cNvPr id="6" name="Picture 5">
            <a:extLst>
              <a:ext uri="{FF2B5EF4-FFF2-40B4-BE49-F238E27FC236}">
                <a16:creationId xmlns:a16="http://schemas.microsoft.com/office/drawing/2014/main" id="{76B7C2BF-67FB-ABBD-9144-B874194C14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9248" y="2130422"/>
            <a:ext cx="5705493" cy="2743579"/>
          </a:xfrm>
          <a:prstGeom prst="rect">
            <a:avLst/>
          </a:prstGeom>
        </p:spPr>
      </p:pic>
      <p:sp>
        <p:nvSpPr>
          <p:cNvPr id="7" name="Arrow: Curved Left 6">
            <a:extLst>
              <a:ext uri="{FF2B5EF4-FFF2-40B4-BE49-F238E27FC236}">
                <a16:creationId xmlns:a16="http://schemas.microsoft.com/office/drawing/2014/main" id="{DFCBF580-D1E0-4CB2-242A-940F2FA151B5}"/>
              </a:ext>
            </a:extLst>
          </p:cNvPr>
          <p:cNvSpPr/>
          <p:nvPr/>
        </p:nvSpPr>
        <p:spPr>
          <a:xfrm>
            <a:off x="5977053" y="1394441"/>
            <a:ext cx="341971" cy="735981"/>
          </a:xfrm>
          <a:prstGeom prst="curvedLeftArrow">
            <a:avLst/>
          </a:prstGeom>
          <a:solidFill>
            <a:schemeClr val="tx2"/>
          </a:solidFill>
          <a:ln>
            <a:solidFill>
              <a:schemeClr val="tx2">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425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C3D68-FD28-E003-81DD-B70FDCF51C9E}"/>
              </a:ext>
            </a:extLst>
          </p:cNvPr>
          <p:cNvSpPr txBox="1"/>
          <p:nvPr/>
        </p:nvSpPr>
        <p:spPr>
          <a:xfrm>
            <a:off x="487423" y="185853"/>
            <a:ext cx="5456665"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5) Area Wise Density and Growth Rate</a:t>
            </a:r>
          </a:p>
        </p:txBody>
      </p:sp>
      <p:pic>
        <p:nvPicPr>
          <p:cNvPr id="4" name="Picture 3">
            <a:extLst>
              <a:ext uri="{FF2B5EF4-FFF2-40B4-BE49-F238E27FC236}">
                <a16:creationId xmlns:a16="http://schemas.microsoft.com/office/drawing/2014/main" id="{4731FF5C-CE90-DA17-D262-860E7A499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92" y="705723"/>
            <a:ext cx="4800074" cy="760165"/>
          </a:xfrm>
          <a:prstGeom prst="rect">
            <a:avLst/>
          </a:prstGeom>
        </p:spPr>
      </p:pic>
      <p:pic>
        <p:nvPicPr>
          <p:cNvPr id="6" name="Picture 5">
            <a:extLst>
              <a:ext uri="{FF2B5EF4-FFF2-40B4-BE49-F238E27FC236}">
                <a16:creationId xmlns:a16="http://schemas.microsoft.com/office/drawing/2014/main" id="{3B8C2C02-D65E-0E14-AAD5-A6050AB2E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144" y="1889089"/>
            <a:ext cx="3347188" cy="2955299"/>
          </a:xfrm>
          <a:prstGeom prst="rect">
            <a:avLst/>
          </a:prstGeom>
        </p:spPr>
      </p:pic>
      <p:sp>
        <p:nvSpPr>
          <p:cNvPr id="7" name="Arrow: Curved Left 6">
            <a:extLst>
              <a:ext uri="{FF2B5EF4-FFF2-40B4-BE49-F238E27FC236}">
                <a16:creationId xmlns:a16="http://schemas.microsoft.com/office/drawing/2014/main" id="{96270EB1-9218-5139-0744-9D0BF22E1A95}"/>
              </a:ext>
            </a:extLst>
          </p:cNvPr>
          <p:cNvSpPr/>
          <p:nvPr/>
        </p:nvSpPr>
        <p:spPr>
          <a:xfrm>
            <a:off x="5773102" y="996176"/>
            <a:ext cx="341971" cy="780586"/>
          </a:xfrm>
          <a:prstGeom prst="curvedLeftArrow">
            <a:avLst/>
          </a:prstGeom>
          <a:solidFill>
            <a:schemeClr val="tx2"/>
          </a:solidFill>
          <a:ln>
            <a:solidFill>
              <a:schemeClr val="tx2">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9645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BE8E8-9A1E-7D8F-EEC8-8104513B7AB6}"/>
              </a:ext>
            </a:extLst>
          </p:cNvPr>
          <p:cNvSpPr txBox="1"/>
          <p:nvPr/>
        </p:nvSpPr>
        <p:spPr>
          <a:xfrm>
            <a:off x="602164" y="208156"/>
            <a:ext cx="5456665"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6)Area vs Population</a:t>
            </a:r>
          </a:p>
        </p:txBody>
      </p:sp>
      <p:pic>
        <p:nvPicPr>
          <p:cNvPr id="4" name="Picture 3">
            <a:extLst>
              <a:ext uri="{FF2B5EF4-FFF2-40B4-BE49-F238E27FC236}">
                <a16:creationId xmlns:a16="http://schemas.microsoft.com/office/drawing/2014/main" id="{5EA211D2-1910-5020-A161-5786810AA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83" y="446049"/>
            <a:ext cx="5471286" cy="1320731"/>
          </a:xfrm>
          <a:prstGeom prst="rect">
            <a:avLst/>
          </a:prstGeom>
        </p:spPr>
      </p:pic>
      <p:pic>
        <p:nvPicPr>
          <p:cNvPr id="6" name="Picture 5">
            <a:extLst>
              <a:ext uri="{FF2B5EF4-FFF2-40B4-BE49-F238E27FC236}">
                <a16:creationId xmlns:a16="http://schemas.microsoft.com/office/drawing/2014/main" id="{4A56BD18-FD2A-D5E3-0C17-55B34C224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478" y="1977148"/>
            <a:ext cx="5341108" cy="3077143"/>
          </a:xfrm>
          <a:prstGeom prst="rect">
            <a:avLst/>
          </a:prstGeom>
        </p:spPr>
      </p:pic>
      <p:sp>
        <p:nvSpPr>
          <p:cNvPr id="9" name="Arrow: Curved Left 8">
            <a:extLst>
              <a:ext uri="{FF2B5EF4-FFF2-40B4-BE49-F238E27FC236}">
                <a16:creationId xmlns:a16="http://schemas.microsoft.com/office/drawing/2014/main" id="{837F1813-BC92-E150-AA53-075C5E69EF39}"/>
              </a:ext>
            </a:extLst>
          </p:cNvPr>
          <p:cNvSpPr/>
          <p:nvPr/>
        </p:nvSpPr>
        <p:spPr>
          <a:xfrm>
            <a:off x="6332198" y="1275791"/>
            <a:ext cx="341971" cy="701357"/>
          </a:xfrm>
          <a:prstGeom prst="curvedLeftArrow">
            <a:avLst/>
          </a:prstGeom>
          <a:solidFill>
            <a:schemeClr val="tx2"/>
          </a:solidFill>
          <a:ln>
            <a:solidFill>
              <a:schemeClr val="tx2">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6587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336550"/>
            <a:ext cx="7705725" cy="89535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000" b="0" strike="noStrike" spc="-1" dirty="0">
                <a:solidFill>
                  <a:schemeClr val="tx2">
                    <a:lumMod val="75000"/>
                  </a:schemeClr>
                </a:solidFill>
                <a:latin typeface="Cambria" panose="02040503050406030204" pitchFamily="18" charset="0"/>
                <a:ea typeface="Cambria" panose="02040503050406030204" pitchFamily="18" charset="0"/>
              </a:rPr>
              <a:t>Conclusion</a:t>
            </a:r>
            <a:endParaRPr lang="fr-FR" sz="4000" b="0" strike="noStrike" spc="-1" dirty="0">
              <a:solidFill>
                <a:schemeClr val="tx2">
                  <a:lumMod val="75000"/>
                </a:schemeClr>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F7BF51C8-DAE7-B4DD-D140-3167613CAEE7}"/>
              </a:ext>
            </a:extLst>
          </p:cNvPr>
          <p:cNvSpPr txBox="1"/>
          <p:nvPr/>
        </p:nvSpPr>
        <p:spPr>
          <a:xfrm>
            <a:off x="944137" y="1353015"/>
            <a:ext cx="7077308" cy="2862322"/>
          </a:xfrm>
          <a:prstGeom prst="rect">
            <a:avLst/>
          </a:prstGeom>
          <a:noFill/>
        </p:spPr>
        <p:txBody>
          <a:bodyPr wrap="square" rtlCol="0">
            <a:spAutoFit/>
          </a:bodyPr>
          <a:lstStyle/>
          <a:p>
            <a:pPr algn="just">
              <a:buNone/>
            </a:pPr>
            <a:r>
              <a:rPr lang="en-US" sz="1500" dirty="0">
                <a:latin typeface="Cambria" panose="02040503050406030204" pitchFamily="18" charset="0"/>
                <a:ea typeface="Cambria" panose="02040503050406030204" pitchFamily="18" charset="0"/>
              </a:rPr>
              <a:t>This project provided a comprehensive analysis of global population trends from 1970 to 2022. Through data visualization and statistical exploration, we uncovered key insights into how the world’s population is distributed, how rapidly it's growing in different regions, and which countries dominate in terms of size and density.</a:t>
            </a:r>
          </a:p>
          <a:p>
            <a:pPr algn="just"/>
            <a:r>
              <a:rPr lang="en-US" sz="1500" dirty="0">
                <a:latin typeface="Cambria" panose="02040503050406030204" pitchFamily="18" charset="0"/>
                <a:ea typeface="Cambria" panose="02040503050406030204" pitchFamily="18" charset="0"/>
              </a:rPr>
              <a:t>Some major takeaways include:</a:t>
            </a:r>
          </a:p>
          <a:p>
            <a:pPr marL="285750" indent="-285750" algn="just">
              <a:buFont typeface="Arial" panose="020B0604020202020204" pitchFamily="34" charset="0"/>
              <a:buChar char="•"/>
            </a:pPr>
            <a:r>
              <a:rPr lang="en-US" sz="1500" b="1" dirty="0">
                <a:latin typeface="Cambria" panose="02040503050406030204" pitchFamily="18" charset="0"/>
                <a:ea typeface="Cambria" panose="02040503050406030204" pitchFamily="18" charset="0"/>
              </a:rPr>
              <a:t>Asia</a:t>
            </a:r>
            <a:r>
              <a:rPr lang="en-US" sz="1500" dirty="0">
                <a:latin typeface="Cambria" panose="02040503050406030204" pitchFamily="18" charset="0"/>
                <a:ea typeface="Cambria" panose="02040503050406030204" pitchFamily="18" charset="0"/>
              </a:rPr>
              <a:t> continues to hold the majority of the world’s population.</a:t>
            </a:r>
          </a:p>
          <a:p>
            <a:pPr marL="285750" indent="-285750" algn="just">
              <a:buFont typeface="Arial" panose="020B0604020202020204" pitchFamily="34" charset="0"/>
              <a:buChar char="•"/>
            </a:pPr>
            <a:r>
              <a:rPr lang="en-US" sz="1500" b="1" dirty="0">
                <a:latin typeface="Cambria" panose="02040503050406030204" pitchFamily="18" charset="0"/>
                <a:ea typeface="Cambria" panose="02040503050406030204" pitchFamily="18" charset="0"/>
              </a:rPr>
              <a:t>Africa</a:t>
            </a:r>
            <a:r>
              <a:rPr lang="en-US" sz="1500" dirty="0">
                <a:latin typeface="Cambria" panose="02040503050406030204" pitchFamily="18" charset="0"/>
                <a:ea typeface="Cambria" panose="02040503050406030204" pitchFamily="18" charset="0"/>
              </a:rPr>
              <a:t> shows the </a:t>
            </a:r>
            <a:r>
              <a:rPr lang="en-US" sz="1500" b="1" dirty="0">
                <a:latin typeface="Cambria" panose="02040503050406030204" pitchFamily="18" charset="0"/>
                <a:ea typeface="Cambria" panose="02040503050406030204" pitchFamily="18" charset="0"/>
              </a:rPr>
              <a:t>fastest growth rate</a:t>
            </a:r>
            <a:r>
              <a:rPr lang="en-US" sz="1500" dirty="0">
                <a:latin typeface="Cambria" panose="02040503050406030204" pitchFamily="18" charset="0"/>
                <a:ea typeface="Cambria" panose="02040503050406030204" pitchFamily="18" charset="0"/>
              </a:rPr>
              <a:t>, indicating future demographic shifts.</a:t>
            </a:r>
          </a:p>
          <a:p>
            <a:pPr marL="285750" indent="-285750" algn="just">
              <a:buFont typeface="Arial" panose="020B0604020202020204" pitchFamily="34" charset="0"/>
              <a:buChar char="•"/>
            </a:pPr>
            <a:r>
              <a:rPr lang="en-US" sz="1500" b="1" dirty="0">
                <a:latin typeface="Cambria" panose="02040503050406030204" pitchFamily="18" charset="0"/>
                <a:ea typeface="Cambria" panose="02040503050406030204" pitchFamily="18" charset="0"/>
              </a:rPr>
              <a:t>Population density</a:t>
            </a:r>
            <a:r>
              <a:rPr lang="en-US" sz="1500" dirty="0">
                <a:latin typeface="Cambria" panose="02040503050406030204" pitchFamily="18" charset="0"/>
                <a:ea typeface="Cambria" panose="02040503050406030204" pitchFamily="18" charset="0"/>
              </a:rPr>
              <a:t> does not always correlate with land area, highlighting urban concentration challenges.</a:t>
            </a:r>
          </a:p>
          <a:p>
            <a:pPr marL="285750" indent="-285750" algn="just">
              <a:buFont typeface="Arial" panose="020B0604020202020204" pitchFamily="34" charset="0"/>
              <a:buChar char="•"/>
            </a:pPr>
            <a:r>
              <a:rPr lang="en-US" sz="1500" dirty="0">
                <a:latin typeface="Cambria" panose="02040503050406030204" pitchFamily="18" charset="0"/>
                <a:ea typeface="Cambria" panose="02040503050406030204" pitchFamily="18" charset="0"/>
              </a:rPr>
              <a:t>The top 10 countries account for a significant portion of the total global population.</a:t>
            </a:r>
          </a:p>
          <a:p>
            <a:endParaRPr lang="en-IN" sz="15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txBox="1">
            <a:spLocks/>
          </p:cNvSpPr>
          <p:nvPr/>
        </p:nvSpPr>
        <p:spPr>
          <a:xfrm>
            <a:off x="2536581" y="1372694"/>
            <a:ext cx="4447800" cy="923400"/>
          </a:xfrm>
          <a:prstGeom prst="rect">
            <a:avLst/>
          </a:prstGeom>
          <a:noFill/>
          <a:ln w="0">
            <a:noFill/>
          </a:ln>
        </p:spPr>
        <p:txBody>
          <a:bodyPr lIns="91440" tIns="91440" rIns="91440" bIns="9144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5000" spc="-1" dirty="0">
                <a:latin typeface="Cambria" panose="02040503050406030204" pitchFamily="18" charset="0"/>
                <a:ea typeface="Cambria" panose="02040503050406030204" pitchFamily="18" charset="0"/>
              </a:rPr>
              <a:t>Thank you!</a:t>
            </a:r>
            <a:endParaRPr lang="fr-FR" sz="5000" spc="-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9FD51F3-E0E8-DBFA-3C45-D88CD935A65E}"/>
              </a:ext>
            </a:extLst>
          </p:cNvPr>
          <p:cNvSpPr txBox="1"/>
          <p:nvPr/>
        </p:nvSpPr>
        <p:spPr>
          <a:xfrm>
            <a:off x="2536581" y="2462608"/>
            <a:ext cx="4572000" cy="369332"/>
          </a:xfrm>
          <a:prstGeom prst="rect">
            <a:avLst/>
          </a:prstGeom>
          <a:noFill/>
        </p:spPr>
        <p:txBody>
          <a:bodyPr wrap="square">
            <a:spAutoFit/>
          </a:bodyPr>
          <a:lstStyle/>
          <a:p>
            <a:pPr indent="0" algn="ctr">
              <a:lnSpc>
                <a:spcPct val="100000"/>
              </a:lnSpc>
              <a:buNone/>
              <a:tabLst>
                <a:tab pos="0" algn="l"/>
              </a:tabLst>
            </a:pPr>
            <a:r>
              <a:rPr lang="en" sz="1800" b="1" strike="noStrike" spc="-1" dirty="0">
                <a:latin typeface="Cambria" panose="02040503050406030204" pitchFamily="18" charset="0"/>
                <a:ea typeface="Cambria" panose="02040503050406030204" pitchFamily="18" charset="0"/>
              </a:rPr>
              <a:t>Do you have any questions?</a:t>
            </a:r>
            <a:endParaRPr lang="en-US" sz="1800" b="0" strike="noStrike" spc="-1" dirty="0">
              <a:latin typeface="Cambria" panose="02040503050406030204" pitchFamily="18" charset="0"/>
              <a:ea typeface="Cambria" panose="02040503050406030204" pitchFamily="18" charset="0"/>
            </a:endParaRPr>
          </a:p>
        </p:txBody>
      </p:sp>
      <p:grpSp>
        <p:nvGrpSpPr>
          <p:cNvPr id="115" name="Google Shape;438;p47"/>
          <p:cNvGrpSpPr/>
          <p:nvPr/>
        </p:nvGrpSpPr>
        <p:grpSpPr>
          <a:xfrm>
            <a:off x="4868569" y="3019176"/>
            <a:ext cx="275760" cy="275760"/>
            <a:chOff x="4006440" y="3083400"/>
            <a:chExt cx="275760" cy="275760"/>
          </a:xfrm>
        </p:grpSpPr>
        <p:sp>
          <p:nvSpPr>
            <p:cNvPr id="116" name="Google Shape;439;p47"/>
            <p:cNvSpPr/>
            <p:nvPr/>
          </p:nvSpPr>
          <p:spPr>
            <a:xfrm>
              <a:off x="4006440" y="308340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latin typeface="OpenSymbol"/>
              </a:endParaRPr>
            </a:p>
          </p:txBody>
        </p:sp>
        <p:sp>
          <p:nvSpPr>
            <p:cNvPr id="117" name="Google Shape;440;p47"/>
            <p:cNvSpPr/>
            <p:nvPr/>
          </p:nvSpPr>
          <p:spPr>
            <a:xfrm>
              <a:off x="4070880" y="314892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latin typeface="OpenSymbol"/>
              </a:endParaRPr>
            </a:p>
          </p:txBody>
        </p:sp>
        <p:sp>
          <p:nvSpPr>
            <p:cNvPr id="118" name="Google Shape;441;p47"/>
            <p:cNvSpPr/>
            <p:nvPr/>
          </p:nvSpPr>
          <p:spPr>
            <a:xfrm>
              <a:off x="4200480" y="31190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latin typeface="OpenSymbol"/>
              </a:endParaRPr>
            </a:p>
          </p:txBody>
        </p:sp>
      </p:grpSp>
      <p:sp>
        <p:nvSpPr>
          <p:cNvPr id="5" name="Flowchart: Connector 4">
            <a:extLst>
              <a:ext uri="{FF2B5EF4-FFF2-40B4-BE49-F238E27FC236}">
                <a16:creationId xmlns:a16="http://schemas.microsoft.com/office/drawing/2014/main" id="{01F3D863-3C18-6DC3-4DF9-7E22C1BC3F84}"/>
              </a:ext>
            </a:extLst>
          </p:cNvPr>
          <p:cNvSpPr/>
          <p:nvPr/>
        </p:nvSpPr>
        <p:spPr>
          <a:xfrm>
            <a:off x="3926267" y="3006180"/>
            <a:ext cx="338332" cy="32504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pic>
        <p:nvPicPr>
          <p:cNvPr id="4" name="Picture 3">
            <a:hlinkClick r:id="rId2"/>
            <a:extLst>
              <a:ext uri="{FF2B5EF4-FFF2-40B4-BE49-F238E27FC236}">
                <a16:creationId xmlns:a16="http://schemas.microsoft.com/office/drawing/2014/main" id="{19800144-22CD-E8E8-B22D-19E3EB584E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654644" y="2998454"/>
            <a:ext cx="360000" cy="352000"/>
          </a:xfrm>
          <a:prstGeom prst="rect">
            <a:avLst/>
          </a:prstGeom>
        </p:spPr>
      </p:pic>
      <p:grpSp>
        <p:nvGrpSpPr>
          <p:cNvPr id="6" name="Google Shape;460;p48">
            <a:extLst>
              <a:ext uri="{FF2B5EF4-FFF2-40B4-BE49-F238E27FC236}">
                <a16:creationId xmlns:a16="http://schemas.microsoft.com/office/drawing/2014/main" id="{F217CB64-5A20-C2C6-8C54-8A4C3B7D2CC3}"/>
              </a:ext>
            </a:extLst>
          </p:cNvPr>
          <p:cNvGrpSpPr/>
          <p:nvPr/>
        </p:nvGrpSpPr>
        <p:grpSpPr>
          <a:xfrm>
            <a:off x="4392001" y="2970554"/>
            <a:ext cx="338332" cy="369332"/>
            <a:chOff x="4848120" y="3025800"/>
            <a:chExt cx="345600" cy="345240"/>
          </a:xfrm>
        </p:grpSpPr>
        <p:sp>
          <p:nvSpPr>
            <p:cNvPr id="7" name="Google Shape;461;p48">
              <a:extLst>
                <a:ext uri="{FF2B5EF4-FFF2-40B4-BE49-F238E27FC236}">
                  <a16:creationId xmlns:a16="http://schemas.microsoft.com/office/drawing/2014/main" id="{CAAD3428-C76F-78EA-8D40-AB0ADAD930BA}"/>
                </a:ext>
              </a:extLst>
            </p:cNvPr>
            <p:cNvSpPr/>
            <p:nvPr/>
          </p:nvSpPr>
          <p:spPr>
            <a:xfrm>
              <a:off x="4848120" y="302580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580" bIns="68580" anchor="ctr">
              <a:noAutofit/>
            </a:bodyPr>
            <a:lstStyle/>
            <a:p>
              <a:pPr defTabSz="685800">
                <a:tabLst>
                  <a:tab pos="0" algn="l"/>
                </a:tabLst>
              </a:pPr>
              <a:endParaRPr lang="en-US" sz="1350" spc="-1">
                <a:latin typeface="OpenSymbol"/>
              </a:endParaRPr>
            </a:p>
          </p:txBody>
        </p:sp>
        <p:sp>
          <p:nvSpPr>
            <p:cNvPr id="8" name="Google Shape;462;p48">
              <a:extLst>
                <a:ext uri="{FF2B5EF4-FFF2-40B4-BE49-F238E27FC236}">
                  <a16:creationId xmlns:a16="http://schemas.microsoft.com/office/drawing/2014/main" id="{0FEA0067-6B91-40C3-7A81-FC0F780C7BA9}"/>
                </a:ext>
              </a:extLst>
            </p:cNvPr>
            <p:cNvSpPr/>
            <p:nvPr/>
          </p:nvSpPr>
          <p:spPr>
            <a:xfrm>
              <a:off x="4927680" y="316440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5090" bIns="45090" anchor="ctr">
              <a:noAutofit/>
            </a:bodyPr>
            <a:lstStyle/>
            <a:p>
              <a:pPr defTabSz="685800">
                <a:tabLst>
                  <a:tab pos="0" algn="l"/>
                </a:tabLst>
              </a:pPr>
              <a:endParaRPr lang="en-US" sz="1350" spc="-1">
                <a:latin typeface="OpenSymbol"/>
              </a:endParaRPr>
            </a:p>
          </p:txBody>
        </p:sp>
        <p:sp>
          <p:nvSpPr>
            <p:cNvPr id="9" name="Google Shape;463;p48">
              <a:extLst>
                <a:ext uri="{FF2B5EF4-FFF2-40B4-BE49-F238E27FC236}">
                  <a16:creationId xmlns:a16="http://schemas.microsoft.com/office/drawing/2014/main" id="{35FF185A-B5E8-2232-646D-1E4F8F40C593}"/>
                </a:ext>
              </a:extLst>
            </p:cNvPr>
            <p:cNvSpPr/>
            <p:nvPr/>
          </p:nvSpPr>
          <p:spPr>
            <a:xfrm>
              <a:off x="4920480" y="309852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685800">
                <a:tabLst>
                  <a:tab pos="0" algn="l"/>
                </a:tabLst>
              </a:pPr>
              <a:endParaRPr lang="en-US" sz="1350" spc="-1">
                <a:latin typeface="OpenSymbol"/>
              </a:endParaRPr>
            </a:p>
          </p:txBody>
        </p:sp>
        <p:sp>
          <p:nvSpPr>
            <p:cNvPr id="10" name="Google Shape;464;p48">
              <a:hlinkClick r:id="rId5"/>
              <a:extLst>
                <a:ext uri="{FF2B5EF4-FFF2-40B4-BE49-F238E27FC236}">
                  <a16:creationId xmlns:a16="http://schemas.microsoft.com/office/drawing/2014/main" id="{3E9795B0-B5AE-899D-E36F-64A682644F29}"/>
                </a:ext>
              </a:extLst>
            </p:cNvPr>
            <p:cNvSpPr/>
            <p:nvPr/>
          </p:nvSpPr>
          <p:spPr>
            <a:xfrm>
              <a:off x="5000760" y="316440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5090" bIns="45090" anchor="ctr">
              <a:noAutofit/>
            </a:bodyPr>
            <a:lstStyle/>
            <a:p>
              <a:pPr defTabSz="685800">
                <a:tabLst>
                  <a:tab pos="0" algn="l"/>
                </a:tabLst>
              </a:pPr>
              <a:endParaRPr lang="en-US" sz="1350" spc="-1">
                <a:latin typeface="OpenSymbol"/>
              </a:endParaRPr>
            </a:p>
          </p:txBody>
        </p:sp>
      </p:grpSp>
    </p:spTree>
    <p:extLst>
      <p:ext uri="{BB962C8B-B14F-4D97-AF65-F5344CB8AC3E}">
        <p14:creationId xmlns:p14="http://schemas.microsoft.com/office/powerpoint/2010/main" val="23651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idx="4294967295"/>
          </p:nvPr>
        </p:nvSpPr>
        <p:spPr>
          <a:xfrm>
            <a:off x="0" y="195263"/>
            <a:ext cx="7705725" cy="89535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3000" b="1" strike="noStrike" spc="-1" dirty="0">
                <a:solidFill>
                  <a:schemeClr val="tx2">
                    <a:lumMod val="75000"/>
                  </a:schemeClr>
                </a:solidFill>
                <a:latin typeface="Cambria" panose="02040503050406030204" pitchFamily="18" charset="0"/>
                <a:ea typeface="Cambria" panose="02040503050406030204" pitchFamily="18" charset="0"/>
                <a:cs typeface="Times New Roman" panose="02020603050405020304" pitchFamily="18" charset="0"/>
              </a:rPr>
              <a:t>Problem Statement</a:t>
            </a:r>
            <a:endParaRPr lang="fr-FR" sz="3000" b="1" strike="noStrike" spc="-1" dirty="0">
              <a:solidFill>
                <a:schemeClr val="tx2">
                  <a:lumMod val="75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DA70465-4F64-078F-1A78-67FAC84D1745}"/>
              </a:ext>
            </a:extLst>
          </p:cNvPr>
          <p:cNvSpPr txBox="1"/>
          <p:nvPr/>
        </p:nvSpPr>
        <p:spPr>
          <a:xfrm>
            <a:off x="1194096" y="1025173"/>
            <a:ext cx="7025269" cy="3093154"/>
          </a:xfrm>
          <a:prstGeom prst="rect">
            <a:avLst/>
          </a:prstGeom>
          <a:noFill/>
        </p:spPr>
        <p:txBody>
          <a:bodyPr wrap="square" rtlCol="0">
            <a:spAutoFit/>
          </a:bodyPr>
          <a:lstStyle/>
          <a:p>
            <a:pPr algn="just">
              <a:buNone/>
            </a:pPr>
            <a:r>
              <a:rPr lang="en-US" sz="1500" dirty="0">
                <a:latin typeface="Cambria" panose="02040503050406030204" pitchFamily="18" charset="0"/>
                <a:ea typeface="Cambria" panose="02040503050406030204" pitchFamily="18" charset="0"/>
              </a:rPr>
              <a:t>The world’s population has seen rapid growth over the last five decades, with significant variation across countries and continents. This uneven growth impacts resource distribution, urban planning, economic development, and environmental sustainability. Without a clear understanding of these population dynamics, it becomes challenging for governments, organizations, and planners to make informed decisions.</a:t>
            </a:r>
          </a:p>
          <a:p>
            <a:pPr algn="just"/>
            <a:r>
              <a:rPr lang="en-US" sz="1500" dirty="0">
                <a:latin typeface="Cambria" panose="02040503050406030204" pitchFamily="18" charset="0"/>
                <a:ea typeface="Cambria" panose="02040503050406030204" pitchFamily="18" charset="0"/>
              </a:rPr>
              <a:t>This project addresses the need to analyze and visualize global population trends from 1970 to 2022. By examining population size, growth rates, density, and regional distribution, we aim to uncover meaningful insights and patterns that highlight how the world’s demographics are shifting over time. The analysis will provide a data-driven foundation for understanding global population challenges and opportunities.</a:t>
            </a:r>
          </a:p>
          <a:p>
            <a:endParaRPr lang="en-IN" sz="15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idx="4294967295"/>
          </p:nvPr>
        </p:nvSpPr>
        <p:spPr>
          <a:xfrm>
            <a:off x="1438275" y="61913"/>
            <a:ext cx="7705725" cy="893762"/>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3000" b="1" strike="noStrike" spc="-1" dirty="0">
                <a:solidFill>
                  <a:schemeClr val="tx2">
                    <a:lumMod val="75000"/>
                  </a:schemeClr>
                </a:solidFill>
                <a:latin typeface="Cambria" panose="02040503050406030204" pitchFamily="18" charset="0"/>
                <a:ea typeface="Cambria" panose="02040503050406030204" pitchFamily="18" charset="0"/>
                <a:cs typeface="Times New Roman" panose="02020603050405020304" pitchFamily="18" charset="0"/>
              </a:rPr>
              <a:t>Technologies Used</a:t>
            </a:r>
            <a:endParaRPr lang="fr-FR" sz="3000" b="0" strike="noStrike" spc="-1" dirty="0">
              <a:solidFill>
                <a:schemeClr val="tx2">
                  <a:lumMod val="75000"/>
                </a:schemeClr>
              </a:solidFill>
              <a:latin typeface="Arial"/>
            </a:endParaRPr>
          </a:p>
        </p:txBody>
      </p:sp>
      <p:graphicFrame>
        <p:nvGraphicFramePr>
          <p:cNvPr id="2" name="Table 1">
            <a:extLst>
              <a:ext uri="{FF2B5EF4-FFF2-40B4-BE49-F238E27FC236}">
                <a16:creationId xmlns:a16="http://schemas.microsoft.com/office/drawing/2014/main" id="{15286A98-A066-02E1-6AE6-2F40F8658736}"/>
              </a:ext>
            </a:extLst>
          </p:cNvPr>
          <p:cNvGraphicFramePr>
            <a:graphicFrameLocks noGrp="1"/>
          </p:cNvGraphicFramePr>
          <p:nvPr>
            <p:extLst>
              <p:ext uri="{D42A27DB-BD31-4B8C-83A1-F6EECF244321}">
                <p14:modId xmlns:p14="http://schemas.microsoft.com/office/powerpoint/2010/main" val="1101838512"/>
              </p:ext>
            </p:extLst>
          </p:nvPr>
        </p:nvGraphicFramePr>
        <p:xfrm>
          <a:off x="1744318" y="956225"/>
          <a:ext cx="6101412" cy="3592004"/>
        </p:xfrm>
        <a:graphic>
          <a:graphicData uri="http://schemas.openxmlformats.org/drawingml/2006/table">
            <a:tbl>
              <a:tblPr firstRow="1"/>
              <a:tblGrid>
                <a:gridCol w="3050706">
                  <a:extLst>
                    <a:ext uri="{9D8B030D-6E8A-4147-A177-3AD203B41FA5}">
                      <a16:colId xmlns:a16="http://schemas.microsoft.com/office/drawing/2014/main" val="2848350473"/>
                    </a:ext>
                  </a:extLst>
                </a:gridCol>
                <a:gridCol w="3050706">
                  <a:extLst>
                    <a:ext uri="{9D8B030D-6E8A-4147-A177-3AD203B41FA5}">
                      <a16:colId xmlns:a16="http://schemas.microsoft.com/office/drawing/2014/main" val="3825598702"/>
                    </a:ext>
                  </a:extLst>
                </a:gridCol>
              </a:tblGrid>
              <a:tr h="374246">
                <a:tc>
                  <a:txBody>
                    <a:bodyPr/>
                    <a:lstStyle/>
                    <a:p>
                      <a:r>
                        <a:rPr lang="en-IN" sz="1700" b="1" dirty="0">
                          <a:latin typeface="Cambria" panose="02040503050406030204" pitchFamily="18" charset="0"/>
                          <a:ea typeface="Cambria" panose="02040503050406030204" pitchFamily="18" charset="0"/>
                        </a:rPr>
                        <a:t>Tool / Library</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b="1" dirty="0">
                          <a:latin typeface="Cambria" panose="02040503050406030204" pitchFamily="18" charset="0"/>
                          <a:ea typeface="Cambria" panose="02040503050406030204" pitchFamily="18" charset="0"/>
                        </a:rPr>
                        <a:t>Purpose</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9920664"/>
                  </a:ext>
                </a:extLst>
              </a:tr>
              <a:tr h="474554">
                <a:tc>
                  <a:txBody>
                    <a:bodyPr/>
                    <a:lstStyle/>
                    <a:p>
                      <a:r>
                        <a:rPr lang="en-IN" sz="1500" b="0">
                          <a:latin typeface="Cambria" panose="02040503050406030204" pitchFamily="18" charset="0"/>
                          <a:ea typeface="Cambria" panose="02040503050406030204" pitchFamily="18" charset="0"/>
                        </a:rPr>
                        <a:t>Python</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a:latin typeface="Cambria" panose="02040503050406030204" pitchFamily="18" charset="0"/>
                          <a:ea typeface="Cambria" panose="02040503050406030204" pitchFamily="18" charset="0"/>
                        </a:rPr>
                        <a:t>Core programming language for data analysis</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804480"/>
                  </a:ext>
                </a:extLst>
              </a:tr>
              <a:tr h="474554">
                <a:tc>
                  <a:txBody>
                    <a:bodyPr/>
                    <a:lstStyle/>
                    <a:p>
                      <a:r>
                        <a:rPr lang="en-IN" sz="1500" b="0">
                          <a:latin typeface="Cambria" panose="02040503050406030204" pitchFamily="18" charset="0"/>
                          <a:ea typeface="Cambria" panose="02040503050406030204" pitchFamily="18" charset="0"/>
                        </a:rPr>
                        <a:t>Pandas</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latin typeface="Cambria" panose="02040503050406030204" pitchFamily="18" charset="0"/>
                          <a:ea typeface="Cambria" panose="02040503050406030204" pitchFamily="18" charset="0"/>
                        </a:rPr>
                        <a:t>Data cleaning, transformation, and aggregation</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1720826"/>
                  </a:ext>
                </a:extLst>
              </a:tr>
              <a:tr h="474554">
                <a:tc>
                  <a:txBody>
                    <a:bodyPr/>
                    <a:lstStyle/>
                    <a:p>
                      <a:r>
                        <a:rPr lang="en-IN" sz="1500" b="0">
                          <a:latin typeface="Cambria" panose="02040503050406030204" pitchFamily="18" charset="0"/>
                          <a:ea typeface="Cambria" panose="02040503050406030204" pitchFamily="18" charset="0"/>
                        </a:rPr>
                        <a:t>Matplotlib</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a:latin typeface="Cambria" panose="02040503050406030204" pitchFamily="18" charset="0"/>
                          <a:ea typeface="Cambria" panose="02040503050406030204" pitchFamily="18" charset="0"/>
                        </a:rPr>
                        <a:t>Basic visualizations (bar, line, pie charts)</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351578"/>
                  </a:ext>
                </a:extLst>
              </a:tr>
              <a:tr h="271174">
                <a:tc>
                  <a:txBody>
                    <a:bodyPr/>
                    <a:lstStyle/>
                    <a:p>
                      <a:r>
                        <a:rPr lang="en-IN" sz="1500" b="0">
                          <a:latin typeface="Cambria" panose="02040503050406030204" pitchFamily="18" charset="0"/>
                          <a:ea typeface="Cambria" panose="02040503050406030204" pitchFamily="18" charset="0"/>
                        </a:rPr>
                        <a:t>Seaborn</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a:latin typeface="Cambria" panose="02040503050406030204" pitchFamily="18" charset="0"/>
                          <a:ea typeface="Cambria" panose="02040503050406030204" pitchFamily="18" charset="0"/>
                        </a:rPr>
                        <a:t>Statistical visualizations and heatmaps</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2258109"/>
                  </a:ext>
                </a:extLst>
              </a:tr>
              <a:tr h="474554">
                <a:tc>
                  <a:txBody>
                    <a:bodyPr/>
                    <a:lstStyle/>
                    <a:p>
                      <a:r>
                        <a:rPr lang="en-IN" sz="1500" b="0">
                          <a:latin typeface="Cambria" panose="02040503050406030204" pitchFamily="18" charset="0"/>
                          <a:ea typeface="Cambria" panose="02040503050406030204" pitchFamily="18" charset="0"/>
                        </a:rPr>
                        <a:t>Plotly</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a:latin typeface="Cambria" panose="02040503050406030204" pitchFamily="18" charset="0"/>
                          <a:ea typeface="Cambria" panose="02040503050406030204" pitchFamily="18" charset="0"/>
                        </a:rPr>
                        <a:t>Interactive and geographical visualizations</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6058253"/>
                  </a:ext>
                </a:extLst>
              </a:tr>
              <a:tr h="271174">
                <a:tc>
                  <a:txBody>
                    <a:bodyPr/>
                    <a:lstStyle/>
                    <a:p>
                      <a:r>
                        <a:rPr lang="en-IN" sz="1500" b="0" dirty="0">
                          <a:latin typeface="Cambria" panose="02040503050406030204" pitchFamily="18" charset="0"/>
                          <a:ea typeface="Cambria" panose="02040503050406030204" pitchFamily="18" charset="0"/>
                        </a:rPr>
                        <a:t>Google </a:t>
                      </a:r>
                      <a:r>
                        <a:rPr lang="en-IN" sz="1500" b="0" dirty="0" err="1">
                          <a:latin typeface="Cambria" panose="02040503050406030204" pitchFamily="18" charset="0"/>
                          <a:ea typeface="Cambria" panose="02040503050406030204" pitchFamily="18" charset="0"/>
                        </a:rPr>
                        <a:t>colab</a:t>
                      </a:r>
                      <a:r>
                        <a:rPr lang="en-IN" sz="1500" b="0" dirty="0">
                          <a:latin typeface="Cambria" panose="02040503050406030204" pitchFamily="18" charset="0"/>
                          <a:ea typeface="Cambria" panose="02040503050406030204" pitchFamily="18" charset="0"/>
                        </a:rPr>
                        <a:t> Notebook</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a:latin typeface="Cambria" panose="02040503050406030204" pitchFamily="18" charset="0"/>
                          <a:ea typeface="Cambria" panose="02040503050406030204" pitchFamily="18" charset="0"/>
                        </a:rPr>
                        <a:t>Interactive coding, data exploration</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0767677"/>
                  </a:ext>
                </a:extLst>
              </a:tr>
              <a:tr h="271174">
                <a:tc>
                  <a:txBody>
                    <a:bodyPr/>
                    <a:lstStyle/>
                    <a:p>
                      <a:r>
                        <a:rPr lang="en-IN" sz="1500" b="0" dirty="0">
                          <a:latin typeface="Cambria" panose="02040503050406030204" pitchFamily="18" charset="0"/>
                          <a:ea typeface="Cambria" panose="02040503050406030204" pitchFamily="18" charset="0"/>
                        </a:rPr>
                        <a:t>CSV File</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latin typeface="Cambria" panose="02040503050406030204" pitchFamily="18" charset="0"/>
                          <a:ea typeface="Cambria" panose="02040503050406030204" pitchFamily="18" charset="0"/>
                        </a:rPr>
                        <a:t>Source of the population dataset</a:t>
                      </a:r>
                    </a:p>
                  </a:txBody>
                  <a:tcPr marL="67793" marR="67793" marT="33897" marB="338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331784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idx="4294967295"/>
          </p:nvPr>
        </p:nvSpPr>
        <p:spPr>
          <a:xfrm>
            <a:off x="5902325" y="3292475"/>
            <a:ext cx="3241675" cy="695325"/>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000" spc="-1" dirty="0">
                <a:solidFill>
                  <a:schemeClr val="dk1"/>
                </a:solidFill>
                <a:latin typeface="Cambria" panose="02040503050406030204" pitchFamily="18" charset="0"/>
                <a:ea typeface="Cambria" panose="02040503050406030204" pitchFamily="18" charset="0"/>
              </a:rPr>
              <a:t>Data Cleaning</a:t>
            </a:r>
            <a:endParaRPr lang="fr-FR" sz="4000" b="0" strike="noStrike" spc="-1" dirty="0">
              <a:solidFill>
                <a:schemeClr val="dk1"/>
              </a:solidFill>
              <a:latin typeface="Cambria" panose="02040503050406030204" pitchFamily="18" charset="0"/>
              <a:ea typeface="Cambria" panose="02040503050406030204" pitchFamily="18" charset="0"/>
            </a:endParaRPr>
          </a:p>
        </p:txBody>
      </p:sp>
      <p:sp>
        <p:nvSpPr>
          <p:cNvPr id="92" name="PlaceHolder 2"/>
          <p:cNvSpPr>
            <a:spLocks noGrp="1"/>
          </p:cNvSpPr>
          <p:nvPr>
            <p:ph type="title" idx="4294967295"/>
          </p:nvPr>
        </p:nvSpPr>
        <p:spPr>
          <a:xfrm>
            <a:off x="7440613" y="2501900"/>
            <a:ext cx="1703387" cy="962025"/>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4000" b="0" strike="noStrike" spc="-1" dirty="0">
                <a:solidFill>
                  <a:schemeClr val="dk1"/>
                </a:solidFill>
                <a:latin typeface="Cambria" panose="02040503050406030204" pitchFamily="18" charset="0"/>
                <a:ea typeface="Cambria" panose="02040503050406030204" pitchFamily="18" charset="0"/>
              </a:rPr>
              <a:t>01</a:t>
            </a:r>
            <a:endParaRPr lang="fr-FR" sz="4000" b="0" strike="noStrike" spc="-1" dirty="0">
              <a:solidFill>
                <a:schemeClr val="dk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C955A979-DCC9-ABE0-6A66-C35C9AF12D0E}"/>
              </a:ext>
            </a:extLst>
          </p:cNvPr>
          <p:cNvSpPr txBox="1"/>
          <p:nvPr/>
        </p:nvSpPr>
        <p:spPr>
          <a:xfrm>
            <a:off x="624468" y="401445"/>
            <a:ext cx="5374888"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Step 1- importing libraries and reading data</a:t>
            </a:r>
          </a:p>
        </p:txBody>
      </p:sp>
      <p:pic>
        <p:nvPicPr>
          <p:cNvPr id="4" name="Picture 3">
            <a:extLst>
              <a:ext uri="{FF2B5EF4-FFF2-40B4-BE49-F238E27FC236}">
                <a16:creationId xmlns:a16="http://schemas.microsoft.com/office/drawing/2014/main" id="{D44B72BE-B07B-523F-C6E9-02BDE9C6A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78" y="967666"/>
            <a:ext cx="3376732" cy="1025996"/>
          </a:xfrm>
          <a:prstGeom prst="rect">
            <a:avLst/>
          </a:prstGeom>
        </p:spPr>
      </p:pic>
      <p:pic>
        <p:nvPicPr>
          <p:cNvPr id="6" name="Picture 5">
            <a:extLst>
              <a:ext uri="{FF2B5EF4-FFF2-40B4-BE49-F238E27FC236}">
                <a16:creationId xmlns:a16="http://schemas.microsoft.com/office/drawing/2014/main" id="{0425CBE1-D233-AA13-180A-E7E1BD71D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503" y="1019412"/>
            <a:ext cx="4123705" cy="922503"/>
          </a:xfrm>
          <a:prstGeom prst="rect">
            <a:avLst/>
          </a:prstGeom>
        </p:spPr>
      </p:pic>
      <p:pic>
        <p:nvPicPr>
          <p:cNvPr id="10" name="Picture 9">
            <a:extLst>
              <a:ext uri="{FF2B5EF4-FFF2-40B4-BE49-F238E27FC236}">
                <a16:creationId xmlns:a16="http://schemas.microsoft.com/office/drawing/2014/main" id="{4777E842-73F5-3491-2CDE-D47FCD909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33" y="2602577"/>
            <a:ext cx="5751878" cy="1623963"/>
          </a:xfrm>
          <a:prstGeom prst="rect">
            <a:avLst/>
          </a:prstGeom>
        </p:spPr>
      </p:pic>
      <p:cxnSp>
        <p:nvCxnSpPr>
          <p:cNvPr id="11" name="Connector: Curved 10">
            <a:extLst>
              <a:ext uri="{FF2B5EF4-FFF2-40B4-BE49-F238E27FC236}">
                <a16:creationId xmlns:a16="http://schemas.microsoft.com/office/drawing/2014/main" id="{5BC50DD8-F7BF-07EF-FDCA-B5F517778CD5}"/>
              </a:ext>
            </a:extLst>
          </p:cNvPr>
          <p:cNvCxnSpPr>
            <a:cxnSpLocks/>
          </p:cNvCxnSpPr>
          <p:nvPr/>
        </p:nvCxnSpPr>
        <p:spPr>
          <a:xfrm rot="10800000" flipV="1">
            <a:off x="3419710" y="1951217"/>
            <a:ext cx="1977483" cy="651360"/>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2DBA8E-C4EA-D3FB-0CD8-1F9E933A61A2}"/>
              </a:ext>
            </a:extLst>
          </p:cNvPr>
          <p:cNvSpPr txBox="1"/>
          <p:nvPr/>
        </p:nvSpPr>
        <p:spPr>
          <a:xfrm>
            <a:off x="981308" y="200723"/>
            <a:ext cx="5374888"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Step 2- Checking Data Types</a:t>
            </a:r>
          </a:p>
        </p:txBody>
      </p:sp>
      <p:pic>
        <p:nvPicPr>
          <p:cNvPr id="6" name="Picture 5">
            <a:extLst>
              <a:ext uri="{FF2B5EF4-FFF2-40B4-BE49-F238E27FC236}">
                <a16:creationId xmlns:a16="http://schemas.microsoft.com/office/drawing/2014/main" id="{4E8D8B43-1F23-B99F-F51A-77A9D3C4F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17" y="817755"/>
            <a:ext cx="3055434" cy="3873192"/>
          </a:xfrm>
          <a:prstGeom prst="rect">
            <a:avLst/>
          </a:prstGeom>
        </p:spPr>
      </p:pic>
    </p:spTree>
    <p:extLst>
      <p:ext uri="{BB962C8B-B14F-4D97-AF65-F5344CB8AC3E}">
        <p14:creationId xmlns:p14="http://schemas.microsoft.com/office/powerpoint/2010/main" val="36732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A2CEF-3BBB-ADDF-A438-120908D4D3E7}"/>
              </a:ext>
            </a:extLst>
          </p:cNvPr>
          <p:cNvSpPr txBox="1"/>
          <p:nvPr/>
        </p:nvSpPr>
        <p:spPr>
          <a:xfrm>
            <a:off x="914401" y="208157"/>
            <a:ext cx="5374888"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Step 3- Finding null values and Duplicates</a:t>
            </a:r>
          </a:p>
        </p:txBody>
      </p:sp>
      <p:pic>
        <p:nvPicPr>
          <p:cNvPr id="4" name="Picture 3">
            <a:extLst>
              <a:ext uri="{FF2B5EF4-FFF2-40B4-BE49-F238E27FC236}">
                <a16:creationId xmlns:a16="http://schemas.microsoft.com/office/drawing/2014/main" id="{70CD42CD-957C-9147-625C-D0E309239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252" y="821471"/>
            <a:ext cx="2422384" cy="3686407"/>
          </a:xfrm>
          <a:prstGeom prst="rect">
            <a:avLst/>
          </a:prstGeom>
        </p:spPr>
      </p:pic>
      <p:pic>
        <p:nvPicPr>
          <p:cNvPr id="6" name="Picture 5">
            <a:extLst>
              <a:ext uri="{FF2B5EF4-FFF2-40B4-BE49-F238E27FC236}">
                <a16:creationId xmlns:a16="http://schemas.microsoft.com/office/drawing/2014/main" id="{3C22F1D1-5F63-CDFF-942E-A5A043057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986" y="821471"/>
            <a:ext cx="2239326" cy="3686407"/>
          </a:xfrm>
          <a:prstGeom prst="rect">
            <a:avLst/>
          </a:prstGeom>
        </p:spPr>
      </p:pic>
    </p:spTree>
    <p:extLst>
      <p:ext uri="{BB962C8B-B14F-4D97-AF65-F5344CB8AC3E}">
        <p14:creationId xmlns:p14="http://schemas.microsoft.com/office/powerpoint/2010/main" val="48890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AE066-3E64-5A02-9DB1-008BC5E9F23D}"/>
              </a:ext>
            </a:extLst>
          </p:cNvPr>
          <p:cNvSpPr txBox="1"/>
          <p:nvPr/>
        </p:nvSpPr>
        <p:spPr>
          <a:xfrm>
            <a:off x="914401" y="208157"/>
            <a:ext cx="5724292"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Step 3 – Changing Column name &amp; Info of Data   </a:t>
            </a:r>
          </a:p>
        </p:txBody>
      </p:sp>
      <p:pic>
        <p:nvPicPr>
          <p:cNvPr id="4" name="Picture 3">
            <a:extLst>
              <a:ext uri="{FF2B5EF4-FFF2-40B4-BE49-F238E27FC236}">
                <a16:creationId xmlns:a16="http://schemas.microsoft.com/office/drawing/2014/main" id="{159398D6-8F0E-AD47-BD12-2D863B93E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92" y="1394276"/>
            <a:ext cx="4371801" cy="2659208"/>
          </a:xfrm>
          <a:prstGeom prst="rect">
            <a:avLst/>
          </a:prstGeom>
        </p:spPr>
      </p:pic>
      <p:pic>
        <p:nvPicPr>
          <p:cNvPr id="6" name="Picture 5">
            <a:extLst>
              <a:ext uri="{FF2B5EF4-FFF2-40B4-BE49-F238E27FC236}">
                <a16:creationId xmlns:a16="http://schemas.microsoft.com/office/drawing/2014/main" id="{F744C241-F607-320E-AD93-3A3771C87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73" y="1394276"/>
            <a:ext cx="3427665" cy="2813272"/>
          </a:xfrm>
          <a:prstGeom prst="rect">
            <a:avLst/>
          </a:prstGeom>
        </p:spPr>
      </p:pic>
      <p:pic>
        <p:nvPicPr>
          <p:cNvPr id="8" name="Picture 7">
            <a:extLst>
              <a:ext uri="{FF2B5EF4-FFF2-40B4-BE49-F238E27FC236}">
                <a16:creationId xmlns:a16="http://schemas.microsoft.com/office/drawing/2014/main" id="{A9D60436-35C1-B7F5-327D-3D462349A0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1" y="735897"/>
            <a:ext cx="5070616" cy="400109"/>
          </a:xfrm>
          <a:prstGeom prst="rect">
            <a:avLst/>
          </a:prstGeom>
        </p:spPr>
      </p:pic>
    </p:spTree>
    <p:extLst>
      <p:ext uri="{BB962C8B-B14F-4D97-AF65-F5344CB8AC3E}">
        <p14:creationId xmlns:p14="http://schemas.microsoft.com/office/powerpoint/2010/main" val="206177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4638675" y="1568450"/>
            <a:ext cx="4505325" cy="139065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000" spc="-1" dirty="0">
                <a:latin typeface="Cambria" panose="02040503050406030204" pitchFamily="18" charset="0"/>
                <a:ea typeface="Cambria" panose="02040503050406030204" pitchFamily="18" charset="0"/>
              </a:rPr>
              <a:t>Data Visualization</a:t>
            </a:r>
            <a:endParaRPr lang="fr-FR" sz="4000" b="0" strike="noStrike" spc="-1" dirty="0">
              <a:latin typeface="Cambria" panose="02040503050406030204" pitchFamily="18" charset="0"/>
              <a:ea typeface="Cambria" panose="02040503050406030204" pitchFamily="18" charset="0"/>
            </a:endParaRPr>
          </a:p>
        </p:txBody>
      </p:sp>
      <p:sp>
        <p:nvSpPr>
          <p:cNvPr id="102" name="PlaceHolder 2"/>
          <p:cNvSpPr>
            <a:spLocks noGrp="1"/>
          </p:cNvSpPr>
          <p:nvPr>
            <p:ph type="title" idx="4294967295"/>
          </p:nvPr>
        </p:nvSpPr>
        <p:spPr>
          <a:xfrm>
            <a:off x="7439025" y="1422400"/>
            <a:ext cx="1704975" cy="962025"/>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4000" b="0" strike="noStrike" spc="-1" dirty="0">
                <a:solidFill>
                  <a:schemeClr val="dk1"/>
                </a:solidFill>
                <a:latin typeface="Cambria" panose="02040503050406030204" pitchFamily="18" charset="0"/>
                <a:ea typeface="Cambria" panose="02040503050406030204" pitchFamily="18" charset="0"/>
              </a:rPr>
              <a:t>02</a:t>
            </a:r>
            <a:endParaRPr lang="fr-FR" sz="4000" b="0" strike="noStrike" spc="-1" dirty="0">
              <a:solidFill>
                <a:schemeClr val="dk1"/>
              </a:solidFill>
              <a:latin typeface="Cambria" panose="02040503050406030204" pitchFamily="18" charset="0"/>
              <a:ea typeface="Cambria" panose="02040503050406030204" pitchFamily="18" charset="0"/>
            </a:endParaRPr>
          </a:p>
        </p:txBody>
      </p:sp>
      <p:pic>
        <p:nvPicPr>
          <p:cNvPr id="104" name="Google Shape;200;p32"/>
          <p:cNvPicPr/>
          <p:nvPr/>
        </p:nvPicPr>
        <p:blipFill>
          <a:blip r:embed="rId2"/>
          <a:srcRect t="16676" b="16676"/>
          <a:stretch/>
        </p:blipFill>
        <p:spPr>
          <a:xfrm>
            <a:off x="480960" y="894960"/>
            <a:ext cx="2979000" cy="2979000"/>
          </a:xfrm>
          <a:prstGeom prst="rect">
            <a:avLst/>
          </a:prstGeom>
          <a:ln w="19050">
            <a:solidFill>
              <a:srgbClr val="7857C9"/>
            </a:solidFill>
            <a:round/>
          </a:ln>
        </p:spPr>
      </p:pic>
      <p:sp>
        <p:nvSpPr>
          <p:cNvPr id="2" name="TextBox 1">
            <a:extLst>
              <a:ext uri="{FF2B5EF4-FFF2-40B4-BE49-F238E27FC236}">
                <a16:creationId xmlns:a16="http://schemas.microsoft.com/office/drawing/2014/main" id="{3D078DED-9703-F6BF-A2AB-D5117CEFDA79}"/>
              </a:ext>
            </a:extLst>
          </p:cNvPr>
          <p:cNvSpPr txBox="1"/>
          <p:nvPr/>
        </p:nvSpPr>
        <p:spPr>
          <a:xfrm>
            <a:off x="1174596" y="3947532"/>
            <a:ext cx="1858536" cy="400110"/>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Data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00DC1-A645-3094-A77F-DEEF43FB5402}"/>
              </a:ext>
            </a:extLst>
          </p:cNvPr>
          <p:cNvSpPr txBox="1"/>
          <p:nvPr/>
        </p:nvSpPr>
        <p:spPr>
          <a:xfrm>
            <a:off x="446047" y="211417"/>
            <a:ext cx="5456665"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1) Map of Population Density </a:t>
            </a:r>
          </a:p>
        </p:txBody>
      </p:sp>
      <p:pic>
        <p:nvPicPr>
          <p:cNvPr id="8" name="Picture 7">
            <a:extLst>
              <a:ext uri="{FF2B5EF4-FFF2-40B4-BE49-F238E27FC236}">
                <a16:creationId xmlns:a16="http://schemas.microsoft.com/office/drawing/2014/main" id="{5E5BBC00-68B1-6AE0-1FC6-B7DC7C28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7" y="657293"/>
            <a:ext cx="4845247" cy="1418654"/>
          </a:xfrm>
          <a:prstGeom prst="rect">
            <a:avLst/>
          </a:prstGeom>
        </p:spPr>
      </p:pic>
      <p:pic>
        <p:nvPicPr>
          <p:cNvPr id="10" name="Picture 9">
            <a:extLst>
              <a:ext uri="{FF2B5EF4-FFF2-40B4-BE49-F238E27FC236}">
                <a16:creationId xmlns:a16="http://schemas.microsoft.com/office/drawing/2014/main" id="{03BE58B7-AE49-85DB-E320-30406D9B3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156" y="2571750"/>
            <a:ext cx="5999356" cy="2248792"/>
          </a:xfrm>
          <a:prstGeom prst="rect">
            <a:avLst/>
          </a:prstGeom>
        </p:spPr>
      </p:pic>
      <p:sp>
        <p:nvSpPr>
          <p:cNvPr id="11" name="Arrow: Curved Left 10">
            <a:extLst>
              <a:ext uri="{FF2B5EF4-FFF2-40B4-BE49-F238E27FC236}">
                <a16:creationId xmlns:a16="http://schemas.microsoft.com/office/drawing/2014/main" id="{60410138-1581-F90E-DCEF-A39A8B3BEA0A}"/>
              </a:ext>
            </a:extLst>
          </p:cNvPr>
          <p:cNvSpPr/>
          <p:nvPr/>
        </p:nvSpPr>
        <p:spPr>
          <a:xfrm>
            <a:off x="5902712" y="1732156"/>
            <a:ext cx="341971" cy="735981"/>
          </a:xfrm>
          <a:prstGeom prst="curvedLeftArrow">
            <a:avLst/>
          </a:prstGeom>
          <a:solidFill>
            <a:schemeClr val="tx2"/>
          </a:solidFill>
          <a:ln>
            <a:solidFill>
              <a:schemeClr val="tx2">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559924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464</Words>
  <Application>Microsoft Office PowerPoint</Application>
  <PresentationFormat>On-screen Show (16:9)</PresentationFormat>
  <Paragraphs>49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Century Gothic</vt:lpstr>
      <vt:lpstr>OpenSymbol</vt:lpstr>
      <vt:lpstr>Times New Roman</vt:lpstr>
      <vt:lpstr>Vapor Trail</vt:lpstr>
      <vt:lpstr>World Population Analysis</vt:lpstr>
      <vt:lpstr>Problem Statement</vt:lpstr>
      <vt:lpstr>Technologies Used</vt:lpstr>
      <vt:lpstr>Data Cleaning</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shaik mohammed zaid</cp:lastModifiedBy>
  <cp:revision>1</cp:revision>
  <dcterms:modified xsi:type="dcterms:W3CDTF">2025-05-04T16:43:23Z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2025-04-30T05:57:19Z</dcterms:created>
  <dc:creator>Unknown Creator</dc:creator>
  <dc:description/>
  <dc:language>en-US</dc:language>
  <cp:lastModifiedBy>Unknown Creator</cp:lastModifiedBy>
  <dcterms:modified xsi:type="dcterms:W3CDTF">2025-04-30T05:57:19Z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