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3"/>
    <p:restoredTop sz="94694"/>
  </p:normalViewPr>
  <p:slideViewPr>
    <p:cSldViewPr snapToGrid="0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2910F-1F34-4CC0-8660-8B9A374AE2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B58F992-A991-46E0-980E-72FB9B378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collection of instructions that tells a computer what to do.</a:t>
          </a:r>
        </a:p>
      </dgm:t>
    </dgm:pt>
    <dgm:pt modelId="{4D20250C-B351-494C-A34B-9C9683441E2B}" type="parTrans" cxnId="{24FD882A-786E-4949-98EC-DD3932C2948C}">
      <dgm:prSet/>
      <dgm:spPr/>
      <dgm:t>
        <a:bodyPr/>
        <a:lstStyle/>
        <a:p>
          <a:endParaRPr lang="en-US"/>
        </a:p>
      </dgm:t>
    </dgm:pt>
    <dgm:pt modelId="{DF55AFF7-8308-4F8F-9A50-6385CDE15DA7}" type="sibTrans" cxnId="{24FD882A-786E-4949-98EC-DD3932C2948C}">
      <dgm:prSet/>
      <dgm:spPr/>
      <dgm:t>
        <a:bodyPr/>
        <a:lstStyle/>
        <a:p>
          <a:endParaRPr lang="en-US"/>
        </a:p>
      </dgm:t>
    </dgm:pt>
    <dgm:pt modelId="{C9F39BE2-347E-47AD-A5D3-3EF8DAAF4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is written in high or low level computer languages called programming languages.</a:t>
          </a:r>
        </a:p>
      </dgm:t>
    </dgm:pt>
    <dgm:pt modelId="{180FF4EC-24DF-488C-B56B-48A4A72084AB}" type="parTrans" cxnId="{DBFA76F8-FE17-4CA7-9A63-BE4E11370700}">
      <dgm:prSet/>
      <dgm:spPr/>
      <dgm:t>
        <a:bodyPr/>
        <a:lstStyle/>
        <a:p>
          <a:endParaRPr lang="en-US"/>
        </a:p>
      </dgm:t>
    </dgm:pt>
    <dgm:pt modelId="{2E32BA0F-8168-4418-BA5E-5BCB34AF894D}" type="sibTrans" cxnId="{DBFA76F8-FE17-4CA7-9A63-BE4E11370700}">
      <dgm:prSet/>
      <dgm:spPr/>
      <dgm:t>
        <a:bodyPr/>
        <a:lstStyle/>
        <a:p>
          <a:endParaRPr lang="en-US"/>
        </a:p>
      </dgm:t>
    </dgm:pt>
    <dgm:pt modelId="{989638CB-D3F8-4A72-B82A-923BFE59716B}" type="pres">
      <dgm:prSet presAssocID="{0FC2910F-1F34-4CC0-8660-8B9A374AE255}" presName="root" presStyleCnt="0">
        <dgm:presLayoutVars>
          <dgm:dir/>
          <dgm:resizeHandles val="exact"/>
        </dgm:presLayoutVars>
      </dgm:prSet>
      <dgm:spPr/>
    </dgm:pt>
    <dgm:pt modelId="{B5815F07-E3FF-4F64-8578-59093282CBCC}" type="pres">
      <dgm:prSet presAssocID="{5B58F992-A991-46E0-980E-72FB9B378C2A}" presName="compNode" presStyleCnt="0"/>
      <dgm:spPr/>
    </dgm:pt>
    <dgm:pt modelId="{1F0B0195-305F-4435-A13B-29DE4FD7A617}" type="pres">
      <dgm:prSet presAssocID="{5B58F992-A991-46E0-980E-72FB9B378C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7C8927-D8A6-449D-B9FD-3A7527B116C8}" type="pres">
      <dgm:prSet presAssocID="{5B58F992-A991-46E0-980E-72FB9B378C2A}" presName="spaceRect" presStyleCnt="0"/>
      <dgm:spPr/>
    </dgm:pt>
    <dgm:pt modelId="{598698C6-A00F-4B60-A3FF-254204DBA4E6}" type="pres">
      <dgm:prSet presAssocID="{5B58F992-A991-46E0-980E-72FB9B378C2A}" presName="textRect" presStyleLbl="revTx" presStyleIdx="0" presStyleCnt="2">
        <dgm:presLayoutVars>
          <dgm:chMax val="1"/>
          <dgm:chPref val="1"/>
        </dgm:presLayoutVars>
      </dgm:prSet>
      <dgm:spPr/>
    </dgm:pt>
    <dgm:pt modelId="{79D1ED1B-5D7D-4F40-9517-9853FA6B60C2}" type="pres">
      <dgm:prSet presAssocID="{DF55AFF7-8308-4F8F-9A50-6385CDE15DA7}" presName="sibTrans" presStyleCnt="0"/>
      <dgm:spPr/>
    </dgm:pt>
    <dgm:pt modelId="{28A36874-91D4-4E78-B42C-0D9870C40C90}" type="pres">
      <dgm:prSet presAssocID="{C9F39BE2-347E-47AD-A5D3-3EF8DAAF4978}" presName="compNode" presStyleCnt="0"/>
      <dgm:spPr/>
    </dgm:pt>
    <dgm:pt modelId="{F98ACFC7-1565-4A8E-8BDB-799651DC2359}" type="pres">
      <dgm:prSet presAssocID="{C9F39BE2-347E-47AD-A5D3-3EF8DAAF49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E8B69F7-58ED-453C-BA75-3E74993AA099}" type="pres">
      <dgm:prSet presAssocID="{C9F39BE2-347E-47AD-A5D3-3EF8DAAF4978}" presName="spaceRect" presStyleCnt="0"/>
      <dgm:spPr/>
    </dgm:pt>
    <dgm:pt modelId="{088C113F-2C7A-441A-BF88-3CB000640F30}" type="pres">
      <dgm:prSet presAssocID="{C9F39BE2-347E-47AD-A5D3-3EF8DAAF49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FD882A-786E-4949-98EC-DD3932C2948C}" srcId="{0FC2910F-1F34-4CC0-8660-8B9A374AE255}" destId="{5B58F992-A991-46E0-980E-72FB9B378C2A}" srcOrd="0" destOrd="0" parTransId="{4D20250C-B351-494C-A34B-9C9683441E2B}" sibTransId="{DF55AFF7-8308-4F8F-9A50-6385CDE15DA7}"/>
    <dgm:cxn modelId="{F570D640-ECB2-4627-A909-BCDBF03CE621}" type="presOf" srcId="{0FC2910F-1F34-4CC0-8660-8B9A374AE255}" destId="{989638CB-D3F8-4A72-B82A-923BFE59716B}" srcOrd="0" destOrd="0" presId="urn:microsoft.com/office/officeart/2018/2/layout/IconLabelList"/>
    <dgm:cxn modelId="{535EA94D-F855-4FD9-B141-52A09B3B7116}" type="presOf" srcId="{C9F39BE2-347E-47AD-A5D3-3EF8DAAF4978}" destId="{088C113F-2C7A-441A-BF88-3CB000640F30}" srcOrd="0" destOrd="0" presId="urn:microsoft.com/office/officeart/2018/2/layout/IconLabelList"/>
    <dgm:cxn modelId="{933D6F5B-63BA-483D-BEC0-22EC166CEDD2}" type="presOf" srcId="{5B58F992-A991-46E0-980E-72FB9B378C2A}" destId="{598698C6-A00F-4B60-A3FF-254204DBA4E6}" srcOrd="0" destOrd="0" presId="urn:microsoft.com/office/officeart/2018/2/layout/IconLabelList"/>
    <dgm:cxn modelId="{DBFA76F8-FE17-4CA7-9A63-BE4E11370700}" srcId="{0FC2910F-1F34-4CC0-8660-8B9A374AE255}" destId="{C9F39BE2-347E-47AD-A5D3-3EF8DAAF4978}" srcOrd="1" destOrd="0" parTransId="{180FF4EC-24DF-488C-B56B-48A4A72084AB}" sibTransId="{2E32BA0F-8168-4418-BA5E-5BCB34AF894D}"/>
    <dgm:cxn modelId="{0F82C2EC-D2AE-4C4B-9DAE-C82C2BECDC58}" type="presParOf" srcId="{989638CB-D3F8-4A72-B82A-923BFE59716B}" destId="{B5815F07-E3FF-4F64-8578-59093282CBCC}" srcOrd="0" destOrd="0" presId="urn:microsoft.com/office/officeart/2018/2/layout/IconLabelList"/>
    <dgm:cxn modelId="{AC36D831-0C19-46B4-A6E9-6B52C3943087}" type="presParOf" srcId="{B5815F07-E3FF-4F64-8578-59093282CBCC}" destId="{1F0B0195-305F-4435-A13B-29DE4FD7A617}" srcOrd="0" destOrd="0" presId="urn:microsoft.com/office/officeart/2018/2/layout/IconLabelList"/>
    <dgm:cxn modelId="{C78A1753-DDB5-42BE-9F3C-3A3C057992C2}" type="presParOf" srcId="{B5815F07-E3FF-4F64-8578-59093282CBCC}" destId="{9E7C8927-D8A6-449D-B9FD-3A7527B116C8}" srcOrd="1" destOrd="0" presId="urn:microsoft.com/office/officeart/2018/2/layout/IconLabelList"/>
    <dgm:cxn modelId="{A23A04BF-3DB4-4D3F-9BF8-D4E9122DCDFA}" type="presParOf" srcId="{B5815F07-E3FF-4F64-8578-59093282CBCC}" destId="{598698C6-A00F-4B60-A3FF-254204DBA4E6}" srcOrd="2" destOrd="0" presId="urn:microsoft.com/office/officeart/2018/2/layout/IconLabelList"/>
    <dgm:cxn modelId="{BB212FDE-147A-422D-8E95-981D31C59CE4}" type="presParOf" srcId="{989638CB-D3F8-4A72-B82A-923BFE59716B}" destId="{79D1ED1B-5D7D-4F40-9517-9853FA6B60C2}" srcOrd="1" destOrd="0" presId="urn:microsoft.com/office/officeart/2018/2/layout/IconLabelList"/>
    <dgm:cxn modelId="{DCE9FBB4-CE91-4171-8AD9-02180A051375}" type="presParOf" srcId="{989638CB-D3F8-4A72-B82A-923BFE59716B}" destId="{28A36874-91D4-4E78-B42C-0D9870C40C90}" srcOrd="2" destOrd="0" presId="urn:microsoft.com/office/officeart/2018/2/layout/IconLabelList"/>
    <dgm:cxn modelId="{C2892AE9-5DA0-4AEE-97D8-D775A592AA99}" type="presParOf" srcId="{28A36874-91D4-4E78-B42C-0D9870C40C90}" destId="{F98ACFC7-1565-4A8E-8BDB-799651DC2359}" srcOrd="0" destOrd="0" presId="urn:microsoft.com/office/officeart/2018/2/layout/IconLabelList"/>
    <dgm:cxn modelId="{C03662B1-5AE7-413B-82A8-491BC6FC8AE1}" type="presParOf" srcId="{28A36874-91D4-4E78-B42C-0D9870C40C90}" destId="{EE8B69F7-58ED-453C-BA75-3E74993AA099}" srcOrd="1" destOrd="0" presId="urn:microsoft.com/office/officeart/2018/2/layout/IconLabelList"/>
    <dgm:cxn modelId="{F1F88C35-5465-4BEE-BAB5-6D22B38F87AD}" type="presParOf" srcId="{28A36874-91D4-4E78-B42C-0D9870C40C90}" destId="{088C113F-2C7A-441A-BF88-3CB000640F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B0195-305F-4435-A13B-29DE4FD7A617}">
      <dsp:nvSpPr>
        <dsp:cNvPr id="0" name=""/>
        <dsp:cNvSpPr/>
      </dsp:nvSpPr>
      <dsp:spPr>
        <a:xfrm>
          <a:off x="1009209" y="796782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698C6-A00F-4B60-A3FF-254204DBA4E6}">
      <dsp:nvSpPr>
        <dsp:cNvPr id="0" name=""/>
        <dsp:cNvSpPr/>
      </dsp:nvSpPr>
      <dsp:spPr>
        <a:xfrm>
          <a:off x="16115" y="283576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collection of instructions that tells a computer what to do.</a:t>
          </a:r>
        </a:p>
      </dsp:txBody>
      <dsp:txXfrm>
        <a:off x="16115" y="2835761"/>
        <a:ext cx="3611250" cy="720000"/>
      </dsp:txXfrm>
    </dsp:sp>
    <dsp:sp modelId="{F98ACFC7-1565-4A8E-8BDB-799651DC2359}">
      <dsp:nvSpPr>
        <dsp:cNvPr id="0" name=""/>
        <dsp:cNvSpPr/>
      </dsp:nvSpPr>
      <dsp:spPr>
        <a:xfrm>
          <a:off x="5252428" y="796782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113F-2C7A-441A-BF88-3CB000640F30}">
      <dsp:nvSpPr>
        <dsp:cNvPr id="0" name=""/>
        <dsp:cNvSpPr/>
      </dsp:nvSpPr>
      <dsp:spPr>
        <a:xfrm>
          <a:off x="4259334" y="283576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Software is written in high or low level computer languages called programming languages.</a:t>
          </a:r>
        </a:p>
      </dsp:txBody>
      <dsp:txXfrm>
        <a:off x="4259334" y="2835761"/>
        <a:ext cx="361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1F7B-1100-974B-B5B9-590963718EC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707E-339A-5141-AF70-9AC3BFE0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812A981-2F21-4CE7-F17B-1BBE538E9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668BD-117D-7C79-3AE7-2636A6C2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COMPUTER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EF37A-F66A-B7DD-A665-D7D0F09D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Computer Fundamentals Lab 2</a:t>
            </a:r>
          </a:p>
        </p:txBody>
      </p:sp>
    </p:spTree>
    <p:extLst>
      <p:ext uri="{BB962C8B-B14F-4D97-AF65-F5344CB8AC3E}">
        <p14:creationId xmlns:p14="http://schemas.microsoft.com/office/powerpoint/2010/main" val="4667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6AD7-6383-C5C4-BA98-AC1368B6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/>
              <a:t>NT based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7AB84-232B-AE9A-9B87-E59B1437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6" y="1524000"/>
            <a:ext cx="4011235" cy="30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07C7168-765A-9B85-6119-AF63F821E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68" y="3244522"/>
            <a:ext cx="497433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7BAB-56F3-B5DE-43E4-C39AB038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based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85AEFF-FA34-89E2-EF11-99D13D1D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" y="1313793"/>
            <a:ext cx="473420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EF493EB-0A05-0DF2-3ACF-0385ABCF1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44" y="3337971"/>
            <a:ext cx="5587921" cy="31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0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AB8E8-D651-93A5-762F-51EFF777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What is Software?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FF5A4E-BF61-A1DA-3BE3-664B9EEA1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9347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76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F6CF1A5-FC67-75BE-E565-2D9B543A5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3" r="14846" b="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7BE77-7C88-5E43-D117-C3F50538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/>
              <a:t>Programming languages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3971C8-46A4-F740-6B8D-9A64A092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en-US" sz="1700"/>
              <a:t>A formal language comprising a set of strings that produces various kinds of machine code output.</a:t>
            </a:r>
          </a:p>
          <a:p>
            <a:r>
              <a:rPr lang="en-US" sz="1700"/>
              <a:t>They are computer languages used to implement algorithms and develops software.</a:t>
            </a:r>
          </a:p>
          <a:p>
            <a:r>
              <a:rPr lang="en-US" sz="1700"/>
              <a:t>Common types include C, assembly, Python etc.</a:t>
            </a:r>
          </a:p>
        </p:txBody>
      </p:sp>
    </p:spTree>
    <p:extLst>
      <p:ext uri="{BB962C8B-B14F-4D97-AF65-F5344CB8AC3E}">
        <p14:creationId xmlns:p14="http://schemas.microsoft.com/office/powerpoint/2010/main" val="41835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3EBA2-3F48-D0D8-912C-63BB9D17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6" y="552906"/>
            <a:ext cx="3874452" cy="1674904"/>
          </a:xfrm>
        </p:spPr>
        <p:txBody>
          <a:bodyPr anchor="ctr">
            <a:normAutofit/>
          </a:bodyPr>
          <a:lstStyle/>
          <a:p>
            <a:r>
              <a:rPr lang="en-US" sz="3500"/>
              <a:t>Types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E6C2-B10C-E0E8-E8D8-E77BD730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181" y="552906"/>
            <a:ext cx="3869869" cy="1674905"/>
          </a:xfrm>
        </p:spPr>
        <p:txBody>
          <a:bodyPr anchor="ctr">
            <a:normAutofit/>
          </a:bodyPr>
          <a:lstStyle/>
          <a:p>
            <a:r>
              <a:rPr lang="en-US" sz="1700"/>
              <a:t>Application Software</a:t>
            </a:r>
          </a:p>
          <a:p>
            <a:r>
              <a:rPr lang="en-US" sz="1700"/>
              <a:t>System Software</a:t>
            </a:r>
          </a:p>
          <a:p>
            <a:r>
              <a:rPr lang="en-US" sz="1700"/>
              <a:t>Malicious Software</a:t>
            </a:r>
          </a:p>
          <a:p>
            <a:r>
              <a:rPr lang="en-US" sz="1700"/>
              <a:t>Firmware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606D94B-4EF8-4D8C-82CD-2EBE229A9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0015" y="2405149"/>
            <a:ext cx="3899395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D7FE-6DAB-858F-E96D-7ECC59C7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E9E7AE-ADF0-C1F3-0022-A0DFF1F46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9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7A4A-88C4-F2A2-7774-53D4D96B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865EF-F8A2-6DA0-DA0B-E3BC005A5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94434"/>
            <a:ext cx="7886700" cy="361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0378-3B4B-B694-AA4D-CFD9E22E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Software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274B43-E359-0849-3F39-2ABAA23F4C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9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90A3-F0C6-13FA-8E31-4855E994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641735-2AE7-1894-0295-B75D22B376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4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56A0-732B-7A49-E05F-76F63D7C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pic>
        <p:nvPicPr>
          <p:cNvPr id="5122" name="Picture 2" descr="Operating system - Wikipedia">
            <a:extLst>
              <a:ext uri="{FF2B5EF4-FFF2-40B4-BE49-F238E27FC236}">
                <a16:creationId xmlns:a16="http://schemas.microsoft.com/office/drawing/2014/main" id="{6156BAC0-BF40-4C22-88D6-BB0256A65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8" y="2065282"/>
            <a:ext cx="2516551" cy="37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536F408-BCA8-EBDE-B7DA-3B42ACCF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39" y="2491254"/>
            <a:ext cx="4772418" cy="27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4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101</Words>
  <Application>Microsoft Macintosh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COMPUTER SOFTWARE</vt:lpstr>
      <vt:lpstr>What is Software?</vt:lpstr>
      <vt:lpstr>Programming languages</vt:lpstr>
      <vt:lpstr>Types of Software</vt:lpstr>
      <vt:lpstr>Application Software</vt:lpstr>
      <vt:lpstr>System Software</vt:lpstr>
      <vt:lpstr>Malicious Software</vt:lpstr>
      <vt:lpstr>Firmware</vt:lpstr>
      <vt:lpstr>Operating Systems</vt:lpstr>
      <vt:lpstr>Windows NT based</vt:lpstr>
      <vt:lpstr>Unix 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Abdullah Hamid</dc:creator>
  <cp:lastModifiedBy>Abdullah Hamid</cp:lastModifiedBy>
  <cp:revision>3</cp:revision>
  <dcterms:created xsi:type="dcterms:W3CDTF">2022-10-30T16:17:16Z</dcterms:created>
  <dcterms:modified xsi:type="dcterms:W3CDTF">2022-11-02T05:55:54Z</dcterms:modified>
</cp:coreProperties>
</file>