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/>
    <p:restoredTop sz="94609"/>
  </p:normalViewPr>
  <p:slideViewPr>
    <p:cSldViewPr snapToGrid="0">
      <p:cViewPr varScale="1">
        <p:scale>
          <a:sx n="151" d="100"/>
          <a:sy n="151" d="100"/>
        </p:scale>
        <p:origin x="2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17417-3B01-3649-BEFD-FAEFD438ECB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D1F8B-0DF3-014F-B1D2-FD3FDD7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networks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D1F8B-0DF3-014F-B1D2-FD3FDD7F0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each 8 bits is like defined into your device, subnetwork, subnetwork and network just like you home address have street, house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D1F8B-0DF3-014F-B1D2-FD3FDD7F02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6CB1-101D-284B-9E01-6E3060D19839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D522-8FF4-0C42-8910-5AFAD93E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BF38D-BC1B-4294-E648-5BB2B40B0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625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B4B60-F4BE-352F-044C-1387838F4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812712"/>
            <a:ext cx="5022342" cy="422423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CF Lab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6B69-8ADF-783A-E2CC-A6DF1B1C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5399833"/>
            <a:ext cx="3943343" cy="645456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Introduction to Internet Basics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867" y="5207570"/>
            <a:ext cx="385812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4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507517A9-C279-0147-342A-060F74A8B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E5136-1503-C22D-B1C1-060A460C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Internet?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026C-689C-F8B1-A4E1-EC27071B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The internet is a global system of interconnected computer networks that uses internet protocols to communicate between networks and devices</a:t>
            </a:r>
          </a:p>
        </p:txBody>
      </p:sp>
    </p:spTree>
    <p:extLst>
      <p:ext uri="{BB962C8B-B14F-4D97-AF65-F5344CB8AC3E}">
        <p14:creationId xmlns:p14="http://schemas.microsoft.com/office/powerpoint/2010/main" val="2852655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61C9-BA17-CF46-0EE6-A09D93A0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79" y="2590698"/>
            <a:ext cx="2750280" cy="1676603"/>
          </a:xfrm>
        </p:spPr>
        <p:txBody>
          <a:bodyPr>
            <a:normAutofit/>
          </a:bodyPr>
          <a:lstStyle/>
          <a:p>
            <a:r>
              <a:rPr lang="en-US" sz="3100"/>
              <a:t>How does it Works?</a:t>
            </a:r>
            <a:endParaRPr lang="en-US" sz="31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2"/>
            <a:ext cx="5666994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D9E4E-8001-FAAD-CE15-1DCD3DAD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58" y="1168400"/>
            <a:ext cx="5369889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5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BDA6-7DC4-A530-29FA-1E0334A6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IP (internet Protocol)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112995-B9E0-4443-83D7-27EE641B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/>
              <a:t>To make communication possible IP was made</a:t>
            </a:r>
          </a:p>
          <a:p>
            <a:r>
              <a:rPr lang="en-US" sz="1700"/>
              <a:t>IP is a protocol; they are a set of rules that all parties must accept to communicate on the internet</a:t>
            </a:r>
          </a:p>
          <a:p>
            <a:r>
              <a:rPr lang="en-US" sz="1700"/>
              <a:t>IP defines the how data will travel and how it will be treated on the internet</a:t>
            </a:r>
          </a:p>
          <a:p>
            <a:r>
              <a:rPr lang="en-US" sz="1700"/>
              <a:t>Further will IP every device on the internet must have an </a:t>
            </a:r>
            <a:r>
              <a:rPr lang="en-US" sz="1700" b="1"/>
              <a:t>IP address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18" name="Picture 4" descr="Illuminated server room panel">
            <a:extLst>
              <a:ext uri="{FF2B5EF4-FFF2-40B4-BE49-F238E27FC236}">
                <a16:creationId xmlns:a16="http://schemas.microsoft.com/office/drawing/2014/main" id="{373C42D5-A0FB-3E16-593C-6EC2BBDD7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5" r="36446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46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Straight Connector 208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F62166-46F1-169E-6AD0-88E1BB02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IP Addresses</a:t>
            </a:r>
          </a:p>
        </p:txBody>
      </p:sp>
      <p:pic>
        <p:nvPicPr>
          <p:cNvPr id="2052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0AD6D3D-965B-68DB-D9F2-3D4566DA7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519" y="867912"/>
            <a:ext cx="8132299" cy="27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1" name="Oval 2090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DAD8-19D0-7533-402D-D9B55E6D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Every devices on the internet have a unique address called IP address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Its just like your mailing address but in the form of a bunch of numbers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IPv4 supports 32bit addresses which totals to 2 billion devices support, but now we also have IPv6 which supports 128bit addresses that totals to 340 decillion devices</a:t>
            </a:r>
          </a:p>
        </p:txBody>
      </p:sp>
    </p:spTree>
    <p:extLst>
      <p:ext uri="{BB962C8B-B14F-4D97-AF65-F5344CB8AC3E}">
        <p14:creationId xmlns:p14="http://schemas.microsoft.com/office/powerpoint/2010/main" val="28020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925BD-B46C-BA8E-7B32-358FD639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9039-7242-04FB-4E73-BEF86C4B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597389"/>
            <a:ext cx="7000875" cy="14984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As IP addresses grew and it was hard to keep track of each address so Domain Name System was developed each unique IP address is given a proper name so that it could be easily found on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99AA-C270-7915-2C89-50482D10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72972"/>
            <a:ext cx="7886700" cy="14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8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Freeform: Shape 309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95055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A9D2C-E043-5EEA-9845-872C0F46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67" y="1030286"/>
            <a:ext cx="3115220" cy="2174091"/>
          </a:xfrm>
        </p:spPr>
        <p:txBody>
          <a:bodyPr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URL?</a:t>
            </a:r>
          </a:p>
        </p:txBody>
      </p:sp>
      <p:grpSp>
        <p:nvGrpSpPr>
          <p:cNvPr id="3100" name="Group 309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0060" y="640080"/>
            <a:ext cx="846286" cy="847206"/>
            <a:chOff x="5307830" y="325570"/>
            <a:chExt cx="1128382" cy="847206"/>
          </a:xfrm>
        </p:grpSpPr>
        <p:sp>
          <p:nvSpPr>
            <p:cNvPr id="310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667A-8EA8-C72F-CDB3-3E979CEE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428999"/>
            <a:ext cx="3056291" cy="2741213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domain is the name given to an IP address, the proper address like </a:t>
            </a:r>
            <a:r>
              <a:rPr lang="en-US" sz="1700" dirty="0">
                <a:solidFill>
                  <a:schemeClr val="bg1"/>
                </a:solidFill>
                <a:hlinkClick r:id="rId2"/>
              </a:rPr>
              <a:t>www.google.com</a:t>
            </a:r>
            <a:r>
              <a:rPr lang="en-US" sz="1700" dirty="0">
                <a:solidFill>
                  <a:schemeClr val="bg1"/>
                </a:solidFill>
              </a:rPr>
              <a:t> is called an URL</a:t>
            </a:r>
          </a:p>
          <a:p>
            <a:r>
              <a:rPr lang="en-US" sz="1700" dirty="0">
                <a:solidFill>
                  <a:schemeClr val="bg1"/>
                </a:solidFill>
              </a:rPr>
              <a:t>HTTP or HTTPS are two protocols with which your computer communicates with a server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A82D33-99A6-64C4-2B72-CACC4125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2892" y="2292224"/>
            <a:ext cx="3788490" cy="227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74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4EF5C-CD9C-E1D1-5600-8945E711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chemeClr val="bg1"/>
                </a:solidFill>
              </a:rPr>
              <a:t>MAC Addresses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6B67-4343-7CCD-06A2-466A98DD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As IP address are not permanent, they can be changed by changing locations, servers, routers etc</a:t>
            </a:r>
          </a:p>
          <a:p>
            <a:r>
              <a:rPr lang="en-US" sz="1700">
                <a:solidFill>
                  <a:schemeClr val="bg1"/>
                </a:solidFill>
              </a:rPr>
              <a:t>To solve this issue MAC address were introduced</a:t>
            </a:r>
          </a:p>
          <a:p>
            <a:r>
              <a:rPr lang="en-US" sz="1700">
                <a:solidFill>
                  <a:schemeClr val="bg1"/>
                </a:solidFill>
              </a:rPr>
              <a:t>Mac addresses are unique 48bit address that each electronic device that connect to the internet has</a:t>
            </a:r>
          </a:p>
          <a:p>
            <a:r>
              <a:rPr lang="en-US" sz="1700">
                <a:solidFill>
                  <a:schemeClr val="bg1"/>
                </a:solidFill>
              </a:rPr>
              <a:t>With this address they can be easily distinguishable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2668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410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6BB72-F904-4213-DAF3-EBE3003F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FBED-A3FE-FF66-CAA0-11411C28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286000"/>
            <a:ext cx="2538000" cy="384480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>
                    <a:alpha val="60000"/>
                  </a:schemeClr>
                </a:solidFill>
              </a:rPr>
              <a:t>Web browsers are applications software for accessing websites</a:t>
            </a:r>
          </a:p>
          <a:p>
            <a:r>
              <a:rPr lang="en-US" sz="1600">
                <a:solidFill>
                  <a:schemeClr val="bg1">
                    <a:alpha val="60000"/>
                  </a:schemeClr>
                </a:solidFill>
              </a:rPr>
              <a:t>They handles all the web rendering and helps run web apps code.</a:t>
            </a:r>
          </a:p>
          <a:p>
            <a:r>
              <a:rPr lang="en-US" sz="1600">
                <a:solidFill>
                  <a:schemeClr val="bg1">
                    <a:alpha val="60000"/>
                  </a:schemeClr>
                </a:solidFill>
              </a:rPr>
              <a:t>Also manages protocols and protects users from malicious sites and software</a:t>
            </a:r>
          </a:p>
          <a:p>
            <a:r>
              <a:rPr lang="en-US" sz="1600">
                <a:solidFill>
                  <a:schemeClr val="bg1">
                    <a:alpha val="60000"/>
                  </a:schemeClr>
                </a:solidFill>
              </a:rPr>
              <a:t>They have an address bars where you enter URLs to visit the webpages you wan. </a:t>
            </a:r>
          </a:p>
        </p:txBody>
      </p:sp>
      <p:pic>
        <p:nvPicPr>
          <p:cNvPr id="4098" name="Picture 2" descr="Google's Chrome New Design — what's good, what's bad, and what's still  missing | by Piotr Podgorski | UX Collective">
            <a:extLst>
              <a:ext uri="{FF2B5EF4-FFF2-40B4-BE49-F238E27FC236}">
                <a16:creationId xmlns:a16="http://schemas.microsoft.com/office/drawing/2014/main" id="{398A1543-F545-00F8-E8EB-41A048C0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5576" y="2154532"/>
            <a:ext cx="4933845" cy="272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3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374</Words>
  <Application>Microsoft Macintosh PowerPoint</Application>
  <PresentationFormat>On-screen Show (4:3)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CF Lab 6</vt:lpstr>
      <vt:lpstr>What is Internet?</vt:lpstr>
      <vt:lpstr>How does it Works?</vt:lpstr>
      <vt:lpstr>IP (internet Protocol)</vt:lpstr>
      <vt:lpstr>IP Addresses</vt:lpstr>
      <vt:lpstr>DNS?</vt:lpstr>
      <vt:lpstr>URL?</vt:lpstr>
      <vt:lpstr>MAC Addresses</vt:lpstr>
      <vt:lpstr>Web Browsers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 Lab 6</dc:title>
  <dc:creator>Abdullah Hamid</dc:creator>
  <cp:lastModifiedBy>Abdullah Hamid</cp:lastModifiedBy>
  <cp:revision>2</cp:revision>
  <dcterms:created xsi:type="dcterms:W3CDTF">2022-12-04T12:49:24Z</dcterms:created>
  <dcterms:modified xsi:type="dcterms:W3CDTF">2022-12-05T14:20:52Z</dcterms:modified>
</cp:coreProperties>
</file>