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0" r:id="rId4"/>
    <p:sldId id="259" r:id="rId5"/>
    <p:sldId id="261" r:id="rId6"/>
    <p:sldId id="262" r:id="rId7"/>
    <p:sldId id="263" r:id="rId8"/>
  </p:sldIdLst>
  <p:sldSz cx="6858000" cy="5143500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3783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9" autoAdjust="0"/>
    <p:restoredTop sz="94660"/>
  </p:normalViewPr>
  <p:slideViewPr>
    <p:cSldViewPr>
      <p:cViewPr varScale="1">
        <p:scale>
          <a:sx n="82" d="100"/>
          <a:sy n="82" d="100"/>
        </p:scale>
        <p:origin x="764" y="24"/>
      </p:cViewPr>
      <p:guideLst>
        <p:guide orient="horz" pos="16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684C47-BFA9-446E-84EB-3B0076746E56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E4B54-FD9F-4768-A8F3-1AEA11E01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7880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597820"/>
            <a:ext cx="58293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2914650"/>
            <a:ext cx="48006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004B-BB0D-44AE-9922-D3E053668E39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6836-E348-478D-91AF-472287C37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19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200"/>
            </a:lvl1pPr>
            <a:lvl2pPr>
              <a:defRPr sz="26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D004B-BB0D-44AE-9922-D3E053668E39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06836-E348-478D-91AF-472287C37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21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205979"/>
            <a:ext cx="61722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1200151"/>
            <a:ext cx="61722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CD004B-BB0D-44AE-9922-D3E053668E39}" type="datetimeFigureOut">
              <a:rPr lang="en-US" smtClean="0"/>
              <a:t>3/31/2020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4767263"/>
            <a:ext cx="21717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4767263"/>
            <a:ext cx="1600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06836-E348-478D-91AF-472287C377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93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youtube.com/c/DigitalLogicProgramming_LaMeres" TargetMode="Externa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705350"/>
            <a:ext cx="6858000" cy="438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4739640"/>
            <a:ext cx="2590800" cy="331469"/>
          </a:xfrm>
        </p:spPr>
        <p:txBody>
          <a:bodyPr>
            <a:normAutofit lnSpcReduction="10000"/>
          </a:bodyPr>
          <a:lstStyle/>
          <a:p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Brock J. </a:t>
            </a:r>
            <a:r>
              <a:rPr lang="en-US" sz="14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LaMeres</a:t>
            </a:r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Ph.D.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" y="971550"/>
            <a:ext cx="6629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1: Introduction to Embedded Systems</a:t>
            </a:r>
          </a:p>
          <a:p>
            <a:pPr algn="ctr"/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819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807719"/>
          </a:xfrm>
        </p:spPr>
        <p:txBody>
          <a:bodyPr anchor="ctr">
            <a:normAutofit/>
          </a:bodyPr>
          <a:lstStyle/>
          <a:p>
            <a:r>
              <a:rPr lang="en-US" sz="22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Embedded Systems Design</a:t>
            </a:r>
            <a:endParaRPr lang="en-US" sz="2400" cap="sm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04799" y="1353177"/>
            <a:ext cx="6248400" cy="331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sz="16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	What is an Embedded System?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284E58-F602-4586-9457-1E2FE637DAC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7" r="43030" b="39259"/>
          <a:stretch/>
        </p:blipFill>
        <p:spPr>
          <a:xfrm>
            <a:off x="4267200" y="2888491"/>
            <a:ext cx="1219200" cy="1612490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5631711E-CB94-4750-AFE1-645DC915C8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30317"/>
            <a:ext cx="1937664" cy="2710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299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4857750"/>
            <a:ext cx="25908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 What is an Embedded System?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General-Purpose Computers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1: Introduction to Embedded Systems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228600" y="892997"/>
            <a:ext cx="6400800" cy="3964752"/>
          </a:xfrm>
          <a:prstGeom prst="rect">
            <a:avLst/>
          </a:prstGeom>
        </p:spPr>
        <p:txBody>
          <a:bodyPr vert="horz" lIns="91440" tIns="45720" rIns="91440" bIns="45720" numCol="2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Able to run a variety of software.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 relatively high-performance hardware components (fast processors, data &amp; program storage).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Require an operating system (OS).</a:t>
            </a: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5562600" y="4167208"/>
            <a:ext cx="322580" cy="4076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972310" y="4515865"/>
            <a:ext cx="3200400" cy="3595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4814F2AF-DFF0-40F2-A7C9-C5369ED2FF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143001"/>
            <a:ext cx="30480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760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4857750"/>
            <a:ext cx="25908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 What is an Embedded System?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General-Purpose Computers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1: Introduction to Embedded Systems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228600" y="892997"/>
            <a:ext cx="6324600" cy="4021102"/>
          </a:xfrm>
          <a:prstGeom prst="rect">
            <a:avLst/>
          </a:prstGeom>
        </p:spPr>
        <p:txBody>
          <a:bodyPr vert="horz" lIns="91440" tIns="45720" rIns="91440" bIns="45720" numCol="2" spcCol="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Designed for heavy user interaction.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05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Uses a variety of peripherals (displays, keyboards, mice, internet connections, wireless communication capability).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Expensive ($100s - $1000s).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 a group of integrated circuits or chips (ICs).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implements the central processing unit (CPU).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Several implement data memory and program storage.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Possesses a </a:t>
            </a:r>
            <a:r>
              <a:rPr lang="en-US" sz="16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distributed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architecture (full functionality of the computer is spread across multiple IC chips).</a:t>
            </a:r>
          </a:p>
        </p:txBody>
      </p:sp>
      <p:sp>
        <p:nvSpPr>
          <p:cNvPr id="15" name="Subtitle 2"/>
          <p:cNvSpPr txBox="1">
            <a:spLocks/>
          </p:cNvSpPr>
          <p:nvPr/>
        </p:nvSpPr>
        <p:spPr>
          <a:xfrm>
            <a:off x="5562600" y="4167208"/>
            <a:ext cx="322580" cy="40766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0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1972310" y="4515865"/>
            <a:ext cx="3200400" cy="35953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DC3E91-404D-4F0B-8BC3-EC73609F7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3472" y="1993512"/>
            <a:ext cx="3048264" cy="2664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1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4857750"/>
            <a:ext cx="25908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 What is an Embedded System?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Embedded Computers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1: Introduction to Embedded Systems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895155"/>
            <a:ext cx="2933700" cy="375545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Resources can be implemented on a single IC.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Include a variety of peripherals (timers, analog-to-digital converters, digital-to-analog converters, serial interfaces).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Small size makes them very versatile.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EFEDA2-FDDC-426D-9DE8-6967BEF22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304" y="851495"/>
            <a:ext cx="3694496" cy="276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0975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4857750"/>
            <a:ext cx="25908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 What is an Embedded System?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Embedded Computers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1: Introduction to Embedded Systems</a:t>
            </a: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90500" y="895155"/>
            <a:ext cx="3009900" cy="3755458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Contains firmware (only the </a:t>
            </a:r>
            <a:r>
              <a:rPr lang="en-US" sz="1600" i="1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needed</a:t>
            </a: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software which is not intended to be changed frequently).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contain Real Time Operating Systems (RTOS) which are used as a task scheduler.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cost (10s of cents to a few dollars).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8DF9A8-AC66-46A9-BDC2-81DB6598B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7652" y="851495"/>
            <a:ext cx="3694496" cy="276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67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857750"/>
            <a:ext cx="6858000" cy="2857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0" y="4857750"/>
            <a:ext cx="2590800" cy="285751"/>
          </a:xfrm>
        </p:spPr>
        <p:txBody>
          <a:bodyPr>
            <a:noAutofit/>
          </a:bodyPr>
          <a:lstStyle/>
          <a:p>
            <a:r>
              <a:rPr lang="en-US" sz="10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 What is an Embedded System?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492887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Embedded Computers</a:t>
            </a:r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47303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461605"/>
          </a:xfrm>
        </p:spPr>
        <p:txBody>
          <a:bodyPr anchor="ctr">
            <a:noAutofit/>
          </a:bodyPr>
          <a:lstStyle/>
          <a:p>
            <a:pPr algn="l"/>
            <a:r>
              <a:rPr lang="en-US" sz="16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Ch. 1: Introduction to Embedded Systems</a:t>
            </a:r>
          </a:p>
        </p:txBody>
      </p:sp>
      <p:sp>
        <p:nvSpPr>
          <p:cNvPr id="16" name="Subtitle 2"/>
          <p:cNvSpPr txBox="1">
            <a:spLocks/>
          </p:cNvSpPr>
          <p:nvPr/>
        </p:nvSpPr>
        <p:spPr>
          <a:xfrm>
            <a:off x="972820" y="3931246"/>
            <a:ext cx="3200400" cy="3607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 Courtesy of </a:t>
            </a:r>
          </a:p>
          <a:p>
            <a:pPr algn="r"/>
            <a:r>
              <a:rPr lang="en-US" sz="6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Connection of Canada</a:t>
            </a:r>
            <a:endParaRPr lang="en-US" sz="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9FA9562-1F19-4EBF-A18A-FC6BC2F844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280" y="862111"/>
            <a:ext cx="3953320" cy="3883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51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4705350"/>
            <a:ext cx="6858000" cy="438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91000" y="4739640"/>
            <a:ext cx="2590800" cy="331469"/>
          </a:xfrm>
        </p:spPr>
        <p:txBody>
          <a:bodyPr>
            <a:normAutofit lnSpcReduction="10000"/>
          </a:bodyPr>
          <a:lstStyle/>
          <a:p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Brock J. </a:t>
            </a:r>
            <a:r>
              <a:rPr lang="en-US" sz="14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LaMeres</a:t>
            </a:r>
            <a:r>
              <a:rPr lang="en-US" sz="1600" b="1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Ph.D.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200" y="971550"/>
            <a:ext cx="66294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1: Introduction to Embedded Systems</a:t>
            </a:r>
          </a:p>
          <a:p>
            <a:pPr algn="ctr"/>
            <a:endParaRPr lang="en-US" sz="2200" b="1" cap="small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"/>
            <a:ext cx="6858000" cy="81915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1431"/>
            <a:ext cx="6858000" cy="807719"/>
          </a:xfrm>
        </p:spPr>
        <p:txBody>
          <a:bodyPr anchor="ctr">
            <a:normAutofit/>
          </a:bodyPr>
          <a:lstStyle/>
          <a:p>
            <a:r>
              <a:rPr lang="en-US" sz="2200" cap="small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Embedded Systems Design</a:t>
            </a:r>
            <a:endParaRPr lang="en-US" sz="2400" cap="small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304799" y="1353177"/>
            <a:ext cx="6248400" cy="3314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/>
            <a:r>
              <a:rPr lang="en-US" sz="1600" b="1" cap="small" dirty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1.1	What is an Embedded System?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284E58-F602-4586-9457-1E2FE637DAC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77" r="43030" b="39259"/>
          <a:stretch/>
        </p:blipFill>
        <p:spPr>
          <a:xfrm>
            <a:off x="4267200" y="2888491"/>
            <a:ext cx="1219200" cy="1612490"/>
          </a:xfrm>
          <a:prstGeom prst="rect">
            <a:avLst/>
          </a:prstGeom>
        </p:spPr>
      </p:pic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5631711E-CB94-4750-AFE1-645DC915C8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730317"/>
            <a:ext cx="1937664" cy="2710855"/>
          </a:xfrm>
          <a:prstGeom prst="rect">
            <a:avLst/>
          </a:prstGeom>
        </p:spPr>
      </p:pic>
      <p:pic>
        <p:nvPicPr>
          <p:cNvPr id="17" name="Picture 2" descr="Subscribe to Dr. LaMeres' YouTube Channel">
            <a:extLst>
              <a:ext uri="{FF2B5EF4-FFF2-40B4-BE49-F238E27FC236}">
                <a16:creationId xmlns:a16="http://schemas.microsoft.com/office/drawing/2014/main" id="{EB508F77-F24F-47EA-B9E0-9DCDE4C97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652323"/>
            <a:ext cx="2209800" cy="62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EA98D92-0E97-445F-AECF-5A98984EE91D}"/>
              </a:ext>
            </a:extLst>
          </p:cNvPr>
          <p:cNvSpPr txBox="1"/>
          <p:nvPr/>
        </p:nvSpPr>
        <p:spPr>
          <a:xfrm>
            <a:off x="2906652" y="2372181"/>
            <a:ext cx="381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5"/>
              </a:rPr>
              <a:t>www.youtube.com/c/DigitalLogicProgramming_LaMeres</a:t>
            </a:r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43126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3852</TotalTime>
  <Words>354</Words>
  <Application>Microsoft Office PowerPoint</Application>
  <PresentationFormat>Custom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Embedded Systems Design</vt:lpstr>
      <vt:lpstr>Ch. 1: Introduction to Embedded Systems</vt:lpstr>
      <vt:lpstr>Ch. 1: Introduction to Embedded Systems</vt:lpstr>
      <vt:lpstr>Ch. 1: Introduction to Embedded Systems</vt:lpstr>
      <vt:lpstr>Ch. 1: Introduction to Embedded Systems</vt:lpstr>
      <vt:lpstr>Ch. 1: Introduction to Embedded Systems</vt:lpstr>
      <vt:lpstr>Embedded Systems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Brock J. LaMeres</dc:creator>
  <cp:lastModifiedBy>LaMeres, Brock</cp:lastModifiedBy>
  <cp:revision>79</cp:revision>
  <dcterms:created xsi:type="dcterms:W3CDTF">2015-09-08T19:48:25Z</dcterms:created>
  <dcterms:modified xsi:type="dcterms:W3CDTF">2020-03-31T17:52:40Z</dcterms:modified>
</cp:coreProperties>
</file>