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The Importance of Critical Thinking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Think Smarter, Live Better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Critical Thinking?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The ability to think logically and make sound decisions.</a:t>
            </a:r>
          </a:p>
          <a:p>
            <a:r>
              <a:t>- A key skill for solving problems and avoiding mistakes.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It Matters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Helps make better decisions.</a:t>
            </a:r>
          </a:p>
          <a:p>
            <a:r>
              <a:t>- Improves problem-solving.</a:t>
            </a:r>
          </a:p>
          <a:p>
            <a:r>
              <a:t>- Protects against misinformation.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to Develop 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Ask questions.</a:t>
            </a:r>
          </a:p>
          <a:p>
            <a:r>
              <a:t>- Analyze facts.</a:t>
            </a:r>
          </a:p>
          <a:p>
            <a:r>
              <a:t>- Stay open-minded.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Critical thinking is essential for success.</a:t>
            </a:r>
          </a:p>
          <a:p>
            <a:r>
              <a:t>- It empowers you to think clearly and live wisely.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