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Decision-Making and Problem-Solving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The ability to analyze, evaluate, and interpret information.</a:t>
            </a:r>
          </a:p>
          <a:p>
            <a:r>
              <a:t>• Involves logical reasoning and objective analysis.</a:t>
            </a:r>
          </a:p>
          <a:p>
            <a:r>
              <a:t>• Helps in making informed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Improves problem-solving skills.</a:t>
            </a:r>
          </a:p>
          <a:p>
            <a:r>
              <a:t>• Helps in making rational and fair decisions.</a:t>
            </a:r>
          </a:p>
          <a:p>
            <a:r>
              <a:t>• Encourages creativity and innovation.</a:t>
            </a:r>
          </a:p>
          <a:p>
            <a:r>
              <a:t>• Reduces biases and misinformation.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Analysis – Breaking down information into parts.</a:t>
            </a:r>
          </a:p>
          <a:p>
            <a:r>
              <a:t>• Evaluation – Assessing the credibility of sources.</a:t>
            </a:r>
          </a:p>
          <a:p>
            <a:r>
              <a:t>• Interpretation – Understanding and explaining information.</a:t>
            </a:r>
          </a:p>
          <a:p>
            <a:r>
              <a:t>• Reasoning – Making logical connections.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Making better personal and professional decisions.</a:t>
            </a:r>
          </a:p>
          <a:p>
            <a:r>
              <a:t>• Assessing the reliability of news and media.</a:t>
            </a:r>
          </a:p>
          <a:p>
            <a:r>
              <a:t>• Enhancing communication and teamwork.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Ask questions and seek evidence.</a:t>
            </a:r>
          </a:p>
          <a:p>
            <a:r>
              <a:t>• Analyze different perspectives.</a:t>
            </a:r>
          </a:p>
          <a:p>
            <a:r>
              <a:t>• Avoid emotional reasoning.</a:t>
            </a:r>
          </a:p>
          <a:p>
            <a:r>
              <a:t>• Reflect on past decisions and outcomes.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Critical thinking is essential for success in all aspects of life.</a:t>
            </a:r>
          </a:p>
          <a:p>
            <a:r>
              <a:t>• It leads to better decision-making and problem-solving.</a:t>
            </a:r>
          </a:p>
          <a:p>
            <a:r>
              <a:t>• Developing these skills can improve personal and professional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