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izzaSalesReport_17153366234510/Hom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DE51ED-0509-486D-8000-D21DAF5FC4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Pizza Sales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6681BA-F460-499D-BC00-1BCD20E86D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5/10/2024 11:29:36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3E1D4755-833D-42EF-9561-F8CF2A34C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" y="0"/>
            <a:ext cx="12140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/ Worst" id="3" name="slide3">
            <a:extLst>
              <a:ext uri="{FF2B5EF4-FFF2-40B4-BE49-F238E27FC236}">
                <a16:creationId xmlns:a16="http://schemas.microsoft.com/office/drawing/2014/main" id="{7D2D71FC-C314-4E36-881F-084B4C98AF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" y="0"/>
            <a:ext cx="12140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2024-05-10T11:29:37Z</dcterms:created>
  <dcterms:modified xsi:type="dcterms:W3CDTF">2024-05-10T11:29:37Z</dcterms:modified>
</cp:coreProperties>
</file>