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19"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Palanivel" userId="11f9d9cdda2599f4" providerId="LiveId" clId="{9BC4A46F-ED86-4EF8-85C2-A4F2DEE793B5}"/>
    <pc:docChg chg="undo custSel addSld modSld sldOrd addSection delSection">
      <pc:chgData name="Naveen Palanivel" userId="11f9d9cdda2599f4" providerId="LiveId" clId="{9BC4A46F-ED86-4EF8-85C2-A4F2DEE793B5}" dt="2023-04-16T07:03:50.280" v="15082" actId="113"/>
      <pc:docMkLst>
        <pc:docMk/>
      </pc:docMkLst>
      <pc:sldChg chg="modSp mod">
        <pc:chgData name="Naveen Palanivel" userId="11f9d9cdda2599f4" providerId="LiveId" clId="{9BC4A46F-ED86-4EF8-85C2-A4F2DEE793B5}" dt="2023-04-11T09:52:55.787" v="1687" actId="255"/>
        <pc:sldMkLst>
          <pc:docMk/>
          <pc:sldMk cId="2825693698" sldId="256"/>
        </pc:sldMkLst>
        <pc:spChg chg="mod">
          <ac:chgData name="Naveen Palanivel" userId="11f9d9cdda2599f4" providerId="LiveId" clId="{9BC4A46F-ED86-4EF8-85C2-A4F2DEE793B5}" dt="2023-04-11T09:52:55.787" v="1687" actId="255"/>
          <ac:spMkLst>
            <pc:docMk/>
            <pc:sldMk cId="2825693698" sldId="256"/>
            <ac:spMk id="3" creationId="{029A2F33-F6F9-CEA7-F090-38B2CF366CB5}"/>
          </ac:spMkLst>
        </pc:spChg>
      </pc:sldChg>
      <pc:sldChg chg="modSp mod">
        <pc:chgData name="Naveen Palanivel" userId="11f9d9cdda2599f4" providerId="LiveId" clId="{9BC4A46F-ED86-4EF8-85C2-A4F2DEE793B5}" dt="2023-04-11T08:41:24.028" v="97" actId="255"/>
        <pc:sldMkLst>
          <pc:docMk/>
          <pc:sldMk cId="1735580822" sldId="257"/>
        </pc:sldMkLst>
        <pc:spChg chg="mod">
          <ac:chgData name="Naveen Palanivel" userId="11f9d9cdda2599f4" providerId="LiveId" clId="{9BC4A46F-ED86-4EF8-85C2-A4F2DEE793B5}" dt="2023-04-11T08:41:24.028" v="97" actId="255"/>
          <ac:spMkLst>
            <pc:docMk/>
            <pc:sldMk cId="1735580822" sldId="257"/>
            <ac:spMk id="2" creationId="{EC903210-4E64-F3D1-69E1-F9F2853AF550}"/>
          </ac:spMkLst>
        </pc:spChg>
        <pc:spChg chg="mod">
          <ac:chgData name="Naveen Palanivel" userId="11f9d9cdda2599f4" providerId="LiveId" clId="{9BC4A46F-ED86-4EF8-85C2-A4F2DEE793B5}" dt="2023-04-11T08:36:19.616" v="58" actId="20577"/>
          <ac:spMkLst>
            <pc:docMk/>
            <pc:sldMk cId="1735580822" sldId="257"/>
            <ac:spMk id="3" creationId="{EFBCC21A-F6A0-2332-46DA-2FA7D17530C2}"/>
          </ac:spMkLst>
        </pc:spChg>
      </pc:sldChg>
      <pc:sldChg chg="addSp delSp modSp new mod modClrScheme chgLayout">
        <pc:chgData name="Naveen Palanivel" userId="11f9d9cdda2599f4" providerId="LiveId" clId="{9BC4A46F-ED86-4EF8-85C2-A4F2DEE793B5}" dt="2023-04-11T08:56:46.804" v="401" actId="20577"/>
        <pc:sldMkLst>
          <pc:docMk/>
          <pc:sldMk cId="3355900676" sldId="258"/>
        </pc:sldMkLst>
        <pc:spChg chg="add del mod">
          <ac:chgData name="Naveen Palanivel" userId="11f9d9cdda2599f4" providerId="LiveId" clId="{9BC4A46F-ED86-4EF8-85C2-A4F2DEE793B5}" dt="2023-04-11T08:44:51.606" v="112" actId="478"/>
          <ac:spMkLst>
            <pc:docMk/>
            <pc:sldMk cId="3355900676" sldId="258"/>
            <ac:spMk id="2" creationId="{54CD1845-91CD-D800-FF00-191AE90AAB24}"/>
          </ac:spMkLst>
        </pc:spChg>
        <pc:spChg chg="add del mod">
          <ac:chgData name="Naveen Palanivel" userId="11f9d9cdda2599f4" providerId="LiveId" clId="{9BC4A46F-ED86-4EF8-85C2-A4F2DEE793B5}" dt="2023-04-11T08:56:46.804" v="401" actId="20577"/>
          <ac:spMkLst>
            <pc:docMk/>
            <pc:sldMk cId="3355900676" sldId="258"/>
            <ac:spMk id="3" creationId="{A7C7A195-E07D-0565-7A7D-BEFFE4000102}"/>
          </ac:spMkLst>
        </pc:spChg>
        <pc:spChg chg="add del mod">
          <ac:chgData name="Naveen Palanivel" userId="11f9d9cdda2599f4" providerId="LiveId" clId="{9BC4A46F-ED86-4EF8-85C2-A4F2DEE793B5}" dt="2023-04-11T08:40:36.641" v="87" actId="22"/>
          <ac:spMkLst>
            <pc:docMk/>
            <pc:sldMk cId="3355900676" sldId="258"/>
            <ac:spMk id="5" creationId="{45877F59-A322-99A5-3B85-2157E18A7993}"/>
          </ac:spMkLst>
        </pc:spChg>
        <pc:spChg chg="add del mod">
          <ac:chgData name="Naveen Palanivel" userId="11f9d9cdda2599f4" providerId="LiveId" clId="{9BC4A46F-ED86-4EF8-85C2-A4F2DEE793B5}" dt="2023-04-11T08:41:16.507" v="89" actId="700"/>
          <ac:spMkLst>
            <pc:docMk/>
            <pc:sldMk cId="3355900676" sldId="258"/>
            <ac:spMk id="6" creationId="{A31D8DCB-898B-5DC3-FFEF-5C1129CCB628}"/>
          </ac:spMkLst>
        </pc:spChg>
        <pc:spChg chg="add del mod">
          <ac:chgData name="Naveen Palanivel" userId="11f9d9cdda2599f4" providerId="LiveId" clId="{9BC4A46F-ED86-4EF8-85C2-A4F2DEE793B5}" dt="2023-04-11T08:41:16.507" v="89" actId="700"/>
          <ac:spMkLst>
            <pc:docMk/>
            <pc:sldMk cId="3355900676" sldId="258"/>
            <ac:spMk id="7" creationId="{BF0FEC0F-7344-FF24-F480-025F51802D58}"/>
          </ac:spMkLst>
        </pc:spChg>
        <pc:spChg chg="add del mod">
          <ac:chgData name="Naveen Palanivel" userId="11f9d9cdda2599f4" providerId="LiveId" clId="{9BC4A46F-ED86-4EF8-85C2-A4F2DEE793B5}" dt="2023-04-11T08:43:10.716" v="106" actId="700"/>
          <ac:spMkLst>
            <pc:docMk/>
            <pc:sldMk cId="3355900676" sldId="258"/>
            <ac:spMk id="8" creationId="{C9D254B8-3369-C281-F633-EE34CC554D66}"/>
          </ac:spMkLst>
        </pc:spChg>
        <pc:spChg chg="add del mod">
          <ac:chgData name="Naveen Palanivel" userId="11f9d9cdda2599f4" providerId="LiveId" clId="{9BC4A46F-ED86-4EF8-85C2-A4F2DEE793B5}" dt="2023-04-11T08:43:10.716" v="106" actId="700"/>
          <ac:spMkLst>
            <pc:docMk/>
            <pc:sldMk cId="3355900676" sldId="258"/>
            <ac:spMk id="9" creationId="{8698A8CE-BF44-C6B8-F645-3167753C65BE}"/>
          </ac:spMkLst>
        </pc:spChg>
      </pc:sldChg>
      <pc:sldChg chg="delSp modSp new mod">
        <pc:chgData name="Naveen Palanivel" userId="11f9d9cdda2599f4" providerId="LiveId" clId="{9BC4A46F-ED86-4EF8-85C2-A4F2DEE793B5}" dt="2023-04-11T09:06:00.709" v="772" actId="20577"/>
        <pc:sldMkLst>
          <pc:docMk/>
          <pc:sldMk cId="3567900583" sldId="259"/>
        </pc:sldMkLst>
        <pc:spChg chg="del">
          <ac:chgData name="Naveen Palanivel" userId="11f9d9cdda2599f4" providerId="LiveId" clId="{9BC4A46F-ED86-4EF8-85C2-A4F2DEE793B5}" dt="2023-04-11T08:57:03.602" v="403" actId="478"/>
          <ac:spMkLst>
            <pc:docMk/>
            <pc:sldMk cId="3567900583" sldId="259"/>
            <ac:spMk id="2" creationId="{39FA363F-BAFB-3AEF-F00F-4C39F7F0C50F}"/>
          </ac:spMkLst>
        </pc:spChg>
        <pc:spChg chg="mod">
          <ac:chgData name="Naveen Palanivel" userId="11f9d9cdda2599f4" providerId="LiveId" clId="{9BC4A46F-ED86-4EF8-85C2-A4F2DEE793B5}" dt="2023-04-11T09:06:00.709" v="772" actId="20577"/>
          <ac:spMkLst>
            <pc:docMk/>
            <pc:sldMk cId="3567900583" sldId="259"/>
            <ac:spMk id="3" creationId="{83F99273-BFD8-F16E-2975-027B4DF76686}"/>
          </ac:spMkLst>
        </pc:spChg>
      </pc:sldChg>
      <pc:sldChg chg="addSp delSp modSp new mod">
        <pc:chgData name="Naveen Palanivel" userId="11f9d9cdda2599f4" providerId="LiveId" clId="{9BC4A46F-ED86-4EF8-85C2-A4F2DEE793B5}" dt="2023-04-11T10:14:16.925" v="2697" actId="20577"/>
        <pc:sldMkLst>
          <pc:docMk/>
          <pc:sldMk cId="3531518427" sldId="260"/>
        </pc:sldMkLst>
        <pc:spChg chg="mod">
          <ac:chgData name="Naveen Palanivel" userId="11f9d9cdda2599f4" providerId="LiveId" clId="{9BC4A46F-ED86-4EF8-85C2-A4F2DEE793B5}" dt="2023-04-11T09:08:10.953" v="795" actId="113"/>
          <ac:spMkLst>
            <pc:docMk/>
            <pc:sldMk cId="3531518427" sldId="260"/>
            <ac:spMk id="2" creationId="{664FF54D-BFE7-E497-EDBA-9E2F16652DBD}"/>
          </ac:spMkLst>
        </pc:spChg>
        <pc:spChg chg="add del mod">
          <ac:chgData name="Naveen Palanivel" userId="11f9d9cdda2599f4" providerId="LiveId" clId="{9BC4A46F-ED86-4EF8-85C2-A4F2DEE793B5}" dt="2023-04-11T09:40:43.681" v="810"/>
          <ac:spMkLst>
            <pc:docMk/>
            <pc:sldMk cId="3531518427" sldId="260"/>
            <ac:spMk id="3" creationId="{19CE02FB-C191-01FC-1295-BB91F81894C1}"/>
          </ac:spMkLst>
        </pc:spChg>
        <pc:spChg chg="add del mod">
          <ac:chgData name="Naveen Palanivel" userId="11f9d9cdda2599f4" providerId="LiveId" clId="{9BC4A46F-ED86-4EF8-85C2-A4F2DEE793B5}" dt="2023-04-11T10:11:47.290" v="2635" actId="478"/>
          <ac:spMkLst>
            <pc:docMk/>
            <pc:sldMk cId="3531518427" sldId="260"/>
            <ac:spMk id="10" creationId="{7290D335-B018-E314-B451-347B7E37DDC1}"/>
          </ac:spMkLst>
        </pc:spChg>
        <pc:spChg chg="add mod">
          <ac:chgData name="Naveen Palanivel" userId="11f9d9cdda2599f4" providerId="LiveId" clId="{9BC4A46F-ED86-4EF8-85C2-A4F2DEE793B5}" dt="2023-04-11T10:14:16.925" v="2697" actId="20577"/>
          <ac:spMkLst>
            <pc:docMk/>
            <pc:sldMk cId="3531518427" sldId="260"/>
            <ac:spMk id="12" creationId="{F2832577-32B6-738A-5082-B85E6805B93F}"/>
          </ac:spMkLst>
        </pc:spChg>
        <pc:graphicFrameChg chg="add mod">
          <ac:chgData name="Naveen Palanivel" userId="11f9d9cdda2599f4" providerId="LiveId" clId="{9BC4A46F-ED86-4EF8-85C2-A4F2DEE793B5}" dt="2023-04-11T09:38:18.885" v="804"/>
          <ac:graphicFrameMkLst>
            <pc:docMk/>
            <pc:sldMk cId="3531518427" sldId="260"/>
            <ac:graphicFrameMk id="4" creationId="{556A3989-0608-47E0-293F-5A8EAB9770E9}"/>
          </ac:graphicFrameMkLst>
        </pc:graphicFrameChg>
        <pc:graphicFrameChg chg="add mod">
          <ac:chgData name="Naveen Palanivel" userId="11f9d9cdda2599f4" providerId="LiveId" clId="{9BC4A46F-ED86-4EF8-85C2-A4F2DEE793B5}" dt="2023-04-11T09:39:10.080" v="807"/>
          <ac:graphicFrameMkLst>
            <pc:docMk/>
            <pc:sldMk cId="3531518427" sldId="260"/>
            <ac:graphicFrameMk id="5" creationId="{556A3989-0608-47E0-293F-5A8EAB9770E9}"/>
          </ac:graphicFrameMkLst>
        </pc:graphicFrameChg>
        <pc:graphicFrameChg chg="add mod">
          <ac:chgData name="Naveen Palanivel" userId="11f9d9cdda2599f4" providerId="LiveId" clId="{9BC4A46F-ED86-4EF8-85C2-A4F2DEE793B5}" dt="2023-04-11T09:39:40.814" v="809"/>
          <ac:graphicFrameMkLst>
            <pc:docMk/>
            <pc:sldMk cId="3531518427" sldId="260"/>
            <ac:graphicFrameMk id="6" creationId="{556A3989-0608-47E0-293F-5A8EAB9770E9}"/>
          </ac:graphicFrameMkLst>
        </pc:graphicFrameChg>
        <pc:graphicFrameChg chg="add mod">
          <ac:chgData name="Naveen Palanivel" userId="11f9d9cdda2599f4" providerId="LiveId" clId="{9BC4A46F-ED86-4EF8-85C2-A4F2DEE793B5}" dt="2023-04-11T09:40:59.554" v="815" actId="1076"/>
          <ac:graphicFrameMkLst>
            <pc:docMk/>
            <pc:sldMk cId="3531518427" sldId="260"/>
            <ac:graphicFrameMk id="7" creationId="{556A3989-0608-47E0-293F-5A8EAB9770E9}"/>
          </ac:graphicFrameMkLst>
        </pc:graphicFrameChg>
        <pc:graphicFrameChg chg="add mod modGraphic">
          <ac:chgData name="Naveen Palanivel" userId="11f9d9cdda2599f4" providerId="LiveId" clId="{9BC4A46F-ED86-4EF8-85C2-A4F2DEE793B5}" dt="2023-04-11T09:42:07.225" v="824" actId="1076"/>
          <ac:graphicFrameMkLst>
            <pc:docMk/>
            <pc:sldMk cId="3531518427" sldId="260"/>
            <ac:graphicFrameMk id="8" creationId="{A28EC344-BA10-28E7-F0F5-ACCC77748363}"/>
          </ac:graphicFrameMkLst>
        </pc:graphicFrameChg>
      </pc:sldChg>
      <pc:sldChg chg="addSp delSp modSp new mod">
        <pc:chgData name="Naveen Palanivel" userId="11f9d9cdda2599f4" providerId="LiveId" clId="{9BC4A46F-ED86-4EF8-85C2-A4F2DEE793B5}" dt="2023-04-12T09:23:36.101" v="2768" actId="20577"/>
        <pc:sldMkLst>
          <pc:docMk/>
          <pc:sldMk cId="1257247847" sldId="261"/>
        </pc:sldMkLst>
        <pc:spChg chg="del">
          <ac:chgData name="Naveen Palanivel" userId="11f9d9cdda2599f4" providerId="LiveId" clId="{9BC4A46F-ED86-4EF8-85C2-A4F2DEE793B5}" dt="2023-04-11T09:42:34.629" v="826" actId="478"/>
          <ac:spMkLst>
            <pc:docMk/>
            <pc:sldMk cId="1257247847" sldId="261"/>
            <ac:spMk id="2" creationId="{3AF50D8B-E90A-152D-5496-712214E2EDDC}"/>
          </ac:spMkLst>
        </pc:spChg>
        <pc:spChg chg="del mod">
          <ac:chgData name="Naveen Palanivel" userId="11f9d9cdda2599f4" providerId="LiveId" clId="{9BC4A46F-ED86-4EF8-85C2-A4F2DEE793B5}" dt="2023-04-11T09:43:44.114" v="925" actId="478"/>
          <ac:spMkLst>
            <pc:docMk/>
            <pc:sldMk cId="1257247847" sldId="261"/>
            <ac:spMk id="3" creationId="{3B0F082C-6630-2994-1B60-5F04C21FECD3}"/>
          </ac:spMkLst>
        </pc:spChg>
        <pc:spChg chg="add mod">
          <ac:chgData name="Naveen Palanivel" userId="11f9d9cdda2599f4" providerId="LiveId" clId="{9BC4A46F-ED86-4EF8-85C2-A4F2DEE793B5}" dt="2023-04-12T09:23:36.101" v="2768" actId="20577"/>
          <ac:spMkLst>
            <pc:docMk/>
            <pc:sldMk cId="1257247847" sldId="261"/>
            <ac:spMk id="5" creationId="{62462C4E-8F2A-EEF9-FD4F-40659543384A}"/>
          </ac:spMkLst>
        </pc:spChg>
      </pc:sldChg>
      <pc:sldChg chg="addSp delSp modSp new mod modClrScheme chgLayout">
        <pc:chgData name="Naveen Palanivel" userId="11f9d9cdda2599f4" providerId="LiveId" clId="{9BC4A46F-ED86-4EF8-85C2-A4F2DEE793B5}" dt="2023-04-13T07:28:48.102" v="3934" actId="14100"/>
        <pc:sldMkLst>
          <pc:docMk/>
          <pc:sldMk cId="1099664222" sldId="262"/>
        </pc:sldMkLst>
        <pc:spChg chg="mod ord">
          <ac:chgData name="Naveen Palanivel" userId="11f9d9cdda2599f4" providerId="LiveId" clId="{9BC4A46F-ED86-4EF8-85C2-A4F2DEE793B5}" dt="2023-04-13T07:02:21.974" v="2909" actId="113"/>
          <ac:spMkLst>
            <pc:docMk/>
            <pc:sldMk cId="1099664222" sldId="262"/>
            <ac:spMk id="2" creationId="{887FFDAC-FAF5-4C88-8765-8ACC539BA7E3}"/>
          </ac:spMkLst>
        </pc:spChg>
        <pc:spChg chg="del mod">
          <ac:chgData name="Naveen Palanivel" userId="11f9d9cdda2599f4" providerId="LiveId" clId="{9BC4A46F-ED86-4EF8-85C2-A4F2DEE793B5}" dt="2023-04-13T06:59:26.164" v="2791"/>
          <ac:spMkLst>
            <pc:docMk/>
            <pc:sldMk cId="1099664222" sldId="262"/>
            <ac:spMk id="3" creationId="{2549BC94-D9B9-2A2E-E0F8-5A2839A1F8DE}"/>
          </ac:spMkLst>
        </pc:spChg>
        <pc:spChg chg="add del mod ord">
          <ac:chgData name="Naveen Palanivel" userId="11f9d9cdda2599f4" providerId="LiveId" clId="{9BC4A46F-ED86-4EF8-85C2-A4F2DEE793B5}" dt="2023-04-13T07:01:53.974" v="2904"/>
          <ac:spMkLst>
            <pc:docMk/>
            <pc:sldMk cId="1099664222" sldId="262"/>
            <ac:spMk id="6" creationId="{9A042EF0-2B8A-FB2C-EA51-4D2093C16A8E}"/>
          </ac:spMkLst>
        </pc:spChg>
        <pc:spChg chg="add del mod">
          <ac:chgData name="Naveen Palanivel" userId="11f9d9cdda2599f4" providerId="LiveId" clId="{9BC4A46F-ED86-4EF8-85C2-A4F2DEE793B5}" dt="2023-04-13T07:01:53.974" v="2904"/>
          <ac:spMkLst>
            <pc:docMk/>
            <pc:sldMk cId="1099664222" sldId="262"/>
            <ac:spMk id="7" creationId="{8D338365-D23E-0861-5CA9-3BFACCD94628}"/>
          </ac:spMkLst>
        </pc:spChg>
        <pc:spChg chg="add del mod">
          <ac:chgData name="Naveen Palanivel" userId="11f9d9cdda2599f4" providerId="LiveId" clId="{9BC4A46F-ED86-4EF8-85C2-A4F2DEE793B5}" dt="2023-04-13T07:01:55.022" v="2905"/>
          <ac:spMkLst>
            <pc:docMk/>
            <pc:sldMk cId="1099664222" sldId="262"/>
            <ac:spMk id="8" creationId="{FB0C5DC2-65F2-EE61-5527-89688E47F1A3}"/>
          </ac:spMkLst>
        </pc:spChg>
        <pc:spChg chg="add del mod">
          <ac:chgData name="Naveen Palanivel" userId="11f9d9cdda2599f4" providerId="LiveId" clId="{9BC4A46F-ED86-4EF8-85C2-A4F2DEE793B5}" dt="2023-04-13T07:01:55.022" v="2905"/>
          <ac:spMkLst>
            <pc:docMk/>
            <pc:sldMk cId="1099664222" sldId="262"/>
            <ac:spMk id="9" creationId="{54BF15FE-FB3A-7B42-AEE8-6DFFA49388E6}"/>
          </ac:spMkLst>
        </pc:spChg>
        <pc:spChg chg="add mod">
          <ac:chgData name="Naveen Palanivel" userId="11f9d9cdda2599f4" providerId="LiveId" clId="{9BC4A46F-ED86-4EF8-85C2-A4F2DEE793B5}" dt="2023-04-13T07:28:28.049" v="3931" actId="27636"/>
          <ac:spMkLst>
            <pc:docMk/>
            <pc:sldMk cId="1099664222" sldId="262"/>
            <ac:spMk id="10" creationId="{0C6B27C9-0811-0B3E-BDC4-C9D16AB9B5ED}"/>
          </ac:spMkLst>
        </pc:spChg>
        <pc:graphicFrameChg chg="add del mod modGraphic">
          <ac:chgData name="Naveen Palanivel" userId="11f9d9cdda2599f4" providerId="LiveId" clId="{9BC4A46F-ED86-4EF8-85C2-A4F2DEE793B5}" dt="2023-04-13T07:00:02.682" v="2797" actId="478"/>
          <ac:graphicFrameMkLst>
            <pc:docMk/>
            <pc:sldMk cId="1099664222" sldId="262"/>
            <ac:graphicFrameMk id="4" creationId="{5DB714DE-471C-4E32-59D8-E2394CD9DE2E}"/>
          </ac:graphicFrameMkLst>
        </pc:graphicFrameChg>
        <pc:graphicFrameChg chg="add del mod modGraphic">
          <ac:chgData name="Naveen Palanivel" userId="11f9d9cdda2599f4" providerId="LiveId" clId="{9BC4A46F-ED86-4EF8-85C2-A4F2DEE793B5}" dt="2023-04-13T07:27:04.623" v="3912"/>
          <ac:graphicFrameMkLst>
            <pc:docMk/>
            <pc:sldMk cId="1099664222" sldId="262"/>
            <ac:graphicFrameMk id="11" creationId="{6618CCE6-38A6-9153-D0F2-EE7EFAF22D5D}"/>
          </ac:graphicFrameMkLst>
        </pc:graphicFrameChg>
        <pc:graphicFrameChg chg="add mod modGraphic">
          <ac:chgData name="Naveen Palanivel" userId="11f9d9cdda2599f4" providerId="LiveId" clId="{9BC4A46F-ED86-4EF8-85C2-A4F2DEE793B5}" dt="2023-04-13T07:28:48.102" v="3934" actId="14100"/>
          <ac:graphicFrameMkLst>
            <pc:docMk/>
            <pc:sldMk cId="1099664222" sldId="262"/>
            <ac:graphicFrameMk id="12" creationId="{BC3833FD-5F50-42C6-17CE-FB590BFD27F9}"/>
          </ac:graphicFrameMkLst>
        </pc:graphicFrameChg>
      </pc:sldChg>
      <pc:sldChg chg="delSp modSp new mod">
        <pc:chgData name="Naveen Palanivel" userId="11f9d9cdda2599f4" providerId="LiveId" clId="{9BC4A46F-ED86-4EF8-85C2-A4F2DEE793B5}" dt="2023-04-13T07:38:27.371" v="4198" actId="20577"/>
        <pc:sldMkLst>
          <pc:docMk/>
          <pc:sldMk cId="2116264491" sldId="263"/>
        </pc:sldMkLst>
        <pc:spChg chg="del mod">
          <ac:chgData name="Naveen Palanivel" userId="11f9d9cdda2599f4" providerId="LiveId" clId="{9BC4A46F-ED86-4EF8-85C2-A4F2DEE793B5}" dt="2023-04-13T07:27:38.665" v="3917" actId="478"/>
          <ac:spMkLst>
            <pc:docMk/>
            <pc:sldMk cId="2116264491" sldId="263"/>
            <ac:spMk id="2" creationId="{DF590BC4-6626-33AF-DFED-280E09562E5A}"/>
          </ac:spMkLst>
        </pc:spChg>
        <pc:spChg chg="mod">
          <ac:chgData name="Naveen Palanivel" userId="11f9d9cdda2599f4" providerId="LiveId" clId="{9BC4A46F-ED86-4EF8-85C2-A4F2DEE793B5}" dt="2023-04-13T07:38:27.371" v="4198" actId="20577"/>
          <ac:spMkLst>
            <pc:docMk/>
            <pc:sldMk cId="2116264491" sldId="263"/>
            <ac:spMk id="3" creationId="{D9A5F5FD-B9B7-F6EC-B26B-D9B607D4D0A3}"/>
          </ac:spMkLst>
        </pc:spChg>
      </pc:sldChg>
      <pc:sldChg chg="addSp delSp modSp new mod">
        <pc:chgData name="Naveen Palanivel" userId="11f9d9cdda2599f4" providerId="LiveId" clId="{9BC4A46F-ED86-4EF8-85C2-A4F2DEE793B5}" dt="2023-04-15T11:10:48.059" v="5756" actId="20577"/>
        <pc:sldMkLst>
          <pc:docMk/>
          <pc:sldMk cId="1078771595" sldId="264"/>
        </pc:sldMkLst>
        <pc:spChg chg="mod">
          <ac:chgData name="Naveen Palanivel" userId="11f9d9cdda2599f4" providerId="LiveId" clId="{9BC4A46F-ED86-4EF8-85C2-A4F2DEE793B5}" dt="2023-04-15T10:21:55.734" v="4309" actId="20577"/>
          <ac:spMkLst>
            <pc:docMk/>
            <pc:sldMk cId="1078771595" sldId="264"/>
            <ac:spMk id="2" creationId="{017E79D5-9863-8CCF-D5E2-0D83C0854752}"/>
          </ac:spMkLst>
        </pc:spChg>
        <pc:spChg chg="add del mod">
          <ac:chgData name="Naveen Palanivel" userId="11f9d9cdda2599f4" providerId="LiveId" clId="{9BC4A46F-ED86-4EF8-85C2-A4F2DEE793B5}" dt="2023-04-15T11:10:48.059" v="5756" actId="20577"/>
          <ac:spMkLst>
            <pc:docMk/>
            <pc:sldMk cId="1078771595" sldId="264"/>
            <ac:spMk id="3" creationId="{C5CC2F42-EE31-953A-3753-473AA5AFAE41}"/>
          </ac:spMkLst>
        </pc:spChg>
        <pc:graphicFrameChg chg="add del mod">
          <ac:chgData name="Naveen Palanivel" userId="11f9d9cdda2599f4" providerId="LiveId" clId="{9BC4A46F-ED86-4EF8-85C2-A4F2DEE793B5}" dt="2023-04-15T10:18:34.476" v="4222"/>
          <ac:graphicFrameMkLst>
            <pc:docMk/>
            <pc:sldMk cId="1078771595" sldId="264"/>
            <ac:graphicFrameMk id="4" creationId="{9F9F9573-3BB3-48D0-2260-BA412A220A47}"/>
          </ac:graphicFrameMkLst>
        </pc:graphicFrameChg>
        <pc:graphicFrameChg chg="add mod modGraphic">
          <ac:chgData name="Naveen Palanivel" userId="11f9d9cdda2599f4" providerId="LiveId" clId="{9BC4A46F-ED86-4EF8-85C2-A4F2DEE793B5}" dt="2023-04-15T10:27:14.410" v="4499" actId="2164"/>
          <ac:graphicFrameMkLst>
            <pc:docMk/>
            <pc:sldMk cId="1078771595" sldId="264"/>
            <ac:graphicFrameMk id="5" creationId="{638A6E32-1664-B075-CFC4-6F1796DCF825}"/>
          </ac:graphicFrameMkLst>
        </pc:graphicFrameChg>
      </pc:sldChg>
      <pc:sldChg chg="delSp modSp new mod">
        <pc:chgData name="Naveen Palanivel" userId="11f9d9cdda2599f4" providerId="LiveId" clId="{9BC4A46F-ED86-4EF8-85C2-A4F2DEE793B5}" dt="2023-04-15T11:13:12.132" v="5830" actId="113"/>
        <pc:sldMkLst>
          <pc:docMk/>
          <pc:sldMk cId="1886030219" sldId="265"/>
        </pc:sldMkLst>
        <pc:spChg chg="del mod">
          <ac:chgData name="Naveen Palanivel" userId="11f9d9cdda2599f4" providerId="LiveId" clId="{9BC4A46F-ED86-4EF8-85C2-A4F2DEE793B5}" dt="2023-04-15T10:39:20.623" v="4510" actId="478"/>
          <ac:spMkLst>
            <pc:docMk/>
            <pc:sldMk cId="1886030219" sldId="265"/>
            <ac:spMk id="2" creationId="{9D25AE3E-4A3E-EDFB-23F3-9F3003F69E03}"/>
          </ac:spMkLst>
        </pc:spChg>
        <pc:spChg chg="mod">
          <ac:chgData name="Naveen Palanivel" userId="11f9d9cdda2599f4" providerId="LiveId" clId="{9BC4A46F-ED86-4EF8-85C2-A4F2DEE793B5}" dt="2023-04-15T11:13:12.132" v="5830" actId="113"/>
          <ac:spMkLst>
            <pc:docMk/>
            <pc:sldMk cId="1886030219" sldId="265"/>
            <ac:spMk id="3" creationId="{78AB933A-2806-31B8-6862-35B04F96411C}"/>
          </ac:spMkLst>
        </pc:spChg>
      </pc:sldChg>
      <pc:sldChg chg="addSp delSp modSp new mod ord">
        <pc:chgData name="Naveen Palanivel" userId="11f9d9cdda2599f4" providerId="LiveId" clId="{9BC4A46F-ED86-4EF8-85C2-A4F2DEE793B5}" dt="2023-04-15T12:41:08.251" v="7686" actId="20577"/>
        <pc:sldMkLst>
          <pc:docMk/>
          <pc:sldMk cId="1085471677" sldId="266"/>
        </pc:sldMkLst>
        <pc:spChg chg="mod">
          <ac:chgData name="Naveen Palanivel" userId="11f9d9cdda2599f4" providerId="LiveId" clId="{9BC4A46F-ED86-4EF8-85C2-A4F2DEE793B5}" dt="2023-04-15T11:15:06.510" v="5855" actId="255"/>
          <ac:spMkLst>
            <pc:docMk/>
            <pc:sldMk cId="1085471677" sldId="266"/>
            <ac:spMk id="2" creationId="{B1DFA082-751C-D67E-2CB7-C62477BA599E}"/>
          </ac:spMkLst>
        </pc:spChg>
        <pc:spChg chg="del mod">
          <ac:chgData name="Naveen Palanivel" userId="11f9d9cdda2599f4" providerId="LiveId" clId="{9BC4A46F-ED86-4EF8-85C2-A4F2DEE793B5}" dt="2023-04-15T12:35:32.835" v="7663"/>
          <ac:spMkLst>
            <pc:docMk/>
            <pc:sldMk cId="1085471677" sldId="266"/>
            <ac:spMk id="3" creationId="{4EC6F0C7-201E-7152-EC0B-267462E31228}"/>
          </ac:spMkLst>
        </pc:spChg>
        <pc:spChg chg="add mod">
          <ac:chgData name="Naveen Palanivel" userId="11f9d9cdda2599f4" providerId="LiveId" clId="{9BC4A46F-ED86-4EF8-85C2-A4F2DEE793B5}" dt="2023-04-15T12:38:50.629" v="7679" actId="20577"/>
          <ac:spMkLst>
            <pc:docMk/>
            <pc:sldMk cId="1085471677" sldId="266"/>
            <ac:spMk id="8" creationId="{3DB58619-59D1-4CE6-DEB6-51A5A72E5223}"/>
          </ac:spMkLst>
        </pc:spChg>
        <pc:spChg chg="add mod">
          <ac:chgData name="Naveen Palanivel" userId="11f9d9cdda2599f4" providerId="LiveId" clId="{9BC4A46F-ED86-4EF8-85C2-A4F2DEE793B5}" dt="2023-04-15T12:41:08.251" v="7686" actId="20577"/>
          <ac:spMkLst>
            <pc:docMk/>
            <pc:sldMk cId="1085471677" sldId="266"/>
            <ac:spMk id="11" creationId="{1C1F7EBE-8267-438F-2832-F9653386F4AE}"/>
          </ac:spMkLst>
        </pc:spChg>
        <pc:graphicFrameChg chg="add mod modGraphic">
          <ac:chgData name="Naveen Palanivel" userId="11f9d9cdda2599f4" providerId="LiveId" clId="{9BC4A46F-ED86-4EF8-85C2-A4F2DEE793B5}" dt="2023-04-15T12:35:50.300" v="7666" actId="1076"/>
          <ac:graphicFrameMkLst>
            <pc:docMk/>
            <pc:sldMk cId="1085471677" sldId="266"/>
            <ac:graphicFrameMk id="4" creationId="{A6EB25A2-FA86-B3F0-B871-9BE6C6DCDC75}"/>
          </ac:graphicFrameMkLst>
        </pc:graphicFrameChg>
        <pc:graphicFrameChg chg="add mod">
          <ac:chgData name="Naveen Palanivel" userId="11f9d9cdda2599f4" providerId="LiveId" clId="{9BC4A46F-ED86-4EF8-85C2-A4F2DEE793B5}" dt="2023-04-15T12:36:37.346" v="7671" actId="1076"/>
          <ac:graphicFrameMkLst>
            <pc:docMk/>
            <pc:sldMk cId="1085471677" sldId="266"/>
            <ac:graphicFrameMk id="5" creationId="{66F2C4B8-21D3-422C-5C6B-8B58D0585DD5}"/>
          </ac:graphicFrameMkLst>
        </pc:graphicFrameChg>
        <pc:graphicFrameChg chg="add del mod">
          <ac:chgData name="Naveen Palanivel" userId="11f9d9cdda2599f4" providerId="LiveId" clId="{9BC4A46F-ED86-4EF8-85C2-A4F2DEE793B5}" dt="2023-04-15T12:38:20.551" v="7675" actId="478"/>
          <ac:graphicFrameMkLst>
            <pc:docMk/>
            <pc:sldMk cId="1085471677" sldId="266"/>
            <ac:graphicFrameMk id="6" creationId="{66E2E05F-3865-83BA-7D55-1E0D1D929B49}"/>
          </ac:graphicFrameMkLst>
        </pc:graphicFrameChg>
        <pc:graphicFrameChg chg="add mod">
          <ac:chgData name="Naveen Palanivel" userId="11f9d9cdda2599f4" providerId="LiveId" clId="{9BC4A46F-ED86-4EF8-85C2-A4F2DEE793B5}" dt="2023-04-15T12:39:15.038" v="7681" actId="1076"/>
          <ac:graphicFrameMkLst>
            <pc:docMk/>
            <pc:sldMk cId="1085471677" sldId="266"/>
            <ac:graphicFrameMk id="9" creationId="{011BA300-B2E2-F9EA-0DFA-D536D722DB3C}"/>
          </ac:graphicFrameMkLst>
        </pc:graphicFrameChg>
      </pc:sldChg>
      <pc:sldChg chg="delSp modSp new mod">
        <pc:chgData name="Naveen Palanivel" userId="11f9d9cdda2599f4" providerId="LiveId" clId="{9BC4A46F-ED86-4EF8-85C2-A4F2DEE793B5}" dt="2023-04-15T12:35:02.548" v="7660" actId="20577"/>
        <pc:sldMkLst>
          <pc:docMk/>
          <pc:sldMk cId="2228717136" sldId="267"/>
        </pc:sldMkLst>
        <pc:spChg chg="del mod">
          <ac:chgData name="Naveen Palanivel" userId="11f9d9cdda2599f4" providerId="LiveId" clId="{9BC4A46F-ED86-4EF8-85C2-A4F2DEE793B5}" dt="2023-04-15T12:30:17.138" v="7512" actId="478"/>
          <ac:spMkLst>
            <pc:docMk/>
            <pc:sldMk cId="2228717136" sldId="267"/>
            <ac:spMk id="2" creationId="{968664D5-B318-4759-730F-ADA543C74562}"/>
          </ac:spMkLst>
        </pc:spChg>
        <pc:spChg chg="mod">
          <ac:chgData name="Naveen Palanivel" userId="11f9d9cdda2599f4" providerId="LiveId" clId="{9BC4A46F-ED86-4EF8-85C2-A4F2DEE793B5}" dt="2023-04-15T12:35:02.548" v="7660" actId="20577"/>
          <ac:spMkLst>
            <pc:docMk/>
            <pc:sldMk cId="2228717136" sldId="267"/>
            <ac:spMk id="3" creationId="{B7DDE318-1176-2AA7-55BC-7496025C017A}"/>
          </ac:spMkLst>
        </pc:spChg>
      </pc:sldChg>
      <pc:sldChg chg="addSp modSp new mod">
        <pc:chgData name="Naveen Palanivel" userId="11f9d9cdda2599f4" providerId="LiveId" clId="{9BC4A46F-ED86-4EF8-85C2-A4F2DEE793B5}" dt="2023-04-15T14:19:02.467" v="7722" actId="1076"/>
        <pc:sldMkLst>
          <pc:docMk/>
          <pc:sldMk cId="2325294435" sldId="268"/>
        </pc:sldMkLst>
        <pc:spChg chg="mod">
          <ac:chgData name="Naveen Palanivel" userId="11f9d9cdda2599f4" providerId="LiveId" clId="{9BC4A46F-ED86-4EF8-85C2-A4F2DEE793B5}" dt="2023-04-15T12:43:24.537" v="7712" actId="1076"/>
          <ac:spMkLst>
            <pc:docMk/>
            <pc:sldMk cId="2325294435" sldId="268"/>
            <ac:spMk id="2" creationId="{380A0323-86DB-8850-A6C0-DE48444B5B69}"/>
          </ac:spMkLst>
        </pc:spChg>
        <pc:spChg chg="mod">
          <ac:chgData name="Naveen Palanivel" userId="11f9d9cdda2599f4" providerId="LiveId" clId="{9BC4A46F-ED86-4EF8-85C2-A4F2DEE793B5}" dt="2023-04-15T12:49:45.517" v="7718" actId="255"/>
          <ac:spMkLst>
            <pc:docMk/>
            <pc:sldMk cId="2325294435" sldId="268"/>
            <ac:spMk id="3" creationId="{3D94281D-FD39-3662-5DA5-31954D0C9FE4}"/>
          </ac:spMkLst>
        </pc:spChg>
        <pc:graphicFrameChg chg="add mod modGraphic">
          <ac:chgData name="Naveen Palanivel" userId="11f9d9cdda2599f4" providerId="LiveId" clId="{9BC4A46F-ED86-4EF8-85C2-A4F2DEE793B5}" dt="2023-04-15T14:19:02.467" v="7722" actId="1076"/>
          <ac:graphicFrameMkLst>
            <pc:docMk/>
            <pc:sldMk cId="2325294435" sldId="268"/>
            <ac:graphicFrameMk id="4" creationId="{BFF2AF55-83D4-2F04-EF31-91349F8A2E90}"/>
          </ac:graphicFrameMkLst>
        </pc:graphicFrameChg>
      </pc:sldChg>
      <pc:sldChg chg="delSp modSp new mod">
        <pc:chgData name="Naveen Palanivel" userId="11f9d9cdda2599f4" providerId="LiveId" clId="{9BC4A46F-ED86-4EF8-85C2-A4F2DEE793B5}" dt="2023-04-16T07:03:50.280" v="15082" actId="113"/>
        <pc:sldMkLst>
          <pc:docMk/>
          <pc:sldMk cId="1138406075" sldId="269"/>
        </pc:sldMkLst>
        <pc:spChg chg="del mod">
          <ac:chgData name="Naveen Palanivel" userId="11f9d9cdda2599f4" providerId="LiveId" clId="{9BC4A46F-ED86-4EF8-85C2-A4F2DEE793B5}" dt="2023-04-15T14:19:27.361" v="7725" actId="478"/>
          <ac:spMkLst>
            <pc:docMk/>
            <pc:sldMk cId="1138406075" sldId="269"/>
            <ac:spMk id="2" creationId="{6D466B16-EA0A-FAAF-B578-48384B88E9B4}"/>
          </ac:spMkLst>
        </pc:spChg>
        <pc:spChg chg="mod">
          <ac:chgData name="Naveen Palanivel" userId="11f9d9cdda2599f4" providerId="LiveId" clId="{9BC4A46F-ED86-4EF8-85C2-A4F2DEE793B5}" dt="2023-04-16T07:03:50.280" v="15082" actId="113"/>
          <ac:spMkLst>
            <pc:docMk/>
            <pc:sldMk cId="1138406075" sldId="269"/>
            <ac:spMk id="3" creationId="{A596F0B7-322A-C2C0-F855-48127540F8C8}"/>
          </ac:spMkLst>
        </pc:spChg>
      </pc:sldChg>
      <pc:sldChg chg="addSp delSp modSp new mod">
        <pc:chgData name="Naveen Palanivel" userId="11f9d9cdda2599f4" providerId="LiveId" clId="{9BC4A46F-ED86-4EF8-85C2-A4F2DEE793B5}" dt="2023-04-15T15:16:23.844" v="8514" actId="14100"/>
        <pc:sldMkLst>
          <pc:docMk/>
          <pc:sldMk cId="1176198624" sldId="270"/>
        </pc:sldMkLst>
        <pc:spChg chg="mod">
          <ac:chgData name="Naveen Palanivel" userId="11f9d9cdda2599f4" providerId="LiveId" clId="{9BC4A46F-ED86-4EF8-85C2-A4F2DEE793B5}" dt="2023-04-15T14:45:16.925" v="8508" actId="20577"/>
          <ac:spMkLst>
            <pc:docMk/>
            <pc:sldMk cId="1176198624" sldId="270"/>
            <ac:spMk id="2" creationId="{2394F040-4C6E-5FF5-826A-40164089CE84}"/>
          </ac:spMkLst>
        </pc:spChg>
        <pc:spChg chg="del mod">
          <ac:chgData name="Naveen Palanivel" userId="11f9d9cdda2599f4" providerId="LiveId" clId="{9BC4A46F-ED86-4EF8-85C2-A4F2DEE793B5}" dt="2023-04-15T15:16:03.446" v="8509"/>
          <ac:spMkLst>
            <pc:docMk/>
            <pc:sldMk cId="1176198624" sldId="270"/>
            <ac:spMk id="3" creationId="{9177A6D9-1678-8C59-A0E1-981D0AC561A1}"/>
          </ac:spMkLst>
        </pc:spChg>
        <pc:graphicFrameChg chg="add mod modGraphic">
          <ac:chgData name="Naveen Palanivel" userId="11f9d9cdda2599f4" providerId="LiveId" clId="{9BC4A46F-ED86-4EF8-85C2-A4F2DEE793B5}" dt="2023-04-15T15:16:23.844" v="8514" actId="14100"/>
          <ac:graphicFrameMkLst>
            <pc:docMk/>
            <pc:sldMk cId="1176198624" sldId="270"/>
            <ac:graphicFrameMk id="4" creationId="{8FF47C58-26BF-AB80-550A-707A0A48CEBA}"/>
          </ac:graphicFrameMkLst>
        </pc:graphicFrameChg>
      </pc:sldChg>
      <pc:sldChg chg="delSp modSp new mod">
        <pc:chgData name="Naveen Palanivel" userId="11f9d9cdda2599f4" providerId="LiveId" clId="{9BC4A46F-ED86-4EF8-85C2-A4F2DEE793B5}" dt="2023-04-15T16:47:52.522" v="11928" actId="20577"/>
        <pc:sldMkLst>
          <pc:docMk/>
          <pc:sldMk cId="71439120" sldId="271"/>
        </pc:sldMkLst>
        <pc:spChg chg="del mod">
          <ac:chgData name="Naveen Palanivel" userId="11f9d9cdda2599f4" providerId="LiveId" clId="{9BC4A46F-ED86-4EF8-85C2-A4F2DEE793B5}" dt="2023-04-15T15:16:38.794" v="8517" actId="478"/>
          <ac:spMkLst>
            <pc:docMk/>
            <pc:sldMk cId="71439120" sldId="271"/>
            <ac:spMk id="2" creationId="{FFE34A56-FBA7-FD65-748A-80E7B827FE5A}"/>
          </ac:spMkLst>
        </pc:spChg>
        <pc:spChg chg="mod">
          <ac:chgData name="Naveen Palanivel" userId="11f9d9cdda2599f4" providerId="LiveId" clId="{9BC4A46F-ED86-4EF8-85C2-A4F2DEE793B5}" dt="2023-04-15T16:47:52.522" v="11928" actId="20577"/>
          <ac:spMkLst>
            <pc:docMk/>
            <pc:sldMk cId="71439120" sldId="271"/>
            <ac:spMk id="3" creationId="{B8DEEB8C-DBFC-74E5-6A2F-F46121F6EAA3}"/>
          </ac:spMkLst>
        </pc:spChg>
      </pc:sldChg>
      <pc:sldChg chg="delSp modSp new mod">
        <pc:chgData name="Naveen Palanivel" userId="11f9d9cdda2599f4" providerId="LiveId" clId="{9BC4A46F-ED86-4EF8-85C2-A4F2DEE793B5}" dt="2023-04-15T16:53:54.065" v="12348" actId="20577"/>
        <pc:sldMkLst>
          <pc:docMk/>
          <pc:sldMk cId="1083524455" sldId="272"/>
        </pc:sldMkLst>
        <pc:spChg chg="del mod">
          <ac:chgData name="Naveen Palanivel" userId="11f9d9cdda2599f4" providerId="LiveId" clId="{9BC4A46F-ED86-4EF8-85C2-A4F2DEE793B5}" dt="2023-04-15T16:01:10.680" v="10335" actId="478"/>
          <ac:spMkLst>
            <pc:docMk/>
            <pc:sldMk cId="1083524455" sldId="272"/>
            <ac:spMk id="2" creationId="{8E2C4652-4874-ED22-6D08-27B9427D371F}"/>
          </ac:spMkLst>
        </pc:spChg>
        <pc:spChg chg="mod">
          <ac:chgData name="Naveen Palanivel" userId="11f9d9cdda2599f4" providerId="LiveId" clId="{9BC4A46F-ED86-4EF8-85C2-A4F2DEE793B5}" dt="2023-04-15T16:53:54.065" v="12348" actId="20577"/>
          <ac:spMkLst>
            <pc:docMk/>
            <pc:sldMk cId="1083524455" sldId="272"/>
            <ac:spMk id="3" creationId="{230BB8FB-F2F7-4D02-63B5-C3A4B51A0B9D}"/>
          </ac:spMkLst>
        </pc:spChg>
      </pc:sldChg>
      <pc:sldChg chg="addSp delSp modSp new mod">
        <pc:chgData name="Naveen Palanivel" userId="11f9d9cdda2599f4" providerId="LiveId" clId="{9BC4A46F-ED86-4EF8-85C2-A4F2DEE793B5}" dt="2023-04-16T06:52:12.787" v="15081" actId="20577"/>
        <pc:sldMkLst>
          <pc:docMk/>
          <pc:sldMk cId="1836875616" sldId="273"/>
        </pc:sldMkLst>
        <pc:spChg chg="mod">
          <ac:chgData name="Naveen Palanivel" userId="11f9d9cdda2599f4" providerId="LiveId" clId="{9BC4A46F-ED86-4EF8-85C2-A4F2DEE793B5}" dt="2023-04-16T05:24:35.936" v="13443" actId="255"/>
          <ac:spMkLst>
            <pc:docMk/>
            <pc:sldMk cId="1836875616" sldId="273"/>
            <ac:spMk id="2" creationId="{63103E2D-2147-A5A3-33D7-95F4397FFD62}"/>
          </ac:spMkLst>
        </pc:spChg>
        <pc:spChg chg="mod">
          <ac:chgData name="Naveen Palanivel" userId="11f9d9cdda2599f4" providerId="LiveId" clId="{9BC4A46F-ED86-4EF8-85C2-A4F2DEE793B5}" dt="2023-04-16T06:49:58.183" v="15072" actId="14100"/>
          <ac:spMkLst>
            <pc:docMk/>
            <pc:sldMk cId="1836875616" sldId="273"/>
            <ac:spMk id="3" creationId="{C7BE332D-58EE-B654-94D0-CA072B117E62}"/>
          </ac:spMkLst>
        </pc:spChg>
        <pc:spChg chg="add mod">
          <ac:chgData name="Naveen Palanivel" userId="11f9d9cdda2599f4" providerId="LiveId" clId="{9BC4A46F-ED86-4EF8-85C2-A4F2DEE793B5}" dt="2023-04-16T06:52:12.787" v="15081" actId="20577"/>
          <ac:spMkLst>
            <pc:docMk/>
            <pc:sldMk cId="1836875616" sldId="273"/>
            <ac:spMk id="7" creationId="{9C9851F3-BC48-AEFD-3750-00C75E7FC674}"/>
          </ac:spMkLst>
        </pc:spChg>
        <pc:graphicFrameChg chg="add del mod modGraphic">
          <ac:chgData name="Naveen Palanivel" userId="11f9d9cdda2599f4" providerId="LiveId" clId="{9BC4A46F-ED86-4EF8-85C2-A4F2DEE793B5}" dt="2023-04-16T05:47:35.265" v="14180" actId="478"/>
          <ac:graphicFrameMkLst>
            <pc:docMk/>
            <pc:sldMk cId="1836875616" sldId="273"/>
            <ac:graphicFrameMk id="4" creationId="{8AF5908D-A465-A1A1-DF89-DE0044D7180B}"/>
          </ac:graphicFrameMkLst>
        </pc:graphicFrameChg>
        <pc:graphicFrameChg chg="add mod modGraphic">
          <ac:chgData name="Naveen Palanivel" userId="11f9d9cdda2599f4" providerId="LiveId" clId="{9BC4A46F-ED86-4EF8-85C2-A4F2DEE793B5}" dt="2023-04-16T06:50:05.756" v="15074" actId="20577"/>
          <ac:graphicFrameMkLst>
            <pc:docMk/>
            <pc:sldMk cId="1836875616" sldId="273"/>
            <ac:graphicFrameMk id="5" creationId="{17AC2DD9-6106-FF26-E695-B92485A8AA12}"/>
          </ac:graphicFrameMkLst>
        </pc:graphicFrameChg>
      </pc:sldChg>
      <pc:sldChg chg="delSp modSp new mod">
        <pc:chgData name="Naveen Palanivel" userId="11f9d9cdda2599f4" providerId="LiveId" clId="{9BC4A46F-ED86-4EF8-85C2-A4F2DEE793B5}" dt="2023-04-16T05:25:24.282" v="13454" actId="27636"/>
        <pc:sldMkLst>
          <pc:docMk/>
          <pc:sldMk cId="2721298162" sldId="274"/>
        </pc:sldMkLst>
        <pc:spChg chg="del mod">
          <ac:chgData name="Naveen Palanivel" userId="11f9d9cdda2599f4" providerId="LiveId" clId="{9BC4A46F-ED86-4EF8-85C2-A4F2DEE793B5}" dt="2023-04-16T05:25:08.108" v="13447" actId="478"/>
          <ac:spMkLst>
            <pc:docMk/>
            <pc:sldMk cId="2721298162" sldId="274"/>
            <ac:spMk id="2" creationId="{D70762B6-D3CB-FE04-BA2B-CE8BC439A3A0}"/>
          </ac:spMkLst>
        </pc:spChg>
        <pc:spChg chg="mod">
          <ac:chgData name="Naveen Palanivel" userId="11f9d9cdda2599f4" providerId="LiveId" clId="{9BC4A46F-ED86-4EF8-85C2-A4F2DEE793B5}" dt="2023-04-16T05:25:24.282" v="13454" actId="27636"/>
          <ac:spMkLst>
            <pc:docMk/>
            <pc:sldMk cId="2721298162" sldId="274"/>
            <ac:spMk id="3" creationId="{73E8B9C6-32E8-B815-BA76-3F29DAADC3DB}"/>
          </ac:spMkLst>
        </pc:spChg>
      </pc:sldChg>
      <pc:sldChg chg="addSp delSp modSp new mod">
        <pc:chgData name="Naveen Palanivel" userId="11f9d9cdda2599f4" providerId="LiveId" clId="{9BC4A46F-ED86-4EF8-85C2-A4F2DEE793B5}" dt="2023-04-16T06:49:22.868" v="15069" actId="1076"/>
        <pc:sldMkLst>
          <pc:docMk/>
          <pc:sldMk cId="2387734983" sldId="275"/>
        </pc:sldMkLst>
        <pc:spChg chg="del mod">
          <ac:chgData name="Naveen Palanivel" userId="11f9d9cdda2599f4" providerId="LiveId" clId="{9BC4A46F-ED86-4EF8-85C2-A4F2DEE793B5}" dt="2023-04-16T05:29:51.454" v="13464" actId="478"/>
          <ac:spMkLst>
            <pc:docMk/>
            <pc:sldMk cId="2387734983" sldId="275"/>
            <ac:spMk id="2" creationId="{7429AF0A-7383-F6FE-66B4-EE25F3F91429}"/>
          </ac:spMkLst>
        </pc:spChg>
        <pc:spChg chg="mod">
          <ac:chgData name="Naveen Palanivel" userId="11f9d9cdda2599f4" providerId="LiveId" clId="{9BC4A46F-ED86-4EF8-85C2-A4F2DEE793B5}" dt="2023-04-16T06:49:16.780" v="15067" actId="255"/>
          <ac:spMkLst>
            <pc:docMk/>
            <pc:sldMk cId="2387734983" sldId="275"/>
            <ac:spMk id="3" creationId="{C8B6DF7D-882F-AEBD-54A8-8EB6C2D58AE2}"/>
          </ac:spMkLst>
        </pc:spChg>
        <pc:graphicFrameChg chg="add mod modGraphic">
          <ac:chgData name="Naveen Palanivel" userId="11f9d9cdda2599f4" providerId="LiveId" clId="{9BC4A46F-ED86-4EF8-85C2-A4F2DEE793B5}" dt="2023-04-16T06:49:22.868" v="15069" actId="1076"/>
          <ac:graphicFrameMkLst>
            <pc:docMk/>
            <pc:sldMk cId="2387734983" sldId="275"/>
            <ac:graphicFrameMk id="4" creationId="{AA44F5F1-4421-C695-7328-06863C1087AF}"/>
          </ac:graphicFrameMkLst>
        </pc:graphicFrameChg>
      </pc:sldChg>
      <pc:sldChg chg="addSp delSp modSp new mod">
        <pc:chgData name="Naveen Palanivel" userId="11f9d9cdda2599f4" providerId="LiveId" clId="{9BC4A46F-ED86-4EF8-85C2-A4F2DEE793B5}" dt="2023-04-16T06:24:49.278" v="14439" actId="14100"/>
        <pc:sldMkLst>
          <pc:docMk/>
          <pc:sldMk cId="1862843603" sldId="276"/>
        </pc:sldMkLst>
        <pc:spChg chg="del mod">
          <ac:chgData name="Naveen Palanivel" userId="11f9d9cdda2599f4" providerId="LiveId" clId="{9BC4A46F-ED86-4EF8-85C2-A4F2DEE793B5}" dt="2023-04-16T05:48:53.172" v="14187" actId="478"/>
          <ac:spMkLst>
            <pc:docMk/>
            <pc:sldMk cId="1862843603" sldId="276"/>
            <ac:spMk id="2" creationId="{9DD3A368-6729-980F-F4F1-193D20F44B90}"/>
          </ac:spMkLst>
        </pc:spChg>
        <pc:spChg chg="mod">
          <ac:chgData name="Naveen Palanivel" userId="11f9d9cdda2599f4" providerId="LiveId" clId="{9BC4A46F-ED86-4EF8-85C2-A4F2DEE793B5}" dt="2023-04-16T06:24:25.287" v="14438" actId="20577"/>
          <ac:spMkLst>
            <pc:docMk/>
            <pc:sldMk cId="1862843603" sldId="276"/>
            <ac:spMk id="3" creationId="{2CA9C696-00A9-4AFE-C2F2-837E0A4AC73A}"/>
          </ac:spMkLst>
        </pc:spChg>
        <pc:graphicFrameChg chg="add del mod">
          <ac:chgData name="Naveen Palanivel" userId="11f9d9cdda2599f4" providerId="LiveId" clId="{9BC4A46F-ED86-4EF8-85C2-A4F2DEE793B5}" dt="2023-04-16T06:15:57.860" v="14216"/>
          <ac:graphicFrameMkLst>
            <pc:docMk/>
            <pc:sldMk cId="1862843603" sldId="276"/>
            <ac:graphicFrameMk id="4" creationId="{2C93FCBE-9980-E8C5-7A6D-E952B5AAE9F9}"/>
          </ac:graphicFrameMkLst>
        </pc:graphicFrameChg>
        <pc:graphicFrameChg chg="add del mod">
          <ac:chgData name="Naveen Palanivel" userId="11f9d9cdda2599f4" providerId="LiveId" clId="{9BC4A46F-ED86-4EF8-85C2-A4F2DEE793B5}" dt="2023-04-16T06:16:35.179" v="14223" actId="478"/>
          <ac:graphicFrameMkLst>
            <pc:docMk/>
            <pc:sldMk cId="1862843603" sldId="276"/>
            <ac:graphicFrameMk id="5" creationId="{CCE5AD27-0B06-63C6-1988-A091B86A04D0}"/>
          </ac:graphicFrameMkLst>
        </pc:graphicFrameChg>
        <pc:graphicFrameChg chg="add del mod">
          <ac:chgData name="Naveen Palanivel" userId="11f9d9cdda2599f4" providerId="LiveId" clId="{9BC4A46F-ED86-4EF8-85C2-A4F2DEE793B5}" dt="2023-04-16T06:17:12.098" v="14225" actId="478"/>
          <ac:graphicFrameMkLst>
            <pc:docMk/>
            <pc:sldMk cId="1862843603" sldId="276"/>
            <ac:graphicFrameMk id="6" creationId="{1D990698-6BA6-C5BB-D572-7E46BDD7C9D5}"/>
          </ac:graphicFrameMkLst>
        </pc:graphicFrameChg>
        <pc:graphicFrameChg chg="add del mod modGraphic">
          <ac:chgData name="Naveen Palanivel" userId="11f9d9cdda2599f4" providerId="LiveId" clId="{9BC4A46F-ED86-4EF8-85C2-A4F2DEE793B5}" dt="2023-04-16T06:19:59.611" v="14312"/>
          <ac:graphicFrameMkLst>
            <pc:docMk/>
            <pc:sldMk cId="1862843603" sldId="276"/>
            <ac:graphicFrameMk id="7" creationId="{E4E707C5-D2F0-0099-1E21-EEFAA16AE8F9}"/>
          </ac:graphicFrameMkLst>
        </pc:graphicFrameChg>
        <pc:graphicFrameChg chg="add del mod">
          <ac:chgData name="Naveen Palanivel" userId="11f9d9cdda2599f4" providerId="LiveId" clId="{9BC4A46F-ED86-4EF8-85C2-A4F2DEE793B5}" dt="2023-04-16T06:20:29.496" v="14317" actId="478"/>
          <ac:graphicFrameMkLst>
            <pc:docMk/>
            <pc:sldMk cId="1862843603" sldId="276"/>
            <ac:graphicFrameMk id="8" creationId="{F3B19F08-5D92-85BE-955D-5699BE813605}"/>
          </ac:graphicFrameMkLst>
        </pc:graphicFrameChg>
        <pc:graphicFrameChg chg="add del mod">
          <ac:chgData name="Naveen Palanivel" userId="11f9d9cdda2599f4" providerId="LiveId" clId="{9BC4A46F-ED86-4EF8-85C2-A4F2DEE793B5}" dt="2023-04-16T06:20:49.770" v="14319"/>
          <ac:graphicFrameMkLst>
            <pc:docMk/>
            <pc:sldMk cId="1862843603" sldId="276"/>
            <ac:graphicFrameMk id="9" creationId="{DB4917C7-2AC6-6802-1970-2CDEB7E5F833}"/>
          </ac:graphicFrameMkLst>
        </pc:graphicFrameChg>
        <pc:picChg chg="add mod">
          <ac:chgData name="Naveen Palanivel" userId="11f9d9cdda2599f4" providerId="LiveId" clId="{9BC4A46F-ED86-4EF8-85C2-A4F2DEE793B5}" dt="2023-04-16T06:24:49.278" v="14439" actId="14100"/>
          <ac:picMkLst>
            <pc:docMk/>
            <pc:sldMk cId="1862843603" sldId="276"/>
            <ac:picMk id="10" creationId="{CF9DCACD-4711-270F-3E65-48FD0171F4FD}"/>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d.docs.live.net/11f9d9cdda2599f4/Documents/Data%20Analytics/Basics%20of%20Excel/Week%202/Assessments/Project/Terro's_REA-1.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11f9d9cdda2599f4/Documents/Data%20Analytics/Basics%20of%20Excel/Week%202/Assessments/Project/Terro's_RE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LSTAT  Residual Plot</a:t>
            </a:r>
          </a:p>
        </c:rich>
      </c:tx>
      <c:layout>
        <c:manualLayout>
          <c:xMode val="edge"/>
          <c:yMode val="edge"/>
          <c:x val="0.4964948186696182"/>
          <c:y val="0"/>
        </c:manualLayout>
      </c:layout>
      <c:overlay val="0"/>
    </c:title>
    <c:autoTitleDeleted val="0"/>
    <c:plotArea>
      <c:layout/>
      <c:scatterChart>
        <c:scatterStyle val="lineMarker"/>
        <c:varyColors val="0"/>
        <c:ser>
          <c:idx val="0"/>
          <c:order val="0"/>
          <c:spPr>
            <a:ln w="19050">
              <a:noFill/>
            </a:ln>
          </c:spPr>
          <c:xVal>
            <c:numRef>
              <c:f>'[Terro''s_REA-1.xlsx]Sheet1'!$I$2:$I$507</c:f>
              <c:numCache>
                <c:formatCode>General</c:formatCode>
                <c:ptCount val="506"/>
                <c:pt idx="0">
                  <c:v>4.9800000000000004</c:v>
                </c:pt>
                <c:pt idx="1">
                  <c:v>9.14</c:v>
                </c:pt>
                <c:pt idx="2">
                  <c:v>4.03</c:v>
                </c:pt>
                <c:pt idx="3">
                  <c:v>2.94</c:v>
                </c:pt>
                <c:pt idx="4">
                  <c:v>5.33</c:v>
                </c:pt>
                <c:pt idx="5">
                  <c:v>5.21</c:v>
                </c:pt>
                <c:pt idx="6">
                  <c:v>12.43</c:v>
                </c:pt>
                <c:pt idx="7">
                  <c:v>19.149999999999999</c:v>
                </c:pt>
                <c:pt idx="8">
                  <c:v>29.93</c:v>
                </c:pt>
                <c:pt idx="9">
                  <c:v>17.100000000000001</c:v>
                </c:pt>
                <c:pt idx="10">
                  <c:v>20.45</c:v>
                </c:pt>
                <c:pt idx="11">
                  <c:v>13.27</c:v>
                </c:pt>
                <c:pt idx="12">
                  <c:v>15.71</c:v>
                </c:pt>
                <c:pt idx="13">
                  <c:v>8.26</c:v>
                </c:pt>
                <c:pt idx="14">
                  <c:v>10.26</c:v>
                </c:pt>
                <c:pt idx="15">
                  <c:v>8.4700000000000006</c:v>
                </c:pt>
                <c:pt idx="16">
                  <c:v>6.58</c:v>
                </c:pt>
                <c:pt idx="17">
                  <c:v>14.67</c:v>
                </c:pt>
                <c:pt idx="18">
                  <c:v>11.69</c:v>
                </c:pt>
                <c:pt idx="19">
                  <c:v>11.28</c:v>
                </c:pt>
                <c:pt idx="20">
                  <c:v>21.02</c:v>
                </c:pt>
                <c:pt idx="21">
                  <c:v>13.83</c:v>
                </c:pt>
                <c:pt idx="22">
                  <c:v>18.72</c:v>
                </c:pt>
                <c:pt idx="23">
                  <c:v>19.88</c:v>
                </c:pt>
                <c:pt idx="24">
                  <c:v>16.3</c:v>
                </c:pt>
                <c:pt idx="25">
                  <c:v>16.510000000000002</c:v>
                </c:pt>
                <c:pt idx="26">
                  <c:v>14.81</c:v>
                </c:pt>
                <c:pt idx="27">
                  <c:v>17.28</c:v>
                </c:pt>
                <c:pt idx="28">
                  <c:v>12.8</c:v>
                </c:pt>
                <c:pt idx="29">
                  <c:v>11.98</c:v>
                </c:pt>
                <c:pt idx="30">
                  <c:v>22.6</c:v>
                </c:pt>
                <c:pt idx="31">
                  <c:v>13.04</c:v>
                </c:pt>
                <c:pt idx="32">
                  <c:v>27.71</c:v>
                </c:pt>
                <c:pt idx="33">
                  <c:v>18.350000000000001</c:v>
                </c:pt>
                <c:pt idx="34">
                  <c:v>20.34</c:v>
                </c:pt>
                <c:pt idx="35">
                  <c:v>9.68</c:v>
                </c:pt>
                <c:pt idx="36">
                  <c:v>11.41</c:v>
                </c:pt>
                <c:pt idx="37">
                  <c:v>8.77</c:v>
                </c:pt>
                <c:pt idx="38">
                  <c:v>10.130000000000001</c:v>
                </c:pt>
                <c:pt idx="39">
                  <c:v>4.32</c:v>
                </c:pt>
                <c:pt idx="40">
                  <c:v>1.98</c:v>
                </c:pt>
                <c:pt idx="41">
                  <c:v>4.84</c:v>
                </c:pt>
                <c:pt idx="42">
                  <c:v>5.81</c:v>
                </c:pt>
                <c:pt idx="43">
                  <c:v>7.44</c:v>
                </c:pt>
                <c:pt idx="44">
                  <c:v>9.5500000000000007</c:v>
                </c:pt>
                <c:pt idx="45">
                  <c:v>10.210000000000001</c:v>
                </c:pt>
                <c:pt idx="46">
                  <c:v>14.15</c:v>
                </c:pt>
                <c:pt idx="47">
                  <c:v>18.8</c:v>
                </c:pt>
                <c:pt idx="48">
                  <c:v>30.81</c:v>
                </c:pt>
                <c:pt idx="49">
                  <c:v>16.2</c:v>
                </c:pt>
                <c:pt idx="50">
                  <c:v>13.45</c:v>
                </c:pt>
                <c:pt idx="51">
                  <c:v>9.43</c:v>
                </c:pt>
                <c:pt idx="52">
                  <c:v>5.28</c:v>
                </c:pt>
                <c:pt idx="53">
                  <c:v>8.43</c:v>
                </c:pt>
                <c:pt idx="54">
                  <c:v>14.8</c:v>
                </c:pt>
                <c:pt idx="55">
                  <c:v>4.8099999999999996</c:v>
                </c:pt>
                <c:pt idx="56">
                  <c:v>5.77</c:v>
                </c:pt>
                <c:pt idx="57">
                  <c:v>3.95</c:v>
                </c:pt>
                <c:pt idx="58">
                  <c:v>6.86</c:v>
                </c:pt>
                <c:pt idx="59">
                  <c:v>9.2200000000000006</c:v>
                </c:pt>
                <c:pt idx="60">
                  <c:v>13.15</c:v>
                </c:pt>
                <c:pt idx="61">
                  <c:v>14.44</c:v>
                </c:pt>
                <c:pt idx="62">
                  <c:v>6.73</c:v>
                </c:pt>
                <c:pt idx="63">
                  <c:v>9.5</c:v>
                </c:pt>
                <c:pt idx="64">
                  <c:v>8.0500000000000007</c:v>
                </c:pt>
                <c:pt idx="65">
                  <c:v>4.67</c:v>
                </c:pt>
                <c:pt idx="66">
                  <c:v>10.24</c:v>
                </c:pt>
                <c:pt idx="67">
                  <c:v>8.1</c:v>
                </c:pt>
                <c:pt idx="68">
                  <c:v>13.09</c:v>
                </c:pt>
                <c:pt idx="69">
                  <c:v>8.7899999999999991</c:v>
                </c:pt>
                <c:pt idx="70">
                  <c:v>6.72</c:v>
                </c:pt>
                <c:pt idx="71">
                  <c:v>9.8800000000000008</c:v>
                </c:pt>
                <c:pt idx="72">
                  <c:v>5.52</c:v>
                </c:pt>
                <c:pt idx="73">
                  <c:v>7.54</c:v>
                </c:pt>
                <c:pt idx="74">
                  <c:v>6.78</c:v>
                </c:pt>
                <c:pt idx="75">
                  <c:v>8.94</c:v>
                </c:pt>
                <c:pt idx="76">
                  <c:v>11.97</c:v>
                </c:pt>
                <c:pt idx="77">
                  <c:v>10.27</c:v>
                </c:pt>
                <c:pt idx="78">
                  <c:v>12.34</c:v>
                </c:pt>
                <c:pt idx="79">
                  <c:v>9.1</c:v>
                </c:pt>
                <c:pt idx="80">
                  <c:v>5.29</c:v>
                </c:pt>
                <c:pt idx="81">
                  <c:v>7.22</c:v>
                </c:pt>
                <c:pt idx="82">
                  <c:v>6.72</c:v>
                </c:pt>
                <c:pt idx="83">
                  <c:v>7.51</c:v>
                </c:pt>
                <c:pt idx="84">
                  <c:v>9.6199999999999992</c:v>
                </c:pt>
                <c:pt idx="85">
                  <c:v>6.53</c:v>
                </c:pt>
                <c:pt idx="86">
                  <c:v>12.86</c:v>
                </c:pt>
                <c:pt idx="87">
                  <c:v>8.44</c:v>
                </c:pt>
                <c:pt idx="88">
                  <c:v>5.5</c:v>
                </c:pt>
                <c:pt idx="89">
                  <c:v>5.7</c:v>
                </c:pt>
                <c:pt idx="90">
                  <c:v>8.81</c:v>
                </c:pt>
                <c:pt idx="91">
                  <c:v>8.1999999999999993</c:v>
                </c:pt>
                <c:pt idx="92">
                  <c:v>8.16</c:v>
                </c:pt>
                <c:pt idx="93">
                  <c:v>6.21</c:v>
                </c:pt>
                <c:pt idx="94">
                  <c:v>10.59</c:v>
                </c:pt>
                <c:pt idx="95">
                  <c:v>6.65</c:v>
                </c:pt>
                <c:pt idx="96">
                  <c:v>11.34</c:v>
                </c:pt>
                <c:pt idx="97">
                  <c:v>4.21</c:v>
                </c:pt>
                <c:pt idx="98">
                  <c:v>3.57</c:v>
                </c:pt>
                <c:pt idx="99">
                  <c:v>6.19</c:v>
                </c:pt>
                <c:pt idx="100">
                  <c:v>9.42</c:v>
                </c:pt>
                <c:pt idx="101">
                  <c:v>7.67</c:v>
                </c:pt>
                <c:pt idx="102">
                  <c:v>10.63</c:v>
                </c:pt>
                <c:pt idx="103">
                  <c:v>13.44</c:v>
                </c:pt>
                <c:pt idx="104">
                  <c:v>12.33</c:v>
                </c:pt>
                <c:pt idx="105">
                  <c:v>16.47</c:v>
                </c:pt>
                <c:pt idx="106">
                  <c:v>18.66</c:v>
                </c:pt>
                <c:pt idx="107">
                  <c:v>14.09</c:v>
                </c:pt>
                <c:pt idx="108">
                  <c:v>12.27</c:v>
                </c:pt>
                <c:pt idx="109">
                  <c:v>15.55</c:v>
                </c:pt>
                <c:pt idx="110">
                  <c:v>13</c:v>
                </c:pt>
                <c:pt idx="111">
                  <c:v>10.16</c:v>
                </c:pt>
                <c:pt idx="112">
                  <c:v>16.21</c:v>
                </c:pt>
                <c:pt idx="113">
                  <c:v>17.09</c:v>
                </c:pt>
                <c:pt idx="114">
                  <c:v>10.45</c:v>
                </c:pt>
                <c:pt idx="115">
                  <c:v>15.76</c:v>
                </c:pt>
                <c:pt idx="116">
                  <c:v>12.04</c:v>
                </c:pt>
                <c:pt idx="117">
                  <c:v>10.3</c:v>
                </c:pt>
                <c:pt idx="118">
                  <c:v>15.37</c:v>
                </c:pt>
                <c:pt idx="119">
                  <c:v>13.61</c:v>
                </c:pt>
                <c:pt idx="120">
                  <c:v>14.37</c:v>
                </c:pt>
                <c:pt idx="121">
                  <c:v>14.27</c:v>
                </c:pt>
                <c:pt idx="122">
                  <c:v>17.93</c:v>
                </c:pt>
                <c:pt idx="123">
                  <c:v>25.41</c:v>
                </c:pt>
                <c:pt idx="124">
                  <c:v>17.579999999999998</c:v>
                </c:pt>
                <c:pt idx="125">
                  <c:v>14.81</c:v>
                </c:pt>
                <c:pt idx="126">
                  <c:v>27.26</c:v>
                </c:pt>
                <c:pt idx="127">
                  <c:v>17.190000000000001</c:v>
                </c:pt>
                <c:pt idx="128">
                  <c:v>15.39</c:v>
                </c:pt>
                <c:pt idx="129">
                  <c:v>18.34</c:v>
                </c:pt>
                <c:pt idx="130">
                  <c:v>12.6</c:v>
                </c:pt>
                <c:pt idx="131">
                  <c:v>12.26</c:v>
                </c:pt>
                <c:pt idx="132">
                  <c:v>11.12</c:v>
                </c:pt>
                <c:pt idx="133">
                  <c:v>15.03</c:v>
                </c:pt>
                <c:pt idx="134">
                  <c:v>17.309999999999999</c:v>
                </c:pt>
                <c:pt idx="135">
                  <c:v>16.96</c:v>
                </c:pt>
                <c:pt idx="136">
                  <c:v>16.899999999999999</c:v>
                </c:pt>
                <c:pt idx="137">
                  <c:v>14.59</c:v>
                </c:pt>
                <c:pt idx="138">
                  <c:v>21.32</c:v>
                </c:pt>
                <c:pt idx="139">
                  <c:v>18.46</c:v>
                </c:pt>
                <c:pt idx="140">
                  <c:v>24.16</c:v>
                </c:pt>
                <c:pt idx="141">
                  <c:v>34.409999999999997</c:v>
                </c:pt>
                <c:pt idx="142">
                  <c:v>26.82</c:v>
                </c:pt>
                <c:pt idx="143">
                  <c:v>26.42</c:v>
                </c:pt>
                <c:pt idx="144">
                  <c:v>29.29</c:v>
                </c:pt>
                <c:pt idx="145">
                  <c:v>27.8</c:v>
                </c:pt>
                <c:pt idx="146">
                  <c:v>16.649999999999999</c:v>
                </c:pt>
                <c:pt idx="147">
                  <c:v>29.53</c:v>
                </c:pt>
                <c:pt idx="148">
                  <c:v>28.32</c:v>
                </c:pt>
                <c:pt idx="149">
                  <c:v>21.45</c:v>
                </c:pt>
                <c:pt idx="150">
                  <c:v>14.1</c:v>
                </c:pt>
                <c:pt idx="151">
                  <c:v>13.28</c:v>
                </c:pt>
                <c:pt idx="152">
                  <c:v>12.12</c:v>
                </c:pt>
                <c:pt idx="153">
                  <c:v>15.79</c:v>
                </c:pt>
                <c:pt idx="154">
                  <c:v>15.12</c:v>
                </c:pt>
                <c:pt idx="155">
                  <c:v>15.02</c:v>
                </c:pt>
                <c:pt idx="156">
                  <c:v>16.14</c:v>
                </c:pt>
                <c:pt idx="157">
                  <c:v>4.59</c:v>
                </c:pt>
                <c:pt idx="158">
                  <c:v>6.43</c:v>
                </c:pt>
                <c:pt idx="159">
                  <c:v>7.39</c:v>
                </c:pt>
                <c:pt idx="160">
                  <c:v>5.5</c:v>
                </c:pt>
                <c:pt idx="161">
                  <c:v>1.73</c:v>
                </c:pt>
                <c:pt idx="162">
                  <c:v>1.92</c:v>
                </c:pt>
                <c:pt idx="163">
                  <c:v>3.32</c:v>
                </c:pt>
                <c:pt idx="164">
                  <c:v>11.64</c:v>
                </c:pt>
                <c:pt idx="165">
                  <c:v>9.81</c:v>
                </c:pt>
                <c:pt idx="166">
                  <c:v>3.7</c:v>
                </c:pt>
                <c:pt idx="167">
                  <c:v>12.14</c:v>
                </c:pt>
                <c:pt idx="168">
                  <c:v>11.1</c:v>
                </c:pt>
                <c:pt idx="169">
                  <c:v>11.32</c:v>
                </c:pt>
                <c:pt idx="170">
                  <c:v>14.43</c:v>
                </c:pt>
                <c:pt idx="171">
                  <c:v>12.03</c:v>
                </c:pt>
                <c:pt idx="172">
                  <c:v>14.69</c:v>
                </c:pt>
                <c:pt idx="173">
                  <c:v>9.0399999999999991</c:v>
                </c:pt>
                <c:pt idx="174">
                  <c:v>9.64</c:v>
                </c:pt>
                <c:pt idx="175">
                  <c:v>5.33</c:v>
                </c:pt>
                <c:pt idx="176">
                  <c:v>10.11</c:v>
                </c:pt>
                <c:pt idx="177">
                  <c:v>6.29</c:v>
                </c:pt>
                <c:pt idx="178">
                  <c:v>6.92</c:v>
                </c:pt>
                <c:pt idx="179">
                  <c:v>5.04</c:v>
                </c:pt>
                <c:pt idx="180">
                  <c:v>7.56</c:v>
                </c:pt>
                <c:pt idx="181">
                  <c:v>9.4499999999999993</c:v>
                </c:pt>
                <c:pt idx="182">
                  <c:v>4.82</c:v>
                </c:pt>
                <c:pt idx="183">
                  <c:v>5.68</c:v>
                </c:pt>
                <c:pt idx="184">
                  <c:v>13.98</c:v>
                </c:pt>
                <c:pt idx="185">
                  <c:v>13.15</c:v>
                </c:pt>
                <c:pt idx="186">
                  <c:v>4.45</c:v>
                </c:pt>
                <c:pt idx="187">
                  <c:v>6.68</c:v>
                </c:pt>
                <c:pt idx="188">
                  <c:v>4.5599999999999996</c:v>
                </c:pt>
                <c:pt idx="189">
                  <c:v>5.39</c:v>
                </c:pt>
                <c:pt idx="190">
                  <c:v>5.0999999999999996</c:v>
                </c:pt>
                <c:pt idx="191">
                  <c:v>4.6900000000000004</c:v>
                </c:pt>
                <c:pt idx="192">
                  <c:v>2.87</c:v>
                </c:pt>
                <c:pt idx="193">
                  <c:v>5.03</c:v>
                </c:pt>
                <c:pt idx="194">
                  <c:v>4.38</c:v>
                </c:pt>
                <c:pt idx="195">
                  <c:v>2.97</c:v>
                </c:pt>
                <c:pt idx="196">
                  <c:v>4.08</c:v>
                </c:pt>
                <c:pt idx="197">
                  <c:v>8.61</c:v>
                </c:pt>
                <c:pt idx="198">
                  <c:v>6.62</c:v>
                </c:pt>
                <c:pt idx="199">
                  <c:v>4.5599999999999996</c:v>
                </c:pt>
                <c:pt idx="200">
                  <c:v>4.45</c:v>
                </c:pt>
                <c:pt idx="201">
                  <c:v>7.43</c:v>
                </c:pt>
                <c:pt idx="202">
                  <c:v>3.11</c:v>
                </c:pt>
                <c:pt idx="203">
                  <c:v>3.81</c:v>
                </c:pt>
                <c:pt idx="204">
                  <c:v>2.88</c:v>
                </c:pt>
                <c:pt idx="205">
                  <c:v>10.87</c:v>
                </c:pt>
                <c:pt idx="206">
                  <c:v>10.97</c:v>
                </c:pt>
                <c:pt idx="207">
                  <c:v>18.059999999999999</c:v>
                </c:pt>
                <c:pt idx="208">
                  <c:v>14.66</c:v>
                </c:pt>
                <c:pt idx="209">
                  <c:v>23.09</c:v>
                </c:pt>
                <c:pt idx="210">
                  <c:v>17.27</c:v>
                </c:pt>
                <c:pt idx="211">
                  <c:v>23.98</c:v>
                </c:pt>
                <c:pt idx="212">
                  <c:v>16.03</c:v>
                </c:pt>
                <c:pt idx="213">
                  <c:v>9.3800000000000008</c:v>
                </c:pt>
                <c:pt idx="214">
                  <c:v>29.55</c:v>
                </c:pt>
                <c:pt idx="215">
                  <c:v>9.4700000000000006</c:v>
                </c:pt>
                <c:pt idx="216">
                  <c:v>13.51</c:v>
                </c:pt>
                <c:pt idx="217">
                  <c:v>9.69</c:v>
                </c:pt>
                <c:pt idx="218">
                  <c:v>17.920000000000002</c:v>
                </c:pt>
                <c:pt idx="219">
                  <c:v>10.5</c:v>
                </c:pt>
                <c:pt idx="220">
                  <c:v>9.7100000000000009</c:v>
                </c:pt>
                <c:pt idx="221">
                  <c:v>21.46</c:v>
                </c:pt>
                <c:pt idx="222">
                  <c:v>9.93</c:v>
                </c:pt>
                <c:pt idx="223">
                  <c:v>7.6</c:v>
                </c:pt>
                <c:pt idx="224">
                  <c:v>4.1399999999999997</c:v>
                </c:pt>
                <c:pt idx="225">
                  <c:v>4.63</c:v>
                </c:pt>
                <c:pt idx="226">
                  <c:v>3.13</c:v>
                </c:pt>
                <c:pt idx="227">
                  <c:v>6.36</c:v>
                </c:pt>
                <c:pt idx="228">
                  <c:v>3.92</c:v>
                </c:pt>
                <c:pt idx="229">
                  <c:v>3.76</c:v>
                </c:pt>
                <c:pt idx="230">
                  <c:v>11.65</c:v>
                </c:pt>
                <c:pt idx="231">
                  <c:v>5.25</c:v>
                </c:pt>
                <c:pt idx="232">
                  <c:v>2.4700000000000002</c:v>
                </c:pt>
                <c:pt idx="233">
                  <c:v>3.95</c:v>
                </c:pt>
                <c:pt idx="234">
                  <c:v>8.0500000000000007</c:v>
                </c:pt>
                <c:pt idx="235">
                  <c:v>10.88</c:v>
                </c:pt>
                <c:pt idx="236">
                  <c:v>9.5399999999999991</c:v>
                </c:pt>
                <c:pt idx="237">
                  <c:v>4.7300000000000004</c:v>
                </c:pt>
                <c:pt idx="238">
                  <c:v>6.36</c:v>
                </c:pt>
                <c:pt idx="239">
                  <c:v>7.37</c:v>
                </c:pt>
                <c:pt idx="240">
                  <c:v>11.38</c:v>
                </c:pt>
                <c:pt idx="241">
                  <c:v>12.4</c:v>
                </c:pt>
                <c:pt idx="242">
                  <c:v>11.22</c:v>
                </c:pt>
                <c:pt idx="243">
                  <c:v>5.19</c:v>
                </c:pt>
                <c:pt idx="244">
                  <c:v>12.5</c:v>
                </c:pt>
                <c:pt idx="245">
                  <c:v>18.46</c:v>
                </c:pt>
                <c:pt idx="246">
                  <c:v>9.16</c:v>
                </c:pt>
                <c:pt idx="247">
                  <c:v>10.15</c:v>
                </c:pt>
                <c:pt idx="248">
                  <c:v>9.52</c:v>
                </c:pt>
                <c:pt idx="249">
                  <c:v>6.56</c:v>
                </c:pt>
                <c:pt idx="250">
                  <c:v>5.9</c:v>
                </c:pt>
                <c:pt idx="251">
                  <c:v>3.59</c:v>
                </c:pt>
                <c:pt idx="252">
                  <c:v>3.53</c:v>
                </c:pt>
                <c:pt idx="253">
                  <c:v>3.54</c:v>
                </c:pt>
                <c:pt idx="254">
                  <c:v>6.57</c:v>
                </c:pt>
                <c:pt idx="255">
                  <c:v>9.25</c:v>
                </c:pt>
                <c:pt idx="256">
                  <c:v>3.11</c:v>
                </c:pt>
                <c:pt idx="257">
                  <c:v>5.12</c:v>
                </c:pt>
                <c:pt idx="258">
                  <c:v>7.79</c:v>
                </c:pt>
                <c:pt idx="259">
                  <c:v>6.9</c:v>
                </c:pt>
                <c:pt idx="260">
                  <c:v>9.59</c:v>
                </c:pt>
                <c:pt idx="261">
                  <c:v>7.26</c:v>
                </c:pt>
                <c:pt idx="262">
                  <c:v>5.91</c:v>
                </c:pt>
                <c:pt idx="263">
                  <c:v>11.25</c:v>
                </c:pt>
                <c:pt idx="264">
                  <c:v>8.1</c:v>
                </c:pt>
                <c:pt idx="265">
                  <c:v>10.45</c:v>
                </c:pt>
                <c:pt idx="266">
                  <c:v>14.79</c:v>
                </c:pt>
                <c:pt idx="267">
                  <c:v>7.44</c:v>
                </c:pt>
                <c:pt idx="268">
                  <c:v>3.16</c:v>
                </c:pt>
                <c:pt idx="269">
                  <c:v>13.65</c:v>
                </c:pt>
                <c:pt idx="270">
                  <c:v>13</c:v>
                </c:pt>
                <c:pt idx="271">
                  <c:v>6.59</c:v>
                </c:pt>
                <c:pt idx="272">
                  <c:v>7.73</c:v>
                </c:pt>
                <c:pt idx="273">
                  <c:v>6.58</c:v>
                </c:pt>
                <c:pt idx="274">
                  <c:v>3.53</c:v>
                </c:pt>
                <c:pt idx="275">
                  <c:v>2.98</c:v>
                </c:pt>
                <c:pt idx="276">
                  <c:v>6.05</c:v>
                </c:pt>
                <c:pt idx="277">
                  <c:v>4.16</c:v>
                </c:pt>
                <c:pt idx="278">
                  <c:v>7.19</c:v>
                </c:pt>
                <c:pt idx="279">
                  <c:v>4.8499999999999996</c:v>
                </c:pt>
                <c:pt idx="280">
                  <c:v>3.76</c:v>
                </c:pt>
                <c:pt idx="281">
                  <c:v>4.59</c:v>
                </c:pt>
                <c:pt idx="282">
                  <c:v>3.01</c:v>
                </c:pt>
                <c:pt idx="283">
                  <c:v>3.16</c:v>
                </c:pt>
                <c:pt idx="284">
                  <c:v>7.85</c:v>
                </c:pt>
                <c:pt idx="285">
                  <c:v>8.23</c:v>
                </c:pt>
                <c:pt idx="286">
                  <c:v>12.93</c:v>
                </c:pt>
                <c:pt idx="287">
                  <c:v>7.14</c:v>
                </c:pt>
                <c:pt idx="288">
                  <c:v>7.6</c:v>
                </c:pt>
                <c:pt idx="289">
                  <c:v>9.51</c:v>
                </c:pt>
                <c:pt idx="290">
                  <c:v>3.33</c:v>
                </c:pt>
                <c:pt idx="291">
                  <c:v>3.56</c:v>
                </c:pt>
                <c:pt idx="292">
                  <c:v>4.7</c:v>
                </c:pt>
                <c:pt idx="293">
                  <c:v>8.58</c:v>
                </c:pt>
                <c:pt idx="294">
                  <c:v>10.4</c:v>
                </c:pt>
                <c:pt idx="295">
                  <c:v>6.27</c:v>
                </c:pt>
                <c:pt idx="296">
                  <c:v>7.39</c:v>
                </c:pt>
                <c:pt idx="297">
                  <c:v>15.84</c:v>
                </c:pt>
                <c:pt idx="298">
                  <c:v>4.97</c:v>
                </c:pt>
                <c:pt idx="299">
                  <c:v>4.74</c:v>
                </c:pt>
                <c:pt idx="300">
                  <c:v>6.07</c:v>
                </c:pt>
                <c:pt idx="301">
                  <c:v>9.5</c:v>
                </c:pt>
                <c:pt idx="302">
                  <c:v>8.67</c:v>
                </c:pt>
                <c:pt idx="303">
                  <c:v>4.8600000000000003</c:v>
                </c:pt>
                <c:pt idx="304">
                  <c:v>6.93</c:v>
                </c:pt>
                <c:pt idx="305">
                  <c:v>8.93</c:v>
                </c:pt>
                <c:pt idx="306">
                  <c:v>6.47</c:v>
                </c:pt>
                <c:pt idx="307">
                  <c:v>7.53</c:v>
                </c:pt>
                <c:pt idx="308">
                  <c:v>4.54</c:v>
                </c:pt>
                <c:pt idx="309">
                  <c:v>9.9700000000000006</c:v>
                </c:pt>
                <c:pt idx="310">
                  <c:v>12.64</c:v>
                </c:pt>
                <c:pt idx="311">
                  <c:v>5.98</c:v>
                </c:pt>
                <c:pt idx="312">
                  <c:v>11.72</c:v>
                </c:pt>
                <c:pt idx="313">
                  <c:v>7.9</c:v>
                </c:pt>
                <c:pt idx="314">
                  <c:v>9.2799999999999994</c:v>
                </c:pt>
                <c:pt idx="315">
                  <c:v>11.5</c:v>
                </c:pt>
                <c:pt idx="316">
                  <c:v>18.329999999999998</c:v>
                </c:pt>
                <c:pt idx="317">
                  <c:v>15.94</c:v>
                </c:pt>
                <c:pt idx="318">
                  <c:v>10.36</c:v>
                </c:pt>
                <c:pt idx="319">
                  <c:v>12.73</c:v>
                </c:pt>
                <c:pt idx="320">
                  <c:v>7.2</c:v>
                </c:pt>
                <c:pt idx="321">
                  <c:v>6.87</c:v>
                </c:pt>
                <c:pt idx="322">
                  <c:v>7.7</c:v>
                </c:pt>
                <c:pt idx="323">
                  <c:v>11.74</c:v>
                </c:pt>
                <c:pt idx="324">
                  <c:v>6.12</c:v>
                </c:pt>
                <c:pt idx="325">
                  <c:v>5.08</c:v>
                </c:pt>
                <c:pt idx="326">
                  <c:v>6.15</c:v>
                </c:pt>
                <c:pt idx="327">
                  <c:v>12.79</c:v>
                </c:pt>
                <c:pt idx="328">
                  <c:v>9.9700000000000006</c:v>
                </c:pt>
                <c:pt idx="329">
                  <c:v>7.34</c:v>
                </c:pt>
                <c:pt idx="330">
                  <c:v>9.09</c:v>
                </c:pt>
                <c:pt idx="331">
                  <c:v>12.43</c:v>
                </c:pt>
                <c:pt idx="332">
                  <c:v>7.83</c:v>
                </c:pt>
                <c:pt idx="333">
                  <c:v>5.68</c:v>
                </c:pt>
                <c:pt idx="334">
                  <c:v>6.75</c:v>
                </c:pt>
                <c:pt idx="335">
                  <c:v>8.01</c:v>
                </c:pt>
                <c:pt idx="336">
                  <c:v>9.8000000000000007</c:v>
                </c:pt>
                <c:pt idx="337">
                  <c:v>10.56</c:v>
                </c:pt>
                <c:pt idx="338">
                  <c:v>8.51</c:v>
                </c:pt>
                <c:pt idx="339">
                  <c:v>9.74</c:v>
                </c:pt>
                <c:pt idx="340">
                  <c:v>9.2899999999999991</c:v>
                </c:pt>
                <c:pt idx="341">
                  <c:v>5.49</c:v>
                </c:pt>
                <c:pt idx="342">
                  <c:v>8.65</c:v>
                </c:pt>
                <c:pt idx="343">
                  <c:v>7.18</c:v>
                </c:pt>
                <c:pt idx="344">
                  <c:v>4.6100000000000003</c:v>
                </c:pt>
                <c:pt idx="345">
                  <c:v>10.53</c:v>
                </c:pt>
                <c:pt idx="346">
                  <c:v>12.67</c:v>
                </c:pt>
                <c:pt idx="347">
                  <c:v>6.36</c:v>
                </c:pt>
                <c:pt idx="348">
                  <c:v>5.99</c:v>
                </c:pt>
                <c:pt idx="349">
                  <c:v>5.89</c:v>
                </c:pt>
                <c:pt idx="350">
                  <c:v>5.98</c:v>
                </c:pt>
                <c:pt idx="351">
                  <c:v>5.49</c:v>
                </c:pt>
                <c:pt idx="352">
                  <c:v>7.79</c:v>
                </c:pt>
                <c:pt idx="353">
                  <c:v>4.5</c:v>
                </c:pt>
                <c:pt idx="354">
                  <c:v>8.0500000000000007</c:v>
                </c:pt>
                <c:pt idx="355">
                  <c:v>5.57</c:v>
                </c:pt>
                <c:pt idx="356">
                  <c:v>17.600000000000001</c:v>
                </c:pt>
                <c:pt idx="357">
                  <c:v>13.27</c:v>
                </c:pt>
                <c:pt idx="358">
                  <c:v>11.48</c:v>
                </c:pt>
                <c:pt idx="359">
                  <c:v>12.67</c:v>
                </c:pt>
                <c:pt idx="360">
                  <c:v>7.79</c:v>
                </c:pt>
                <c:pt idx="361">
                  <c:v>14.19</c:v>
                </c:pt>
                <c:pt idx="362">
                  <c:v>10.19</c:v>
                </c:pt>
                <c:pt idx="363">
                  <c:v>14.64</c:v>
                </c:pt>
                <c:pt idx="364">
                  <c:v>5.29</c:v>
                </c:pt>
                <c:pt idx="365">
                  <c:v>7.12</c:v>
                </c:pt>
                <c:pt idx="366">
                  <c:v>14</c:v>
                </c:pt>
                <c:pt idx="367">
                  <c:v>13.33</c:v>
                </c:pt>
                <c:pt idx="368">
                  <c:v>3.26</c:v>
                </c:pt>
                <c:pt idx="369">
                  <c:v>3.73</c:v>
                </c:pt>
                <c:pt idx="370">
                  <c:v>2.96</c:v>
                </c:pt>
                <c:pt idx="371">
                  <c:v>9.5299999999999994</c:v>
                </c:pt>
                <c:pt idx="372">
                  <c:v>8.8800000000000008</c:v>
                </c:pt>
                <c:pt idx="373">
                  <c:v>34.770000000000003</c:v>
                </c:pt>
                <c:pt idx="374">
                  <c:v>37.97</c:v>
                </c:pt>
                <c:pt idx="375">
                  <c:v>13.44</c:v>
                </c:pt>
                <c:pt idx="376">
                  <c:v>23.24</c:v>
                </c:pt>
                <c:pt idx="377">
                  <c:v>21.24</c:v>
                </c:pt>
                <c:pt idx="378">
                  <c:v>23.69</c:v>
                </c:pt>
                <c:pt idx="379">
                  <c:v>21.78</c:v>
                </c:pt>
                <c:pt idx="380">
                  <c:v>17.21</c:v>
                </c:pt>
                <c:pt idx="381">
                  <c:v>21.08</c:v>
                </c:pt>
                <c:pt idx="382">
                  <c:v>23.6</c:v>
                </c:pt>
                <c:pt idx="383">
                  <c:v>24.56</c:v>
                </c:pt>
                <c:pt idx="384">
                  <c:v>30.63</c:v>
                </c:pt>
                <c:pt idx="385">
                  <c:v>30.81</c:v>
                </c:pt>
                <c:pt idx="386">
                  <c:v>28.28</c:v>
                </c:pt>
                <c:pt idx="387">
                  <c:v>31.99</c:v>
                </c:pt>
                <c:pt idx="388">
                  <c:v>30.62</c:v>
                </c:pt>
                <c:pt idx="389">
                  <c:v>20.85</c:v>
                </c:pt>
                <c:pt idx="390">
                  <c:v>17.11</c:v>
                </c:pt>
                <c:pt idx="391">
                  <c:v>18.760000000000002</c:v>
                </c:pt>
                <c:pt idx="392">
                  <c:v>25.68</c:v>
                </c:pt>
                <c:pt idx="393">
                  <c:v>15.17</c:v>
                </c:pt>
                <c:pt idx="394">
                  <c:v>16.350000000000001</c:v>
                </c:pt>
                <c:pt idx="395">
                  <c:v>17.12</c:v>
                </c:pt>
                <c:pt idx="396">
                  <c:v>19.37</c:v>
                </c:pt>
                <c:pt idx="397">
                  <c:v>19.920000000000002</c:v>
                </c:pt>
                <c:pt idx="398">
                  <c:v>30.59</c:v>
                </c:pt>
                <c:pt idx="399">
                  <c:v>29.97</c:v>
                </c:pt>
                <c:pt idx="400">
                  <c:v>26.77</c:v>
                </c:pt>
                <c:pt idx="401">
                  <c:v>20.32</c:v>
                </c:pt>
                <c:pt idx="402">
                  <c:v>20.309999999999999</c:v>
                </c:pt>
                <c:pt idx="403">
                  <c:v>19.77</c:v>
                </c:pt>
                <c:pt idx="404">
                  <c:v>27.38</c:v>
                </c:pt>
                <c:pt idx="405">
                  <c:v>22.98</c:v>
                </c:pt>
                <c:pt idx="406">
                  <c:v>23.34</c:v>
                </c:pt>
                <c:pt idx="407">
                  <c:v>12.13</c:v>
                </c:pt>
                <c:pt idx="408">
                  <c:v>26.4</c:v>
                </c:pt>
                <c:pt idx="409">
                  <c:v>19.78</c:v>
                </c:pt>
                <c:pt idx="410">
                  <c:v>10.11</c:v>
                </c:pt>
                <c:pt idx="411">
                  <c:v>21.22</c:v>
                </c:pt>
                <c:pt idx="412">
                  <c:v>34.369999999999997</c:v>
                </c:pt>
                <c:pt idx="413">
                  <c:v>20.079999999999998</c:v>
                </c:pt>
                <c:pt idx="414">
                  <c:v>36.979999999999997</c:v>
                </c:pt>
                <c:pt idx="415">
                  <c:v>29.05</c:v>
                </c:pt>
                <c:pt idx="416">
                  <c:v>25.79</c:v>
                </c:pt>
                <c:pt idx="417">
                  <c:v>26.64</c:v>
                </c:pt>
                <c:pt idx="418">
                  <c:v>20.62</c:v>
                </c:pt>
                <c:pt idx="419">
                  <c:v>22.74</c:v>
                </c:pt>
                <c:pt idx="420">
                  <c:v>15.02</c:v>
                </c:pt>
                <c:pt idx="421">
                  <c:v>15.7</c:v>
                </c:pt>
                <c:pt idx="422">
                  <c:v>14.1</c:v>
                </c:pt>
                <c:pt idx="423">
                  <c:v>23.29</c:v>
                </c:pt>
                <c:pt idx="424">
                  <c:v>17.16</c:v>
                </c:pt>
                <c:pt idx="425">
                  <c:v>24.39</c:v>
                </c:pt>
                <c:pt idx="426">
                  <c:v>15.69</c:v>
                </c:pt>
                <c:pt idx="427">
                  <c:v>14.52</c:v>
                </c:pt>
                <c:pt idx="428">
                  <c:v>21.52</c:v>
                </c:pt>
                <c:pt idx="429">
                  <c:v>24.08</c:v>
                </c:pt>
                <c:pt idx="430">
                  <c:v>17.64</c:v>
                </c:pt>
                <c:pt idx="431">
                  <c:v>19.690000000000001</c:v>
                </c:pt>
                <c:pt idx="432">
                  <c:v>12.03</c:v>
                </c:pt>
                <c:pt idx="433">
                  <c:v>16.22</c:v>
                </c:pt>
                <c:pt idx="434">
                  <c:v>15.17</c:v>
                </c:pt>
                <c:pt idx="435">
                  <c:v>23.27</c:v>
                </c:pt>
                <c:pt idx="436">
                  <c:v>18.05</c:v>
                </c:pt>
                <c:pt idx="437">
                  <c:v>26.45</c:v>
                </c:pt>
                <c:pt idx="438">
                  <c:v>34.020000000000003</c:v>
                </c:pt>
                <c:pt idx="439">
                  <c:v>22.88</c:v>
                </c:pt>
                <c:pt idx="440">
                  <c:v>22.11</c:v>
                </c:pt>
                <c:pt idx="441">
                  <c:v>19.52</c:v>
                </c:pt>
                <c:pt idx="442">
                  <c:v>16.59</c:v>
                </c:pt>
                <c:pt idx="443">
                  <c:v>18.850000000000001</c:v>
                </c:pt>
                <c:pt idx="444">
                  <c:v>23.79</c:v>
                </c:pt>
                <c:pt idx="445">
                  <c:v>23.98</c:v>
                </c:pt>
                <c:pt idx="446">
                  <c:v>17.79</c:v>
                </c:pt>
                <c:pt idx="447">
                  <c:v>16.440000000000001</c:v>
                </c:pt>
                <c:pt idx="448">
                  <c:v>18.13</c:v>
                </c:pt>
                <c:pt idx="449">
                  <c:v>19.309999999999999</c:v>
                </c:pt>
                <c:pt idx="450">
                  <c:v>17.440000000000001</c:v>
                </c:pt>
                <c:pt idx="451">
                  <c:v>17.73</c:v>
                </c:pt>
                <c:pt idx="452">
                  <c:v>17.27</c:v>
                </c:pt>
                <c:pt idx="453">
                  <c:v>16.739999999999998</c:v>
                </c:pt>
                <c:pt idx="454">
                  <c:v>18.71</c:v>
                </c:pt>
                <c:pt idx="455">
                  <c:v>18.13</c:v>
                </c:pt>
                <c:pt idx="456">
                  <c:v>19.010000000000002</c:v>
                </c:pt>
                <c:pt idx="457">
                  <c:v>16.940000000000001</c:v>
                </c:pt>
                <c:pt idx="458">
                  <c:v>16.23</c:v>
                </c:pt>
                <c:pt idx="459">
                  <c:v>14.7</c:v>
                </c:pt>
                <c:pt idx="460">
                  <c:v>16.420000000000002</c:v>
                </c:pt>
                <c:pt idx="461">
                  <c:v>14.65</c:v>
                </c:pt>
                <c:pt idx="462">
                  <c:v>13.99</c:v>
                </c:pt>
                <c:pt idx="463">
                  <c:v>10.29</c:v>
                </c:pt>
                <c:pt idx="464">
                  <c:v>13.22</c:v>
                </c:pt>
                <c:pt idx="465">
                  <c:v>14.13</c:v>
                </c:pt>
                <c:pt idx="466">
                  <c:v>17.149999999999999</c:v>
                </c:pt>
                <c:pt idx="467">
                  <c:v>21.32</c:v>
                </c:pt>
                <c:pt idx="468">
                  <c:v>18.13</c:v>
                </c:pt>
                <c:pt idx="469">
                  <c:v>14.76</c:v>
                </c:pt>
                <c:pt idx="470">
                  <c:v>16.29</c:v>
                </c:pt>
                <c:pt idx="471">
                  <c:v>12.87</c:v>
                </c:pt>
                <c:pt idx="472">
                  <c:v>14.36</c:v>
                </c:pt>
                <c:pt idx="473">
                  <c:v>11.66</c:v>
                </c:pt>
                <c:pt idx="474">
                  <c:v>18.14</c:v>
                </c:pt>
                <c:pt idx="475">
                  <c:v>24.1</c:v>
                </c:pt>
                <c:pt idx="476">
                  <c:v>18.68</c:v>
                </c:pt>
                <c:pt idx="477">
                  <c:v>24.91</c:v>
                </c:pt>
                <c:pt idx="478">
                  <c:v>18.03</c:v>
                </c:pt>
                <c:pt idx="479">
                  <c:v>13.11</c:v>
                </c:pt>
                <c:pt idx="480">
                  <c:v>10.74</c:v>
                </c:pt>
                <c:pt idx="481">
                  <c:v>7.74</c:v>
                </c:pt>
                <c:pt idx="482">
                  <c:v>7.01</c:v>
                </c:pt>
                <c:pt idx="483">
                  <c:v>10.42</c:v>
                </c:pt>
                <c:pt idx="484">
                  <c:v>13.34</c:v>
                </c:pt>
                <c:pt idx="485">
                  <c:v>10.58</c:v>
                </c:pt>
                <c:pt idx="486">
                  <c:v>14.98</c:v>
                </c:pt>
                <c:pt idx="487">
                  <c:v>11.45</c:v>
                </c:pt>
                <c:pt idx="488">
                  <c:v>18.059999999999999</c:v>
                </c:pt>
                <c:pt idx="489">
                  <c:v>23.97</c:v>
                </c:pt>
                <c:pt idx="490">
                  <c:v>29.68</c:v>
                </c:pt>
                <c:pt idx="491">
                  <c:v>18.07</c:v>
                </c:pt>
                <c:pt idx="492">
                  <c:v>13.35</c:v>
                </c:pt>
                <c:pt idx="493">
                  <c:v>12.01</c:v>
                </c:pt>
                <c:pt idx="494">
                  <c:v>13.59</c:v>
                </c:pt>
                <c:pt idx="495">
                  <c:v>17.600000000000001</c:v>
                </c:pt>
                <c:pt idx="496">
                  <c:v>21.14</c:v>
                </c:pt>
                <c:pt idx="497">
                  <c:v>14.1</c:v>
                </c:pt>
                <c:pt idx="498">
                  <c:v>12.92</c:v>
                </c:pt>
                <c:pt idx="499">
                  <c:v>15.1</c:v>
                </c:pt>
                <c:pt idx="500">
                  <c:v>14.33</c:v>
                </c:pt>
                <c:pt idx="501">
                  <c:v>9.67</c:v>
                </c:pt>
                <c:pt idx="502">
                  <c:v>9.08</c:v>
                </c:pt>
                <c:pt idx="503">
                  <c:v>5.64</c:v>
                </c:pt>
                <c:pt idx="504">
                  <c:v>6.48</c:v>
                </c:pt>
                <c:pt idx="505">
                  <c:v>7.88</c:v>
                </c:pt>
              </c:numCache>
            </c:numRef>
          </c:xVal>
          <c:yVal>
            <c:numRef>
              <c:f>'[Terro''s_REA-1.xlsx]Question 5'!$C$25:$C$530</c:f>
              <c:numCache>
                <c:formatCode>General</c:formatCode>
                <c:ptCount val="506"/>
                <c:pt idx="0">
                  <c:v>-5.8225950976683336</c:v>
                </c:pt>
                <c:pt idx="1">
                  <c:v>-4.2703897860350892</c:v>
                </c:pt>
                <c:pt idx="2">
                  <c:v>3.9748580162615781</c:v>
                </c:pt>
                <c:pt idx="3">
                  <c:v>1.6393042206653625</c:v>
                </c:pt>
                <c:pt idx="4">
                  <c:v>6.7099221761469643</c:v>
                </c:pt>
                <c:pt idx="5">
                  <c:v>-0.9040837463039999</c:v>
                </c:pt>
                <c:pt idx="6">
                  <c:v>0.15527258782869799</c:v>
                </c:pt>
                <c:pt idx="7">
                  <c:v>10.739604245082401</c:v>
                </c:pt>
                <c:pt idx="8">
                  <c:v>10.3811362785935</c:v>
                </c:pt>
                <c:pt idx="9">
                  <c:v>0.59200306987851903</c:v>
                </c:pt>
                <c:pt idx="10">
                  <c:v>-0.12533159503221114</c:v>
                </c:pt>
                <c:pt idx="11">
                  <c:v>-3.0466859550145884</c:v>
                </c:pt>
                <c:pt idx="12">
                  <c:v>2.0714344681549086</c:v>
                </c:pt>
                <c:pt idx="13">
                  <c:v>-6.3064332173421249</c:v>
                </c:pt>
                <c:pt idx="14">
                  <c:v>-6.6063345098261443</c:v>
                </c:pt>
                <c:pt idx="15">
                  <c:v>-6.6069228530529465</c:v>
                </c:pt>
                <c:pt idx="16">
                  <c:v>-5.2025161316555497</c:v>
                </c:pt>
                <c:pt idx="17">
                  <c:v>-3.1166168597533996</c:v>
                </c:pt>
                <c:pt idx="18">
                  <c:v>-3.2477639339522177</c:v>
                </c:pt>
                <c:pt idx="19">
                  <c:v>-5.6372841689929913</c:v>
                </c:pt>
                <c:pt idx="20">
                  <c:v>-0.98380346339015823</c:v>
                </c:pt>
                <c:pt idx="21">
                  <c:v>-1.814658316910112</c:v>
                </c:pt>
                <c:pt idx="22">
                  <c:v>-1.5689169770335383</c:v>
                </c:pt>
                <c:pt idx="23">
                  <c:v>-1.166859726674268</c:v>
                </c:pt>
                <c:pt idx="24">
                  <c:v>-3.4680364131278747</c:v>
                </c:pt>
                <c:pt idx="25">
                  <c:v>-4.9685260488386955</c:v>
                </c:pt>
                <c:pt idx="26">
                  <c:v>-3.8836099502272816</c:v>
                </c:pt>
                <c:pt idx="27">
                  <c:v>-3.3369880464450432</c:v>
                </c:pt>
                <c:pt idx="28">
                  <c:v>-3.9932091512808441</c:v>
                </c:pt>
                <c:pt idx="29">
                  <c:v>-2.172249621362397</c:v>
                </c:pt>
                <c:pt idx="30">
                  <c:v>-0.38272548445252852</c:v>
                </c:pt>
                <c:pt idx="31">
                  <c:v>-7.6651973063789285</c:v>
                </c:pt>
                <c:pt idx="32">
                  <c:v>4.9720267132508056</c:v>
                </c:pt>
                <c:pt idx="33">
                  <c:v>-4.0204352379239925</c:v>
                </c:pt>
                <c:pt idx="34">
                  <c:v>-1.729837023945592</c:v>
                </c:pt>
                <c:pt idx="35">
                  <c:v>-6.4573631350057781</c:v>
                </c:pt>
                <c:pt idx="36">
                  <c:v>-3.7137777530044502</c:v>
                </c:pt>
                <c:pt idx="37">
                  <c:v>-5.2219080469255488</c:v>
                </c:pt>
                <c:pt idx="38">
                  <c:v>-0.22984092581468119</c:v>
                </c:pt>
                <c:pt idx="39">
                  <c:v>0.35037232885139247</c:v>
                </c:pt>
                <c:pt idx="40">
                  <c:v>2.2272568410576881</c:v>
                </c:pt>
                <c:pt idx="41">
                  <c:v>-3.3556020071944523</c:v>
                </c:pt>
                <c:pt idx="42">
                  <c:v>-3.7340541340492024</c:v>
                </c:pt>
                <c:pt idx="43">
                  <c:v>-2.7854736874236785</c:v>
                </c:pt>
                <c:pt idx="44">
                  <c:v>-4.2808695509943142</c:v>
                </c:pt>
                <c:pt idx="45">
                  <c:v>-5.5538369775140417</c:v>
                </c:pt>
                <c:pt idx="46">
                  <c:v>-1.1106425237075541</c:v>
                </c:pt>
                <c:pt idx="47">
                  <c:v>-9.2913028732894531E-2</c:v>
                </c:pt>
                <c:pt idx="48">
                  <c:v>9.117179709900574</c:v>
                </c:pt>
                <c:pt idx="49">
                  <c:v>0.23695865149632311</c:v>
                </c:pt>
                <c:pt idx="50">
                  <c:v>-2.075677071338152</c:v>
                </c:pt>
                <c:pt idx="51">
                  <c:v>-5.0948754734452741</c:v>
                </c:pt>
                <c:pt idx="52">
                  <c:v>-4.5375802915409373</c:v>
                </c:pt>
                <c:pt idx="53">
                  <c:v>-3.144924827203269</c:v>
                </c:pt>
                <c:pt idx="54">
                  <c:v>-1.5931104437648642</c:v>
                </c:pt>
                <c:pt idx="55">
                  <c:v>5.4158965121928055</c:v>
                </c:pt>
                <c:pt idx="56">
                  <c:v>-4.3720561081995228</c:v>
                </c:pt>
                <c:pt idx="57">
                  <c:v>0.79885406796093505</c:v>
                </c:pt>
                <c:pt idx="58">
                  <c:v>-4.7365023126033101</c:v>
                </c:pt>
                <c:pt idx="59">
                  <c:v>-6.1943858377344512</c:v>
                </c:pt>
                <c:pt idx="60">
                  <c:v>-3.3606918774655483</c:v>
                </c:pt>
                <c:pt idx="61">
                  <c:v>-4.8351282111177412</c:v>
                </c:pt>
                <c:pt idx="62">
                  <c:v>-5.9600087285918519</c:v>
                </c:pt>
                <c:pt idx="63">
                  <c:v>-0.52837201868221229</c:v>
                </c:pt>
                <c:pt idx="64">
                  <c:v>6.094056418368698</c:v>
                </c:pt>
                <c:pt idx="65">
                  <c:v>-6.6171103973333132</c:v>
                </c:pt>
                <c:pt idx="66">
                  <c:v>-5.4253354969013046</c:v>
                </c:pt>
                <c:pt idx="67">
                  <c:v>-4.8584411139434032</c:v>
                </c:pt>
                <c:pt idx="68">
                  <c:v>-4.7176948386910276</c:v>
                </c:pt>
                <c:pt idx="69">
                  <c:v>-5.3029070598503907</c:v>
                </c:pt>
                <c:pt idx="70">
                  <c:v>-3.9695092221294317</c:v>
                </c:pt>
                <c:pt idx="71">
                  <c:v>-3.4673532642541787</c:v>
                </c:pt>
                <c:pt idx="72">
                  <c:v>-6.5095684466390189</c:v>
                </c:pt>
                <c:pt idx="73">
                  <c:v>-3.9904687520478781</c:v>
                </c:pt>
                <c:pt idx="74">
                  <c:v>-4.0125062609039475</c:v>
                </c:pt>
                <c:pt idx="75">
                  <c:v>-4.6603996567866943</c:v>
                </c:pt>
                <c:pt idx="76">
                  <c:v>-3.1817501148999767</c:v>
                </c:pt>
                <c:pt idx="77">
                  <c:v>-3.9968340162885632</c:v>
                </c:pt>
                <c:pt idx="78">
                  <c:v>-1.6302318540095193</c:v>
                </c:pt>
                <c:pt idx="79">
                  <c:v>-5.608391760185409</c:v>
                </c:pt>
                <c:pt idx="80">
                  <c:v>-1.5280797980033576</c:v>
                </c:pt>
                <c:pt idx="81">
                  <c:v>-3.7944845452504374</c:v>
                </c:pt>
                <c:pt idx="82">
                  <c:v>-3.3695092221294303</c:v>
                </c:pt>
                <c:pt idx="83">
                  <c:v>-4.5189702326606209</c:v>
                </c:pt>
                <c:pt idx="84">
                  <c:v>-1.5143660962312566</c:v>
                </c:pt>
                <c:pt idx="85">
                  <c:v>-1.7500185993434485</c:v>
                </c:pt>
                <c:pt idx="86">
                  <c:v>0.16379380994463588</c:v>
                </c:pt>
                <c:pt idx="87">
                  <c:v>-4.3354243336656886</c:v>
                </c:pt>
                <c:pt idx="88">
                  <c:v>-5.7285694337141777</c:v>
                </c:pt>
                <c:pt idx="89">
                  <c:v>-0.43855956296258114</c:v>
                </c:pt>
                <c:pt idx="90">
                  <c:v>-3.5839060727752283</c:v>
                </c:pt>
                <c:pt idx="91">
                  <c:v>-4.763436178567602</c:v>
                </c:pt>
                <c:pt idx="92">
                  <c:v>-3.9014381527179225</c:v>
                </c:pt>
                <c:pt idx="93">
                  <c:v>-3.6540343925460057</c:v>
                </c:pt>
                <c:pt idx="94">
                  <c:v>-3.8928182230860031</c:v>
                </c:pt>
                <c:pt idx="95">
                  <c:v>0.1639873231075093</c:v>
                </c:pt>
                <c:pt idx="96">
                  <c:v>-2.3802812077675135</c:v>
                </c:pt>
                <c:pt idx="97">
                  <c:v>8.1458668999380137</c:v>
                </c:pt>
                <c:pt idx="98">
                  <c:v>12.637835313532896</c:v>
                </c:pt>
                <c:pt idx="99">
                  <c:v>4.5269646203788376</c:v>
                </c:pt>
                <c:pt idx="100">
                  <c:v>1.8956240330171461</c:v>
                </c:pt>
                <c:pt idx="101">
                  <c:v>-0.76696233605933983</c:v>
                </c:pt>
                <c:pt idx="102">
                  <c:v>-5.8548162489356841</c:v>
                </c:pt>
                <c:pt idx="103">
                  <c:v>-2.4851775648757304</c:v>
                </c:pt>
                <c:pt idx="104">
                  <c:v>-2.7397323475470969</c:v>
                </c:pt>
                <c:pt idx="105">
                  <c:v>0.59347197701098153</c:v>
                </c:pt>
                <c:pt idx="106">
                  <c:v>2.6740800617409839</c:v>
                </c:pt>
                <c:pt idx="107">
                  <c:v>-0.76764548493303764</c:v>
                </c:pt>
                <c:pt idx="108">
                  <c:v>-3.0967353087725797</c:v>
                </c:pt>
                <c:pt idx="109">
                  <c:v>-0.38057342844636821</c:v>
                </c:pt>
                <c:pt idx="110">
                  <c:v>-0.50319928052924823</c:v>
                </c:pt>
                <c:pt idx="111">
                  <c:v>-2.1013394452019405</c:v>
                </c:pt>
                <c:pt idx="112">
                  <c:v>-0.353540854966095</c:v>
                </c:pt>
                <c:pt idx="113">
                  <c:v>0.38250257634093643</c:v>
                </c:pt>
                <c:pt idx="114">
                  <c:v>-6.1258251326121247</c:v>
                </c:pt>
                <c:pt idx="115">
                  <c:v>-1.2810630641571912</c:v>
                </c:pt>
                <c:pt idx="116">
                  <c:v>-1.9152466601369191</c:v>
                </c:pt>
                <c:pt idx="117">
                  <c:v>-5.5683325356758218</c:v>
                </c:pt>
                <c:pt idx="118">
                  <c:v>0.44841768787718905</c:v>
                </c:pt>
                <c:pt idx="119">
                  <c:v>-2.323669174736871</c:v>
                </c:pt>
                <c:pt idx="120">
                  <c:v>1.0983683341192005</c:v>
                </c:pt>
                <c:pt idx="121">
                  <c:v>-0.69663660125659632</c:v>
                </c:pt>
                <c:pt idx="122">
                  <c:v>2.980544033497651</c:v>
                </c:pt>
                <c:pt idx="123">
                  <c:v>6.8869131996074238</c:v>
                </c:pt>
                <c:pt idx="124">
                  <c:v>0.94802675968235306</c:v>
                </c:pt>
                <c:pt idx="125">
                  <c:v>0.91639004977271554</c:v>
                </c:pt>
                <c:pt idx="126">
                  <c:v>7.0445045040597094</c:v>
                </c:pt>
                <c:pt idx="127">
                  <c:v>-2.0224924882832624</c:v>
                </c:pt>
                <c:pt idx="128">
                  <c:v>-1.9325813250476465</c:v>
                </c:pt>
                <c:pt idx="129">
                  <c:v>-2.8299357314615712</c:v>
                </c:pt>
                <c:pt idx="130">
                  <c:v>-3.3832190220324456</c:v>
                </c:pt>
                <c:pt idx="131">
                  <c:v>-3.3062358023101588</c:v>
                </c:pt>
                <c:pt idx="132">
                  <c:v>-0.9892920655942703</c:v>
                </c:pt>
                <c:pt idx="133">
                  <c:v>-1.8745990924005262</c:v>
                </c:pt>
                <c:pt idx="134">
                  <c:v>-2.508486565832305</c:v>
                </c:pt>
                <c:pt idx="135">
                  <c:v>-0.34100383964759828</c:v>
                </c:pt>
                <c:pt idx="136">
                  <c:v>-1.0980068008730832</c:v>
                </c:pt>
                <c:pt idx="137">
                  <c:v>-3.5926208080540363</c:v>
                </c:pt>
                <c:pt idx="138">
                  <c:v>-0.99878865726275734</c:v>
                </c:pt>
                <c:pt idx="139">
                  <c:v>0.78407019098938591</c:v>
                </c:pt>
                <c:pt idx="140">
                  <c:v>2.3993515074099356</c:v>
                </c:pt>
                <c:pt idx="141">
                  <c:v>12.537357383429301</c:v>
                </c:pt>
                <c:pt idx="142">
                  <c:v>4.326482788406194</c:v>
                </c:pt>
                <c:pt idx="143">
                  <c:v>6.1464630469029959</c:v>
                </c:pt>
                <c:pt idx="144">
                  <c:v>5.07310469218843</c:v>
                </c:pt>
                <c:pt idx="145">
                  <c:v>5.6575311550890248</c:v>
                </c:pt>
                <c:pt idx="146">
                  <c:v>-3.1355191393125796</c:v>
                </c:pt>
                <c:pt idx="147">
                  <c:v>8.1011165370903502</c:v>
                </c:pt>
                <c:pt idx="148">
                  <c:v>10.151556819043179</c:v>
                </c:pt>
                <c:pt idx="149">
                  <c:v>1.2247177587257791</c:v>
                </c:pt>
                <c:pt idx="150">
                  <c:v>0.34185500860454354</c:v>
                </c:pt>
                <c:pt idx="151">
                  <c:v>-2.3371854614770058</c:v>
                </c:pt>
                <c:pt idx="152">
                  <c:v>-7.7392427118362797</c:v>
                </c:pt>
                <c:pt idx="153">
                  <c:v>-0.15256158354445404</c:v>
                </c:pt>
                <c:pt idx="154">
                  <c:v>-3.1890946505623035</c:v>
                </c:pt>
                <c:pt idx="155">
                  <c:v>-4.6840995859381049</c:v>
                </c:pt>
                <c:pt idx="156">
                  <c:v>-6.1200443097291544</c:v>
                </c:pt>
                <c:pt idx="157">
                  <c:v>11.106885654366046</c:v>
                </c:pt>
                <c:pt idx="158">
                  <c:v>-4.1450235347192468</c:v>
                </c:pt>
                <c:pt idx="159">
                  <c:v>-4.2329761551115759</c:v>
                </c:pt>
                <c:pt idx="160">
                  <c:v>-2.3285694337141791</c:v>
                </c:pt>
                <c:pt idx="161">
                  <c:v>17.089744502618196</c:v>
                </c:pt>
                <c:pt idx="162">
                  <c:v>17.270253879832211</c:v>
                </c:pt>
                <c:pt idx="163">
                  <c:v>18.600322975093398</c:v>
                </c:pt>
                <c:pt idx="164">
                  <c:v>-0.79526640164011653</c:v>
                </c:pt>
                <c:pt idx="165">
                  <c:v>-0.23385671901723981</c:v>
                </c:pt>
                <c:pt idx="166">
                  <c:v>18.961341729521436</c:v>
                </c:pt>
                <c:pt idx="167">
                  <c:v>0.77975827523888341</c:v>
                </c:pt>
                <c:pt idx="168">
                  <c:v>-0.2082930526694291</c:v>
                </c:pt>
                <c:pt idx="169">
                  <c:v>-1.4992821948426709</c:v>
                </c:pt>
                <c:pt idx="170">
                  <c:v>-3.4446287046553223</c:v>
                </c:pt>
                <c:pt idx="171">
                  <c:v>-4.0247471536744968</c:v>
                </c:pt>
                <c:pt idx="172">
                  <c:v>2.5023841273217613</c:v>
                </c:pt>
                <c:pt idx="173">
                  <c:v>-2.3653947214108904</c:v>
                </c:pt>
                <c:pt idx="174">
                  <c:v>-2.7953651091560943</c:v>
                </c:pt>
                <c:pt idx="175">
                  <c:v>-9.0077823853039973E-2</c:v>
                </c:pt>
                <c:pt idx="176">
                  <c:v>-1.7488419128898407</c:v>
                </c:pt>
                <c:pt idx="177">
                  <c:v>-3.9780304442453662</c:v>
                </c:pt>
                <c:pt idx="178">
                  <c:v>1.9205006486221663</c:v>
                </c:pt>
                <c:pt idx="179">
                  <c:v>7.4344078635571478</c:v>
                </c:pt>
                <c:pt idx="180">
                  <c:v>12.42853223502728</c:v>
                </c:pt>
                <c:pt idx="181">
                  <c:v>10.624125513629888</c:v>
                </c:pt>
                <c:pt idx="182">
                  <c:v>7.9253970057303853</c:v>
                </c:pt>
                <c:pt idx="183">
                  <c:v>3.3424394499622565</c:v>
                </c:pt>
                <c:pt idx="184">
                  <c:v>5.127849086153585</c:v>
                </c:pt>
                <c:pt idx="185">
                  <c:v>7.5393081225344538</c:v>
                </c:pt>
                <c:pt idx="186">
                  <c:v>19.673878744839932</c:v>
                </c:pt>
                <c:pt idx="187">
                  <c:v>3.79248880372025</c:v>
                </c:pt>
                <c:pt idx="188">
                  <c:v>-0.42161582624668981</c:v>
                </c:pt>
                <c:pt idx="189">
                  <c:v>5.4669251373724386</c:v>
                </c:pt>
                <c:pt idx="190">
                  <c:v>7.2914108247826235</c:v>
                </c:pt>
                <c:pt idx="191">
                  <c:v>0.40189058974184633</c:v>
                </c:pt>
                <c:pt idx="192">
                  <c:v>4.5728007659023007</c:v>
                </c:pt>
                <c:pt idx="193">
                  <c:v>1.3249073700195666</c:v>
                </c:pt>
                <c:pt idx="194">
                  <c:v>-1.2926247099231283</c:v>
                </c:pt>
                <c:pt idx="195">
                  <c:v>18.267805701278103</c:v>
                </c:pt>
                <c:pt idx="196">
                  <c:v>2.6223604839494712</c:v>
                </c:pt>
                <c:pt idx="197">
                  <c:v>3.9260840564731723</c:v>
                </c:pt>
                <c:pt idx="198">
                  <c:v>6.3354858424947729</c:v>
                </c:pt>
                <c:pt idx="199">
                  <c:v>4.6783841737533081</c:v>
                </c:pt>
                <c:pt idx="200">
                  <c:v>2.5738787448399307</c:v>
                </c:pt>
                <c:pt idx="201">
                  <c:v>-3.3949741809612561</c:v>
                </c:pt>
                <c:pt idx="202">
                  <c:v>10.700812610804221</c:v>
                </c:pt>
                <c:pt idx="203">
                  <c:v>17.565847158434817</c:v>
                </c:pt>
                <c:pt idx="204">
                  <c:v>18.182301259439882</c:v>
                </c:pt>
                <c:pt idx="205">
                  <c:v>-1.6268044040337664</c:v>
                </c:pt>
                <c:pt idx="206">
                  <c:v>0.26820053134203192</c:v>
                </c:pt>
                <c:pt idx="207">
                  <c:v>5.1040504494861878</c:v>
                </c:pt>
                <c:pt idx="208">
                  <c:v>3.7738826467090192</c:v>
                </c:pt>
                <c:pt idx="209">
                  <c:v>7.3827986988888838</c:v>
                </c:pt>
                <c:pt idx="210">
                  <c:v>3.5535114600173756</c:v>
                </c:pt>
                <c:pt idx="211">
                  <c:v>7.5283426237334972</c:v>
                </c:pt>
                <c:pt idx="212">
                  <c:v>3.0754502613574672</c:v>
                </c:pt>
                <c:pt idx="213">
                  <c:v>2.4576220588668285</c:v>
                </c:pt>
                <c:pt idx="214">
                  <c:v>17.220117524165509</c:v>
                </c:pt>
                <c:pt idx="215">
                  <c:v>-0.55687349929495156</c:v>
                </c:pt>
                <c:pt idx="216">
                  <c:v>1.5813258898873279</c:v>
                </c:pt>
                <c:pt idx="217">
                  <c:v>3.3521373585318024</c:v>
                </c:pt>
                <c:pt idx="218">
                  <c:v>3.9710435399600712</c:v>
                </c:pt>
                <c:pt idx="219">
                  <c:v>-1.5783226649242224</c:v>
                </c:pt>
                <c:pt idx="220">
                  <c:v>1.3711383456069619</c:v>
                </c:pt>
                <c:pt idx="221">
                  <c:v>7.5342182522633578</c:v>
                </c:pt>
                <c:pt idx="222">
                  <c:v>2.3801492034337208</c:v>
                </c:pt>
                <c:pt idx="223">
                  <c:v>2.7665342091776033</c:v>
                </c:pt>
                <c:pt idx="224">
                  <c:v>14.17936344517495</c:v>
                </c:pt>
                <c:pt idx="225">
                  <c:v>19.844887628516368</c:v>
                </c:pt>
                <c:pt idx="226">
                  <c:v>6.0198135978793843</c:v>
                </c:pt>
                <c:pt idx="227">
                  <c:v>3.0884730105176956</c:v>
                </c:pt>
                <c:pt idx="228">
                  <c:v>15.870352587348197</c:v>
                </c:pt>
                <c:pt idx="229">
                  <c:v>0.51834469074691469</c:v>
                </c:pt>
                <c:pt idx="230">
                  <c:v>0.81423409189746465</c:v>
                </c:pt>
                <c:pt idx="231">
                  <c:v>2.1339182278463227</c:v>
                </c:pt>
                <c:pt idx="232">
                  <c:v>9.4927810243991075</c:v>
                </c:pt>
                <c:pt idx="233">
                  <c:v>17.498854067960931</c:v>
                </c:pt>
                <c:pt idx="234">
                  <c:v>2.094056418368698</c:v>
                </c:pt>
                <c:pt idx="235">
                  <c:v>-0.21730391049618447</c:v>
                </c:pt>
                <c:pt idx="236">
                  <c:v>-0.39037004453189539</c:v>
                </c:pt>
                <c:pt idx="237">
                  <c:v>1.4398925638921689</c:v>
                </c:pt>
                <c:pt idx="238">
                  <c:v>-4.8115269894823065</c:v>
                </c:pt>
                <c:pt idx="239">
                  <c:v>-4.2519771421867354</c:v>
                </c:pt>
                <c:pt idx="240">
                  <c:v>-1.7422792336171895</c:v>
                </c:pt>
                <c:pt idx="241">
                  <c:v>-2.6732288927840386</c:v>
                </c:pt>
                <c:pt idx="242">
                  <c:v>-1.6942871302184699</c:v>
                </c:pt>
                <c:pt idx="243">
                  <c:v>-5.9230847333791559</c:v>
                </c:pt>
                <c:pt idx="244">
                  <c:v>-5.0782239574082411</c:v>
                </c:pt>
                <c:pt idx="245">
                  <c:v>1.4840701909893852</c:v>
                </c:pt>
                <c:pt idx="246">
                  <c:v>-1.5513887989599304</c:v>
                </c:pt>
                <c:pt idx="247">
                  <c:v>-4.410839938739521</c:v>
                </c:pt>
                <c:pt idx="248">
                  <c:v>-1.0093710316070563</c:v>
                </c:pt>
                <c:pt idx="249">
                  <c:v>-2.1215171187307114</c:v>
                </c:pt>
                <c:pt idx="250">
                  <c:v>-4.5485496922109832</c:v>
                </c:pt>
                <c:pt idx="251">
                  <c:v>-6.3431636993919405</c:v>
                </c:pt>
                <c:pt idx="252">
                  <c:v>-1.6001666606174219</c:v>
                </c:pt>
                <c:pt idx="253">
                  <c:v>11.609333832920154</c:v>
                </c:pt>
                <c:pt idx="254">
                  <c:v>-6.4120166251931323</c:v>
                </c:pt>
                <c:pt idx="255">
                  <c:v>-4.8658843571217147</c:v>
                </c:pt>
                <c:pt idx="256">
                  <c:v>12.400812610804223</c:v>
                </c:pt>
                <c:pt idx="257">
                  <c:v>20.310411811857783</c:v>
                </c:pt>
                <c:pt idx="258">
                  <c:v>8.8470435863916208</c:v>
                </c:pt>
                <c:pt idx="259">
                  <c:v>2.1014996615470096</c:v>
                </c:pt>
                <c:pt idx="260">
                  <c:v>8.3571324231560027</c:v>
                </c:pt>
                <c:pt idx="261">
                  <c:v>15.443517428899888</c:v>
                </c:pt>
                <c:pt idx="262">
                  <c:v>19.860950801326595</c:v>
                </c:pt>
                <c:pt idx="263">
                  <c:v>7.1342143503942701</c:v>
                </c:pt>
                <c:pt idx="264">
                  <c:v>9.6415588860565968</c:v>
                </c:pt>
                <c:pt idx="265">
                  <c:v>-1.825825132612124</c:v>
                </c:pt>
                <c:pt idx="266">
                  <c:v>10.197389062697557</c:v>
                </c:pt>
                <c:pt idx="267">
                  <c:v>22.514526312576322</c:v>
                </c:pt>
                <c:pt idx="268">
                  <c:v>11.948315078492122</c:v>
                </c:pt>
                <c:pt idx="269">
                  <c:v>-0.8856672005865498</c:v>
                </c:pt>
                <c:pt idx="270">
                  <c:v>-1.1031992805292461</c:v>
                </c:pt>
                <c:pt idx="271">
                  <c:v>-3.0930156381179721</c:v>
                </c:pt>
                <c:pt idx="272">
                  <c:v>-2.8099593748338592</c:v>
                </c:pt>
                <c:pt idx="273">
                  <c:v>6.8974838683444517</c:v>
                </c:pt>
                <c:pt idx="274">
                  <c:v>1.1998333393825753</c:v>
                </c:pt>
                <c:pt idx="275">
                  <c:v>0.27730619481568297</c:v>
                </c:pt>
                <c:pt idx="276">
                  <c:v>4.3939577108527175</c:v>
                </c:pt>
                <c:pt idx="277">
                  <c:v>2.4983644322501135</c:v>
                </c:pt>
                <c:pt idx="278">
                  <c:v>1.3770139741368261</c:v>
                </c:pt>
                <c:pt idx="279">
                  <c:v>5.1538984863431274</c:v>
                </c:pt>
                <c:pt idx="280">
                  <c:v>14.418344690746913</c:v>
                </c:pt>
                <c:pt idx="281">
                  <c:v>5.2068856543660473</c:v>
                </c:pt>
                <c:pt idx="282">
                  <c:v>14.305807675428422</c:v>
                </c:pt>
                <c:pt idx="283">
                  <c:v>18.448315078492122</c:v>
                </c:pt>
                <c:pt idx="284">
                  <c:v>5.1040465476171022</c:v>
                </c:pt>
                <c:pt idx="285">
                  <c:v>-4.7349346979548628</c:v>
                </c:pt>
                <c:pt idx="286">
                  <c:v>-2.1697027352923044</c:v>
                </c:pt>
                <c:pt idx="287">
                  <c:v>-4.5704884935510748</c:v>
                </c:pt>
                <c:pt idx="288">
                  <c:v>-5.0334657908223974</c:v>
                </c:pt>
                <c:pt idx="289">
                  <c:v>-0.71887152514463182</c:v>
                </c:pt>
                <c:pt idx="290">
                  <c:v>-2.890176531369022</c:v>
                </c:pt>
                <c:pt idx="291">
                  <c:v>6.1283348199953167</c:v>
                </c:pt>
                <c:pt idx="292">
                  <c:v>-2.1886089167205753</c:v>
                </c:pt>
                <c:pt idx="293">
                  <c:v>-2.5024174241395656</c:v>
                </c:pt>
                <c:pt idx="294">
                  <c:v>-2.9733276003000206</c:v>
                </c:pt>
                <c:pt idx="295">
                  <c:v>2.9685686794742594E-3</c:v>
                </c:pt>
                <c:pt idx="296">
                  <c:v>-0.43297615511157517</c:v>
                </c:pt>
                <c:pt idx="297">
                  <c:v>0.79494088414345043</c:v>
                </c:pt>
                <c:pt idx="298">
                  <c:v>-7.3320955912059134</c:v>
                </c:pt>
                <c:pt idx="299">
                  <c:v>-1.0506069425702513</c:v>
                </c:pt>
                <c:pt idx="300">
                  <c:v>-3.9870413020721251</c:v>
                </c:pt>
                <c:pt idx="301">
                  <c:v>-3.5283720186822123</c:v>
                </c:pt>
                <c:pt idx="302">
                  <c:v>8.3087017698652232E-2</c:v>
                </c:pt>
                <c:pt idx="303">
                  <c:v>3.1633989798807072</c:v>
                </c:pt>
                <c:pt idx="304">
                  <c:v>8.1300011421597489</c:v>
                </c:pt>
                <c:pt idx="305">
                  <c:v>2.3300998496757259</c:v>
                </c:pt>
                <c:pt idx="306">
                  <c:v>4.9929784394310701</c:v>
                </c:pt>
                <c:pt idx="307">
                  <c:v>0.80003075441454286</c:v>
                </c:pt>
                <c:pt idx="308">
                  <c:v>-7.4406168133218493</c:v>
                </c:pt>
                <c:pt idx="309">
                  <c:v>-4.7818488224159559</c:v>
                </c:pt>
                <c:pt idx="310">
                  <c:v>-6.4452170478821209</c:v>
                </c:pt>
                <c:pt idx="311">
                  <c:v>-6.7725457439103423</c:v>
                </c:pt>
                <c:pt idx="312">
                  <c:v>-4.0192624533394756</c:v>
                </c:pt>
                <c:pt idx="313">
                  <c:v>-5.4484509846950004</c:v>
                </c:pt>
                <c:pt idx="314">
                  <c:v>-1.9373828765089733</c:v>
                </c:pt>
                <c:pt idx="315">
                  <c:v>-7.4282733111662331</c:v>
                </c:pt>
                <c:pt idx="316">
                  <c:v>0.66056377500084551</c:v>
                </c:pt>
                <c:pt idx="317">
                  <c:v>0.389945819519248</c:v>
                </c:pt>
                <c:pt idx="318">
                  <c:v>-1.6113295744503411</c:v>
                </c:pt>
                <c:pt idx="319">
                  <c:v>-1.459712606043901</c:v>
                </c:pt>
                <c:pt idx="320">
                  <c:v>-3.9134855323255948</c:v>
                </c:pt>
                <c:pt idx="321">
                  <c:v>-4.9270018190657296</c:v>
                </c:pt>
                <c:pt idx="322">
                  <c:v>-6.8384608554465984</c:v>
                </c:pt>
                <c:pt idx="323">
                  <c:v>-4.9002614662643147</c:v>
                </c:pt>
                <c:pt idx="324">
                  <c:v>-3.7395388343842271</c:v>
                </c:pt>
                <c:pt idx="325">
                  <c:v>-5.1275901622925346</c:v>
                </c:pt>
                <c:pt idx="326">
                  <c:v>-5.7110373537714842</c:v>
                </c:pt>
                <c:pt idx="327">
                  <c:v>-0.20270964481842313</c:v>
                </c:pt>
                <c:pt idx="328">
                  <c:v>-5.7818488224159559</c:v>
                </c:pt>
                <c:pt idx="329">
                  <c:v>-4.980478622799474</c:v>
                </c:pt>
                <c:pt idx="330">
                  <c:v>-6.1178922537229887</c:v>
                </c:pt>
                <c:pt idx="331">
                  <c:v>-5.6447274121712994</c:v>
                </c:pt>
                <c:pt idx="332">
                  <c:v>-7.7149544394580616</c:v>
                </c:pt>
                <c:pt idx="333">
                  <c:v>-6.9575605500377442</c:v>
                </c:pt>
                <c:pt idx="334">
                  <c:v>-7.4410077415166924</c:v>
                </c:pt>
                <c:pt idx="335">
                  <c:v>-5.8439455557816196</c:v>
                </c:pt>
                <c:pt idx="336">
                  <c:v>-5.743357212554816</c:v>
                </c:pt>
                <c:pt idx="337">
                  <c:v>-6.0213197036987438</c:v>
                </c:pt>
                <c:pt idx="338">
                  <c:v>-5.8689208789026246</c:v>
                </c:pt>
                <c:pt idx="339">
                  <c:v>-6.3003601737802981</c:v>
                </c:pt>
                <c:pt idx="340">
                  <c:v>-7.027882382971395</c:v>
                </c:pt>
                <c:pt idx="341">
                  <c:v>3.361930072748244</c:v>
                </c:pt>
                <c:pt idx="342">
                  <c:v>-9.8359139693765059</c:v>
                </c:pt>
                <c:pt idx="343">
                  <c:v>-3.8324865194007565</c:v>
                </c:pt>
                <c:pt idx="344">
                  <c:v>1.0258866414412076</c:v>
                </c:pt>
                <c:pt idx="345">
                  <c:v>-7.0498211843114831</c:v>
                </c:pt>
                <c:pt idx="346">
                  <c:v>-5.3167155672693838</c:v>
                </c:pt>
                <c:pt idx="347">
                  <c:v>-5.4115269894823044</c:v>
                </c:pt>
                <c:pt idx="348">
                  <c:v>-4.3630452503727639</c:v>
                </c:pt>
                <c:pt idx="349">
                  <c:v>-2.3580501857485601</c:v>
                </c:pt>
                <c:pt idx="350">
                  <c:v>-5.9725457439103451</c:v>
                </c:pt>
                <c:pt idx="351">
                  <c:v>-5.2380699272517575</c:v>
                </c:pt>
                <c:pt idx="352">
                  <c:v>-8.5529564136083778</c:v>
                </c:pt>
                <c:pt idx="353">
                  <c:v>-0.17861878747216764</c:v>
                </c:pt>
                <c:pt idx="354">
                  <c:v>-8.7059435816313027</c:v>
                </c:pt>
                <c:pt idx="355">
                  <c:v>-8.6620659789511194</c:v>
                </c:pt>
                <c:pt idx="356">
                  <c:v>-3.2972253242483873E-2</c:v>
                </c:pt>
                <c:pt idx="357">
                  <c:v>-0.24668595501458768</c:v>
                </c:pt>
                <c:pt idx="358">
                  <c:v>-0.94727429824139264</c:v>
                </c:pt>
                <c:pt idx="359">
                  <c:v>8.3284432730618363E-2</c:v>
                </c:pt>
                <c:pt idx="360">
                  <c:v>-2.1529564136083792</c:v>
                </c:pt>
                <c:pt idx="361">
                  <c:v>-1.1726405495572365</c:v>
                </c:pt>
                <c:pt idx="362">
                  <c:v>-4.0728379645892012</c:v>
                </c:pt>
                <c:pt idx="363">
                  <c:v>-3.8451183403661382</c:v>
                </c:pt>
                <c:pt idx="364">
                  <c:v>-7.628079798003359</c:v>
                </c:pt>
                <c:pt idx="365">
                  <c:v>-0.28948948062623359</c:v>
                </c:pt>
                <c:pt idx="366">
                  <c:v>0.64685007322874455</c:v>
                </c:pt>
                <c:pt idx="367">
                  <c:v>1.210317006210893</c:v>
                </c:pt>
                <c:pt idx="368">
                  <c:v>18.54332001386792</c:v>
                </c:pt>
                <c:pt idx="369">
                  <c:v>18.989843210134175</c:v>
                </c:pt>
                <c:pt idx="370">
                  <c:v>18.258305207740523</c:v>
                </c:pt>
                <c:pt idx="371">
                  <c:v>24.500129461930523</c:v>
                </c:pt>
                <c:pt idx="372">
                  <c:v>23.882597381987832</c:v>
                </c:pt>
                <c:pt idx="373">
                  <c:v>12.279375150782226</c:v>
                </c:pt>
                <c:pt idx="374">
                  <c:v>15.319533082807791</c:v>
                </c:pt>
                <c:pt idx="375">
                  <c:v>-6.7851775648757311</c:v>
                </c:pt>
                <c:pt idx="376">
                  <c:v>1.4253061019525841</c:v>
                </c:pt>
                <c:pt idx="377">
                  <c:v>-1.074792605563399</c:v>
                </c:pt>
                <c:pt idx="378">
                  <c:v>1.0528283111436796</c:v>
                </c:pt>
                <c:pt idx="379">
                  <c:v>-3.6617659545340828</c:v>
                </c:pt>
                <c:pt idx="380">
                  <c:v>-7.8034915012081019</c:v>
                </c:pt>
                <c:pt idx="381">
                  <c:v>-3.626800502164679</c:v>
                </c:pt>
                <c:pt idx="382">
                  <c:v>-0.83267613069453716</c:v>
                </c:pt>
                <c:pt idx="383">
                  <c:v>1.0793712489131302</c:v>
                </c:pt>
                <c:pt idx="384">
                  <c:v>3.3461708262241388</c:v>
                </c:pt>
                <c:pt idx="385">
                  <c:v>1.9171797099005738</c:v>
                </c:pt>
                <c:pt idx="386">
                  <c:v>2.8135548448928596</c:v>
                </c:pt>
                <c:pt idx="387">
                  <c:v>3.2382379473350067</c:v>
                </c:pt>
                <c:pt idx="388">
                  <c:v>4.7366703326865576</c:v>
                </c:pt>
                <c:pt idx="389">
                  <c:v>-3.2453118535290137</c:v>
                </c:pt>
                <c:pt idx="390">
                  <c:v>-3.1984964365839037</c:v>
                </c:pt>
                <c:pt idx="391">
                  <c:v>6.4690849971167843</c:v>
                </c:pt>
                <c:pt idx="392">
                  <c:v>-0.45657347487792066</c:v>
                </c:pt>
                <c:pt idx="393">
                  <c:v>-6.341592182874404</c:v>
                </c:pt>
                <c:pt idx="394">
                  <c:v>-6.3205339454399727</c:v>
                </c:pt>
                <c:pt idx="395">
                  <c:v>-5.1889959430463204</c:v>
                </c:pt>
                <c:pt idx="396">
                  <c:v>-3.6513848970908427</c:v>
                </c:pt>
                <c:pt idx="397">
                  <c:v>-7.1288577525239454</c:v>
                </c:pt>
                <c:pt idx="398">
                  <c:v>-0.49183114792618099</c:v>
                </c:pt>
                <c:pt idx="399">
                  <c:v>0.21913825274386323</c:v>
                </c:pt>
                <c:pt idx="400">
                  <c:v>-3.521019679281709</c:v>
                </c:pt>
                <c:pt idx="401">
                  <c:v>-8.0488380110207522</c:v>
                </c:pt>
                <c:pt idx="402">
                  <c:v>-3.1583385045583316</c:v>
                </c:pt>
                <c:pt idx="403">
                  <c:v>-7.4713651555876446</c:v>
                </c:pt>
                <c:pt idx="404">
                  <c:v>-4.1489573489332798E-2</c:v>
                </c:pt>
                <c:pt idx="405">
                  <c:v>-7.7217067300244935</c:v>
                </c:pt>
                <c:pt idx="406">
                  <c:v>-0.47968896267161831</c:v>
                </c:pt>
                <c:pt idx="407">
                  <c:v>4.8702577817013015</c:v>
                </c:pt>
                <c:pt idx="408">
                  <c:v>7.7274620598278325</c:v>
                </c:pt>
                <c:pt idx="409">
                  <c:v>11.738135337949934</c:v>
                </c:pt>
                <c:pt idx="410">
                  <c:v>-9.94884191288984</c:v>
                </c:pt>
                <c:pt idx="411">
                  <c:v>2.8062064073614401</c:v>
                </c:pt>
                <c:pt idx="412">
                  <c:v>15.999355409279019</c:v>
                </c:pt>
                <c:pt idx="413">
                  <c:v>0.82315014407733145</c:v>
                </c:pt>
                <c:pt idx="414">
                  <c:v>7.5789842225873798</c:v>
                </c:pt>
                <c:pt idx="415">
                  <c:v>0.24509284728651171</c:v>
                </c:pt>
                <c:pt idx="416">
                  <c:v>-2.5520680459645391</c:v>
                </c:pt>
                <c:pt idx="417">
                  <c:v>1.1554739047297549</c:v>
                </c:pt>
                <c:pt idx="418">
                  <c:v>-6.163823204893351</c:v>
                </c:pt>
                <c:pt idx="419">
                  <c:v>-4.5497185749264144</c:v>
                </c:pt>
                <c:pt idx="420">
                  <c:v>-3.5840995859381053</c:v>
                </c:pt>
                <c:pt idx="421">
                  <c:v>-5.4380660253826711</c:v>
                </c:pt>
                <c:pt idx="422">
                  <c:v>-0.35814499139545575</c:v>
                </c:pt>
                <c:pt idx="423">
                  <c:v>0.9728085696404829</c:v>
                </c:pt>
                <c:pt idx="424">
                  <c:v>-6.5509939688960017</c:v>
                </c:pt>
                <c:pt idx="425">
                  <c:v>-3.0821371412257257</c:v>
                </c:pt>
                <c:pt idx="426">
                  <c:v>-9.4475665189202509</c:v>
                </c:pt>
                <c:pt idx="427">
                  <c:v>-9.8591242628170992</c:v>
                </c:pt>
                <c:pt idx="428">
                  <c:v>-3.1087787865111629</c:v>
                </c:pt>
                <c:pt idx="429">
                  <c:v>-2.176652440890706</c:v>
                </c:pt>
                <c:pt idx="430">
                  <c:v>-3.2949702790921656</c:v>
                </c:pt>
                <c:pt idx="431">
                  <c:v>-1.7473691038882837</c:v>
                </c:pt>
                <c:pt idx="432">
                  <c:v>-7.0247471536744968</c:v>
                </c:pt>
                <c:pt idx="433">
                  <c:v>-4.8440403614285152</c:v>
                </c:pt>
                <c:pt idx="434">
                  <c:v>-8.4415921828744054</c:v>
                </c:pt>
                <c:pt idx="435">
                  <c:v>0.95380758256532339</c:v>
                </c:pt>
                <c:pt idx="436">
                  <c:v>-7.8054500440513888</c:v>
                </c:pt>
                <c:pt idx="437">
                  <c:v>-0.72503547248426514</c:v>
                </c:pt>
                <c:pt idx="438">
                  <c:v>6.1668381354637294</c:v>
                </c:pt>
                <c:pt idx="439">
                  <c:v>-1.6711665400293896E-2</c:v>
                </c:pt>
                <c:pt idx="440">
                  <c:v>-3.0482496677939466</c:v>
                </c:pt>
                <c:pt idx="441">
                  <c:v>1.0911225059728586</c:v>
                </c:pt>
                <c:pt idx="442">
                  <c:v>-0.39252210053805925</c:v>
                </c:pt>
                <c:pt idx="443">
                  <c:v>-1.2454105610449968</c:v>
                </c:pt>
                <c:pt idx="444">
                  <c:v>-1.1521667534805218</c:v>
                </c:pt>
                <c:pt idx="445">
                  <c:v>2.8342623733497163E-2</c:v>
                </c:pt>
                <c:pt idx="446">
                  <c:v>-2.7524628760284688</c:v>
                </c:pt>
                <c:pt idx="447">
                  <c:v>-6.3350295036017545</c:v>
                </c:pt>
                <c:pt idx="448">
                  <c:v>-3.2294460957507543</c:v>
                </c:pt>
                <c:pt idx="449">
                  <c:v>-3.2083878583163212</c:v>
                </c:pt>
                <c:pt idx="450">
                  <c:v>-4.5849801498437639</c:v>
                </c:pt>
                <c:pt idx="451">
                  <c:v>-2.5094658372539485</c:v>
                </c:pt>
                <c:pt idx="452">
                  <c:v>-2.0464885399826223</c:v>
                </c:pt>
                <c:pt idx="453">
                  <c:v>-0.85001469747436076</c:v>
                </c:pt>
                <c:pt idx="454">
                  <c:v>-1.878417470571117</c:v>
                </c:pt>
                <c:pt idx="455">
                  <c:v>-3.2294460957507543</c:v>
                </c:pt>
                <c:pt idx="456">
                  <c:v>-3.7934026644437182</c:v>
                </c:pt>
                <c:pt idx="457">
                  <c:v>-4.9600048267227592</c:v>
                </c:pt>
                <c:pt idx="458">
                  <c:v>-4.2345398678909358</c:v>
                </c:pt>
                <c:pt idx="459">
                  <c:v>-0.58811537914066037</c:v>
                </c:pt>
                <c:pt idx="460">
                  <c:v>-2.5540304906769151</c:v>
                </c:pt>
                <c:pt idx="461">
                  <c:v>-2.9356178468285599</c:v>
                </c:pt>
                <c:pt idx="462">
                  <c:v>-1.7626504203088338</c:v>
                </c:pt>
                <c:pt idx="463">
                  <c:v>-4.5778330292134051</c:v>
                </c:pt>
                <c:pt idx="464">
                  <c:v>-0.59418842270248717</c:v>
                </c:pt>
                <c:pt idx="465">
                  <c:v>-1.2296435107827151</c:v>
                </c:pt>
                <c:pt idx="466">
                  <c:v>0.73950553756641568</c:v>
                </c:pt>
                <c:pt idx="467">
                  <c:v>4.8012113427372434</c:v>
                </c:pt>
                <c:pt idx="468">
                  <c:v>1.7705539042492475</c:v>
                </c:pt>
                <c:pt idx="469">
                  <c:v>-0.4311124179151804</c:v>
                </c:pt>
                <c:pt idx="470">
                  <c:v>0.82246309333454093</c:v>
                </c:pt>
                <c:pt idx="471">
                  <c:v>-2.7267056965177829</c:v>
                </c:pt>
                <c:pt idx="472">
                  <c:v>2.2888678405816201</c:v>
                </c:pt>
                <c:pt idx="473">
                  <c:v>6.3237345854350444</c:v>
                </c:pt>
                <c:pt idx="474">
                  <c:v>-3.5199456022131699</c:v>
                </c:pt>
                <c:pt idx="475">
                  <c:v>1.6423485461844578</c:v>
                </c:pt>
                <c:pt idx="476">
                  <c:v>-0.1069189511838573</c:v>
                </c:pt>
                <c:pt idx="477">
                  <c:v>1.1118885227284281</c:v>
                </c:pt>
                <c:pt idx="478">
                  <c:v>-2.8244510311265483</c:v>
                </c:pt>
                <c:pt idx="479">
                  <c:v>-0.69869385161586806</c:v>
                </c:pt>
                <c:pt idx="480">
                  <c:v>-1.3503108200223082</c:v>
                </c:pt>
                <c:pt idx="481">
                  <c:v>-3.5004588812962787</c:v>
                </c:pt>
                <c:pt idx="482">
                  <c:v>-2.8939949095396145</c:v>
                </c:pt>
                <c:pt idx="483">
                  <c:v>-2.8543266132248633</c:v>
                </c:pt>
                <c:pt idx="484">
                  <c:v>-1.2801825002515272</c:v>
                </c:pt>
                <c:pt idx="485">
                  <c:v>-3.302318716623585</c:v>
                </c:pt>
                <c:pt idx="486">
                  <c:v>-1.2221015600884222</c:v>
                </c:pt>
                <c:pt idx="487">
                  <c:v>-3.0757757788541298</c:v>
                </c:pt>
                <c:pt idx="488">
                  <c:v>-2.1959495505138129</c:v>
                </c:pt>
                <c:pt idx="489">
                  <c:v>-4.7811578698040833</c:v>
                </c:pt>
                <c:pt idx="490">
                  <c:v>1.7436239401540465</c:v>
                </c:pt>
                <c:pt idx="491">
                  <c:v>-3.7864490569762292</c:v>
                </c:pt>
                <c:pt idx="492">
                  <c:v>-1.7706820067139475</c:v>
                </c:pt>
                <c:pt idx="493">
                  <c:v>-1.343748140749657</c:v>
                </c:pt>
                <c:pt idx="494">
                  <c:v>2.8573298381879688</c:v>
                </c:pt>
                <c:pt idx="495">
                  <c:v>5.2670277467575168</c:v>
                </c:pt>
                <c:pt idx="496">
                  <c:v>5.2302024590608021</c:v>
                </c:pt>
                <c:pt idx="497">
                  <c:v>-2.8581449913954557</c:v>
                </c:pt>
                <c:pt idx="498">
                  <c:v>-1.0792032288298863</c:v>
                </c:pt>
                <c:pt idx="499">
                  <c:v>-2.708095637637463</c:v>
                </c:pt>
                <c:pt idx="500">
                  <c:v>-4.1396336400311178</c:v>
                </c:pt>
                <c:pt idx="501">
                  <c:v>-2.9668636285433578</c:v>
                </c:pt>
                <c:pt idx="502">
                  <c:v>-5.3273927472605678</c:v>
                </c:pt>
                <c:pt idx="503">
                  <c:v>-5.2955625241880639</c:v>
                </c:pt>
                <c:pt idx="504">
                  <c:v>-6.3975210670313487</c:v>
                </c:pt>
                <c:pt idx="505">
                  <c:v>-15.167451971770161</c:v>
                </c:pt>
              </c:numCache>
            </c:numRef>
          </c:yVal>
          <c:smooth val="0"/>
          <c:extLst>
            <c:ext xmlns:c16="http://schemas.microsoft.com/office/drawing/2014/chart" uri="{C3380CC4-5D6E-409C-BE32-E72D297353CC}">
              <c16:uniqueId val="{00000000-89DD-497A-A914-A0AD8FC39733}"/>
            </c:ext>
          </c:extLst>
        </c:ser>
        <c:dLbls>
          <c:showLegendKey val="0"/>
          <c:showVal val="0"/>
          <c:showCatName val="0"/>
          <c:showSerName val="0"/>
          <c:showPercent val="0"/>
          <c:showBubbleSize val="0"/>
        </c:dLbls>
        <c:axId val="511542576"/>
        <c:axId val="874381472"/>
      </c:scatterChart>
      <c:valAx>
        <c:axId val="511542576"/>
        <c:scaling>
          <c:orientation val="minMax"/>
        </c:scaling>
        <c:delete val="0"/>
        <c:axPos val="b"/>
        <c:title>
          <c:tx>
            <c:rich>
              <a:bodyPr/>
              <a:lstStyle/>
              <a:p>
                <a:pPr>
                  <a:defRPr/>
                </a:pPr>
                <a:r>
                  <a:rPr lang="en-IN"/>
                  <a:t>LSTAT</a:t>
                </a:r>
              </a:p>
            </c:rich>
          </c:tx>
          <c:overlay val="0"/>
        </c:title>
        <c:numFmt formatCode="General" sourceLinked="1"/>
        <c:majorTickMark val="out"/>
        <c:minorTickMark val="none"/>
        <c:tickLblPos val="nextTo"/>
        <c:crossAx val="874381472"/>
        <c:crosses val="autoZero"/>
        <c:crossBetween val="midCat"/>
      </c:valAx>
      <c:valAx>
        <c:axId val="874381472"/>
        <c:scaling>
          <c:orientation val="minMax"/>
        </c:scaling>
        <c:delete val="0"/>
        <c:axPos val="l"/>
        <c:title>
          <c:tx>
            <c:rich>
              <a:bodyPr/>
              <a:lstStyle/>
              <a:p>
                <a:pPr>
                  <a:defRPr/>
                </a:pPr>
                <a:r>
                  <a:rPr lang="en-IN"/>
                  <a:t>Residuals</a:t>
                </a:r>
              </a:p>
            </c:rich>
          </c:tx>
          <c:overlay val="0"/>
        </c:title>
        <c:numFmt formatCode="General" sourceLinked="1"/>
        <c:majorTickMark val="out"/>
        <c:minorTickMark val="none"/>
        <c:tickLblPos val="nextTo"/>
        <c:crossAx val="511542576"/>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'[Terro''s_REA-1.xlsx]Question 2'!$B$2:$B$507</cx:f>
        <cx:lvl ptCount="506" formatCode="General">
          <cx:pt idx="0">24000</cx:pt>
          <cx:pt idx="1">21600</cx:pt>
          <cx:pt idx="2">34700</cx:pt>
          <cx:pt idx="3">33400</cx:pt>
          <cx:pt idx="4">36200</cx:pt>
          <cx:pt idx="5">28700</cx:pt>
          <cx:pt idx="6">22900</cx:pt>
          <cx:pt idx="7">27100</cx:pt>
          <cx:pt idx="8">16500</cx:pt>
          <cx:pt idx="9">18900</cx:pt>
          <cx:pt idx="10">15000</cx:pt>
          <cx:pt idx="11">18900</cx:pt>
          <cx:pt idx="12">21700</cx:pt>
          <cx:pt idx="13">20400</cx:pt>
          <cx:pt idx="14">18200</cx:pt>
          <cx:pt idx="15">19900</cx:pt>
          <cx:pt idx="16">23100</cx:pt>
          <cx:pt idx="17">17500</cx:pt>
          <cx:pt idx="18">20200</cx:pt>
          <cx:pt idx="19">18200</cx:pt>
          <cx:pt idx="20">13600</cx:pt>
          <cx:pt idx="21">19600</cx:pt>
          <cx:pt idx="22">15200</cx:pt>
          <cx:pt idx="23">14500</cx:pt>
          <cx:pt idx="24">15600</cx:pt>
          <cx:pt idx="25">13900</cx:pt>
          <cx:pt idx="26">16600</cx:pt>
          <cx:pt idx="27">14800</cx:pt>
          <cx:pt idx="28">18400</cx:pt>
          <cx:pt idx="29">21000</cx:pt>
          <cx:pt idx="30">12700</cx:pt>
          <cx:pt idx="31">14500</cx:pt>
          <cx:pt idx="32">13200</cx:pt>
          <cx:pt idx="33">13100</cx:pt>
          <cx:pt idx="34">13500</cx:pt>
          <cx:pt idx="35">18900</cx:pt>
          <cx:pt idx="36">20000</cx:pt>
          <cx:pt idx="37">21000</cx:pt>
          <cx:pt idx="38">24700</cx:pt>
          <cx:pt idx="39">30800</cx:pt>
          <cx:pt idx="40">34900</cx:pt>
          <cx:pt idx="41">26600</cx:pt>
          <cx:pt idx="42">25300</cx:pt>
          <cx:pt idx="43">24700</cx:pt>
          <cx:pt idx="44">21200</cx:pt>
          <cx:pt idx="45">19300</cx:pt>
          <cx:pt idx="46">20000</cx:pt>
          <cx:pt idx="47">16600</cx:pt>
          <cx:pt idx="48">14400</cx:pt>
          <cx:pt idx="49">19400</cx:pt>
          <cx:pt idx="50">19700</cx:pt>
          <cx:pt idx="51">20500</cx:pt>
          <cx:pt idx="52">25000</cx:pt>
          <cx:pt idx="53">23400</cx:pt>
          <cx:pt idx="54">18900</cx:pt>
          <cx:pt idx="55">35400</cx:pt>
          <cx:pt idx="56">24700</cx:pt>
          <cx:pt idx="57">31600</cx:pt>
          <cx:pt idx="58">23300</cx:pt>
          <cx:pt idx="59">19600</cx:pt>
          <cx:pt idx="60">18700</cx:pt>
          <cx:pt idx="61">16000</cx:pt>
          <cx:pt idx="62">22200</cx:pt>
          <cx:pt idx="63">25000</cx:pt>
          <cx:pt idx="64">33000</cx:pt>
          <cx:pt idx="65">23500</cx:pt>
          <cx:pt idx="66">19400</cx:pt>
          <cx:pt idx="67">22000</cx:pt>
          <cx:pt idx="68">17400</cx:pt>
          <cx:pt idx="69">20900</cx:pt>
          <cx:pt idx="70">24200</cx:pt>
          <cx:pt idx="71">21700</cx:pt>
          <cx:pt idx="72">22800</cx:pt>
          <cx:pt idx="73">23400</cx:pt>
          <cx:pt idx="74">24100</cx:pt>
          <cx:pt idx="75">21400</cx:pt>
          <cx:pt idx="76">20000</cx:pt>
          <cx:pt idx="77">20800</cx:pt>
          <cx:pt idx="78">21200</cx:pt>
          <cx:pt idx="79">20300</cx:pt>
          <cx:pt idx="80">28000</cx:pt>
          <cx:pt idx="81">23900</cx:pt>
          <cx:pt idx="82">24800</cx:pt>
          <cx:pt idx="83">22900</cx:pt>
          <cx:pt idx="84">23900</cx:pt>
          <cx:pt idx="85">26600</cx:pt>
          <cx:pt idx="86">22500</cx:pt>
          <cx:pt idx="87">22200</cx:pt>
          <cx:pt idx="88">23600</cx:pt>
          <cx:pt idx="89">28700</cx:pt>
          <cx:pt idx="90">22600</cx:pt>
          <cx:pt idx="91">22000</cx:pt>
          <cx:pt idx="92">22900</cx:pt>
          <cx:pt idx="93">25000</cx:pt>
          <cx:pt idx="94">20600</cx:pt>
          <cx:pt idx="95">28400</cx:pt>
          <cx:pt idx="96">21400</cx:pt>
          <cx:pt idx="97">38700</cx:pt>
          <cx:pt idx="98">43800</cx:pt>
          <cx:pt idx="99">33200</cx:pt>
          <cx:pt idx="100">27500</cx:pt>
          <cx:pt idx="101">26500</cx:pt>
          <cx:pt idx="102">18600</cx:pt>
          <cx:pt idx="103">19300</cx:pt>
          <cx:pt idx="104">20100</cx:pt>
          <cx:pt idx="105">19500</cx:pt>
          <cx:pt idx="106">19500</cx:pt>
          <cx:pt idx="107">20400</cx:pt>
          <cx:pt idx="108">19800</cx:pt>
          <cx:pt idx="109">19400</cx:pt>
          <cx:pt idx="110">21700</cx:pt>
          <cx:pt idx="111">22800</cx:pt>
          <cx:pt idx="112">18800</cx:pt>
          <cx:pt idx="113">18700</cx:pt>
          <cx:pt idx="114">18500</cx:pt>
          <cx:pt idx="115">18300</cx:pt>
          <cx:pt idx="116">21200</cx:pt>
          <cx:pt idx="117">19200</cx:pt>
          <cx:pt idx="118">20400</cx:pt>
          <cx:pt idx="119">19300</cx:pt>
          <cx:pt idx="120">22000</cx:pt>
          <cx:pt idx="121">20300</cx:pt>
          <cx:pt idx="122">20500</cx:pt>
          <cx:pt idx="123">17300</cx:pt>
          <cx:pt idx="124">18800</cx:pt>
          <cx:pt idx="125">21400</cx:pt>
          <cx:pt idx="126">15700</cx:pt>
          <cx:pt idx="127">16200</cx:pt>
          <cx:pt idx="128">18000</cx:pt>
          <cx:pt idx="129">14300</cx:pt>
          <cx:pt idx="130">19200</cx:pt>
          <cx:pt idx="131">19600</cx:pt>
          <cx:pt idx="132">23000</cx:pt>
          <cx:pt idx="133">18400</cx:pt>
          <cx:pt idx="134">15600</cx:pt>
          <cx:pt idx="135">18100</cx:pt>
          <cx:pt idx="136">17400</cx:pt>
          <cx:pt idx="137">17100</cx:pt>
          <cx:pt idx="138">13300</cx:pt>
          <cx:pt idx="139">17800</cx:pt>
          <cx:pt idx="140">14000</cx:pt>
          <cx:pt idx="141">14400</cx:pt>
          <cx:pt idx="142">13400</cx:pt>
          <cx:pt idx="143">15600</cx:pt>
          <cx:pt idx="144">11800</cx:pt>
          <cx:pt idx="145">13800</cx:pt>
          <cx:pt idx="146">15600</cx:pt>
          <cx:pt idx="147">14600</cx:pt>
          <cx:pt idx="148">17800</cx:pt>
          <cx:pt idx="149">15400</cx:pt>
          <cx:pt idx="150">21500</cx:pt>
          <cx:pt idx="151">19600</cx:pt>
          <cx:pt idx="152">15300</cx:pt>
          <cx:pt idx="153">19400</cx:pt>
          <cx:pt idx="154">17000</cx:pt>
          <cx:pt idx="155">15600</cx:pt>
          <cx:pt idx="156">13100</cx:pt>
          <cx:pt idx="157">41300</cx:pt>
          <cx:pt idx="158">24300</cx:pt>
          <cx:pt idx="159">23300</cx:pt>
          <cx:pt idx="160">27000</cx:pt>
          <cx:pt idx="161">50000</cx:pt>
          <cx:pt idx="162">50000</cx:pt>
          <cx:pt idx="163">50000</cx:pt>
          <cx:pt idx="164">22700</cx:pt>
          <cx:pt idx="165">25000</cx:pt>
          <cx:pt idx="166">50000</cx:pt>
          <cx:pt idx="167">23800</cx:pt>
          <cx:pt idx="168">23800</cx:pt>
          <cx:pt idx="169">22300</cx:pt>
          <cx:pt idx="170">17400</cx:pt>
          <cx:pt idx="171">19100</cx:pt>
          <cx:pt idx="172">23100</cx:pt>
          <cx:pt idx="173">23600</cx:pt>
          <cx:pt idx="174">22600</cx:pt>
          <cx:pt idx="175">29400</cx:pt>
          <cx:pt idx="176">23200</cx:pt>
          <cx:pt idx="177">24600</cx:pt>
          <cx:pt idx="178">29900</cx:pt>
          <cx:pt idx="179">37200</cx:pt>
          <cx:pt idx="180">39800</cx:pt>
          <cx:pt idx="181">36200</cx:pt>
          <cx:pt idx="182">37900</cx:pt>
          <cx:pt idx="183">32500</cx:pt>
          <cx:pt idx="184">26400</cx:pt>
          <cx:pt idx="185">29600</cx:pt>
          <cx:pt idx="186">50000</cx:pt>
          <cx:pt idx="187">32000</cx:pt>
          <cx:pt idx="188">29800</cx:pt>
          <cx:pt idx="189">34900</cx:pt>
          <cx:pt idx="190">37000</cx:pt>
          <cx:pt idx="191">30500</cx:pt>
          <cx:pt idx="192">36400</cx:pt>
          <cx:pt idx="193">31100</cx:pt>
          <cx:pt idx="194">29100</cx:pt>
          <cx:pt idx="195">50000</cx:pt>
          <cx:pt idx="196">33300</cx:pt>
          <cx:pt idx="197">30300</cx:pt>
          <cx:pt idx="198">34600</cx:pt>
          <cx:pt idx="199">34900</cx:pt>
          <cx:pt idx="200">32900</cx:pt>
          <cx:pt idx="201">24100</cx:pt>
          <cx:pt idx="202">42300</cx:pt>
          <cx:pt idx="203">48500</cx:pt>
          <cx:pt idx="204">50000</cx:pt>
          <cx:pt idx="205">22600</cx:pt>
          <cx:pt idx="206">24400</cx:pt>
          <cx:pt idx="207">22500</cx:pt>
          <cx:pt idx="208">24400</cx:pt>
          <cx:pt idx="209">20000</cx:pt>
          <cx:pt idx="210">21700</cx:pt>
          <cx:pt idx="211">19300</cx:pt>
          <cx:pt idx="212">22400</cx:pt>
          <cx:pt idx="213">28100</cx:pt>
          <cx:pt idx="214">23700</cx:pt>
          <cx:pt idx="215">25000</cx:pt>
          <cx:pt idx="216">23300</cx:pt>
          <cx:pt idx="217">28700</cx:pt>
          <cx:pt idx="218">21500</cx:pt>
          <cx:pt idx="219">23000</cx:pt>
          <cx:pt idx="220">26700</cx:pt>
          <cx:pt idx="221">21700</cx:pt>
          <cx:pt idx="222">27500</cx:pt>
          <cx:pt idx="223">30100</cx:pt>
          <cx:pt idx="224">44800</cx:pt>
          <cx:pt idx="225">50000</cx:pt>
          <cx:pt idx="226">37600</cx:pt>
          <cx:pt idx="227">31600</cx:pt>
          <cx:pt idx="228">46700</cx:pt>
          <cx:pt idx="229">31500</cx:pt>
          <cx:pt idx="230">24300</cx:pt>
          <cx:pt idx="231">31700</cx:pt>
          <cx:pt idx="232">41700</cx:pt>
          <cx:pt idx="233">48300</cx:pt>
          <cx:pt idx="234">29000</cx:pt>
          <cx:pt idx="235">24000</cx:pt>
          <cx:pt idx="236">25100</cx:pt>
          <cx:pt idx="237">31500</cx:pt>
          <cx:pt idx="238">23700</cx:pt>
          <cx:pt idx="239">23300</cx:pt>
          <cx:pt idx="240">22000</cx:pt>
          <cx:pt idx="241">20100</cx:pt>
          <cx:pt idx="242">22200</cx:pt>
          <cx:pt idx="243">23700</cx:pt>
          <cx:pt idx="244">17600</cx:pt>
          <cx:pt idx="245">18500</cx:pt>
          <cx:pt idx="246">24300</cx:pt>
          <cx:pt idx="247">20500</cx:pt>
          <cx:pt idx="248">24500</cx:pt>
          <cx:pt idx="249">26200</cx:pt>
          <cx:pt idx="250">24400</cx:pt>
          <cx:pt idx="251">24800</cx:pt>
          <cx:pt idx="252">29600</cx:pt>
          <cx:pt idx="253">42800</cx:pt>
          <cx:pt idx="254">21900</cx:pt>
          <cx:pt idx="255">20900</cx:pt>
          <cx:pt idx="256">44000</cx:pt>
          <cx:pt idx="257">50000</cx:pt>
          <cx:pt idx="258">36000</cx:pt>
          <cx:pt idx="259">30100</cx:pt>
          <cx:pt idx="260">33800</cx:pt>
          <cx:pt idx="261">43100</cx:pt>
          <cx:pt idx="262">48800</cx:pt>
          <cx:pt idx="263">31000</cx:pt>
          <cx:pt idx="264">36500</cx:pt>
          <cx:pt idx="265">22800</cx:pt>
          <cx:pt idx="266">30700</cx:pt>
          <cx:pt idx="267">50000</cx:pt>
          <cx:pt idx="268">43500</cx:pt>
          <cx:pt idx="269">20700</cx:pt>
          <cx:pt idx="270">21100</cx:pt>
          <cx:pt idx="271">25200</cx:pt>
          <cx:pt idx="272">24400</cx:pt>
          <cx:pt idx="273">35200</cx:pt>
          <cx:pt idx="274">32400</cx:pt>
          <cx:pt idx="275">32000</cx:pt>
          <cx:pt idx="276">33200</cx:pt>
          <cx:pt idx="277">33100</cx:pt>
          <cx:pt idx="278">29100</cx:pt>
          <cx:pt idx="279">35100</cx:pt>
          <cx:pt idx="280">45400</cx:pt>
          <cx:pt idx="281">35400</cx:pt>
          <cx:pt idx="282">46000</cx:pt>
          <cx:pt idx="283">50000</cx:pt>
          <cx:pt idx="284">32200.000000000004</cx:pt>
          <cx:pt idx="285">22000</cx:pt>
          <cx:pt idx="286">20100</cx:pt>
          <cx:pt idx="287">23200</cx:pt>
          <cx:pt idx="288">22300</cx:pt>
          <cx:pt idx="289">24800</cx:pt>
          <cx:pt idx="290">28500</cx:pt>
          <cx:pt idx="291">37300</cx:pt>
          <cx:pt idx="292">27900</cx:pt>
          <cx:pt idx="293">23900</cx:pt>
          <cx:pt idx="294">21700</cx:pt>
          <cx:pt idx="295">28600</cx:pt>
          <cx:pt idx="296">27100</cx:pt>
          <cx:pt idx="297">20300</cx:pt>
          <cx:pt idx="298">22500</cx:pt>
          <cx:pt idx="299">29000</cx:pt>
          <cx:pt idx="300">24800</cx:pt>
          <cx:pt idx="301">22000</cx:pt>
          <cx:pt idx="302">26400</cx:pt>
          <cx:pt idx="303">33100</cx:pt>
          <cx:pt idx="304">36100</cx:pt>
          <cx:pt idx="305">28400</cx:pt>
          <cx:pt idx="306">33400</cx:pt>
          <cx:pt idx="307">28200</cx:pt>
          <cx:pt idx="308">22800</cx:pt>
          <cx:pt idx="309">20300</cx:pt>
          <cx:pt idx="310">16100.000000000002</cx:pt>
          <cx:pt idx="311">22100</cx:pt>
          <cx:pt idx="312">19400</cx:pt>
          <cx:pt idx="313">21600</cx:pt>
          <cx:pt idx="314">23800</cx:pt>
          <cx:pt idx="315">16200</cx:pt>
          <cx:pt idx="316">17800</cx:pt>
          <cx:pt idx="317">19800</cx:pt>
          <cx:pt idx="318">23100</cx:pt>
          <cx:pt idx="319">21000</cx:pt>
          <cx:pt idx="320">23800</cx:pt>
          <cx:pt idx="321">23100</cx:pt>
          <cx:pt idx="322">20400</cx:pt>
          <cx:pt idx="323">18500</cx:pt>
          <cx:pt idx="324">25000</cx:pt>
          <cx:pt idx="325">24600</cx:pt>
          <cx:pt idx="326">23000</cx:pt>
          <cx:pt idx="327">22200</cx:pt>
          <cx:pt idx="328">19300</cx:pt>
          <cx:pt idx="329">22600</cx:pt>
          <cx:pt idx="330">19800</cx:pt>
          <cx:pt idx="331">17100</cx:pt>
          <cx:pt idx="332">19400</cx:pt>
          <cx:pt idx="333">22200</cx:pt>
          <cx:pt idx="334">20700</cx:pt>
          <cx:pt idx="335">21100</cx:pt>
          <cx:pt idx="336">19500</cx:pt>
          <cx:pt idx="337">18500</cx:pt>
          <cx:pt idx="338">20600</cx:pt>
          <cx:pt idx="339">19000</cx:pt>
          <cx:pt idx="340">18700</cx:pt>
          <cx:pt idx="341">32700.000000000004</cx:pt>
          <cx:pt idx="342">16500</cx:pt>
          <cx:pt idx="343">23900</cx:pt>
          <cx:pt idx="344">31200</cx:pt>
          <cx:pt idx="345">17500</cx:pt>
          <cx:pt idx="346">17200</cx:pt>
          <cx:pt idx="347">23100</cx:pt>
          <cx:pt idx="348">24500</cx:pt>
          <cx:pt idx="349">26600</cx:pt>
          <cx:pt idx="350">22900</cx:pt>
          <cx:pt idx="351">24100</cx:pt>
          <cx:pt idx="352">18600</cx:pt>
          <cx:pt idx="353">30100</cx:pt>
          <cx:pt idx="354">18200</cx:pt>
          <cx:pt idx="355">20600</cx:pt>
          <cx:pt idx="356">17800</cx:pt>
          <cx:pt idx="357">21700</cx:pt>
          <cx:pt idx="358">22700</cx:pt>
          <cx:pt idx="359">22600</cx:pt>
          <cx:pt idx="360">25000</cx:pt>
          <cx:pt idx="361">19900</cx:pt>
          <cx:pt idx="362">20800</cx:pt>
          <cx:pt idx="363">16800</cx:pt>
          <cx:pt idx="364">21900</cx:pt>
          <cx:pt idx="365">27500</cx:pt>
          <cx:pt idx="366">21900</cx:pt>
          <cx:pt idx="367">23100</cx:pt>
          <cx:pt idx="368">50000</cx:pt>
          <cx:pt idx="369">50000</cx:pt>
          <cx:pt idx="370">50000</cx:pt>
          <cx:pt idx="371">50000</cx:pt>
          <cx:pt idx="372">50000</cx:pt>
          <cx:pt idx="373">13800</cx:pt>
          <cx:pt idx="374">13800</cx:pt>
          <cx:pt idx="375">15000</cx:pt>
          <cx:pt idx="376">13900</cx:pt>
          <cx:pt idx="377">13300</cx:pt>
          <cx:pt idx="378">13100</cx:pt>
          <cx:pt idx="379">10200</cx:pt>
          <cx:pt idx="380">10400</cx:pt>
          <cx:pt idx="381">10900</cx:pt>
          <cx:pt idx="382">11300</cx:pt>
          <cx:pt idx="383">12300</cx:pt>
          <cx:pt idx="384">8800</cx:pt>
          <cx:pt idx="385">7200</cx:pt>
          <cx:pt idx="386">10500</cx:pt>
          <cx:pt idx="387">7400</cx:pt>
          <cx:pt idx="388">10200</cx:pt>
          <cx:pt idx="389">11500</cx:pt>
          <cx:pt idx="390">15100</cx:pt>
          <cx:pt idx="391">23200</cx:pt>
          <cx:pt idx="392">9700</cx:pt>
          <cx:pt idx="393">13800</cx:pt>
          <cx:pt idx="394">12700</cx:pt>
          <cx:pt idx="395">13100</cx:pt>
          <cx:pt idx="396">12500</cx:pt>
          <cx:pt idx="397">8500</cx:pt>
          <cx:pt idx="398">5000</cx:pt>
          <cx:pt idx="399">6300</cx:pt>
          <cx:pt idx="400">5600</cx:pt>
          <cx:pt idx="401">7200</cx:pt>
          <cx:pt idx="402">12100</cx:pt>
          <cx:pt idx="403">8300</cx:pt>
          <cx:pt idx="404">8500</cx:pt>
          <cx:pt idx="405">5000</cx:pt>
          <cx:pt idx="406">11900</cx:pt>
          <cx:pt idx="407">27900</cx:pt>
          <cx:pt idx="408">17200</cx:pt>
          <cx:pt idx="409">27500</cx:pt>
          <cx:pt idx="410">15000</cx:pt>
          <cx:pt idx="411">17200</cx:pt>
          <cx:pt idx="412">17900</cx:pt>
          <cx:pt idx="413">16300</cx:pt>
          <cx:pt idx="414">7000</cx:pt>
          <cx:pt idx="415">7200</cx:pt>
          <cx:pt idx="416">7500</cx:pt>
          <cx:pt idx="417">10400</cx:pt>
          <cx:pt idx="418">8800</cx:pt>
          <cx:pt idx="419">8400</cx:pt>
          <cx:pt idx="420">16700</cx:pt>
          <cx:pt idx="421">14200</cx:pt>
          <cx:pt idx="422">20800</cx:pt>
          <cx:pt idx="423">13400</cx:pt>
          <cx:pt idx="424">11700</cx:pt>
          <cx:pt idx="425">8300</cx:pt>
          <cx:pt idx="426">10200</cx:pt>
          <cx:pt idx="427">10900</cx:pt>
          <cx:pt idx="428">11000</cx:pt>
          <cx:pt idx="429">9500</cx:pt>
          <cx:pt idx="430">14500</cx:pt>
          <cx:pt idx="431">14100</cx:pt>
          <cx:pt idx="432">16100.000000000002</cx:pt>
          <cx:pt idx="433">14300</cx:pt>
          <cx:pt idx="434">11700</cx:pt>
          <cx:pt idx="435">13400</cx:pt>
          <cx:pt idx="436">9600</cx:pt>
          <cx:pt idx="437">8700</cx:pt>
          <cx:pt idx="438">8400</cx:pt>
          <cx:pt idx="439">12800</cx:pt>
          <cx:pt idx="440">10500</cx:pt>
          <cx:pt idx="441">17100</cx:pt>
          <cx:pt idx="442">18400</cx:pt>
          <cx:pt idx="443">15400</cx:pt>
          <cx:pt idx="444">10800</cx:pt>
          <cx:pt idx="445">11800</cx:pt>
          <cx:pt idx="446">14900</cx:pt>
          <cx:pt idx="447">12600</cx:pt>
          <cx:pt idx="448">14100</cx:pt>
          <cx:pt idx="449">13000</cx:pt>
          <cx:pt idx="450">13400</cx:pt>
          <cx:pt idx="451">15200</cx:pt>
          <cx:pt idx="452">16100.000000000002</cx:pt>
          <cx:pt idx="453">17800</cx:pt>
          <cx:pt idx="454">14900</cx:pt>
          <cx:pt idx="455">14100</cx:pt>
          <cx:pt idx="456">12700</cx:pt>
          <cx:pt idx="457">13500</cx:pt>
          <cx:pt idx="458">14900</cx:pt>
          <cx:pt idx="459">20000</cx:pt>
          <cx:pt idx="460">16400</cx:pt>
          <cx:pt idx="461">17700</cx:pt>
          <cx:pt idx="462">19500</cx:pt>
          <cx:pt idx="463">20200</cx:pt>
          <cx:pt idx="464">21400</cx:pt>
          <cx:pt idx="465">19900</cx:pt>
          <cx:pt idx="466">19000</cx:pt>
          <cx:pt idx="467">19100</cx:pt>
          <cx:pt idx="468">19100</cx:pt>
          <cx:pt idx="469">20100</cx:pt>
          <cx:pt idx="470">19900</cx:pt>
          <cx:pt idx="471">19600</cx:pt>
          <cx:pt idx="472">23200</cx:pt>
          <cx:pt idx="473">29800</cx:pt>
          <cx:pt idx="474">13800</cx:pt>
          <cx:pt idx="475">13300</cx:pt>
          <cx:pt idx="476">16700</cx:pt>
          <cx:pt idx="477">12000</cx:pt>
          <cx:pt idx="478">14600</cx:pt>
          <cx:pt idx="479">21400</cx:pt>
          <cx:pt idx="480">23000</cx:pt>
          <cx:pt idx="481">23700</cx:pt>
          <cx:pt idx="482">25000</cx:pt>
          <cx:pt idx="483">21800</cx:pt>
          <cx:pt idx="484">20600</cx:pt>
          <cx:pt idx="485">21200</cx:pt>
          <cx:pt idx="486">19100</cx:pt>
          <cx:pt idx="487">20600</cx:pt>
          <cx:pt idx="488">15200</cx:pt>
          <cx:pt idx="489">7000</cx:pt>
          <cx:pt idx="490">8100</cx:pt>
          <cx:pt idx="491">13600</cx:pt>
          <cx:pt idx="492">20100</cx:pt>
          <cx:pt idx="493">21800</cx:pt>
          <cx:pt idx="494">24500</cx:pt>
          <cx:pt idx="495">23100</cx:pt>
          <cx:pt idx="496">19700</cx:pt>
          <cx:pt idx="497">18300</cx:pt>
          <cx:pt idx="498">21200</cx:pt>
          <cx:pt idx="499">17500</cx:pt>
          <cx:pt idx="500">16800</cx:pt>
          <cx:pt idx="501">22400</cx:pt>
          <cx:pt idx="502">20600</cx:pt>
          <cx:pt idx="503">23900</cx:pt>
          <cx:pt idx="504">22000</cx:pt>
          <cx:pt idx="505">11900</cx:pt>
        </cx:lvl>
      </cx:numDim>
    </cx:data>
  </cx:chartData>
  <cx:chart>
    <cx:title pos="t" align="ctr" overlay="0">
      <cx:tx>
        <cx:txData>
          <cx:v>Avg_Price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Avg_Price</a:t>
          </a:r>
        </a:p>
      </cx:txPr>
    </cx:title>
    <cx:plotArea>
      <cx:plotAreaRegion>
        <cx:series layoutId="clusteredColumn" uniqueId="{28C64266-472F-492F-94EB-4107E9345E9E}">
          <cx:tx>
            <cx:txData>
              <cx:f>'[Terro''s_REA-1.xlsx]Question 2'!$B$1</cx:f>
              <cx:v>AVG_PRICE in 1000's</cx:v>
            </cx:txData>
          </cx:tx>
          <cx:dataLabels>
            <cx:visibility seriesName="0" categoryName="0" value="1"/>
          </cx:dataLabels>
          <cx:dataId val="0"/>
          <cx:layoutPr>
            <cx:binning intervalClosed="r"/>
          </cx:layoutPr>
        </cx:series>
      </cx:plotAreaRegion>
      <cx:axis id="0">
        <cx:catScaling gapWidth="0"/>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DBC5-958C-29D5-F478-3F68C03E3A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364129-83E8-3C45-366D-ED6C34FC5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8F4A9C-78CC-65B3-A60A-008083D8FEE1}"/>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5" name="Footer Placeholder 4">
            <a:extLst>
              <a:ext uri="{FF2B5EF4-FFF2-40B4-BE49-F238E27FC236}">
                <a16:creationId xmlns:a16="http://schemas.microsoft.com/office/drawing/2014/main" id="{582B7795-6490-2150-3A8A-9B182E6CDD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A22B9-E55E-0F64-5234-F5E266F1FF95}"/>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372221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0AD7-07B7-7FA1-D0B4-ADCA8EA933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C1CE29-D2F7-9CEC-46E3-1299F3FBA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9B78B2-367E-F3B4-4152-2E8D6248F660}"/>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5" name="Footer Placeholder 4">
            <a:extLst>
              <a:ext uri="{FF2B5EF4-FFF2-40B4-BE49-F238E27FC236}">
                <a16:creationId xmlns:a16="http://schemas.microsoft.com/office/drawing/2014/main" id="{BA4F1F0C-A6B7-62C6-CF39-A75936633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2C6BA-EB68-0D2A-C675-2CAA95C80C4F}"/>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27606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BF5F1-5276-98E3-4DA6-6DDD24A70B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211060-6D1E-0257-1083-26FCC88E97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300C85-E28C-1F56-DBFB-F423C397BEB0}"/>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5" name="Footer Placeholder 4">
            <a:extLst>
              <a:ext uri="{FF2B5EF4-FFF2-40B4-BE49-F238E27FC236}">
                <a16:creationId xmlns:a16="http://schemas.microsoft.com/office/drawing/2014/main" id="{46ACC68F-1D8B-0246-9C98-B3CAD4D02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FB58D3-174E-EC94-8208-C418E6DC7A77}"/>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102073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7B65-BC64-031B-DD54-69F893E692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06D350-AF9C-A777-3B3C-C8D6FA700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87EE04-B281-6D33-5369-BA20A03B07DC}"/>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5" name="Footer Placeholder 4">
            <a:extLst>
              <a:ext uri="{FF2B5EF4-FFF2-40B4-BE49-F238E27FC236}">
                <a16:creationId xmlns:a16="http://schemas.microsoft.com/office/drawing/2014/main" id="{52D8C9A2-CE23-618D-086F-0A846E34C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6AADB-8686-0BE0-E0BD-8B7427610722}"/>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357380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2411-631B-86CE-057C-D50406C34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F5B0A3-BA4F-A65B-7386-CC4073AF0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61DBA9-6E74-5ACC-6AB6-6C9B1E6FDBB2}"/>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5" name="Footer Placeholder 4">
            <a:extLst>
              <a:ext uri="{FF2B5EF4-FFF2-40B4-BE49-F238E27FC236}">
                <a16:creationId xmlns:a16="http://schemas.microsoft.com/office/drawing/2014/main" id="{82B69BB6-1E6E-310F-9A97-DA092407F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F87EE6-F8DD-135C-6627-4D8590A406B4}"/>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416048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C005-D5DF-D829-718D-C0E157DE90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D85BA8-21B7-DACD-A037-67FDCCF7C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92090A-E8A8-4776-117B-79F1114B42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E76A90-3CB5-1C85-CAD8-CF9963ED4C42}"/>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6" name="Footer Placeholder 5">
            <a:extLst>
              <a:ext uri="{FF2B5EF4-FFF2-40B4-BE49-F238E27FC236}">
                <a16:creationId xmlns:a16="http://schemas.microsoft.com/office/drawing/2014/main" id="{C5AAFB89-E114-6028-B692-401880D38C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4DD56A-EF3D-204E-E804-614535E4B1B6}"/>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311260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DB86-0356-C554-B194-ECEF03D8F1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80C6D3-5D84-E4C3-CF14-61A08B2DB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80DE6-3079-EC45-A651-CEA9B7CEC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F5C215-D15E-E257-0F38-330993F7B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7E71F-A25D-477F-E571-5E015A20D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BA0CF3-3B5D-1DAF-AB56-570624A09ED1}"/>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8" name="Footer Placeholder 7">
            <a:extLst>
              <a:ext uri="{FF2B5EF4-FFF2-40B4-BE49-F238E27FC236}">
                <a16:creationId xmlns:a16="http://schemas.microsoft.com/office/drawing/2014/main" id="{C10CE08F-412F-9EC5-76A2-06D843C3ED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A38DAE-1831-9A9E-C5CE-7322A652A4F0}"/>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124910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AAC8-03B7-D8C3-2455-09C2EB81E6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A8643D-35B1-2817-BE20-5A1B8AB6E4A0}"/>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4" name="Footer Placeholder 3">
            <a:extLst>
              <a:ext uri="{FF2B5EF4-FFF2-40B4-BE49-F238E27FC236}">
                <a16:creationId xmlns:a16="http://schemas.microsoft.com/office/drawing/2014/main" id="{5804B9B3-315B-9CA5-7CA8-3A94F8EACB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7AC96D-5249-F21A-D065-2CA2366D6E6E}"/>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298697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44DDC-90DF-ED00-6956-5CB46B01663F}"/>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3" name="Footer Placeholder 2">
            <a:extLst>
              <a:ext uri="{FF2B5EF4-FFF2-40B4-BE49-F238E27FC236}">
                <a16:creationId xmlns:a16="http://schemas.microsoft.com/office/drawing/2014/main" id="{C61D9D7B-3C40-9ABE-FD51-C03D8BFF22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C918BA-5990-BFD0-390B-E30A71962A4C}"/>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139489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3964-EA31-5D16-B53F-6434B2DCC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AF2B83-F430-9587-7DB9-A6C87A88AC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8AFF71-5F57-AE1A-9E91-0148B9423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23AEB-1DD0-EF3F-90E7-0E1D83F760F4}"/>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6" name="Footer Placeholder 5">
            <a:extLst>
              <a:ext uri="{FF2B5EF4-FFF2-40B4-BE49-F238E27FC236}">
                <a16:creationId xmlns:a16="http://schemas.microsoft.com/office/drawing/2014/main" id="{A2F38989-A88D-5998-FF05-E7DEF5D0C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B4CCA0-CFBB-AA10-2AE8-17CC5F3DB9AB}"/>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32905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6164-1FC7-C941-93ED-8E9744FEF1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28EAED-13CC-8D0F-C930-DEEF20416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A9E387-D246-FF21-D39B-24C528DC1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22C61-7856-C751-2FCE-A98F8B23EE0E}"/>
              </a:ext>
            </a:extLst>
          </p:cNvPr>
          <p:cNvSpPr>
            <a:spLocks noGrp="1"/>
          </p:cNvSpPr>
          <p:nvPr>
            <p:ph type="dt" sz="half" idx="10"/>
          </p:nvPr>
        </p:nvSpPr>
        <p:spPr/>
        <p:txBody>
          <a:bodyPr/>
          <a:lstStyle/>
          <a:p>
            <a:fld id="{A6129FC1-5E8B-448F-BD97-FB9842336B78}" type="datetimeFigureOut">
              <a:rPr lang="en-IN" smtClean="0"/>
              <a:t>16-04-2023</a:t>
            </a:fld>
            <a:endParaRPr lang="en-IN"/>
          </a:p>
        </p:txBody>
      </p:sp>
      <p:sp>
        <p:nvSpPr>
          <p:cNvPr id="6" name="Footer Placeholder 5">
            <a:extLst>
              <a:ext uri="{FF2B5EF4-FFF2-40B4-BE49-F238E27FC236}">
                <a16:creationId xmlns:a16="http://schemas.microsoft.com/office/drawing/2014/main" id="{FB8757FB-A100-64E7-0AC7-161E6C5FD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A62A0F-1F36-5F12-C619-DD5DDC2D856D}"/>
              </a:ext>
            </a:extLst>
          </p:cNvPr>
          <p:cNvSpPr>
            <a:spLocks noGrp="1"/>
          </p:cNvSpPr>
          <p:nvPr>
            <p:ph type="sldNum" sz="quarter" idx="12"/>
          </p:nvPr>
        </p:nvSpPr>
        <p:spPr/>
        <p:txBody>
          <a:bodyPr/>
          <a:lstStyle/>
          <a:p>
            <a:fld id="{BC797F00-BF82-4057-AF6D-F88D3479960E}" type="slidenum">
              <a:rPr lang="en-IN" smtClean="0"/>
              <a:t>‹#›</a:t>
            </a:fld>
            <a:endParaRPr lang="en-IN"/>
          </a:p>
        </p:txBody>
      </p:sp>
    </p:spTree>
    <p:extLst>
      <p:ext uri="{BB962C8B-B14F-4D97-AF65-F5344CB8AC3E}">
        <p14:creationId xmlns:p14="http://schemas.microsoft.com/office/powerpoint/2010/main" val="33835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276B7-A25B-6B40-E954-7404595DEF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428569-DE77-0C0B-859F-A3C51947E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4C65C8-BBC3-7C21-6697-167EE8AB7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29FC1-5E8B-448F-BD97-FB9842336B78}" type="datetimeFigureOut">
              <a:rPr lang="en-IN" smtClean="0"/>
              <a:t>16-04-2023</a:t>
            </a:fld>
            <a:endParaRPr lang="en-IN"/>
          </a:p>
        </p:txBody>
      </p:sp>
      <p:sp>
        <p:nvSpPr>
          <p:cNvPr id="5" name="Footer Placeholder 4">
            <a:extLst>
              <a:ext uri="{FF2B5EF4-FFF2-40B4-BE49-F238E27FC236}">
                <a16:creationId xmlns:a16="http://schemas.microsoft.com/office/drawing/2014/main" id="{5C307C49-39DC-8270-B4A3-66425032C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D716C-D1EA-40B1-447C-083A4DD6DE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97F00-BF82-4057-AF6D-F88D3479960E}" type="slidenum">
              <a:rPr lang="en-IN" smtClean="0"/>
              <a:t>‹#›</a:t>
            </a:fld>
            <a:endParaRPr lang="en-IN"/>
          </a:p>
        </p:txBody>
      </p:sp>
    </p:spTree>
    <p:extLst>
      <p:ext uri="{BB962C8B-B14F-4D97-AF65-F5344CB8AC3E}">
        <p14:creationId xmlns:p14="http://schemas.microsoft.com/office/powerpoint/2010/main" val="202691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48F2-7732-66A9-EFB0-CF701AD8635B}"/>
              </a:ext>
            </a:extLst>
          </p:cNvPr>
          <p:cNvSpPr>
            <a:spLocks noGrp="1"/>
          </p:cNvSpPr>
          <p:nvPr>
            <p:ph type="ctrTitle"/>
          </p:nvPr>
        </p:nvSpPr>
        <p:spPr/>
        <p:txBody>
          <a:bodyPr/>
          <a:lstStyle/>
          <a:p>
            <a:r>
              <a:rPr lang="en-IN" dirty="0"/>
              <a:t>Business Report</a:t>
            </a:r>
          </a:p>
        </p:txBody>
      </p:sp>
      <p:sp>
        <p:nvSpPr>
          <p:cNvPr id="3" name="Subtitle 2">
            <a:extLst>
              <a:ext uri="{FF2B5EF4-FFF2-40B4-BE49-F238E27FC236}">
                <a16:creationId xmlns:a16="http://schemas.microsoft.com/office/drawing/2014/main" id="{029A2F33-F6F9-CEA7-F090-38B2CF366CB5}"/>
              </a:ext>
            </a:extLst>
          </p:cNvPr>
          <p:cNvSpPr>
            <a:spLocks noGrp="1"/>
          </p:cNvSpPr>
          <p:nvPr>
            <p:ph type="subTitle" idx="1"/>
          </p:nvPr>
        </p:nvSpPr>
        <p:spPr>
          <a:xfrm>
            <a:off x="1524000" y="3602037"/>
            <a:ext cx="9382812" cy="2647933"/>
          </a:xfrm>
        </p:spPr>
        <p:txBody>
          <a:bodyPr/>
          <a:lstStyle/>
          <a:p>
            <a:endParaRPr lang="en-IN" b="0" i="0" dirty="0">
              <a:solidFill>
                <a:srgbClr val="000000"/>
              </a:solidFill>
              <a:effectLst/>
              <a:latin typeface="lato" panose="020F0502020204030203" pitchFamily="34" charset="0"/>
            </a:endParaRPr>
          </a:p>
          <a:p>
            <a:r>
              <a:rPr lang="en-IN" sz="3200" b="1" i="0" dirty="0">
                <a:solidFill>
                  <a:srgbClr val="000000"/>
                </a:solidFill>
                <a:effectLst/>
                <a:latin typeface="lato" panose="020F0502020204030203" pitchFamily="34" charset="0"/>
              </a:rPr>
              <a:t>Project </a:t>
            </a:r>
            <a:r>
              <a:rPr lang="en-IN" sz="3200" b="1" dirty="0">
                <a:solidFill>
                  <a:srgbClr val="000000"/>
                </a:solidFill>
                <a:latin typeface="lato" panose="020F0502020204030203" pitchFamily="34" charset="0"/>
              </a:rPr>
              <a:t>Title : </a:t>
            </a:r>
            <a:r>
              <a:rPr lang="en-IN" sz="3200" b="1" i="0" u="sng" dirty="0">
                <a:solidFill>
                  <a:srgbClr val="000000"/>
                </a:solidFill>
                <a:effectLst/>
                <a:latin typeface="lato" panose="020F0502020204030203" pitchFamily="34" charset="0"/>
              </a:rPr>
              <a:t>Terro's Real Estate Agency.</a:t>
            </a:r>
          </a:p>
          <a:p>
            <a:endParaRPr lang="en-IN" b="1" u="sng" dirty="0">
              <a:solidFill>
                <a:srgbClr val="000000"/>
              </a:solidFill>
              <a:latin typeface="lato" panose="020F0502020204030203" pitchFamily="34" charset="0"/>
            </a:endParaRPr>
          </a:p>
          <a:p>
            <a:endParaRPr lang="en-IN" b="1" u="sng" dirty="0">
              <a:solidFill>
                <a:srgbClr val="000000"/>
              </a:solidFill>
              <a:latin typeface="lato" panose="020F0502020204030203" pitchFamily="34" charset="0"/>
            </a:endParaRPr>
          </a:p>
          <a:p>
            <a:r>
              <a:rPr lang="en-IN" b="1" dirty="0">
                <a:solidFill>
                  <a:srgbClr val="000000"/>
                </a:solidFill>
                <a:latin typeface="lato" panose="020F0502020204030203" pitchFamily="34" charset="0"/>
              </a:rPr>
              <a:t>                                                                          By : Naveen Palanivel</a:t>
            </a:r>
            <a:endParaRPr lang="en-IN" b="1" dirty="0"/>
          </a:p>
        </p:txBody>
      </p:sp>
    </p:spTree>
    <p:extLst>
      <p:ext uri="{BB962C8B-B14F-4D97-AF65-F5344CB8AC3E}">
        <p14:creationId xmlns:p14="http://schemas.microsoft.com/office/powerpoint/2010/main" val="282569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B933A-2806-31B8-6862-35B04F96411C}"/>
              </a:ext>
            </a:extLst>
          </p:cNvPr>
          <p:cNvSpPr>
            <a:spLocks noGrp="1"/>
          </p:cNvSpPr>
          <p:nvPr>
            <p:ph idx="1"/>
          </p:nvPr>
        </p:nvSpPr>
        <p:spPr>
          <a:xfrm>
            <a:off x="838200" y="490193"/>
            <a:ext cx="10515600" cy="5667916"/>
          </a:xfrm>
        </p:spPr>
        <p:txBody>
          <a:bodyPr>
            <a:normAutofit/>
          </a:bodyPr>
          <a:lstStyle/>
          <a:p>
            <a:pPr marL="0" indent="0">
              <a:buNone/>
            </a:pPr>
            <a:r>
              <a:rPr lang="en-IN" dirty="0"/>
              <a:t>        </a:t>
            </a:r>
            <a:r>
              <a:rPr lang="en-IN" sz="2400" b="1" dirty="0"/>
              <a:t>NOX and AGE (0.731)</a:t>
            </a:r>
          </a:p>
          <a:p>
            <a:pPr marL="0" indent="0">
              <a:buNone/>
            </a:pPr>
            <a:r>
              <a:rPr lang="en-IN" b="1" dirty="0"/>
              <a:t>           </a:t>
            </a:r>
            <a:r>
              <a:rPr lang="en-IN" sz="2400" dirty="0"/>
              <a:t>The Aged house may not be maintained properly , so the NOX may  	enter the house easily  , that if AGE increases the NOX also increase.</a:t>
            </a:r>
            <a:endParaRPr lang="en-IN" sz="2400" b="1" dirty="0"/>
          </a:p>
          <a:p>
            <a:pPr marL="0" indent="0">
              <a:buNone/>
            </a:pPr>
            <a:r>
              <a:rPr lang="en-IN" dirty="0"/>
              <a:t> </a:t>
            </a:r>
            <a:r>
              <a:rPr lang="en-IN" sz="2800" b="1" dirty="0"/>
              <a:t>b)Top 3 negatively correlated pairs are :</a:t>
            </a:r>
          </a:p>
          <a:p>
            <a:pPr marL="0" indent="0">
              <a:buNone/>
            </a:pPr>
            <a:r>
              <a:rPr lang="en-IN" sz="2800" dirty="0"/>
              <a:t>       </a:t>
            </a:r>
            <a:r>
              <a:rPr lang="en-IN" sz="2800" b="1" dirty="0"/>
              <a:t> </a:t>
            </a:r>
            <a:r>
              <a:rPr lang="en-US" sz="2400" b="1" dirty="0"/>
              <a:t>AVG_PRICE and LSTAT (-0.738)</a:t>
            </a:r>
          </a:p>
          <a:p>
            <a:pPr marL="0" indent="0">
              <a:buNone/>
            </a:pPr>
            <a:r>
              <a:rPr lang="en-US" sz="2400" dirty="0"/>
              <a:t>              The negative correlation suggests that the high price houses are bought by     	rich peoples ,so the neighborhood of rich people may contain less lower 	status peoples.</a:t>
            </a:r>
          </a:p>
          <a:p>
            <a:pPr marL="0" indent="0">
              <a:buNone/>
            </a:pPr>
            <a:r>
              <a:rPr lang="en-US" sz="2400" b="1" dirty="0"/>
              <a:t>         LSTAT and AVG_ROOM (-0.614)</a:t>
            </a:r>
          </a:p>
          <a:p>
            <a:pPr marL="0" indent="0">
              <a:buNone/>
            </a:pPr>
            <a:r>
              <a:rPr lang="en-US" sz="2400" dirty="0"/>
              <a:t>             The  lower status people may have less money ,so the rooms in their house 	may be in less count . If LSTAT people increases the Rooms decreases.</a:t>
            </a:r>
          </a:p>
          <a:p>
            <a:pPr marL="0" indent="0">
              <a:buNone/>
            </a:pPr>
            <a:r>
              <a:rPr lang="en-US" dirty="0"/>
              <a:t>        </a:t>
            </a:r>
            <a:r>
              <a:rPr lang="en-US" sz="2400" b="1" dirty="0"/>
              <a:t>AVG_PRICE and PTRATIO (-0.508)</a:t>
            </a:r>
          </a:p>
          <a:p>
            <a:pPr marL="0" indent="0">
              <a:buNone/>
            </a:pPr>
            <a:r>
              <a:rPr lang="en-US" sz="2400" dirty="0"/>
              <a:t>             Both are travelling in the opposite directions.</a:t>
            </a:r>
            <a:endParaRPr lang="en-IN" sz="2400" dirty="0"/>
          </a:p>
        </p:txBody>
      </p:sp>
    </p:spTree>
    <p:extLst>
      <p:ext uri="{BB962C8B-B14F-4D97-AF65-F5344CB8AC3E}">
        <p14:creationId xmlns:p14="http://schemas.microsoft.com/office/powerpoint/2010/main" val="188603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A082-751C-D67E-2CB7-C62477BA599E}"/>
              </a:ext>
            </a:extLst>
          </p:cNvPr>
          <p:cNvSpPr>
            <a:spLocks noGrp="1"/>
          </p:cNvSpPr>
          <p:nvPr>
            <p:ph type="title"/>
          </p:nvPr>
        </p:nvSpPr>
        <p:spPr>
          <a:xfrm>
            <a:off x="838200" y="365126"/>
            <a:ext cx="10515600" cy="398446"/>
          </a:xfrm>
        </p:spPr>
        <p:txBody>
          <a:bodyPr>
            <a:normAutofit fontScale="90000"/>
          </a:bodyPr>
          <a:lstStyle/>
          <a:p>
            <a:r>
              <a:rPr lang="en-US" sz="2000" b="1" dirty="0"/>
              <a:t>Question 5 : </a:t>
            </a:r>
            <a:r>
              <a:rPr lang="en-US" sz="1800" dirty="0"/>
              <a:t>Build an initial regression model with AVG_PRICE as ‘y’ (Dependent variable) and LSTAT variable as Independent Variable. Generate the residual plot.</a:t>
            </a:r>
            <a:endParaRPr lang="en-IN" sz="1800" b="1" dirty="0"/>
          </a:p>
        </p:txBody>
      </p:sp>
      <p:graphicFrame>
        <p:nvGraphicFramePr>
          <p:cNvPr id="4" name="Content Placeholder 3">
            <a:extLst>
              <a:ext uri="{FF2B5EF4-FFF2-40B4-BE49-F238E27FC236}">
                <a16:creationId xmlns:a16="http://schemas.microsoft.com/office/drawing/2014/main" id="{A6EB25A2-FA86-B3F0-B871-9BE6C6DCDC75}"/>
              </a:ext>
            </a:extLst>
          </p:cNvPr>
          <p:cNvGraphicFramePr>
            <a:graphicFrameLocks noGrp="1"/>
          </p:cNvGraphicFramePr>
          <p:nvPr>
            <p:ph idx="1"/>
            <p:extLst>
              <p:ext uri="{D42A27DB-BD31-4B8C-83A1-F6EECF244321}">
                <p14:modId xmlns:p14="http://schemas.microsoft.com/office/powerpoint/2010/main" val="2756613477"/>
              </p:ext>
            </p:extLst>
          </p:nvPr>
        </p:nvGraphicFramePr>
        <p:xfrm>
          <a:off x="838200" y="1043405"/>
          <a:ext cx="6870698" cy="3987390"/>
        </p:xfrm>
        <a:graphic>
          <a:graphicData uri="http://schemas.openxmlformats.org/drawingml/2006/table">
            <a:tbl>
              <a:tblPr>
                <a:tableStyleId>{5C22544A-7EE6-4342-B048-85BDC9FD1C3A}</a:tableStyleId>
              </a:tblPr>
              <a:tblGrid>
                <a:gridCol w="690635">
                  <a:extLst>
                    <a:ext uri="{9D8B030D-6E8A-4147-A177-3AD203B41FA5}">
                      <a16:colId xmlns:a16="http://schemas.microsoft.com/office/drawing/2014/main" val="170158570"/>
                    </a:ext>
                  </a:extLst>
                </a:gridCol>
                <a:gridCol w="988863">
                  <a:extLst>
                    <a:ext uri="{9D8B030D-6E8A-4147-A177-3AD203B41FA5}">
                      <a16:colId xmlns:a16="http://schemas.microsoft.com/office/drawing/2014/main" val="3773530417"/>
                    </a:ext>
                  </a:extLst>
                </a:gridCol>
                <a:gridCol w="1021890">
                  <a:extLst>
                    <a:ext uri="{9D8B030D-6E8A-4147-A177-3AD203B41FA5}">
                      <a16:colId xmlns:a16="http://schemas.microsoft.com/office/drawing/2014/main" val="2546889066"/>
                    </a:ext>
                  </a:extLst>
                </a:gridCol>
                <a:gridCol w="694885">
                  <a:extLst>
                    <a:ext uri="{9D8B030D-6E8A-4147-A177-3AD203B41FA5}">
                      <a16:colId xmlns:a16="http://schemas.microsoft.com/office/drawing/2014/main" val="705154567"/>
                    </a:ext>
                  </a:extLst>
                </a:gridCol>
                <a:gridCol w="694885">
                  <a:extLst>
                    <a:ext uri="{9D8B030D-6E8A-4147-A177-3AD203B41FA5}">
                      <a16:colId xmlns:a16="http://schemas.microsoft.com/office/drawing/2014/main" val="1790126965"/>
                    </a:ext>
                  </a:extLst>
                </a:gridCol>
                <a:gridCol w="694885">
                  <a:extLst>
                    <a:ext uri="{9D8B030D-6E8A-4147-A177-3AD203B41FA5}">
                      <a16:colId xmlns:a16="http://schemas.microsoft.com/office/drawing/2014/main" val="2903860428"/>
                    </a:ext>
                  </a:extLst>
                </a:gridCol>
                <a:gridCol w="694885">
                  <a:extLst>
                    <a:ext uri="{9D8B030D-6E8A-4147-A177-3AD203B41FA5}">
                      <a16:colId xmlns:a16="http://schemas.microsoft.com/office/drawing/2014/main" val="2873131586"/>
                    </a:ext>
                  </a:extLst>
                </a:gridCol>
                <a:gridCol w="694885">
                  <a:extLst>
                    <a:ext uri="{9D8B030D-6E8A-4147-A177-3AD203B41FA5}">
                      <a16:colId xmlns:a16="http://schemas.microsoft.com/office/drawing/2014/main" val="1396245927"/>
                    </a:ext>
                  </a:extLst>
                </a:gridCol>
                <a:gridCol w="694885">
                  <a:extLst>
                    <a:ext uri="{9D8B030D-6E8A-4147-A177-3AD203B41FA5}">
                      <a16:colId xmlns:a16="http://schemas.microsoft.com/office/drawing/2014/main" val="955454227"/>
                    </a:ext>
                  </a:extLst>
                </a:gridCol>
              </a:tblGrid>
              <a:tr h="111127">
                <a:tc gridSpan="2">
                  <a:txBody>
                    <a:bodyPr/>
                    <a:lstStyle/>
                    <a:p>
                      <a:pPr algn="l" fontAlgn="b"/>
                      <a:r>
                        <a:rPr lang="en-IN" sz="1100" u="none" strike="noStrike">
                          <a:effectLst/>
                        </a:rPr>
                        <a:t>SUMMARY OUTPUT</a:t>
                      </a:r>
                      <a:endParaRPr lang="en-IN" sz="1100" b="0" i="0" u="none" strike="noStrike">
                        <a:solidFill>
                          <a:srgbClr val="000000"/>
                        </a:solidFill>
                        <a:effectLst/>
                        <a:latin typeface="Calibri" panose="020F0502020204030204" pitchFamily="34" charset="0"/>
                      </a:endParaRPr>
                    </a:p>
                  </a:txBody>
                  <a:tcPr marL="7315" marR="7315" marT="731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406813577"/>
                  </a:ext>
                </a:extLst>
              </a:tr>
              <a:tr h="111127">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521566684"/>
                  </a:ext>
                </a:extLst>
              </a:tr>
              <a:tr h="111127">
                <a:tc gridSpan="2">
                  <a:txBody>
                    <a:bodyPr/>
                    <a:lstStyle/>
                    <a:p>
                      <a:pPr algn="ctr" fontAlgn="b"/>
                      <a:r>
                        <a:rPr lang="en-IN" sz="1100" u="none" strike="noStrike">
                          <a:effectLst/>
                        </a:rPr>
                        <a:t>Regression Statistics</a:t>
                      </a:r>
                      <a:endParaRPr lang="en-IN" sz="1100" b="0" i="1" u="none" strike="noStrike">
                        <a:solidFill>
                          <a:srgbClr val="000000"/>
                        </a:solidFill>
                        <a:effectLst/>
                        <a:latin typeface="Calibri" panose="020F0502020204030204" pitchFamily="34" charset="0"/>
                      </a:endParaRPr>
                    </a:p>
                  </a:txBody>
                  <a:tcPr marL="7315" marR="7315" marT="731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277907205"/>
                  </a:ext>
                </a:extLst>
              </a:tr>
              <a:tr h="111127">
                <a:tc>
                  <a:txBody>
                    <a:bodyPr/>
                    <a:lstStyle/>
                    <a:p>
                      <a:pPr algn="l" fontAlgn="b"/>
                      <a:r>
                        <a:rPr lang="en-IN" sz="1100" u="none" strike="noStrike">
                          <a:effectLst/>
                        </a:rPr>
                        <a:t>Multiple R</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0.737662726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679368783"/>
                  </a:ext>
                </a:extLst>
              </a:tr>
              <a:tr h="111127">
                <a:tc>
                  <a:txBody>
                    <a:bodyPr/>
                    <a:lstStyle/>
                    <a:p>
                      <a:pPr algn="l" fontAlgn="b"/>
                      <a:r>
                        <a:rPr lang="en-IN" sz="1100" u="none" strike="noStrike">
                          <a:effectLst/>
                        </a:rPr>
                        <a:t>R Square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0.544146298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4229455455"/>
                  </a:ext>
                </a:extLst>
              </a:tr>
              <a:tr h="217608">
                <a:tc>
                  <a:txBody>
                    <a:bodyPr/>
                    <a:lstStyle/>
                    <a:p>
                      <a:pPr algn="l" fontAlgn="b"/>
                      <a:r>
                        <a:rPr lang="en-IN" sz="1100" u="none" strike="noStrike">
                          <a:effectLst/>
                        </a:rPr>
                        <a:t>Adjusted R Square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0.543241826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65420712"/>
                  </a:ext>
                </a:extLst>
              </a:tr>
              <a:tr h="217608">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6.215760405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183354880"/>
                  </a:ext>
                </a:extLst>
              </a:tr>
              <a:tr h="217608">
                <a:tc>
                  <a:txBody>
                    <a:bodyPr/>
                    <a:lstStyle/>
                    <a:p>
                      <a:pPr algn="l" fontAlgn="b"/>
                      <a:r>
                        <a:rPr lang="en-IN" sz="1100" u="none" strike="noStrike">
                          <a:effectLst/>
                        </a:rPr>
                        <a:t>Observations</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506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107518888"/>
                  </a:ext>
                </a:extLst>
              </a:tr>
              <a:tr h="111127">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845734810"/>
                  </a:ext>
                </a:extLst>
              </a:tr>
              <a:tr h="111127">
                <a:tc>
                  <a:txBody>
                    <a:bodyPr/>
                    <a:lstStyle/>
                    <a:p>
                      <a:pPr algn="l" fontAlgn="b"/>
                      <a:r>
                        <a:rPr lang="en-IN" sz="1100" u="none" strike="noStrike">
                          <a:effectLst/>
                        </a:rPr>
                        <a:t>ANOVA</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880311840"/>
                  </a:ext>
                </a:extLst>
              </a:tr>
              <a:tr h="217608">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df</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SS</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MS</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F</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Significance F</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103195708"/>
                  </a:ext>
                </a:extLst>
              </a:tr>
              <a:tr h="111127">
                <a:tc>
                  <a:txBody>
                    <a:bodyPr/>
                    <a:lstStyle/>
                    <a:p>
                      <a:pPr algn="l" fontAlgn="b"/>
                      <a:r>
                        <a:rPr lang="en-IN" sz="1100" u="none" strike="noStrike">
                          <a:effectLst/>
                        </a:rPr>
                        <a:t>Regression</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23243.914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23243.91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601.6179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509475777"/>
                  </a:ext>
                </a:extLst>
              </a:tr>
              <a:tr h="111127">
                <a:tc>
                  <a:txBody>
                    <a:bodyPr/>
                    <a:lstStyle/>
                    <a:p>
                      <a:pPr algn="l" fontAlgn="b"/>
                      <a:r>
                        <a:rPr lang="en-IN" sz="1100" u="none" strike="noStrike">
                          <a:effectLst/>
                        </a:rPr>
                        <a:t>Residual</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504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19472.38142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38.63568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237994461"/>
                  </a:ext>
                </a:extLst>
              </a:tr>
              <a:tr h="111127">
                <a:tc>
                  <a:txBody>
                    <a:bodyPr/>
                    <a:lstStyle/>
                    <a:p>
                      <a:pPr algn="l"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505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42716.29542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04993993"/>
                  </a:ext>
                </a:extLst>
              </a:tr>
              <a:tr h="111127">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382551580"/>
                  </a:ext>
                </a:extLst>
              </a:tr>
              <a:tr h="217608">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Coefficients</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Standard Error</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t Stat</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P-value</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Lower 95%</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Upper 95%</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Lower 95.0%</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Upper 95.0%</a:t>
                      </a:r>
                      <a:endParaRPr lang="en-IN" sz="1100" b="0" i="1"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733348452"/>
                  </a:ext>
                </a:extLst>
              </a:tr>
              <a:tr h="111127">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34.55384088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0.562627355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61.41515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33.44846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35.65922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33.44846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35.65922</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743822500"/>
                  </a:ext>
                </a:extLst>
              </a:tr>
              <a:tr h="111127">
                <a:tc>
                  <a:txBody>
                    <a:bodyPr/>
                    <a:lstStyle/>
                    <a:p>
                      <a:pPr algn="l" fontAlgn="b"/>
                      <a:r>
                        <a:rPr lang="en-IN" sz="1100" u="none" strike="noStrike">
                          <a:effectLst/>
                        </a:rPr>
                        <a:t>LSTAT</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-0.950049354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0.038733416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-24.5279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-1.02615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-0.87395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-1.02615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-0.87395</a:t>
                      </a:r>
                      <a:endParaRPr lang="en-IN" sz="1100" b="0" i="0" u="none" strike="noStrike" dirty="0">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435400332"/>
                  </a:ext>
                </a:extLst>
              </a:tr>
            </a:tbl>
          </a:graphicData>
        </a:graphic>
      </p:graphicFrame>
      <p:graphicFrame>
        <p:nvGraphicFramePr>
          <p:cNvPr id="5" name="Chart 4">
            <a:extLst>
              <a:ext uri="{FF2B5EF4-FFF2-40B4-BE49-F238E27FC236}">
                <a16:creationId xmlns:a16="http://schemas.microsoft.com/office/drawing/2014/main" id="{66F2C4B8-21D3-422C-5C6B-8B58D0585DD5}"/>
              </a:ext>
            </a:extLst>
          </p:cNvPr>
          <p:cNvGraphicFramePr>
            <a:graphicFrameLocks/>
          </p:cNvGraphicFramePr>
          <p:nvPr>
            <p:extLst>
              <p:ext uri="{D42A27DB-BD31-4B8C-83A1-F6EECF244321}">
                <p14:modId xmlns:p14="http://schemas.microsoft.com/office/powerpoint/2010/main" val="3866327310"/>
              </p:ext>
            </p:extLst>
          </p:nvPr>
        </p:nvGraphicFramePr>
        <p:xfrm>
          <a:off x="7821313" y="1345798"/>
          <a:ext cx="3717095" cy="169130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3DB58619-59D1-4CE6-DEB6-51A5A72E5223}"/>
              </a:ext>
            </a:extLst>
          </p:cNvPr>
          <p:cNvSpPr txBox="1"/>
          <p:nvPr/>
        </p:nvSpPr>
        <p:spPr>
          <a:xfrm>
            <a:off x="7821313" y="3497735"/>
            <a:ext cx="4579070" cy="646331"/>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Attached the first 10 observations for reference</a:t>
            </a:r>
            <a:r>
              <a:rPr lang="en-US" dirty="0"/>
              <a:t> .</a:t>
            </a:r>
            <a:endParaRPr lang="en-IN" dirty="0"/>
          </a:p>
        </p:txBody>
      </p:sp>
      <p:graphicFrame>
        <p:nvGraphicFramePr>
          <p:cNvPr id="9" name="Table 8">
            <a:extLst>
              <a:ext uri="{FF2B5EF4-FFF2-40B4-BE49-F238E27FC236}">
                <a16:creationId xmlns:a16="http://schemas.microsoft.com/office/drawing/2014/main" id="{011BA300-B2E2-F9EA-0DFA-D536D722DB3C}"/>
              </a:ext>
            </a:extLst>
          </p:cNvPr>
          <p:cNvGraphicFramePr>
            <a:graphicFrameLocks noGrp="1"/>
          </p:cNvGraphicFramePr>
          <p:nvPr>
            <p:extLst>
              <p:ext uri="{D42A27DB-BD31-4B8C-83A1-F6EECF244321}">
                <p14:modId xmlns:p14="http://schemas.microsoft.com/office/powerpoint/2010/main" val="1708259581"/>
              </p:ext>
            </p:extLst>
          </p:nvPr>
        </p:nvGraphicFramePr>
        <p:xfrm>
          <a:off x="7912558" y="4239814"/>
          <a:ext cx="2984500" cy="2544775"/>
        </p:xfrm>
        <a:graphic>
          <a:graphicData uri="http://schemas.openxmlformats.org/drawingml/2006/table">
            <a:tbl>
              <a:tblPr>
                <a:tableStyleId>{5C22544A-7EE6-4342-B048-85BDC9FD1C3A}</a:tableStyleId>
              </a:tblPr>
              <a:tblGrid>
                <a:gridCol w="763015">
                  <a:extLst>
                    <a:ext uri="{9D8B030D-6E8A-4147-A177-3AD203B41FA5}">
                      <a16:colId xmlns:a16="http://schemas.microsoft.com/office/drawing/2014/main" val="1936878558"/>
                    </a:ext>
                  </a:extLst>
                </a:gridCol>
                <a:gridCol w="1092498">
                  <a:extLst>
                    <a:ext uri="{9D8B030D-6E8A-4147-A177-3AD203B41FA5}">
                      <a16:colId xmlns:a16="http://schemas.microsoft.com/office/drawing/2014/main" val="1506479789"/>
                    </a:ext>
                  </a:extLst>
                </a:gridCol>
                <a:gridCol w="1128987">
                  <a:extLst>
                    <a:ext uri="{9D8B030D-6E8A-4147-A177-3AD203B41FA5}">
                      <a16:colId xmlns:a16="http://schemas.microsoft.com/office/drawing/2014/main" val="157609159"/>
                    </a:ext>
                  </a:extLst>
                </a:gridCol>
              </a:tblGrid>
              <a:tr h="182880">
                <a:tc gridSpan="2">
                  <a:txBody>
                    <a:bodyPr/>
                    <a:lstStyle/>
                    <a:p>
                      <a:pPr algn="l" fontAlgn="b"/>
                      <a:r>
                        <a:rPr lang="en-IN" sz="1100" u="none" strike="noStrike">
                          <a:effectLst/>
                        </a:rPr>
                        <a:t>RESIDUAL OUTPUT</a:t>
                      </a:r>
                      <a:endParaRPr lang="en-IN" sz="1100" b="0" i="0" u="none" strike="noStrike">
                        <a:solidFill>
                          <a:srgbClr val="000000"/>
                        </a:solidFill>
                        <a:effectLst/>
                        <a:latin typeface="Calibri" panose="020F0502020204030204" pitchFamily="34" charset="0"/>
                      </a:endParaRPr>
                    </a:p>
                  </a:txBody>
                  <a:tcPr marL="7315" marR="7315" marT="731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701544343"/>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825060205"/>
                  </a:ext>
                </a:extLst>
              </a:tr>
              <a:tr h="182880">
                <a:tc>
                  <a:txBody>
                    <a:bodyPr/>
                    <a:lstStyle/>
                    <a:p>
                      <a:pPr algn="ctr" fontAlgn="b"/>
                      <a:r>
                        <a:rPr lang="en-IN" sz="1100" u="none" strike="noStrike">
                          <a:effectLst/>
                        </a:rPr>
                        <a:t>Observation</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Predicted AVG_PRICE</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Residuals</a:t>
                      </a:r>
                      <a:endParaRPr lang="en-IN" sz="1100" b="0" i="1"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105118011"/>
                  </a:ext>
                </a:extLst>
              </a:tr>
              <a:tr h="182880">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29.8225951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-5.822595098</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987376364"/>
                  </a:ext>
                </a:extLst>
              </a:tr>
              <a:tr h="182880">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25.87038979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-4.270389786</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517053354"/>
                  </a:ext>
                </a:extLst>
              </a:tr>
              <a:tr h="182880">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30.72514198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3.974858016</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725238564"/>
                  </a:ext>
                </a:extLst>
              </a:tr>
              <a:tr h="182880">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31.76069578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1.639304221</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395084157"/>
                  </a:ext>
                </a:extLst>
              </a:tr>
              <a:tr h="182880">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29.49007782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6.709922176</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312149280"/>
                  </a:ext>
                </a:extLst>
              </a:tr>
              <a:tr h="182880">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29.60408375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-0.904083746</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151436662"/>
                  </a:ext>
                </a:extLst>
              </a:tr>
              <a:tr h="182880">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22.74472741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0.155272588</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307815194"/>
                  </a:ext>
                </a:extLst>
              </a:tr>
              <a:tr h="182880">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16.36039575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10.73960425</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558870679"/>
                  </a:ext>
                </a:extLst>
              </a:tr>
              <a:tr h="182880">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6.118863721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10.38113628</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7104752"/>
                  </a:ext>
                </a:extLst>
              </a:tr>
              <a:tr h="182880">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18.30799693</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0.59200307</a:t>
                      </a:r>
                      <a:endParaRPr lang="en-IN" sz="1100" b="0" i="0" u="none" strike="noStrike" dirty="0">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211169914"/>
                  </a:ext>
                </a:extLst>
              </a:tr>
            </a:tbl>
          </a:graphicData>
        </a:graphic>
      </p:graphicFrame>
      <p:sp>
        <p:nvSpPr>
          <p:cNvPr id="11" name="TextBox 10">
            <a:extLst>
              <a:ext uri="{FF2B5EF4-FFF2-40B4-BE49-F238E27FC236}">
                <a16:creationId xmlns:a16="http://schemas.microsoft.com/office/drawing/2014/main" id="{1C1F7EBE-8267-438F-2832-F9653386F4AE}"/>
              </a:ext>
            </a:extLst>
          </p:cNvPr>
          <p:cNvSpPr txBox="1"/>
          <p:nvPr/>
        </p:nvSpPr>
        <p:spPr>
          <a:xfrm>
            <a:off x="1163425" y="5403619"/>
            <a:ext cx="4932575" cy="646331"/>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rPr>
              <a:t>Note :</a:t>
            </a:r>
            <a:r>
              <a:rPr lang="en-US" dirty="0"/>
              <a:t> </a:t>
            </a:r>
            <a:r>
              <a:rPr lang="en-US" sz="1800" b="0" i="0" u="none" strike="noStrike" dirty="0">
                <a:solidFill>
                  <a:srgbClr val="000000"/>
                </a:solidFill>
                <a:effectLst/>
                <a:latin typeface="Calibri" panose="020F0502020204030204" pitchFamily="34" charset="0"/>
              </a:rPr>
              <a:t>The explanations for </a:t>
            </a:r>
            <a:r>
              <a:rPr lang="en-US" sz="1800" b="1" i="0" u="none" strike="noStrike" dirty="0">
                <a:solidFill>
                  <a:srgbClr val="000000"/>
                </a:solidFill>
                <a:effectLst/>
                <a:latin typeface="Calibri" panose="020F0502020204030204" pitchFamily="34" charset="0"/>
              </a:rPr>
              <a:t>a</a:t>
            </a:r>
            <a:r>
              <a:rPr lang="en-US" sz="1800" b="0" i="0" u="none" strike="noStrike" dirty="0">
                <a:solidFill>
                  <a:srgbClr val="000000"/>
                </a:solidFill>
                <a:effectLst/>
                <a:latin typeface="Calibri" panose="020F0502020204030204" pitchFamily="34" charset="0"/>
              </a:rPr>
              <a:t> and </a:t>
            </a:r>
            <a:r>
              <a:rPr lang="en-US" sz="1800" b="1" i="0" u="none" strike="noStrike" dirty="0">
                <a:solidFill>
                  <a:srgbClr val="000000"/>
                </a:solidFill>
                <a:effectLst/>
                <a:latin typeface="Calibri" panose="020F0502020204030204" pitchFamily="34" charset="0"/>
              </a:rPr>
              <a:t>b</a:t>
            </a:r>
            <a:r>
              <a:rPr lang="en-US" sz="1800" b="0" i="0" u="none" strike="noStrike" dirty="0">
                <a:solidFill>
                  <a:srgbClr val="000000"/>
                </a:solidFill>
                <a:effectLst/>
                <a:latin typeface="Calibri" panose="020F0502020204030204" pitchFamily="34" charset="0"/>
              </a:rPr>
              <a:t> sub questions are in below slide.</a:t>
            </a:r>
            <a:endParaRPr lang="en-IN" dirty="0"/>
          </a:p>
        </p:txBody>
      </p:sp>
    </p:spTree>
    <p:extLst>
      <p:ext uri="{BB962C8B-B14F-4D97-AF65-F5344CB8AC3E}">
        <p14:creationId xmlns:p14="http://schemas.microsoft.com/office/powerpoint/2010/main" val="108547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DE318-1176-2AA7-55BC-7496025C017A}"/>
              </a:ext>
            </a:extLst>
          </p:cNvPr>
          <p:cNvSpPr>
            <a:spLocks noGrp="1"/>
          </p:cNvSpPr>
          <p:nvPr>
            <p:ph idx="1"/>
          </p:nvPr>
        </p:nvSpPr>
        <p:spPr>
          <a:xfrm>
            <a:off x="838200" y="480767"/>
            <a:ext cx="10515600" cy="5696196"/>
          </a:xfrm>
        </p:spPr>
        <p:txBody>
          <a:bodyPr>
            <a:normAutofit fontScale="62500" lnSpcReduction="20000"/>
          </a:bodyPr>
          <a:lstStyle/>
          <a:p>
            <a:pPr marL="342900" indent="-342900">
              <a:buAutoNum type="alphaLcParenR"/>
            </a:pPr>
            <a:r>
              <a:rPr lang="en-US" sz="3200" b="1" dirty="0"/>
              <a:t>What do you infer from the Regression Summary output in terms of variance explained, coefficient value, Intercept, and the Residual plot?</a:t>
            </a:r>
          </a:p>
          <a:p>
            <a:pPr marL="0" indent="0">
              <a:buNone/>
            </a:pPr>
            <a:r>
              <a:rPr lang="en-US" sz="3200" b="1" dirty="0"/>
              <a:t>   </a:t>
            </a:r>
            <a:r>
              <a:rPr lang="en-US" sz="3200" dirty="0"/>
              <a:t>        </a:t>
            </a:r>
            <a:r>
              <a:rPr lang="en-US" sz="3200" b="1" dirty="0"/>
              <a:t>Variance : </a:t>
            </a:r>
            <a:r>
              <a:rPr lang="en-US" sz="3200" dirty="0"/>
              <a:t>The R-Square value </a:t>
            </a:r>
            <a:r>
              <a:rPr lang="en-US" sz="3200" b="1" dirty="0"/>
              <a:t>0.54414629758648 </a:t>
            </a:r>
            <a:r>
              <a:rPr lang="en-US" sz="3200" dirty="0"/>
              <a:t>this indicates that approximately 54% of AVG_PRICE is explained by  LSTAT.</a:t>
            </a:r>
          </a:p>
          <a:p>
            <a:pPr marL="0" indent="0">
              <a:buNone/>
            </a:pPr>
            <a:r>
              <a:rPr lang="en-US" sz="3200" b="1" dirty="0"/>
              <a:t>           Coefficient Value :</a:t>
            </a:r>
            <a:r>
              <a:rPr lang="en-US" sz="3200" dirty="0"/>
              <a:t> The Coefficient of LSTAT </a:t>
            </a:r>
            <a:r>
              <a:rPr lang="en-US" sz="3200" b="1" dirty="0"/>
              <a:t>-0.950049353757991 </a:t>
            </a:r>
            <a:r>
              <a:rPr lang="en-US" sz="3200" dirty="0"/>
              <a:t>, this indicates if LSTAT increases by 1 count the AVG_PRICES expected to decrease by </a:t>
            </a:r>
            <a:r>
              <a:rPr lang="en-US" sz="3200" b="1" dirty="0"/>
              <a:t>0.95</a:t>
            </a:r>
            <a:r>
              <a:rPr lang="en-US" sz="3200" dirty="0"/>
              <a:t> units . On seeing the P-Value of 0 the coefficient is significant.</a:t>
            </a:r>
          </a:p>
          <a:p>
            <a:pPr marL="0" indent="0">
              <a:buNone/>
            </a:pPr>
            <a:r>
              <a:rPr lang="en-IN" sz="3200" b="1" dirty="0"/>
              <a:t>           Intercept : </a:t>
            </a:r>
            <a:r>
              <a:rPr lang="en-IN" sz="3200" dirty="0"/>
              <a:t>The Intercept value is </a:t>
            </a:r>
            <a:r>
              <a:rPr lang="en-IN" sz="3200" b="1" dirty="0"/>
              <a:t>34.5538408793831 </a:t>
            </a:r>
            <a:r>
              <a:rPr lang="en-IN" sz="3200" dirty="0"/>
              <a:t>this indicates that when the LSTAT the independent variable is 0 , the dependent variable AVG_PRICE is expected to be </a:t>
            </a:r>
            <a:r>
              <a:rPr lang="en-IN" sz="3200" b="1" dirty="0"/>
              <a:t>34.55. </a:t>
            </a:r>
          </a:p>
          <a:p>
            <a:pPr marL="0" indent="0">
              <a:buNone/>
            </a:pPr>
            <a:r>
              <a:rPr lang="en-IN" sz="3200" b="1" dirty="0"/>
              <a:t>           Residual Plot : </a:t>
            </a:r>
            <a:r>
              <a:rPr lang="en-IN" sz="3200" dirty="0"/>
              <a:t>Some of the predicted prices are close to the actual prices , while others are quite away from the actual prices. The Residuals of observation 142 and 9 are </a:t>
            </a:r>
            <a:r>
              <a:rPr lang="en-IN" sz="3200" b="1" dirty="0"/>
              <a:t>12.5373573834293</a:t>
            </a:r>
            <a:r>
              <a:rPr lang="en-IN" sz="3200" dirty="0"/>
              <a:t> and </a:t>
            </a:r>
            <a:r>
              <a:rPr lang="en-IN" sz="3200" b="1" dirty="0"/>
              <a:t>10.3811362785935 </a:t>
            </a:r>
            <a:r>
              <a:rPr lang="en-IN" sz="3200" dirty="0"/>
              <a:t>having high large residuals that the prediction is far away . On the other hand the observation 7 and 10 are </a:t>
            </a:r>
            <a:r>
              <a:rPr lang="en-IN" sz="3200" b="1" dirty="0"/>
              <a:t>0.155272587828698</a:t>
            </a:r>
            <a:r>
              <a:rPr lang="en-IN" sz="3200" dirty="0"/>
              <a:t> and </a:t>
            </a:r>
            <a:r>
              <a:rPr lang="en-IN" sz="3200" b="1" dirty="0"/>
              <a:t>0.592003069878519 </a:t>
            </a:r>
            <a:r>
              <a:rPr lang="en-IN" sz="3200" dirty="0"/>
              <a:t>having small residuals indicating prediction is approximately accurate .</a:t>
            </a:r>
          </a:p>
          <a:p>
            <a:pPr marL="0" indent="0">
              <a:buNone/>
            </a:pPr>
            <a:endParaRPr lang="en-IN" sz="3200" b="1" dirty="0"/>
          </a:p>
          <a:p>
            <a:pPr marL="0" indent="0">
              <a:buNone/>
            </a:pPr>
            <a:r>
              <a:rPr lang="en-US" sz="3200" b="1" dirty="0"/>
              <a:t>b) Is LSTAT variable significant for the analysis based on your model?</a:t>
            </a:r>
          </a:p>
          <a:p>
            <a:pPr marL="0" indent="0">
              <a:buNone/>
            </a:pPr>
            <a:r>
              <a:rPr lang="en-US" sz="3200" b="1" dirty="0"/>
              <a:t>            </a:t>
            </a:r>
            <a:r>
              <a:rPr lang="en-US" sz="3200" dirty="0"/>
              <a:t>The actual LSTAST </a:t>
            </a:r>
            <a:r>
              <a:rPr lang="en-US" sz="3200" b="1" dirty="0"/>
              <a:t>p-value(0.00) </a:t>
            </a:r>
            <a:r>
              <a:rPr lang="en-US" sz="3200" dirty="0"/>
              <a:t>is less than 0.05 suggests that the coefficient of the variable LSTAT is significant for analysis based on my model and also with that the coefficient of LSTAT is negative ,indicates if the percentage of lower status population increases , the house values decrease. By considering this it is significant for analysis. </a:t>
            </a:r>
            <a:endParaRPr lang="en-IN" sz="3200" b="1" dirty="0"/>
          </a:p>
          <a:p>
            <a:pPr marL="0" indent="0">
              <a:buNone/>
            </a:pPr>
            <a:r>
              <a:rPr lang="en-IN" sz="2800" b="1" dirty="0"/>
              <a:t>             </a:t>
            </a:r>
            <a:endParaRPr lang="en-US" sz="2800" b="1" dirty="0"/>
          </a:p>
          <a:p>
            <a:endParaRPr lang="en-IN" dirty="0"/>
          </a:p>
        </p:txBody>
      </p:sp>
    </p:spTree>
    <p:extLst>
      <p:ext uri="{BB962C8B-B14F-4D97-AF65-F5344CB8AC3E}">
        <p14:creationId xmlns:p14="http://schemas.microsoft.com/office/powerpoint/2010/main" val="222871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0323-86DB-8850-A6C0-DE48444B5B69}"/>
              </a:ext>
            </a:extLst>
          </p:cNvPr>
          <p:cNvSpPr>
            <a:spLocks noGrp="1"/>
          </p:cNvSpPr>
          <p:nvPr>
            <p:ph type="title"/>
          </p:nvPr>
        </p:nvSpPr>
        <p:spPr>
          <a:xfrm>
            <a:off x="838200" y="346271"/>
            <a:ext cx="10515600" cy="483287"/>
          </a:xfrm>
        </p:spPr>
        <p:txBody>
          <a:bodyPr>
            <a:normAutofit fontScale="90000"/>
          </a:bodyPr>
          <a:lstStyle/>
          <a:p>
            <a:r>
              <a:rPr lang="en-IN" sz="1600" b="1" dirty="0"/>
              <a:t>Question 6 : </a:t>
            </a:r>
            <a:r>
              <a:rPr lang="en-US" sz="1800" dirty="0"/>
              <a:t>Build a new Regression model including LSTAT and AVG_ROOM together as Independent variables and AVG_PRICE as dependent variable. </a:t>
            </a:r>
            <a:endParaRPr lang="en-IN" sz="1800" b="1" dirty="0"/>
          </a:p>
        </p:txBody>
      </p:sp>
      <p:sp>
        <p:nvSpPr>
          <p:cNvPr id="3" name="Content Placeholder 2">
            <a:extLst>
              <a:ext uri="{FF2B5EF4-FFF2-40B4-BE49-F238E27FC236}">
                <a16:creationId xmlns:a16="http://schemas.microsoft.com/office/drawing/2014/main" id="{3D94281D-FD39-3662-5DA5-31954D0C9FE4}"/>
              </a:ext>
            </a:extLst>
          </p:cNvPr>
          <p:cNvSpPr>
            <a:spLocks noGrp="1"/>
          </p:cNvSpPr>
          <p:nvPr>
            <p:ph idx="1"/>
          </p:nvPr>
        </p:nvSpPr>
        <p:spPr>
          <a:xfrm>
            <a:off x="838200" y="1027522"/>
            <a:ext cx="10515600" cy="5149441"/>
          </a:xfrm>
        </p:spPr>
        <p:txBody>
          <a:bodyPr>
            <a:normAutofit/>
          </a:bodyPr>
          <a:lstStyle/>
          <a:p>
            <a:pPr marL="0" indent="0">
              <a:buNone/>
            </a:pPr>
            <a:r>
              <a:rPr lang="en-IN" sz="1600" dirty="0"/>
              <a:t>a) </a:t>
            </a:r>
            <a:r>
              <a:rPr lang="en-US" sz="1600" dirty="0"/>
              <a:t>Write the Regression equation. If a new house in this locality has 7 rooms (on an average) and has a value of 20 for L-STAT, then what will be the value of AVG_PRICE? How does it compare to the company quoting a value of 30000 USD for this locality? Is the company Overcharging/ Undercharging?</a:t>
            </a:r>
            <a:endParaRPr lang="en-IN" sz="1600" dirty="0"/>
          </a:p>
        </p:txBody>
      </p:sp>
      <p:graphicFrame>
        <p:nvGraphicFramePr>
          <p:cNvPr id="4" name="Table 3">
            <a:extLst>
              <a:ext uri="{FF2B5EF4-FFF2-40B4-BE49-F238E27FC236}">
                <a16:creationId xmlns:a16="http://schemas.microsoft.com/office/drawing/2014/main" id="{BFF2AF55-83D4-2F04-EF31-91349F8A2E90}"/>
              </a:ext>
            </a:extLst>
          </p:cNvPr>
          <p:cNvGraphicFramePr>
            <a:graphicFrameLocks noGrp="1"/>
          </p:cNvGraphicFramePr>
          <p:nvPr>
            <p:extLst>
              <p:ext uri="{D42A27DB-BD31-4B8C-83A1-F6EECF244321}">
                <p14:modId xmlns:p14="http://schemas.microsoft.com/office/powerpoint/2010/main" val="2027948826"/>
              </p:ext>
            </p:extLst>
          </p:nvPr>
        </p:nvGraphicFramePr>
        <p:xfrm>
          <a:off x="2401560" y="1857080"/>
          <a:ext cx="7388879" cy="4439535"/>
        </p:xfrm>
        <a:graphic>
          <a:graphicData uri="http://schemas.openxmlformats.org/drawingml/2006/table">
            <a:tbl>
              <a:tblPr>
                <a:tableStyleId>{5C22544A-7EE6-4342-B048-85BDC9FD1C3A}</a:tableStyleId>
              </a:tblPr>
              <a:tblGrid>
                <a:gridCol w="794576">
                  <a:extLst>
                    <a:ext uri="{9D8B030D-6E8A-4147-A177-3AD203B41FA5}">
                      <a16:colId xmlns:a16="http://schemas.microsoft.com/office/drawing/2014/main" val="1777321732"/>
                    </a:ext>
                  </a:extLst>
                </a:gridCol>
                <a:gridCol w="651960">
                  <a:extLst>
                    <a:ext uri="{9D8B030D-6E8A-4147-A177-3AD203B41FA5}">
                      <a16:colId xmlns:a16="http://schemas.microsoft.com/office/drawing/2014/main" val="4253878443"/>
                    </a:ext>
                  </a:extLst>
                </a:gridCol>
                <a:gridCol w="884277">
                  <a:extLst>
                    <a:ext uri="{9D8B030D-6E8A-4147-A177-3AD203B41FA5}">
                      <a16:colId xmlns:a16="http://schemas.microsoft.com/office/drawing/2014/main" val="3678308840"/>
                    </a:ext>
                  </a:extLst>
                </a:gridCol>
                <a:gridCol w="848906">
                  <a:extLst>
                    <a:ext uri="{9D8B030D-6E8A-4147-A177-3AD203B41FA5}">
                      <a16:colId xmlns:a16="http://schemas.microsoft.com/office/drawing/2014/main" val="1975795040"/>
                    </a:ext>
                  </a:extLst>
                </a:gridCol>
                <a:gridCol w="813536">
                  <a:extLst>
                    <a:ext uri="{9D8B030D-6E8A-4147-A177-3AD203B41FA5}">
                      <a16:colId xmlns:a16="http://schemas.microsoft.com/office/drawing/2014/main" val="1472708334"/>
                    </a:ext>
                  </a:extLst>
                </a:gridCol>
                <a:gridCol w="848906">
                  <a:extLst>
                    <a:ext uri="{9D8B030D-6E8A-4147-A177-3AD203B41FA5}">
                      <a16:colId xmlns:a16="http://schemas.microsoft.com/office/drawing/2014/main" val="458052306"/>
                    </a:ext>
                  </a:extLst>
                </a:gridCol>
                <a:gridCol w="848906">
                  <a:extLst>
                    <a:ext uri="{9D8B030D-6E8A-4147-A177-3AD203B41FA5}">
                      <a16:colId xmlns:a16="http://schemas.microsoft.com/office/drawing/2014/main" val="1668948313"/>
                    </a:ext>
                  </a:extLst>
                </a:gridCol>
                <a:gridCol w="848906">
                  <a:extLst>
                    <a:ext uri="{9D8B030D-6E8A-4147-A177-3AD203B41FA5}">
                      <a16:colId xmlns:a16="http://schemas.microsoft.com/office/drawing/2014/main" val="3079612186"/>
                    </a:ext>
                  </a:extLst>
                </a:gridCol>
                <a:gridCol w="848906">
                  <a:extLst>
                    <a:ext uri="{9D8B030D-6E8A-4147-A177-3AD203B41FA5}">
                      <a16:colId xmlns:a16="http://schemas.microsoft.com/office/drawing/2014/main" val="2113099333"/>
                    </a:ext>
                  </a:extLst>
                </a:gridCol>
              </a:tblGrid>
              <a:tr h="160241">
                <a:tc gridSpan="2">
                  <a:txBody>
                    <a:bodyPr/>
                    <a:lstStyle/>
                    <a:p>
                      <a:pPr algn="l" fontAlgn="b"/>
                      <a:r>
                        <a:rPr lang="en-IN" sz="1000" u="none" strike="noStrike">
                          <a:effectLst/>
                        </a:rPr>
                        <a:t>SUMMARY OUTPUT</a:t>
                      </a:r>
                      <a:endParaRPr lang="en-IN" sz="1000" b="0" i="0" u="none" strike="noStrike">
                        <a:solidFill>
                          <a:srgbClr val="000000"/>
                        </a:solidFill>
                        <a:effectLst/>
                        <a:latin typeface="Calibri" panose="020F0502020204030204" pitchFamily="34" charset="0"/>
                      </a:endParaRPr>
                    </a:p>
                  </a:txBody>
                  <a:tcPr marL="6409" marR="6409" marT="6409" marB="0" anchor="b"/>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1699208195"/>
                  </a:ext>
                </a:extLst>
              </a:tr>
              <a:tr h="166917">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184681349"/>
                  </a:ext>
                </a:extLst>
              </a:tr>
              <a:tr h="160241">
                <a:tc gridSpan="2">
                  <a:txBody>
                    <a:bodyPr/>
                    <a:lstStyle/>
                    <a:p>
                      <a:pPr algn="ctr" fontAlgn="b"/>
                      <a:r>
                        <a:rPr lang="en-IN" sz="1000" u="none" strike="noStrike">
                          <a:effectLst/>
                        </a:rPr>
                        <a:t>Regression Statistics</a:t>
                      </a:r>
                      <a:endParaRPr lang="en-IN" sz="1000" b="0" i="1" u="none" strike="noStrike">
                        <a:solidFill>
                          <a:srgbClr val="000000"/>
                        </a:solidFill>
                        <a:effectLst/>
                        <a:latin typeface="Calibri" panose="020F0502020204030204" pitchFamily="34" charset="0"/>
                      </a:endParaRPr>
                    </a:p>
                  </a:txBody>
                  <a:tcPr marL="6409" marR="6409" marT="6409" marB="0" anchor="b"/>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2439338138"/>
                  </a:ext>
                </a:extLst>
              </a:tr>
              <a:tr h="300184">
                <a:tc>
                  <a:txBody>
                    <a:bodyPr/>
                    <a:lstStyle/>
                    <a:p>
                      <a:pPr algn="l" fontAlgn="b"/>
                      <a:r>
                        <a:rPr lang="en-IN" sz="1000" u="none" strike="noStrike">
                          <a:effectLst/>
                        </a:rPr>
                        <a:t>Multiple R</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0.799100498</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3473685863"/>
                  </a:ext>
                </a:extLst>
              </a:tr>
              <a:tr h="300184">
                <a:tc>
                  <a:txBody>
                    <a:bodyPr/>
                    <a:lstStyle/>
                    <a:p>
                      <a:pPr algn="l" fontAlgn="b"/>
                      <a:r>
                        <a:rPr lang="en-IN" sz="1000" u="none" strike="noStrike">
                          <a:effectLst/>
                        </a:rPr>
                        <a:t>R Square</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0.638561606</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3779298991"/>
                  </a:ext>
                </a:extLst>
              </a:tr>
              <a:tr h="300184">
                <a:tc>
                  <a:txBody>
                    <a:bodyPr/>
                    <a:lstStyle/>
                    <a:p>
                      <a:pPr algn="l" fontAlgn="b"/>
                      <a:r>
                        <a:rPr lang="en-IN" sz="1000" u="none" strike="noStrike">
                          <a:effectLst/>
                        </a:rPr>
                        <a:t>Adjusted R Square</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0.637124475</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3599286870"/>
                  </a:ext>
                </a:extLst>
              </a:tr>
              <a:tr h="300184">
                <a:tc>
                  <a:txBody>
                    <a:bodyPr/>
                    <a:lstStyle/>
                    <a:p>
                      <a:pPr algn="l" fontAlgn="b"/>
                      <a:r>
                        <a:rPr lang="en-IN" sz="1000" u="none" strike="noStrike">
                          <a:effectLst/>
                        </a:rPr>
                        <a:t>Standard Error</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5.540257367</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3456478649"/>
                  </a:ext>
                </a:extLst>
              </a:tr>
              <a:tr h="166917">
                <a:tc>
                  <a:txBody>
                    <a:bodyPr/>
                    <a:lstStyle/>
                    <a:p>
                      <a:pPr algn="l" fontAlgn="b"/>
                      <a:r>
                        <a:rPr lang="en-IN" sz="1000" u="none" strike="noStrike">
                          <a:effectLst/>
                        </a:rPr>
                        <a:t>Observations</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506</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26901230"/>
                  </a:ext>
                </a:extLst>
              </a:tr>
              <a:tr h="160241">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2881459940"/>
                  </a:ext>
                </a:extLst>
              </a:tr>
              <a:tr h="166917">
                <a:tc>
                  <a:txBody>
                    <a:bodyPr/>
                    <a:lstStyle/>
                    <a:p>
                      <a:pPr algn="l" fontAlgn="b"/>
                      <a:r>
                        <a:rPr lang="en-IN" sz="1000" u="none" strike="noStrike">
                          <a:effectLst/>
                        </a:rPr>
                        <a:t>ANOVA</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3165788638"/>
                  </a:ext>
                </a:extLst>
              </a:tr>
              <a:tr h="160241">
                <a:tc>
                  <a:txBody>
                    <a:bodyPr/>
                    <a:lstStyle/>
                    <a:p>
                      <a:pPr algn="ctr" fontAlgn="b"/>
                      <a:r>
                        <a:rPr lang="en-IN" sz="1000" u="none" strike="noStrike">
                          <a:effectLst/>
                        </a:rPr>
                        <a:t> </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df</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SS</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MS</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F</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Significance F</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1876793555"/>
                  </a:ext>
                </a:extLst>
              </a:tr>
              <a:tr h="160241">
                <a:tc>
                  <a:txBody>
                    <a:bodyPr/>
                    <a:lstStyle/>
                    <a:p>
                      <a:pPr algn="l" fontAlgn="b"/>
                      <a:r>
                        <a:rPr lang="en-IN" sz="1000" u="none" strike="noStrike">
                          <a:effectLst/>
                        </a:rPr>
                        <a:t>Regression</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27276.98621</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13638.49311</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444.3308922</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7.0085E-112</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1110248302"/>
                  </a:ext>
                </a:extLst>
              </a:tr>
              <a:tr h="160241">
                <a:tc>
                  <a:txBody>
                    <a:bodyPr/>
                    <a:lstStyle/>
                    <a:p>
                      <a:pPr algn="l" fontAlgn="b"/>
                      <a:r>
                        <a:rPr lang="en-IN" sz="1000" u="none" strike="noStrike">
                          <a:effectLst/>
                        </a:rPr>
                        <a:t>Residual</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503</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15439.3092</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30.69445169</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3655191993"/>
                  </a:ext>
                </a:extLst>
              </a:tr>
              <a:tr h="166917">
                <a:tc>
                  <a:txBody>
                    <a:bodyPr/>
                    <a:lstStyle/>
                    <a:p>
                      <a:pPr algn="l" fontAlgn="b"/>
                      <a:r>
                        <a:rPr lang="en-IN" sz="1000" u="none" strike="noStrike">
                          <a:effectLst/>
                        </a:rPr>
                        <a:t>Total</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505</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42716.29542</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3664093411"/>
                  </a:ext>
                </a:extLst>
              </a:tr>
              <a:tr h="166917">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1420142799"/>
                  </a:ext>
                </a:extLst>
              </a:tr>
              <a:tr h="160241">
                <a:tc>
                  <a:txBody>
                    <a:bodyPr/>
                    <a:lstStyle/>
                    <a:p>
                      <a:pPr algn="ctr" fontAlgn="b"/>
                      <a:r>
                        <a:rPr lang="en-IN" sz="1000" u="none" strike="noStrike">
                          <a:effectLst/>
                        </a:rPr>
                        <a:t> </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Coefficients</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Standard Error</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t Stat</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P-value</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Lower 95%</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Upper 95%</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Lower 95.0%</a:t>
                      </a:r>
                      <a:endParaRPr lang="en-IN" sz="1000" b="0" i="1" u="none" strike="noStrike">
                        <a:solidFill>
                          <a:srgbClr val="000000"/>
                        </a:solidFill>
                        <a:effectLst/>
                        <a:latin typeface="Calibri" panose="020F0502020204030204" pitchFamily="34" charset="0"/>
                      </a:endParaRPr>
                    </a:p>
                  </a:txBody>
                  <a:tcPr marL="6409" marR="6409" marT="6409" marB="0" anchor="b"/>
                </a:tc>
                <a:tc>
                  <a:txBody>
                    <a:bodyPr/>
                    <a:lstStyle/>
                    <a:p>
                      <a:pPr algn="ctr" fontAlgn="b"/>
                      <a:r>
                        <a:rPr lang="en-IN" sz="1000" u="none" strike="noStrike">
                          <a:effectLst/>
                        </a:rPr>
                        <a:t>Upper 95.0%</a:t>
                      </a:r>
                      <a:endParaRPr lang="en-IN" sz="1000" b="0" i="1"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4196700174"/>
                  </a:ext>
                </a:extLst>
              </a:tr>
              <a:tr h="447072">
                <a:tc>
                  <a:txBody>
                    <a:bodyPr/>
                    <a:lstStyle/>
                    <a:p>
                      <a:pPr algn="l" fontAlgn="b"/>
                      <a:r>
                        <a:rPr lang="en-IN" sz="1000" u="none" strike="noStrike">
                          <a:effectLst/>
                        </a:rPr>
                        <a:t>Intercept</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-1.358272812</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3.17282778</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-0.428095348</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0.668764941</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-7.591900282</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4.875354658</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-7.591900282</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4.875354658</a:t>
                      </a:r>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3690398973"/>
                  </a:ext>
                </a:extLst>
              </a:tr>
              <a:tr h="300184">
                <a:tc>
                  <a:txBody>
                    <a:bodyPr/>
                    <a:lstStyle/>
                    <a:p>
                      <a:pPr algn="l" fontAlgn="b"/>
                      <a:r>
                        <a:rPr lang="en-IN" sz="1000" u="none" strike="noStrike">
                          <a:effectLst/>
                        </a:rPr>
                        <a:t>AVG_ROOM</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5.094787984</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0.4444655</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11.46272991</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3.47226E-27</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4.221550436</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5.968025533</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4.221550436</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5.968025533</a:t>
                      </a:r>
                      <a:endParaRPr lang="en-IN" sz="1000" b="0" i="0" u="none" strike="noStrike">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2344933563"/>
                  </a:ext>
                </a:extLst>
              </a:tr>
              <a:tr h="447072">
                <a:tc>
                  <a:txBody>
                    <a:bodyPr/>
                    <a:lstStyle/>
                    <a:p>
                      <a:pPr algn="l" fontAlgn="b"/>
                      <a:r>
                        <a:rPr lang="en-IN" sz="1000" u="none" strike="noStrike">
                          <a:effectLst/>
                        </a:rPr>
                        <a:t>LSTAT</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-0.642358334</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0.043731465</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-14.68869925</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6.66937E-41</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-0.728277167</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-0.556439501</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a:effectLst/>
                        </a:rPr>
                        <a:t>-0.728277167</a:t>
                      </a:r>
                      <a:endParaRPr lang="en-IN" sz="1000" b="0" i="0" u="none" strike="noStrike">
                        <a:solidFill>
                          <a:srgbClr val="000000"/>
                        </a:solidFill>
                        <a:effectLst/>
                        <a:latin typeface="Calibri" panose="020F0502020204030204" pitchFamily="34" charset="0"/>
                      </a:endParaRPr>
                    </a:p>
                  </a:txBody>
                  <a:tcPr marL="6409" marR="6409" marT="6409" marB="0" anchor="b"/>
                </a:tc>
                <a:tc>
                  <a:txBody>
                    <a:bodyPr/>
                    <a:lstStyle/>
                    <a:p>
                      <a:pPr algn="r" fontAlgn="b"/>
                      <a:r>
                        <a:rPr lang="en-IN" sz="1000" u="none" strike="noStrike" dirty="0">
                          <a:effectLst/>
                        </a:rPr>
                        <a:t>-0.556439501</a:t>
                      </a:r>
                      <a:endParaRPr lang="en-IN" sz="1000" b="0" i="0" u="none" strike="noStrike" dirty="0">
                        <a:solidFill>
                          <a:srgbClr val="000000"/>
                        </a:solidFill>
                        <a:effectLst/>
                        <a:latin typeface="Calibri" panose="020F0502020204030204" pitchFamily="34" charset="0"/>
                      </a:endParaRPr>
                    </a:p>
                  </a:txBody>
                  <a:tcPr marL="6409" marR="6409" marT="6409" marB="0" anchor="b"/>
                </a:tc>
                <a:extLst>
                  <a:ext uri="{0D108BD9-81ED-4DB2-BD59-A6C34878D82A}">
                    <a16:rowId xmlns:a16="http://schemas.microsoft.com/office/drawing/2014/main" val="2071176850"/>
                  </a:ext>
                </a:extLst>
              </a:tr>
            </a:tbl>
          </a:graphicData>
        </a:graphic>
      </p:graphicFrame>
    </p:spTree>
    <p:extLst>
      <p:ext uri="{BB962C8B-B14F-4D97-AF65-F5344CB8AC3E}">
        <p14:creationId xmlns:p14="http://schemas.microsoft.com/office/powerpoint/2010/main" val="232529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6F0B7-322A-C2C0-F855-48127540F8C8}"/>
              </a:ext>
            </a:extLst>
          </p:cNvPr>
          <p:cNvSpPr>
            <a:spLocks noGrp="1"/>
          </p:cNvSpPr>
          <p:nvPr>
            <p:ph idx="1"/>
          </p:nvPr>
        </p:nvSpPr>
        <p:spPr>
          <a:xfrm>
            <a:off x="838200" y="292230"/>
            <a:ext cx="10515600" cy="6042581"/>
          </a:xfrm>
        </p:spPr>
        <p:txBody>
          <a:bodyPr>
            <a:noAutofit/>
          </a:bodyPr>
          <a:lstStyle/>
          <a:p>
            <a:pPr marL="0" indent="0">
              <a:buNone/>
            </a:pPr>
            <a:r>
              <a:rPr lang="en-US" sz="1800" b="1" dirty="0"/>
              <a:t>Y=a+b1x1+b2x2</a:t>
            </a:r>
            <a:r>
              <a:rPr lang="en-US" sz="1800" dirty="0"/>
              <a:t>	</a:t>
            </a:r>
          </a:p>
          <a:p>
            <a:pPr marL="0" indent="0">
              <a:buNone/>
            </a:pPr>
            <a:r>
              <a:rPr lang="en-US" sz="1800" dirty="0"/>
              <a:t>Y = AVG_PRICE	</a:t>
            </a:r>
          </a:p>
          <a:p>
            <a:pPr marL="0" indent="0">
              <a:buNone/>
            </a:pPr>
            <a:r>
              <a:rPr lang="en-US" sz="1800" dirty="0"/>
              <a:t>Intercept = </a:t>
            </a:r>
            <a:r>
              <a:rPr lang="en-US" sz="1800" b="1" dirty="0"/>
              <a:t>a</a:t>
            </a:r>
            <a:r>
              <a:rPr lang="en-US" sz="1800" dirty="0"/>
              <a:t> = -1.358272812</a:t>
            </a:r>
          </a:p>
          <a:p>
            <a:pPr marL="0" indent="0">
              <a:buNone/>
            </a:pPr>
            <a:r>
              <a:rPr lang="en-US" sz="1800" dirty="0"/>
              <a:t>Coefficient of AVG_ROOM =</a:t>
            </a:r>
            <a:r>
              <a:rPr lang="en-US" sz="1800" b="1" dirty="0"/>
              <a:t>b1</a:t>
            </a:r>
            <a:r>
              <a:rPr lang="en-US" sz="1800" dirty="0"/>
              <a:t>= 5.094787984</a:t>
            </a:r>
          </a:p>
          <a:p>
            <a:pPr marL="0" indent="0">
              <a:buNone/>
            </a:pPr>
            <a:r>
              <a:rPr lang="en-US" sz="1800" dirty="0"/>
              <a:t>Coefficient of LSTAT= </a:t>
            </a:r>
            <a:r>
              <a:rPr lang="en-US" sz="1800" b="1" dirty="0"/>
              <a:t>b2</a:t>
            </a:r>
            <a:r>
              <a:rPr lang="en-US" sz="1800" dirty="0"/>
              <a:t>= -0.642358334</a:t>
            </a:r>
          </a:p>
          <a:p>
            <a:pPr marL="0" indent="0">
              <a:buNone/>
            </a:pPr>
            <a:r>
              <a:rPr lang="en-US" sz="1800" dirty="0"/>
              <a:t>AVG_ROOM =</a:t>
            </a:r>
            <a:r>
              <a:rPr lang="en-US" sz="1800" b="1" dirty="0"/>
              <a:t>x1</a:t>
            </a:r>
            <a:r>
              <a:rPr lang="en-US" sz="1800" dirty="0"/>
              <a:t> =7</a:t>
            </a:r>
          </a:p>
          <a:p>
            <a:pPr marL="0" indent="0">
              <a:buNone/>
            </a:pPr>
            <a:r>
              <a:rPr lang="en-US" sz="1800" dirty="0"/>
              <a:t>LSTAT=</a:t>
            </a:r>
            <a:r>
              <a:rPr lang="en-US" sz="1800" b="1" dirty="0"/>
              <a:t>x2</a:t>
            </a:r>
            <a:r>
              <a:rPr lang="en-US" sz="1800" dirty="0"/>
              <a:t>= 20</a:t>
            </a:r>
          </a:p>
          <a:p>
            <a:pPr marL="0" indent="0">
              <a:buNone/>
            </a:pPr>
            <a:r>
              <a:rPr lang="en-US" sz="1800" dirty="0"/>
              <a:t>       </a:t>
            </a:r>
            <a:r>
              <a:rPr lang="en-US" sz="1800" b="1" dirty="0"/>
              <a:t>=USD 21.46 </a:t>
            </a:r>
          </a:p>
          <a:p>
            <a:pPr marL="0" indent="0">
              <a:buNone/>
            </a:pPr>
            <a:r>
              <a:rPr lang="en-US" sz="1800" dirty="0"/>
              <a:t>Answer for  a)  :</a:t>
            </a:r>
            <a:r>
              <a:rPr lang="en-US" sz="1800" b="1" dirty="0"/>
              <a:t>USD 21.46  </a:t>
            </a:r>
            <a:r>
              <a:rPr lang="en-US" sz="1800" dirty="0"/>
              <a:t>in 1000’s</a:t>
            </a:r>
          </a:p>
          <a:p>
            <a:pPr marL="0" indent="0">
              <a:buNone/>
            </a:pPr>
            <a:r>
              <a:rPr lang="en-US" sz="1800" dirty="0"/>
              <a:t>      By deriving the above condition by using this Y=a+b1x1+b2x2 formula got the predicted AVG_PRICE of </a:t>
            </a:r>
            <a:r>
              <a:rPr lang="en-US" sz="1800" b="1" dirty="0"/>
              <a:t>USD</a:t>
            </a:r>
            <a:r>
              <a:rPr lang="en-US" sz="1800" dirty="0"/>
              <a:t> </a:t>
            </a:r>
            <a:r>
              <a:rPr lang="en-US" sz="1800" b="1" dirty="0"/>
              <a:t>21.46 in 1000’s</a:t>
            </a:r>
            <a:r>
              <a:rPr lang="en-US" sz="1800" dirty="0"/>
              <a:t> by comparing this the company quoting value </a:t>
            </a:r>
            <a:r>
              <a:rPr lang="en-US" sz="1800" b="1" dirty="0"/>
              <a:t>USD 30000 </a:t>
            </a:r>
            <a:r>
              <a:rPr lang="en-US" sz="1800" dirty="0"/>
              <a:t>for</a:t>
            </a:r>
            <a:r>
              <a:rPr lang="en-US" sz="1800" b="1" dirty="0"/>
              <a:t> </a:t>
            </a:r>
            <a:r>
              <a:rPr lang="en-US" sz="1800" dirty="0"/>
              <a:t>this locality is overcharging because the residual value is approximately </a:t>
            </a:r>
            <a:r>
              <a:rPr lang="en-US" sz="1800" b="1" dirty="0"/>
              <a:t>9</a:t>
            </a:r>
            <a:r>
              <a:rPr lang="en-US" sz="1800" dirty="0"/>
              <a:t> . </a:t>
            </a:r>
          </a:p>
          <a:p>
            <a:pPr marL="0" indent="0">
              <a:buNone/>
            </a:pPr>
            <a:r>
              <a:rPr lang="en-US" sz="1800" b="1" dirty="0"/>
              <a:t>      </a:t>
            </a:r>
            <a:r>
              <a:rPr lang="en-US" sz="1800" dirty="0"/>
              <a:t>Yes the company is </a:t>
            </a:r>
            <a:r>
              <a:rPr lang="en-US" sz="1800" b="1" dirty="0"/>
              <a:t>Overcharging</a:t>
            </a:r>
            <a:r>
              <a:rPr lang="en-US" sz="1800" dirty="0"/>
              <a:t> .</a:t>
            </a:r>
            <a:endParaRPr lang="en-US" sz="1800" b="1" dirty="0"/>
          </a:p>
          <a:p>
            <a:pPr marL="0" indent="0">
              <a:buNone/>
            </a:pPr>
            <a:r>
              <a:rPr lang="en-US" sz="1800" b="1" dirty="0"/>
              <a:t>b) Is the performance of this model better than the previous model you built in Question 5? Compare in terms of adjusted R-square and explain.</a:t>
            </a:r>
          </a:p>
          <a:p>
            <a:pPr marL="0" indent="0">
              <a:buNone/>
            </a:pPr>
            <a:r>
              <a:rPr lang="en-US" sz="1800" dirty="0"/>
              <a:t>    The Adjusted R-Square value of this model is </a:t>
            </a:r>
            <a:r>
              <a:rPr lang="en-US" sz="1800" b="1" dirty="0"/>
              <a:t>0.637 </a:t>
            </a:r>
            <a:r>
              <a:rPr lang="en-US" sz="1800" dirty="0"/>
              <a:t>which is higher than the Question 5 Adjusted R-Square (</a:t>
            </a:r>
            <a:r>
              <a:rPr lang="en-US" sz="1800" b="1" dirty="0"/>
              <a:t>0.543</a:t>
            </a:r>
            <a:r>
              <a:rPr lang="en-US" sz="1800" dirty="0"/>
              <a:t>) .In these model we have used two predictors .So higher in Adjusted R-square values and with more predictors this model (</a:t>
            </a:r>
            <a:r>
              <a:rPr lang="en-US" sz="1800" b="1" dirty="0"/>
              <a:t>Question 6</a:t>
            </a:r>
            <a:r>
              <a:rPr lang="en-US" sz="1800" dirty="0"/>
              <a:t>) is better .</a:t>
            </a:r>
            <a:endParaRPr lang="en-IN" sz="1800" dirty="0"/>
          </a:p>
        </p:txBody>
      </p:sp>
    </p:spTree>
    <p:extLst>
      <p:ext uri="{BB962C8B-B14F-4D97-AF65-F5344CB8AC3E}">
        <p14:creationId xmlns:p14="http://schemas.microsoft.com/office/powerpoint/2010/main" val="113840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F040-4C6E-5FF5-826A-40164089CE84}"/>
              </a:ext>
            </a:extLst>
          </p:cNvPr>
          <p:cNvSpPr>
            <a:spLocks noGrp="1"/>
          </p:cNvSpPr>
          <p:nvPr>
            <p:ph type="title"/>
          </p:nvPr>
        </p:nvSpPr>
        <p:spPr>
          <a:xfrm>
            <a:off x="838200" y="365126"/>
            <a:ext cx="10515600" cy="709530"/>
          </a:xfrm>
        </p:spPr>
        <p:txBody>
          <a:bodyPr>
            <a:normAutofit fontScale="90000"/>
          </a:bodyPr>
          <a:lstStyle/>
          <a:p>
            <a:r>
              <a:rPr lang="en-IN" sz="1800" b="1" dirty="0"/>
              <a:t>Question 7: </a:t>
            </a:r>
            <a:r>
              <a:rPr lang="en-US" sz="1600" dirty="0"/>
              <a:t>Build another Regression model with all variables where AVG_PRICE alone be the Dependent Variable and all the other variables are independent. Interpret the output in terms of adjusted R-square, coefficient and Intercept values. Explain the significance of each independent variable with respect to AVG_PRICE.</a:t>
            </a:r>
            <a:endParaRPr lang="en-IN" sz="1600" b="1" dirty="0"/>
          </a:p>
        </p:txBody>
      </p:sp>
      <p:graphicFrame>
        <p:nvGraphicFramePr>
          <p:cNvPr id="4" name="Content Placeholder 3">
            <a:extLst>
              <a:ext uri="{FF2B5EF4-FFF2-40B4-BE49-F238E27FC236}">
                <a16:creationId xmlns:a16="http://schemas.microsoft.com/office/drawing/2014/main" id="{8FF47C58-26BF-AB80-550A-707A0A48CEBA}"/>
              </a:ext>
            </a:extLst>
          </p:cNvPr>
          <p:cNvGraphicFramePr>
            <a:graphicFrameLocks noGrp="1"/>
          </p:cNvGraphicFramePr>
          <p:nvPr>
            <p:ph idx="1"/>
            <p:extLst>
              <p:ext uri="{D42A27DB-BD31-4B8C-83A1-F6EECF244321}">
                <p14:modId xmlns:p14="http://schemas.microsoft.com/office/powerpoint/2010/main" val="2457428045"/>
              </p:ext>
            </p:extLst>
          </p:nvPr>
        </p:nvGraphicFramePr>
        <p:xfrm>
          <a:off x="1602557" y="1201088"/>
          <a:ext cx="9351389" cy="4999036"/>
        </p:xfrm>
        <a:graphic>
          <a:graphicData uri="http://schemas.openxmlformats.org/drawingml/2006/table">
            <a:tbl>
              <a:tblPr>
                <a:tableStyleId>{5C22544A-7EE6-4342-B048-85BDC9FD1C3A}</a:tableStyleId>
              </a:tblPr>
              <a:tblGrid>
                <a:gridCol w="1059375">
                  <a:extLst>
                    <a:ext uri="{9D8B030D-6E8A-4147-A177-3AD203B41FA5}">
                      <a16:colId xmlns:a16="http://schemas.microsoft.com/office/drawing/2014/main" val="4047659926"/>
                    </a:ext>
                  </a:extLst>
                </a:gridCol>
                <a:gridCol w="820161">
                  <a:extLst>
                    <a:ext uri="{9D8B030D-6E8A-4147-A177-3AD203B41FA5}">
                      <a16:colId xmlns:a16="http://schemas.microsoft.com/office/drawing/2014/main" val="1881268217"/>
                    </a:ext>
                  </a:extLst>
                </a:gridCol>
                <a:gridCol w="1112416">
                  <a:extLst>
                    <a:ext uri="{9D8B030D-6E8A-4147-A177-3AD203B41FA5}">
                      <a16:colId xmlns:a16="http://schemas.microsoft.com/office/drawing/2014/main" val="2753384663"/>
                    </a:ext>
                  </a:extLst>
                </a:gridCol>
                <a:gridCol w="1067918">
                  <a:extLst>
                    <a:ext uri="{9D8B030D-6E8A-4147-A177-3AD203B41FA5}">
                      <a16:colId xmlns:a16="http://schemas.microsoft.com/office/drawing/2014/main" val="915041457"/>
                    </a:ext>
                  </a:extLst>
                </a:gridCol>
                <a:gridCol w="1023422">
                  <a:extLst>
                    <a:ext uri="{9D8B030D-6E8A-4147-A177-3AD203B41FA5}">
                      <a16:colId xmlns:a16="http://schemas.microsoft.com/office/drawing/2014/main" val="558950162"/>
                    </a:ext>
                  </a:extLst>
                </a:gridCol>
                <a:gridCol w="1067918">
                  <a:extLst>
                    <a:ext uri="{9D8B030D-6E8A-4147-A177-3AD203B41FA5}">
                      <a16:colId xmlns:a16="http://schemas.microsoft.com/office/drawing/2014/main" val="3728171903"/>
                    </a:ext>
                  </a:extLst>
                </a:gridCol>
                <a:gridCol w="1067918">
                  <a:extLst>
                    <a:ext uri="{9D8B030D-6E8A-4147-A177-3AD203B41FA5}">
                      <a16:colId xmlns:a16="http://schemas.microsoft.com/office/drawing/2014/main" val="2213937279"/>
                    </a:ext>
                  </a:extLst>
                </a:gridCol>
                <a:gridCol w="1067918">
                  <a:extLst>
                    <a:ext uri="{9D8B030D-6E8A-4147-A177-3AD203B41FA5}">
                      <a16:colId xmlns:a16="http://schemas.microsoft.com/office/drawing/2014/main" val="4159723562"/>
                    </a:ext>
                  </a:extLst>
                </a:gridCol>
                <a:gridCol w="1064343">
                  <a:extLst>
                    <a:ext uri="{9D8B030D-6E8A-4147-A177-3AD203B41FA5}">
                      <a16:colId xmlns:a16="http://schemas.microsoft.com/office/drawing/2014/main" val="201299182"/>
                    </a:ext>
                  </a:extLst>
                </a:gridCol>
              </a:tblGrid>
              <a:tr h="143926">
                <a:tc gridSpan="2">
                  <a:txBody>
                    <a:bodyPr/>
                    <a:lstStyle/>
                    <a:p>
                      <a:pPr algn="ctr" fontAlgn="b"/>
                      <a:r>
                        <a:rPr lang="en-IN" sz="900" u="none" strike="noStrike">
                          <a:effectLst/>
                        </a:rPr>
                        <a:t>Regression Statistics</a:t>
                      </a:r>
                      <a:endParaRPr lang="en-IN" sz="900" b="0" i="1" u="none" strike="noStrike">
                        <a:solidFill>
                          <a:srgbClr val="000000"/>
                        </a:solidFill>
                        <a:effectLst/>
                        <a:latin typeface="Calibri" panose="020F0502020204030204" pitchFamily="34" charset="0"/>
                      </a:endParaRPr>
                    </a:p>
                  </a:txBody>
                  <a:tcPr marL="5757" marR="5757" marT="5757" marB="0" anchor="b"/>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2809236235"/>
                  </a:ext>
                </a:extLst>
              </a:tr>
              <a:tr h="269622">
                <a:tc>
                  <a:txBody>
                    <a:bodyPr/>
                    <a:lstStyle/>
                    <a:p>
                      <a:pPr algn="l" fontAlgn="b"/>
                      <a:r>
                        <a:rPr lang="en-IN" sz="900" u="none" strike="noStrike">
                          <a:effectLst/>
                        </a:rPr>
                        <a:t>Multiple R</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0.832978824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2701485747"/>
                  </a:ext>
                </a:extLst>
              </a:tr>
              <a:tr h="143926">
                <a:tc>
                  <a:txBody>
                    <a:bodyPr/>
                    <a:lstStyle/>
                    <a:p>
                      <a:pPr algn="l" fontAlgn="b"/>
                      <a:r>
                        <a:rPr lang="en-IN" sz="900" u="none" strike="noStrike">
                          <a:effectLst/>
                        </a:rPr>
                        <a:t>R Square</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0.69385372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4179953400"/>
                  </a:ext>
                </a:extLst>
              </a:tr>
              <a:tr h="269622">
                <a:tc>
                  <a:txBody>
                    <a:bodyPr/>
                    <a:lstStyle/>
                    <a:p>
                      <a:pPr algn="l" fontAlgn="b"/>
                      <a:r>
                        <a:rPr lang="en-IN" sz="900" u="none" strike="noStrike">
                          <a:effectLst/>
                        </a:rPr>
                        <a:t>Adjusted R Square</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0.688298647</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2797027785"/>
                  </a:ext>
                </a:extLst>
              </a:tr>
              <a:tr h="143926">
                <a:tc>
                  <a:txBody>
                    <a:bodyPr/>
                    <a:lstStyle/>
                    <a:p>
                      <a:pPr algn="l" fontAlgn="b"/>
                      <a:r>
                        <a:rPr lang="en-IN" sz="900" u="none" strike="noStrike">
                          <a:effectLst/>
                        </a:rPr>
                        <a:t>Standard Error</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5.1347635</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415237216"/>
                  </a:ext>
                </a:extLst>
              </a:tr>
              <a:tr h="149923">
                <a:tc>
                  <a:txBody>
                    <a:bodyPr/>
                    <a:lstStyle/>
                    <a:p>
                      <a:pPr algn="l" fontAlgn="b"/>
                      <a:r>
                        <a:rPr lang="en-IN" sz="900" u="none" strike="noStrike">
                          <a:effectLst/>
                        </a:rPr>
                        <a:t>Observations</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506</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2174751286"/>
                  </a:ext>
                </a:extLst>
              </a:tr>
              <a:tr h="143926">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699003995"/>
                  </a:ext>
                </a:extLst>
              </a:tr>
              <a:tr h="149923">
                <a:tc>
                  <a:txBody>
                    <a:bodyPr/>
                    <a:lstStyle/>
                    <a:p>
                      <a:pPr algn="l" fontAlgn="b"/>
                      <a:r>
                        <a:rPr lang="en-IN" sz="900" u="none" strike="noStrike">
                          <a:effectLst/>
                        </a:rPr>
                        <a:t>ANOVA</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1484784828"/>
                  </a:ext>
                </a:extLst>
              </a:tr>
              <a:tr h="143926">
                <a:tc>
                  <a:txBody>
                    <a:bodyPr/>
                    <a:lstStyle/>
                    <a:p>
                      <a:pPr algn="ctr" fontAlgn="b"/>
                      <a:r>
                        <a:rPr lang="en-IN" sz="900" u="none" strike="noStrike">
                          <a:effectLst/>
                        </a:rPr>
                        <a:t> </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df</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SS</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MS</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F</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Significance F</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449663802"/>
                  </a:ext>
                </a:extLst>
              </a:tr>
              <a:tr h="143926">
                <a:tc>
                  <a:txBody>
                    <a:bodyPr/>
                    <a:lstStyle/>
                    <a:p>
                      <a:pPr algn="l" fontAlgn="b"/>
                      <a:r>
                        <a:rPr lang="en-IN" sz="900" u="none" strike="noStrike">
                          <a:effectLst/>
                        </a:rPr>
                        <a:t>Regression</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29638.8605</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3293.206722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124.9045049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234805354"/>
                  </a:ext>
                </a:extLst>
              </a:tr>
              <a:tr h="143926">
                <a:tc>
                  <a:txBody>
                    <a:bodyPr/>
                    <a:lstStyle/>
                    <a:p>
                      <a:pPr algn="l" fontAlgn="b"/>
                      <a:r>
                        <a:rPr lang="en-IN" sz="900" u="none" strike="noStrike">
                          <a:effectLst/>
                        </a:rPr>
                        <a:t>Residual</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496</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13077.43492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26.3657962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3304655087"/>
                  </a:ext>
                </a:extLst>
              </a:tr>
              <a:tr h="149923">
                <a:tc>
                  <a:txBody>
                    <a:bodyPr/>
                    <a:lstStyle/>
                    <a:p>
                      <a:pPr algn="l" fontAlgn="b"/>
                      <a:r>
                        <a:rPr lang="en-IN" sz="900" u="none" strike="noStrike">
                          <a:effectLst/>
                        </a:rPr>
                        <a:t>Total</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505</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42716.29542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217595304"/>
                  </a:ext>
                </a:extLst>
              </a:tr>
              <a:tr h="149923">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42958940"/>
                  </a:ext>
                </a:extLst>
              </a:tr>
              <a:tr h="143926">
                <a:tc>
                  <a:txBody>
                    <a:bodyPr/>
                    <a:lstStyle/>
                    <a:p>
                      <a:pPr algn="ctr" fontAlgn="b"/>
                      <a:r>
                        <a:rPr lang="en-IN" sz="900" u="none" strike="noStrike">
                          <a:effectLst/>
                        </a:rPr>
                        <a:t> </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Coefficients</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Standard Error</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t Stat</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P-value</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Lower 95%</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Upper 95%</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Lower 95.0%</a:t>
                      </a:r>
                      <a:endParaRPr lang="en-IN" sz="900" b="0" i="1" u="none" strike="noStrike">
                        <a:solidFill>
                          <a:srgbClr val="000000"/>
                        </a:solidFill>
                        <a:effectLst/>
                        <a:latin typeface="Calibri" panose="020F0502020204030204" pitchFamily="34" charset="0"/>
                      </a:endParaRPr>
                    </a:p>
                  </a:txBody>
                  <a:tcPr marL="5757" marR="5757" marT="5757" marB="0" anchor="b"/>
                </a:tc>
                <a:tc>
                  <a:txBody>
                    <a:bodyPr/>
                    <a:lstStyle/>
                    <a:p>
                      <a:pPr algn="ctr" fontAlgn="b"/>
                      <a:r>
                        <a:rPr lang="en-IN" sz="900" u="none" strike="noStrike">
                          <a:effectLst/>
                        </a:rPr>
                        <a:t>Upper 95.0%</a:t>
                      </a:r>
                      <a:endParaRPr lang="en-IN" sz="900" b="0" i="1"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2175405427"/>
                  </a:ext>
                </a:extLst>
              </a:tr>
              <a:tr h="269622">
                <a:tc>
                  <a:txBody>
                    <a:bodyPr/>
                    <a:lstStyle/>
                    <a:p>
                      <a:pPr algn="l" fontAlgn="b"/>
                      <a:r>
                        <a:rPr lang="en-IN" sz="900" u="none" strike="noStrike">
                          <a:effectLst/>
                        </a:rPr>
                        <a:t>Intercept</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29.24131526</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4.817125596</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6.070282926</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0.0000</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19.77682784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38.70580267</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19.77682784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38.70580267</a:t>
                      </a:r>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1231857280"/>
                  </a:ext>
                </a:extLst>
              </a:tr>
              <a:tr h="269622">
                <a:tc>
                  <a:txBody>
                    <a:bodyPr/>
                    <a:lstStyle/>
                    <a:p>
                      <a:pPr algn="l" fontAlgn="b"/>
                      <a:r>
                        <a:rPr lang="en-IN" sz="900" u="none" strike="noStrike">
                          <a:effectLst/>
                        </a:rPr>
                        <a:t>CRIME_RATE</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0.048725141</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0.078418647</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0.621346369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0.5347</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-0.105348544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0.202798827</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-0.105348544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0.202798827</a:t>
                      </a:r>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979286909"/>
                  </a:ext>
                </a:extLst>
              </a:tr>
              <a:tr h="269622">
                <a:tc>
                  <a:txBody>
                    <a:bodyPr/>
                    <a:lstStyle/>
                    <a:p>
                      <a:pPr algn="l" fontAlgn="b"/>
                      <a:r>
                        <a:rPr lang="en-IN" sz="900" u="none" strike="noStrike">
                          <a:effectLst/>
                        </a:rPr>
                        <a:t>AGE</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0.032770689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0.013097814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2.501996817</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0.0127</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0.00703665</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0.058504728</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0.00703665</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0.058504728</a:t>
                      </a:r>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930159721"/>
                  </a:ext>
                </a:extLst>
              </a:tr>
              <a:tr h="269622">
                <a:tc>
                  <a:txBody>
                    <a:bodyPr/>
                    <a:lstStyle/>
                    <a:p>
                      <a:pPr algn="l" fontAlgn="b"/>
                      <a:r>
                        <a:rPr lang="en-IN" sz="900" u="none" strike="noStrike">
                          <a:effectLst/>
                        </a:rPr>
                        <a:t>INDUS</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0.130551399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0.063117334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2.068392165</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0.0391</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0.006541094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0.254561704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0.006541094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0.254561704</a:t>
                      </a:r>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4084622029"/>
                  </a:ext>
                </a:extLst>
              </a:tr>
              <a:tr h="143926">
                <a:tc>
                  <a:txBody>
                    <a:bodyPr/>
                    <a:lstStyle/>
                    <a:p>
                      <a:pPr algn="l" fontAlgn="b"/>
                      <a:r>
                        <a:rPr lang="en-IN" sz="900" u="none" strike="noStrike">
                          <a:effectLst/>
                        </a:rPr>
                        <a:t>NOX</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-10.3211828</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3.894036256</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-2.650510195</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0.0083</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-17.97202279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-2.670342809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-17.97202279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-2.670342809</a:t>
                      </a:r>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2583095932"/>
                  </a:ext>
                </a:extLst>
              </a:tr>
              <a:tr h="269622">
                <a:tc>
                  <a:txBody>
                    <a:bodyPr/>
                    <a:lstStyle/>
                    <a:p>
                      <a:pPr algn="l" fontAlgn="b"/>
                      <a:r>
                        <a:rPr lang="en-IN" sz="900" u="none" strike="noStrike">
                          <a:effectLst/>
                        </a:rPr>
                        <a:t>DISTANCE</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0.261093575</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0.067947067</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3.842602576</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0.0001</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0.127594012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0.394593138</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0.127594012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0.394593138</a:t>
                      </a:r>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3243058463"/>
                  </a:ext>
                </a:extLst>
              </a:tr>
              <a:tr h="143926">
                <a:tc>
                  <a:txBody>
                    <a:bodyPr/>
                    <a:lstStyle/>
                    <a:p>
                      <a:pPr algn="l" fontAlgn="b"/>
                      <a:r>
                        <a:rPr lang="en-IN" sz="900" u="none" strike="noStrike">
                          <a:effectLst/>
                        </a:rPr>
                        <a:t>TAX</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-0.01440119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0.003905158</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-3.687736063</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0.0003</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-0.022073881</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-0.0067285</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-0.022073881</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-0.0067285</a:t>
                      </a:r>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2028552915"/>
                  </a:ext>
                </a:extLst>
              </a:tr>
              <a:tr h="401554">
                <a:tc>
                  <a:txBody>
                    <a:bodyPr/>
                    <a:lstStyle/>
                    <a:p>
                      <a:pPr algn="l" fontAlgn="b"/>
                      <a:r>
                        <a:rPr lang="en-IN" sz="900" u="none" strike="noStrike">
                          <a:effectLst/>
                        </a:rPr>
                        <a:t>PTRATIO</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-1.074305348</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0.133601722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-8.041104061</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0.0000</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-1.336800438</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-0.811810259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-1.336800438</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-0.811810259</a:t>
                      </a:r>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3559385335"/>
                  </a:ext>
                </a:extLst>
              </a:tr>
              <a:tr h="269622">
                <a:tc>
                  <a:txBody>
                    <a:bodyPr/>
                    <a:lstStyle/>
                    <a:p>
                      <a:pPr algn="l" fontAlgn="b"/>
                      <a:r>
                        <a:rPr lang="en-IN" sz="900" u="none" strike="noStrike">
                          <a:effectLst/>
                        </a:rPr>
                        <a:t>AVG_ROOM</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4.125409152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0.442758999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9.317504929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0.0000</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3.255494742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4.995323561</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3.255494742</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4.995323561</a:t>
                      </a:r>
                      <a:endParaRPr lang="en-IN" sz="900" b="0" i="0" u="none" strike="noStrike">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3970005536"/>
                  </a:ext>
                </a:extLst>
              </a:tr>
              <a:tr h="401554">
                <a:tc>
                  <a:txBody>
                    <a:bodyPr/>
                    <a:lstStyle/>
                    <a:p>
                      <a:pPr algn="l" fontAlgn="b"/>
                      <a:r>
                        <a:rPr lang="en-IN" sz="900" u="none" strike="noStrike">
                          <a:effectLst/>
                        </a:rPr>
                        <a:t>LSTAT</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-0.603486589</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0.053081161</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-11.36912937</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0.0000</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-0.70777824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-0.499194938</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a:effectLst/>
                        </a:rPr>
                        <a:t>-0.70777824</a:t>
                      </a:r>
                      <a:endParaRPr lang="en-IN" sz="900" b="0" i="0" u="none" strike="noStrike">
                        <a:solidFill>
                          <a:srgbClr val="000000"/>
                        </a:solidFill>
                        <a:effectLst/>
                        <a:latin typeface="Calibri" panose="020F0502020204030204" pitchFamily="34" charset="0"/>
                      </a:endParaRPr>
                    </a:p>
                  </a:txBody>
                  <a:tcPr marL="5757" marR="5757" marT="5757" marB="0" anchor="b"/>
                </a:tc>
                <a:tc>
                  <a:txBody>
                    <a:bodyPr/>
                    <a:lstStyle/>
                    <a:p>
                      <a:pPr algn="r" fontAlgn="b"/>
                      <a:r>
                        <a:rPr lang="en-IN" sz="900" u="none" strike="noStrike" dirty="0">
                          <a:effectLst/>
                        </a:rPr>
                        <a:t>-0.499194938</a:t>
                      </a:r>
                      <a:endParaRPr lang="en-IN" sz="900" b="0" i="0" u="none" strike="noStrike" dirty="0">
                        <a:solidFill>
                          <a:srgbClr val="000000"/>
                        </a:solidFill>
                        <a:effectLst/>
                        <a:latin typeface="Calibri" panose="020F0502020204030204" pitchFamily="34" charset="0"/>
                      </a:endParaRPr>
                    </a:p>
                  </a:txBody>
                  <a:tcPr marL="5757" marR="5757" marT="5757" marB="0" anchor="b"/>
                </a:tc>
                <a:extLst>
                  <a:ext uri="{0D108BD9-81ED-4DB2-BD59-A6C34878D82A}">
                    <a16:rowId xmlns:a16="http://schemas.microsoft.com/office/drawing/2014/main" val="3333662825"/>
                  </a:ext>
                </a:extLst>
              </a:tr>
            </a:tbl>
          </a:graphicData>
        </a:graphic>
      </p:graphicFrame>
    </p:spTree>
    <p:extLst>
      <p:ext uri="{BB962C8B-B14F-4D97-AF65-F5344CB8AC3E}">
        <p14:creationId xmlns:p14="http://schemas.microsoft.com/office/powerpoint/2010/main" val="117619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EEB8C-DBFC-74E5-6A2F-F46121F6EAA3}"/>
              </a:ext>
            </a:extLst>
          </p:cNvPr>
          <p:cNvSpPr>
            <a:spLocks noGrp="1"/>
          </p:cNvSpPr>
          <p:nvPr>
            <p:ph idx="1"/>
          </p:nvPr>
        </p:nvSpPr>
        <p:spPr>
          <a:xfrm>
            <a:off x="838200" y="443060"/>
            <a:ext cx="10515600" cy="5733903"/>
          </a:xfrm>
        </p:spPr>
        <p:txBody>
          <a:bodyPr>
            <a:normAutofit/>
          </a:bodyPr>
          <a:lstStyle/>
          <a:p>
            <a:r>
              <a:rPr lang="en-IN" sz="2000" b="1" dirty="0"/>
              <a:t>Adjusted R-Square : </a:t>
            </a:r>
            <a:r>
              <a:rPr lang="en-IN" sz="2000" dirty="0"/>
              <a:t>The adjusted R-Square value is </a:t>
            </a:r>
            <a:r>
              <a:rPr lang="en-IN" sz="1800" b="1" i="0" u="none" strike="noStrike" dirty="0">
                <a:solidFill>
                  <a:srgbClr val="000000"/>
                </a:solidFill>
                <a:effectLst/>
                <a:latin typeface="Calibri" panose="020F0502020204030204" pitchFamily="34" charset="0"/>
              </a:rPr>
              <a:t>0.688298647</a:t>
            </a:r>
            <a:r>
              <a:rPr lang="en-IN" sz="1800" b="0" i="0" u="none" strike="noStrike" dirty="0">
                <a:solidFill>
                  <a:srgbClr val="000000"/>
                </a:solidFill>
                <a:effectLst/>
                <a:latin typeface="Calibri" panose="020F0502020204030204" pitchFamily="34" charset="0"/>
              </a:rPr>
              <a:t> , Which means that the </a:t>
            </a:r>
            <a:r>
              <a:rPr lang="en-IN" sz="1800" b="1" i="0" u="none" strike="noStrike" dirty="0">
                <a:solidFill>
                  <a:srgbClr val="000000"/>
                </a:solidFill>
                <a:effectLst/>
                <a:latin typeface="Calibri" panose="020F0502020204030204" pitchFamily="34" charset="0"/>
              </a:rPr>
              <a:t>69% </a:t>
            </a:r>
            <a:r>
              <a:rPr lang="en-IN" sz="1800" b="0" i="0" u="none" strike="noStrike" dirty="0">
                <a:solidFill>
                  <a:srgbClr val="000000"/>
                </a:solidFill>
                <a:effectLst/>
                <a:latin typeface="Calibri" panose="020F0502020204030204" pitchFamily="34" charset="0"/>
              </a:rPr>
              <a:t>of Variance in the AVG_PRICE can be explained by the predictor variables.</a:t>
            </a:r>
          </a:p>
          <a:p>
            <a:r>
              <a:rPr lang="en-IN" sz="2000" b="1" dirty="0">
                <a:solidFill>
                  <a:srgbClr val="000000"/>
                </a:solidFill>
                <a:latin typeface="Calibri" panose="020F0502020204030204" pitchFamily="34" charset="0"/>
              </a:rPr>
              <a:t>Intercept : </a:t>
            </a:r>
            <a:r>
              <a:rPr lang="en-IN" sz="2000" dirty="0">
                <a:solidFill>
                  <a:srgbClr val="000000"/>
                </a:solidFill>
                <a:latin typeface="Calibri" panose="020F0502020204030204" pitchFamily="34" charset="0"/>
              </a:rPr>
              <a:t>The Intercept value is </a:t>
            </a:r>
            <a:r>
              <a:rPr lang="en-IN" sz="1800" b="1" i="0" u="none" strike="noStrike" dirty="0">
                <a:solidFill>
                  <a:srgbClr val="000000"/>
                </a:solidFill>
                <a:effectLst/>
                <a:latin typeface="Calibri" panose="020F0502020204030204" pitchFamily="34" charset="0"/>
              </a:rPr>
              <a:t>29.24131526 </a:t>
            </a:r>
            <a:r>
              <a:rPr lang="en-IN" sz="1800" i="0" u="none" strike="noStrike" dirty="0">
                <a:solidFill>
                  <a:srgbClr val="000000"/>
                </a:solidFill>
                <a:effectLst/>
                <a:latin typeface="Calibri" panose="020F0502020204030204" pitchFamily="34" charset="0"/>
              </a:rPr>
              <a:t>, When Predictor variables are all 0 than the value of dependent variable AVG_PRICE should be approximately </a:t>
            </a:r>
            <a:r>
              <a:rPr lang="en-IN" sz="1800" b="1" i="0" u="none" strike="noStrike" dirty="0">
                <a:solidFill>
                  <a:srgbClr val="000000"/>
                </a:solidFill>
                <a:effectLst/>
                <a:latin typeface="Calibri" panose="020F0502020204030204" pitchFamily="34" charset="0"/>
              </a:rPr>
              <a:t>29.24131526. </a:t>
            </a:r>
          </a:p>
          <a:p>
            <a:r>
              <a:rPr lang="en-IN" sz="1800" b="1" dirty="0">
                <a:solidFill>
                  <a:srgbClr val="000000"/>
                </a:solidFill>
                <a:latin typeface="Calibri" panose="020F0502020204030204" pitchFamily="34" charset="0"/>
              </a:rPr>
              <a:t>Coefficients and Significance :  </a:t>
            </a:r>
          </a:p>
          <a:p>
            <a:pPr marL="0" indent="0">
              <a:buNone/>
            </a:pPr>
            <a:r>
              <a:rPr lang="en-IN" sz="1800" b="1" dirty="0">
                <a:solidFill>
                  <a:srgbClr val="000000"/>
                </a:solidFill>
                <a:latin typeface="Calibri" panose="020F0502020204030204" pitchFamily="34" charset="0"/>
              </a:rPr>
              <a:t>            CRIME_RATE : </a:t>
            </a:r>
            <a:r>
              <a:rPr lang="en-IN" sz="1800" dirty="0">
                <a:solidFill>
                  <a:srgbClr val="000000"/>
                </a:solidFill>
                <a:latin typeface="Calibri" panose="020F0502020204030204" pitchFamily="34" charset="0"/>
              </a:rPr>
              <a:t>The Coefficient of CRIME_RATE is </a:t>
            </a:r>
            <a:r>
              <a:rPr lang="en-IN" sz="1800" b="1" i="0" u="none" strike="noStrike" dirty="0">
                <a:solidFill>
                  <a:srgbClr val="000000"/>
                </a:solidFill>
                <a:effectLst/>
                <a:latin typeface="Calibri" panose="020F0502020204030204" pitchFamily="34" charset="0"/>
              </a:rPr>
              <a:t>0.048725141</a:t>
            </a:r>
            <a:r>
              <a:rPr lang="en-IN" sz="1200" b="1" dirty="0"/>
              <a:t> </a:t>
            </a:r>
            <a:r>
              <a:rPr lang="en-IN" sz="1200" dirty="0"/>
              <a:t>. </a:t>
            </a:r>
            <a:r>
              <a:rPr lang="en-IN" sz="1800" dirty="0"/>
              <a:t>This means that for every one unit increase in the CRIME_RATE the dependent variable AVG_PRICE increase by 0.048725141 units.</a:t>
            </a:r>
          </a:p>
          <a:p>
            <a:pPr marL="0" indent="0">
              <a:buNone/>
            </a:pPr>
            <a:r>
              <a:rPr lang="en-IN" sz="1800" b="1" dirty="0"/>
              <a:t>                                      </a:t>
            </a:r>
            <a:r>
              <a:rPr lang="en-IN" sz="1800" dirty="0"/>
              <a:t>The p-value of CRIME_RATE is </a:t>
            </a:r>
            <a:r>
              <a:rPr lang="en-IN" sz="1800" b="1" i="0" u="none" strike="noStrike" dirty="0">
                <a:solidFill>
                  <a:srgbClr val="000000"/>
                </a:solidFill>
                <a:effectLst/>
                <a:latin typeface="Calibri" panose="020F0502020204030204" pitchFamily="34" charset="0"/>
              </a:rPr>
              <a:t>0.5347</a:t>
            </a:r>
            <a:r>
              <a:rPr lang="en-IN" sz="1200" dirty="0"/>
              <a:t> </a:t>
            </a:r>
            <a:r>
              <a:rPr lang="en-IN" sz="1800" dirty="0"/>
              <a:t>which is higher than the commonly used significance 0.05 .Therefore the CRIME_RATE is not significance for predicting the AVG_PRICE.</a:t>
            </a:r>
          </a:p>
          <a:p>
            <a:pPr marL="0" indent="0">
              <a:buNone/>
            </a:pPr>
            <a:r>
              <a:rPr lang="en-IN" sz="1800" b="1" dirty="0"/>
              <a:t>             AGE : </a:t>
            </a:r>
            <a:r>
              <a:rPr lang="en-IN" sz="1800" dirty="0"/>
              <a:t>The Coefficient of AGE is </a:t>
            </a:r>
            <a:r>
              <a:rPr lang="en-IN" sz="1800" b="1" i="0" u="none" strike="noStrike" dirty="0">
                <a:solidFill>
                  <a:srgbClr val="000000"/>
                </a:solidFill>
                <a:effectLst/>
                <a:latin typeface="Calibri" panose="020F0502020204030204" pitchFamily="34" charset="0"/>
              </a:rPr>
              <a:t>0.032770689</a:t>
            </a:r>
            <a:r>
              <a:rPr lang="en-IN" sz="1200" dirty="0"/>
              <a:t>  </a:t>
            </a:r>
            <a:r>
              <a:rPr lang="en-IN" sz="1800" dirty="0"/>
              <a:t>. This means that for every one unit increase in the AGE the dependent variable AGE increases by 0.032770689 units.</a:t>
            </a:r>
            <a:endParaRPr lang="en-IN" sz="1800" b="1" dirty="0"/>
          </a:p>
          <a:p>
            <a:pPr marL="0" indent="0">
              <a:buNone/>
            </a:pPr>
            <a:r>
              <a:rPr lang="en-IN" sz="1800" b="1" dirty="0"/>
              <a:t>                        </a:t>
            </a:r>
            <a:r>
              <a:rPr lang="en-IN" sz="1800" dirty="0"/>
              <a:t>The p-value of AGE is </a:t>
            </a:r>
            <a:r>
              <a:rPr lang="en-IN" sz="1800" b="1" i="0" u="none" strike="noStrike" dirty="0">
                <a:solidFill>
                  <a:srgbClr val="000000"/>
                </a:solidFill>
                <a:effectLst/>
                <a:latin typeface="Calibri" panose="020F0502020204030204" pitchFamily="34" charset="0"/>
              </a:rPr>
              <a:t>0.0127</a:t>
            </a:r>
            <a:r>
              <a:rPr lang="en-IN" sz="1200" b="1" dirty="0"/>
              <a:t> </a:t>
            </a:r>
            <a:r>
              <a:rPr lang="en-IN" sz="1800" dirty="0"/>
              <a:t>which is less than the significance level 0.05 . Therefore the AGE is a significant predictor in this model.</a:t>
            </a:r>
          </a:p>
          <a:p>
            <a:pPr marL="0" indent="0">
              <a:buNone/>
            </a:pPr>
            <a:r>
              <a:rPr lang="en-IN" sz="1800" b="1" dirty="0"/>
              <a:t>             INDUS : </a:t>
            </a:r>
            <a:r>
              <a:rPr lang="en-IN" sz="1800" dirty="0"/>
              <a:t>The Coefficient of INDUS is </a:t>
            </a:r>
            <a:r>
              <a:rPr lang="en-IN" sz="1800" b="1" i="0" u="none" strike="noStrike" dirty="0">
                <a:solidFill>
                  <a:srgbClr val="000000"/>
                </a:solidFill>
                <a:effectLst/>
                <a:latin typeface="Calibri" panose="020F0502020204030204" pitchFamily="34" charset="0"/>
              </a:rPr>
              <a:t>0.130551399 </a:t>
            </a:r>
            <a:r>
              <a:rPr lang="en-IN" sz="1800" i="0" u="none" strike="noStrike" dirty="0">
                <a:solidFill>
                  <a:srgbClr val="000000"/>
                </a:solidFill>
                <a:effectLst/>
                <a:latin typeface="Calibri" panose="020F0502020204030204" pitchFamily="34" charset="0"/>
              </a:rPr>
              <a:t>. This means that for every one unit increase in the INDUS the dependent predicted value increases by 0.130551399 units.</a:t>
            </a:r>
          </a:p>
          <a:p>
            <a:pPr marL="0" indent="0">
              <a:buNone/>
            </a:pPr>
            <a:r>
              <a:rPr lang="en-IN" sz="1800" b="1" dirty="0">
                <a:solidFill>
                  <a:srgbClr val="000000"/>
                </a:solidFill>
                <a:latin typeface="Calibri" panose="020F0502020204030204" pitchFamily="34" charset="0"/>
              </a:rPr>
              <a:t>                            </a:t>
            </a:r>
            <a:r>
              <a:rPr lang="en-IN" sz="1800" dirty="0">
                <a:solidFill>
                  <a:srgbClr val="000000"/>
                </a:solidFill>
                <a:latin typeface="Calibri" panose="020F0502020204030204" pitchFamily="34" charset="0"/>
              </a:rPr>
              <a:t>The p-value of INDUS is </a:t>
            </a:r>
            <a:r>
              <a:rPr lang="en-IN" sz="1800" b="1" i="0" u="none" strike="noStrike" dirty="0">
                <a:solidFill>
                  <a:srgbClr val="000000"/>
                </a:solidFill>
                <a:effectLst/>
                <a:latin typeface="Calibri" panose="020F0502020204030204" pitchFamily="34" charset="0"/>
              </a:rPr>
              <a:t>0.0391</a:t>
            </a:r>
            <a:r>
              <a:rPr lang="en-IN" sz="1200" i="0" u="none" strike="noStrike" dirty="0">
                <a:solidFill>
                  <a:srgbClr val="000000"/>
                </a:solidFill>
                <a:effectLst/>
                <a:latin typeface="Calibri" panose="020F0502020204030204" pitchFamily="34" charset="0"/>
              </a:rPr>
              <a:t> </a:t>
            </a:r>
            <a:r>
              <a:rPr lang="en-IN" sz="1800" i="0" u="none" strike="noStrike" dirty="0">
                <a:solidFill>
                  <a:srgbClr val="000000"/>
                </a:solidFill>
                <a:effectLst/>
                <a:latin typeface="Calibri" panose="020F0502020204030204" pitchFamily="34" charset="0"/>
              </a:rPr>
              <a:t>which is </a:t>
            </a:r>
            <a:r>
              <a:rPr lang="en-IN" sz="1800" dirty="0"/>
              <a:t>less than the significance level 0.05 . Therefore the INDUS is a significant predictor in this model.</a:t>
            </a:r>
            <a:endParaRPr lang="en-IN" sz="1800" b="1" dirty="0"/>
          </a:p>
        </p:txBody>
      </p:sp>
    </p:spTree>
    <p:extLst>
      <p:ext uri="{BB962C8B-B14F-4D97-AF65-F5344CB8AC3E}">
        <p14:creationId xmlns:p14="http://schemas.microsoft.com/office/powerpoint/2010/main" val="7143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0BB8FB-F2F7-4D02-63B5-C3A4B51A0B9D}"/>
              </a:ext>
            </a:extLst>
          </p:cNvPr>
          <p:cNvSpPr>
            <a:spLocks noGrp="1"/>
          </p:cNvSpPr>
          <p:nvPr>
            <p:ph idx="1"/>
          </p:nvPr>
        </p:nvSpPr>
        <p:spPr>
          <a:xfrm>
            <a:off x="838200" y="348792"/>
            <a:ext cx="10515600" cy="6193410"/>
          </a:xfrm>
        </p:spPr>
        <p:txBody>
          <a:bodyPr>
            <a:normAutofit lnSpcReduction="10000"/>
          </a:bodyPr>
          <a:lstStyle/>
          <a:p>
            <a:pPr marL="0" indent="0">
              <a:buNone/>
            </a:pPr>
            <a:r>
              <a:rPr lang="en-IN" dirty="0"/>
              <a:t> </a:t>
            </a:r>
            <a:r>
              <a:rPr lang="en-IN" sz="1800" b="1" dirty="0"/>
              <a:t>NOX :  </a:t>
            </a:r>
            <a:r>
              <a:rPr lang="en-IN" sz="1800" dirty="0"/>
              <a:t>The Coefficient of NOX is </a:t>
            </a:r>
            <a:r>
              <a:rPr lang="en-IN" sz="1800" b="1" i="0" u="none" strike="noStrike" dirty="0">
                <a:solidFill>
                  <a:srgbClr val="000000"/>
                </a:solidFill>
                <a:effectLst/>
                <a:latin typeface="Calibri" panose="020F0502020204030204" pitchFamily="34" charset="0"/>
              </a:rPr>
              <a:t>-10.3211828 </a:t>
            </a:r>
            <a:r>
              <a:rPr lang="en-IN" sz="1200" b="1" dirty="0"/>
              <a:t> . </a:t>
            </a:r>
            <a:r>
              <a:rPr lang="en-IN" sz="1800" dirty="0"/>
              <a:t>This means for every one unit increase in the NOX the predicted value of AVG_PRICE decreases by 10.3211828 units.</a:t>
            </a:r>
          </a:p>
          <a:p>
            <a:pPr marL="0" indent="0">
              <a:buNone/>
            </a:pPr>
            <a:r>
              <a:rPr lang="en-IN" sz="1800" dirty="0"/>
              <a:t>               The p-value of NOX is </a:t>
            </a:r>
            <a:r>
              <a:rPr lang="en-IN" sz="1800" b="1" i="0" u="none" strike="noStrike" dirty="0">
                <a:solidFill>
                  <a:srgbClr val="000000"/>
                </a:solidFill>
                <a:effectLst/>
                <a:latin typeface="Calibri" panose="020F0502020204030204" pitchFamily="34" charset="0"/>
              </a:rPr>
              <a:t>0.0083</a:t>
            </a:r>
            <a:r>
              <a:rPr lang="en-IN" sz="1800" i="0" u="none" strike="noStrike" dirty="0">
                <a:solidFill>
                  <a:srgbClr val="000000"/>
                </a:solidFill>
                <a:effectLst/>
                <a:latin typeface="Calibri" panose="020F0502020204030204" pitchFamily="34" charset="0"/>
              </a:rPr>
              <a:t> which is </a:t>
            </a:r>
            <a:r>
              <a:rPr lang="en-IN" sz="1800" dirty="0"/>
              <a:t>less than the significance level 0.05 . Therefore the NOX is a significant predictor in this model.</a:t>
            </a:r>
          </a:p>
          <a:p>
            <a:pPr marL="0" indent="0">
              <a:buNone/>
            </a:pPr>
            <a:r>
              <a:rPr lang="en-IN" sz="1800" b="1" dirty="0"/>
              <a:t>DISTANCE : </a:t>
            </a:r>
            <a:r>
              <a:rPr lang="en-IN" sz="1800" dirty="0"/>
              <a:t>The Coefficient of DISTANCE is </a:t>
            </a:r>
            <a:r>
              <a:rPr lang="en-IN" sz="1800" b="1" i="0" u="none" strike="noStrike" dirty="0">
                <a:solidFill>
                  <a:srgbClr val="000000"/>
                </a:solidFill>
                <a:effectLst/>
                <a:latin typeface="Calibri" panose="020F0502020204030204" pitchFamily="34" charset="0"/>
              </a:rPr>
              <a:t>0.261093575 </a:t>
            </a:r>
            <a:r>
              <a:rPr lang="en-IN" sz="1800" i="0" u="none" strike="noStrike" dirty="0">
                <a:solidFill>
                  <a:srgbClr val="000000"/>
                </a:solidFill>
                <a:effectLst/>
                <a:latin typeface="Calibri" panose="020F0502020204030204" pitchFamily="34" charset="0"/>
              </a:rPr>
              <a:t>. This means for every one unit increase in DISTANCE the dependent variable increase by 0.261093575 units.</a:t>
            </a:r>
          </a:p>
          <a:p>
            <a:pPr marL="0" indent="0">
              <a:buNone/>
            </a:pPr>
            <a:r>
              <a:rPr lang="en-IN" sz="1800" b="1" dirty="0">
                <a:solidFill>
                  <a:srgbClr val="000000"/>
                </a:solidFill>
                <a:latin typeface="Calibri" panose="020F0502020204030204" pitchFamily="34" charset="0"/>
              </a:rPr>
              <a:t>                </a:t>
            </a:r>
            <a:r>
              <a:rPr lang="en-IN" sz="1800" dirty="0">
                <a:solidFill>
                  <a:srgbClr val="000000"/>
                </a:solidFill>
                <a:latin typeface="Calibri" panose="020F0502020204030204" pitchFamily="34" charset="0"/>
              </a:rPr>
              <a:t>The p-value of DISTANCE is </a:t>
            </a:r>
            <a:r>
              <a:rPr lang="en-IN" sz="1800" b="1" i="0" u="none" strike="noStrike" dirty="0">
                <a:solidFill>
                  <a:srgbClr val="000000"/>
                </a:solidFill>
                <a:effectLst/>
                <a:latin typeface="Calibri" panose="020F0502020204030204" pitchFamily="34" charset="0"/>
              </a:rPr>
              <a:t>0.0001 </a:t>
            </a:r>
            <a:r>
              <a:rPr lang="en-IN" sz="1800" i="0" u="none" strike="noStrike" dirty="0">
                <a:solidFill>
                  <a:srgbClr val="000000"/>
                </a:solidFill>
                <a:effectLst/>
                <a:latin typeface="Calibri" panose="020F0502020204030204" pitchFamily="34" charset="0"/>
              </a:rPr>
              <a:t>which is less tha</a:t>
            </a:r>
            <a:r>
              <a:rPr lang="en-IN" sz="1800" dirty="0">
                <a:solidFill>
                  <a:srgbClr val="000000"/>
                </a:solidFill>
                <a:latin typeface="Calibri" panose="020F0502020204030204" pitchFamily="34" charset="0"/>
              </a:rPr>
              <a:t>n the significance level 0.05 . Therefore the DISTANCE is a significant predictor in this model</a:t>
            </a:r>
            <a:r>
              <a:rPr lang="en-IN" sz="1800" b="1" dirty="0">
                <a:solidFill>
                  <a:srgbClr val="000000"/>
                </a:solidFill>
                <a:latin typeface="Calibri" panose="020F0502020204030204" pitchFamily="34" charset="0"/>
              </a:rPr>
              <a:t>.</a:t>
            </a:r>
            <a:r>
              <a:rPr lang="en-IN" sz="1800" b="1" dirty="0"/>
              <a:t> </a:t>
            </a:r>
          </a:p>
          <a:p>
            <a:pPr marL="0" indent="0">
              <a:buNone/>
            </a:pPr>
            <a:r>
              <a:rPr lang="en-IN" sz="1800" b="1" dirty="0"/>
              <a:t>TAX : </a:t>
            </a:r>
            <a:r>
              <a:rPr lang="en-IN" sz="1800" dirty="0"/>
              <a:t>The Coefficient of TAX is </a:t>
            </a:r>
            <a:r>
              <a:rPr lang="en-IN" sz="1800" b="1" i="0" u="none" strike="noStrike" dirty="0">
                <a:solidFill>
                  <a:srgbClr val="000000"/>
                </a:solidFill>
                <a:effectLst/>
                <a:latin typeface="Calibri" panose="020F0502020204030204" pitchFamily="34" charset="0"/>
              </a:rPr>
              <a:t>-0.01440119</a:t>
            </a:r>
            <a:r>
              <a:rPr lang="en-IN" sz="1800" b="1" dirty="0"/>
              <a:t> </a:t>
            </a:r>
            <a:r>
              <a:rPr lang="en-IN" sz="1800" dirty="0"/>
              <a:t> . This means for every one unit increase in the TAX the predicted value of AVG_PRICE decreases by 0.01440199 units .</a:t>
            </a:r>
          </a:p>
          <a:p>
            <a:pPr marL="0" indent="0">
              <a:buNone/>
            </a:pPr>
            <a:r>
              <a:rPr lang="en-IN" sz="1800" b="1" dirty="0"/>
              <a:t>                 </a:t>
            </a:r>
            <a:r>
              <a:rPr lang="en-IN" sz="1800" dirty="0"/>
              <a:t>The p-value of TAX is very small </a:t>
            </a:r>
            <a:r>
              <a:rPr lang="en-IN" sz="1800" b="1" i="0" u="none" strike="noStrike" dirty="0">
                <a:solidFill>
                  <a:srgbClr val="000000"/>
                </a:solidFill>
                <a:effectLst/>
                <a:latin typeface="Calibri" panose="020F0502020204030204" pitchFamily="34" charset="0"/>
              </a:rPr>
              <a:t>0.0003</a:t>
            </a:r>
            <a:r>
              <a:rPr lang="en-IN" sz="1800" i="0" u="none" strike="noStrike" dirty="0">
                <a:solidFill>
                  <a:srgbClr val="000000"/>
                </a:solidFill>
                <a:effectLst/>
                <a:latin typeface="Calibri" panose="020F0502020204030204" pitchFamily="34" charset="0"/>
              </a:rPr>
              <a:t> which indicates TAX is significant predictor of AVG_PRICE</a:t>
            </a:r>
            <a:r>
              <a:rPr lang="en-IN" sz="1800" b="1" i="0" u="none" strike="noStrike" dirty="0">
                <a:solidFill>
                  <a:srgbClr val="000000"/>
                </a:solidFill>
                <a:effectLst/>
                <a:latin typeface="Calibri" panose="020F0502020204030204" pitchFamily="34" charset="0"/>
              </a:rPr>
              <a:t>.</a:t>
            </a:r>
          </a:p>
          <a:p>
            <a:pPr marL="0" indent="0">
              <a:buNone/>
            </a:pPr>
            <a:r>
              <a:rPr lang="en-IN" sz="1800" b="1" dirty="0">
                <a:solidFill>
                  <a:srgbClr val="000000"/>
                </a:solidFill>
                <a:latin typeface="Calibri" panose="020F0502020204030204" pitchFamily="34" charset="0"/>
              </a:rPr>
              <a:t>PTRATIO : </a:t>
            </a:r>
            <a:r>
              <a:rPr lang="en-IN" sz="1800" dirty="0">
                <a:solidFill>
                  <a:srgbClr val="000000"/>
                </a:solidFill>
                <a:latin typeface="Calibri" panose="020F0502020204030204" pitchFamily="34" charset="0"/>
              </a:rPr>
              <a:t>The Coefficient of PTRATIO is </a:t>
            </a:r>
            <a:r>
              <a:rPr lang="en-IN" sz="1800" b="1" i="0" u="none" strike="noStrike" dirty="0">
                <a:solidFill>
                  <a:srgbClr val="000000"/>
                </a:solidFill>
                <a:effectLst/>
                <a:latin typeface="Calibri" panose="020F0502020204030204" pitchFamily="34" charset="0"/>
              </a:rPr>
              <a:t>-1.074305348 </a:t>
            </a:r>
            <a:r>
              <a:rPr lang="en-IN" sz="1800" i="0" u="none" strike="noStrike" dirty="0">
                <a:solidFill>
                  <a:srgbClr val="000000"/>
                </a:solidFill>
                <a:effectLst/>
                <a:latin typeface="Calibri" panose="020F0502020204030204" pitchFamily="34" charset="0"/>
              </a:rPr>
              <a:t>. This means for every one unit increase in the PTRATIO the AVG_PRICE decreases by 1.074305348 units.</a:t>
            </a:r>
          </a:p>
          <a:p>
            <a:pPr marL="0" indent="0">
              <a:buNone/>
            </a:pPr>
            <a:r>
              <a:rPr lang="en-IN" sz="1800" b="1" dirty="0">
                <a:solidFill>
                  <a:srgbClr val="000000"/>
                </a:solidFill>
                <a:latin typeface="Calibri" panose="020F0502020204030204" pitchFamily="34" charset="0"/>
              </a:rPr>
              <a:t>                   </a:t>
            </a:r>
            <a:r>
              <a:rPr lang="en-IN" sz="1800" dirty="0">
                <a:solidFill>
                  <a:srgbClr val="000000"/>
                </a:solidFill>
                <a:latin typeface="Calibri" panose="020F0502020204030204" pitchFamily="34" charset="0"/>
              </a:rPr>
              <a:t>The p-value is </a:t>
            </a:r>
            <a:r>
              <a:rPr lang="en-IN" sz="1800" b="1" i="0" u="none" strike="noStrike" dirty="0">
                <a:solidFill>
                  <a:srgbClr val="000000"/>
                </a:solidFill>
                <a:effectLst/>
                <a:latin typeface="Calibri" panose="020F0502020204030204" pitchFamily="34" charset="0"/>
              </a:rPr>
              <a:t>0.0000 </a:t>
            </a:r>
            <a:r>
              <a:rPr lang="en-IN" sz="1800" i="0" u="none" strike="noStrike" dirty="0">
                <a:solidFill>
                  <a:srgbClr val="000000"/>
                </a:solidFill>
                <a:effectLst/>
                <a:latin typeface="Calibri" panose="020F0502020204030204" pitchFamily="34" charset="0"/>
              </a:rPr>
              <a:t>very low which indicates PTRATIO is significant predictor of AVG_PRICE.</a:t>
            </a:r>
          </a:p>
          <a:p>
            <a:pPr marL="0" indent="0">
              <a:buNone/>
            </a:pPr>
            <a:r>
              <a:rPr lang="en-IN" sz="1800" b="1" dirty="0">
                <a:solidFill>
                  <a:srgbClr val="000000"/>
                </a:solidFill>
                <a:latin typeface="Calibri" panose="020F0502020204030204" pitchFamily="34" charset="0"/>
              </a:rPr>
              <a:t>AVG_ROOM : </a:t>
            </a:r>
            <a:r>
              <a:rPr lang="en-IN" sz="1800" dirty="0">
                <a:solidFill>
                  <a:srgbClr val="000000"/>
                </a:solidFill>
                <a:latin typeface="Calibri" panose="020F0502020204030204" pitchFamily="34" charset="0"/>
              </a:rPr>
              <a:t>The coefficient is </a:t>
            </a:r>
            <a:r>
              <a:rPr lang="en-IN" sz="1800" b="1" i="0" u="none" strike="noStrike" dirty="0">
                <a:solidFill>
                  <a:srgbClr val="000000"/>
                </a:solidFill>
                <a:effectLst/>
                <a:latin typeface="Calibri" panose="020F0502020204030204" pitchFamily="34" charset="0"/>
              </a:rPr>
              <a:t>4.125409152 </a:t>
            </a:r>
            <a:r>
              <a:rPr lang="en-IN" sz="1800" i="0" u="none" strike="noStrike" dirty="0">
                <a:solidFill>
                  <a:srgbClr val="000000"/>
                </a:solidFill>
                <a:effectLst/>
                <a:latin typeface="Calibri" panose="020F0502020204030204" pitchFamily="34" charset="0"/>
              </a:rPr>
              <a:t>. This means for every one unit increase in AVG_ROOM the AVG_PRICE increase by 4.125409152 units.</a:t>
            </a:r>
          </a:p>
          <a:p>
            <a:pPr marL="0" indent="0">
              <a:buNone/>
            </a:pPr>
            <a:r>
              <a:rPr lang="en-IN" sz="1800" b="1" dirty="0">
                <a:solidFill>
                  <a:srgbClr val="000000"/>
                </a:solidFill>
                <a:latin typeface="Calibri" panose="020F0502020204030204" pitchFamily="34" charset="0"/>
              </a:rPr>
              <a:t>                   </a:t>
            </a:r>
            <a:r>
              <a:rPr lang="en-IN" sz="1800" dirty="0">
                <a:solidFill>
                  <a:srgbClr val="000000"/>
                </a:solidFill>
                <a:latin typeface="Calibri" panose="020F0502020204030204" pitchFamily="34" charset="0"/>
              </a:rPr>
              <a:t>The p-values is </a:t>
            </a:r>
            <a:r>
              <a:rPr lang="en-IN" sz="1800" b="1" i="0" u="none" strike="noStrike" dirty="0">
                <a:solidFill>
                  <a:srgbClr val="000000"/>
                </a:solidFill>
                <a:effectLst/>
                <a:latin typeface="Calibri" panose="020F0502020204030204" pitchFamily="34" charset="0"/>
              </a:rPr>
              <a:t>0.0000 </a:t>
            </a:r>
            <a:r>
              <a:rPr lang="en-IN" sz="1800" i="0" u="none" strike="noStrike" dirty="0">
                <a:solidFill>
                  <a:srgbClr val="000000"/>
                </a:solidFill>
                <a:effectLst/>
                <a:latin typeface="Calibri" panose="020F0502020204030204" pitchFamily="34" charset="0"/>
              </a:rPr>
              <a:t>very low which indicates AVG_ROOM is significant predictor of AVG_PRICE.</a:t>
            </a:r>
          </a:p>
          <a:p>
            <a:pPr marL="0" indent="0">
              <a:buNone/>
            </a:pPr>
            <a:r>
              <a:rPr lang="en-IN" sz="1800" b="1" dirty="0">
                <a:solidFill>
                  <a:srgbClr val="000000"/>
                </a:solidFill>
                <a:latin typeface="Calibri" panose="020F0502020204030204" pitchFamily="34" charset="0"/>
              </a:rPr>
              <a:t>LSTAT : </a:t>
            </a:r>
            <a:r>
              <a:rPr lang="en-IN" sz="1800" dirty="0">
                <a:solidFill>
                  <a:srgbClr val="000000"/>
                </a:solidFill>
                <a:latin typeface="Calibri" panose="020F0502020204030204" pitchFamily="34" charset="0"/>
              </a:rPr>
              <a:t>The Coefficient is </a:t>
            </a:r>
            <a:r>
              <a:rPr lang="en-IN" sz="1800" b="1" i="0" u="none" strike="noStrike" dirty="0">
                <a:solidFill>
                  <a:srgbClr val="000000"/>
                </a:solidFill>
                <a:effectLst/>
                <a:latin typeface="Calibri" panose="020F0502020204030204" pitchFamily="34" charset="0"/>
              </a:rPr>
              <a:t>-0.603486589 </a:t>
            </a:r>
            <a:r>
              <a:rPr lang="en-IN" sz="1800" i="0" u="none" strike="noStrike" dirty="0">
                <a:solidFill>
                  <a:srgbClr val="000000"/>
                </a:solidFill>
                <a:effectLst/>
                <a:latin typeface="Calibri" panose="020F0502020204030204" pitchFamily="34" charset="0"/>
              </a:rPr>
              <a:t>,means for every one unit increase in the LSTAT the AVG_PRICE decreases by 0.603486589 units.</a:t>
            </a:r>
          </a:p>
          <a:p>
            <a:pPr marL="0" indent="0">
              <a:buNone/>
            </a:pPr>
            <a:r>
              <a:rPr lang="en-IN" sz="1800" b="1" dirty="0">
                <a:solidFill>
                  <a:srgbClr val="000000"/>
                </a:solidFill>
                <a:latin typeface="Calibri" panose="020F0502020204030204" pitchFamily="34" charset="0"/>
              </a:rPr>
              <a:t>               </a:t>
            </a:r>
            <a:r>
              <a:rPr lang="en-IN" sz="1800" dirty="0">
                <a:solidFill>
                  <a:srgbClr val="000000"/>
                </a:solidFill>
                <a:latin typeface="Calibri" panose="020F0502020204030204" pitchFamily="34" charset="0"/>
              </a:rPr>
              <a:t>The p-value is </a:t>
            </a:r>
            <a:r>
              <a:rPr lang="en-IN" sz="1800" b="1" i="0" u="none" strike="noStrike" dirty="0">
                <a:solidFill>
                  <a:srgbClr val="000000"/>
                </a:solidFill>
                <a:effectLst/>
                <a:latin typeface="Calibri" panose="020F0502020204030204" pitchFamily="34" charset="0"/>
              </a:rPr>
              <a:t>0.0000</a:t>
            </a:r>
            <a:r>
              <a:rPr lang="en-IN" sz="1800" i="0" u="none" strike="noStrike" dirty="0">
                <a:solidFill>
                  <a:srgbClr val="000000"/>
                </a:solidFill>
                <a:effectLst/>
                <a:latin typeface="Calibri" panose="020F0502020204030204" pitchFamily="34" charset="0"/>
              </a:rPr>
              <a:t> very low which indicates LSTAT is significant predictor of dependent AVG_PRICE.</a:t>
            </a:r>
            <a:endParaRPr lang="en-IN" sz="1800" b="1" dirty="0"/>
          </a:p>
        </p:txBody>
      </p:sp>
    </p:spTree>
    <p:extLst>
      <p:ext uri="{BB962C8B-B14F-4D97-AF65-F5344CB8AC3E}">
        <p14:creationId xmlns:p14="http://schemas.microsoft.com/office/powerpoint/2010/main" val="108352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3E2D-2147-A5A3-33D7-95F4397FFD62}"/>
              </a:ext>
            </a:extLst>
          </p:cNvPr>
          <p:cNvSpPr>
            <a:spLocks noGrp="1"/>
          </p:cNvSpPr>
          <p:nvPr>
            <p:ph type="title"/>
          </p:nvPr>
        </p:nvSpPr>
        <p:spPr>
          <a:xfrm>
            <a:off x="838200" y="197963"/>
            <a:ext cx="10515600" cy="942680"/>
          </a:xfrm>
        </p:spPr>
        <p:txBody>
          <a:bodyPr>
            <a:normAutofit/>
          </a:bodyPr>
          <a:lstStyle/>
          <a:p>
            <a:r>
              <a:rPr lang="en-IN" sz="1800" b="1" dirty="0"/>
              <a:t>Question 8 : </a:t>
            </a:r>
            <a:r>
              <a:rPr lang="en-US" sz="1800" dirty="0"/>
              <a:t>Pick out only the significant variables from the previous question. Make another instance of the Regression model using only the significant variables you just picked and answer the questions below:</a:t>
            </a:r>
            <a:endParaRPr lang="en-IN" sz="1800" b="1" dirty="0"/>
          </a:p>
        </p:txBody>
      </p:sp>
      <p:sp>
        <p:nvSpPr>
          <p:cNvPr id="3" name="Content Placeholder 2">
            <a:extLst>
              <a:ext uri="{FF2B5EF4-FFF2-40B4-BE49-F238E27FC236}">
                <a16:creationId xmlns:a16="http://schemas.microsoft.com/office/drawing/2014/main" id="{C7BE332D-58EE-B654-94D0-CA072B117E62}"/>
              </a:ext>
            </a:extLst>
          </p:cNvPr>
          <p:cNvSpPr>
            <a:spLocks noGrp="1"/>
          </p:cNvSpPr>
          <p:nvPr>
            <p:ph idx="1"/>
          </p:nvPr>
        </p:nvSpPr>
        <p:spPr>
          <a:xfrm>
            <a:off x="838200" y="1140643"/>
            <a:ext cx="10515600" cy="5241303"/>
          </a:xfrm>
        </p:spPr>
        <p:txBody>
          <a:bodyPr>
            <a:normAutofit/>
          </a:bodyPr>
          <a:lstStyle/>
          <a:p>
            <a:pPr marL="0" indent="0">
              <a:buNone/>
            </a:pPr>
            <a:r>
              <a:rPr lang="en-IN" dirty="0">
                <a:solidFill>
                  <a:srgbClr val="000000"/>
                </a:solidFill>
                <a:latin typeface="Calibri" panose="020F0502020204030204" pitchFamily="34" charset="0"/>
              </a:rPr>
              <a:t>             </a:t>
            </a:r>
            <a:endParaRPr lang="en-IN" dirty="0"/>
          </a:p>
        </p:txBody>
      </p:sp>
      <p:graphicFrame>
        <p:nvGraphicFramePr>
          <p:cNvPr id="5" name="Table 4">
            <a:extLst>
              <a:ext uri="{FF2B5EF4-FFF2-40B4-BE49-F238E27FC236}">
                <a16:creationId xmlns:a16="http://schemas.microsoft.com/office/drawing/2014/main" id="{17AC2DD9-6106-FF26-E695-B92485A8AA12}"/>
              </a:ext>
            </a:extLst>
          </p:cNvPr>
          <p:cNvGraphicFramePr>
            <a:graphicFrameLocks noGrp="1"/>
          </p:cNvGraphicFramePr>
          <p:nvPr>
            <p:extLst>
              <p:ext uri="{D42A27DB-BD31-4B8C-83A1-F6EECF244321}">
                <p14:modId xmlns:p14="http://schemas.microsoft.com/office/powerpoint/2010/main" val="1562370590"/>
              </p:ext>
            </p:extLst>
          </p:nvPr>
        </p:nvGraphicFramePr>
        <p:xfrm>
          <a:off x="1102937" y="1254125"/>
          <a:ext cx="9643618" cy="4345388"/>
        </p:xfrm>
        <a:graphic>
          <a:graphicData uri="http://schemas.openxmlformats.org/drawingml/2006/table">
            <a:tbl>
              <a:tblPr>
                <a:tableStyleId>{5C22544A-7EE6-4342-B048-85BDC9FD1C3A}</a:tableStyleId>
              </a:tblPr>
              <a:tblGrid>
                <a:gridCol w="1340593">
                  <a:extLst>
                    <a:ext uri="{9D8B030D-6E8A-4147-A177-3AD203B41FA5}">
                      <a16:colId xmlns:a16="http://schemas.microsoft.com/office/drawing/2014/main" val="4260541827"/>
                    </a:ext>
                  </a:extLst>
                </a:gridCol>
                <a:gridCol w="1037878">
                  <a:extLst>
                    <a:ext uri="{9D8B030D-6E8A-4147-A177-3AD203B41FA5}">
                      <a16:colId xmlns:a16="http://schemas.microsoft.com/office/drawing/2014/main" val="862534001"/>
                    </a:ext>
                  </a:extLst>
                </a:gridCol>
                <a:gridCol w="1081123">
                  <a:extLst>
                    <a:ext uri="{9D8B030D-6E8A-4147-A177-3AD203B41FA5}">
                      <a16:colId xmlns:a16="http://schemas.microsoft.com/office/drawing/2014/main" val="441127933"/>
                    </a:ext>
                  </a:extLst>
                </a:gridCol>
                <a:gridCol w="1037878">
                  <a:extLst>
                    <a:ext uri="{9D8B030D-6E8A-4147-A177-3AD203B41FA5}">
                      <a16:colId xmlns:a16="http://schemas.microsoft.com/office/drawing/2014/main" val="2255616220"/>
                    </a:ext>
                  </a:extLst>
                </a:gridCol>
                <a:gridCol w="994634">
                  <a:extLst>
                    <a:ext uri="{9D8B030D-6E8A-4147-A177-3AD203B41FA5}">
                      <a16:colId xmlns:a16="http://schemas.microsoft.com/office/drawing/2014/main" val="1846802998"/>
                    </a:ext>
                  </a:extLst>
                </a:gridCol>
                <a:gridCol w="1037878">
                  <a:extLst>
                    <a:ext uri="{9D8B030D-6E8A-4147-A177-3AD203B41FA5}">
                      <a16:colId xmlns:a16="http://schemas.microsoft.com/office/drawing/2014/main" val="2539893420"/>
                    </a:ext>
                  </a:extLst>
                </a:gridCol>
                <a:gridCol w="1037878">
                  <a:extLst>
                    <a:ext uri="{9D8B030D-6E8A-4147-A177-3AD203B41FA5}">
                      <a16:colId xmlns:a16="http://schemas.microsoft.com/office/drawing/2014/main" val="1358405313"/>
                    </a:ext>
                  </a:extLst>
                </a:gridCol>
                <a:gridCol w="1037878">
                  <a:extLst>
                    <a:ext uri="{9D8B030D-6E8A-4147-A177-3AD203B41FA5}">
                      <a16:colId xmlns:a16="http://schemas.microsoft.com/office/drawing/2014/main" val="782274379"/>
                    </a:ext>
                  </a:extLst>
                </a:gridCol>
                <a:gridCol w="1037878">
                  <a:extLst>
                    <a:ext uri="{9D8B030D-6E8A-4147-A177-3AD203B41FA5}">
                      <a16:colId xmlns:a16="http://schemas.microsoft.com/office/drawing/2014/main" val="1839964775"/>
                    </a:ext>
                  </a:extLst>
                </a:gridCol>
              </a:tblGrid>
              <a:tr h="171811">
                <a:tc>
                  <a:txBody>
                    <a:bodyPr/>
                    <a:lstStyle/>
                    <a:p>
                      <a:pPr algn="l" fontAlgn="b"/>
                      <a:r>
                        <a:rPr lang="en-IN" sz="1000" u="none" strike="noStrike" dirty="0">
                          <a:effectLst/>
                        </a:rPr>
                        <a:t>SUMMARY OUTPUT</a:t>
                      </a:r>
                      <a:endParaRPr lang="en-IN" sz="1000" b="0" i="0" u="none" strike="noStrike" dirty="0">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3314902572"/>
                  </a:ext>
                </a:extLst>
              </a:tr>
              <a:tr h="178970">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508644737"/>
                  </a:ext>
                </a:extLst>
              </a:tr>
              <a:tr h="171811">
                <a:tc gridSpan="2">
                  <a:txBody>
                    <a:bodyPr/>
                    <a:lstStyle/>
                    <a:p>
                      <a:pPr algn="ctr" fontAlgn="b"/>
                      <a:r>
                        <a:rPr lang="en-IN" sz="1000" u="none" strike="noStrike">
                          <a:effectLst/>
                        </a:rPr>
                        <a:t>Regression Statistics</a:t>
                      </a:r>
                      <a:endParaRPr lang="en-IN" sz="1000" b="0" i="1" u="none" strike="noStrike">
                        <a:solidFill>
                          <a:srgbClr val="000000"/>
                        </a:solidFill>
                        <a:effectLst/>
                        <a:latin typeface="Calibri" panose="020F0502020204030204" pitchFamily="34" charset="0"/>
                      </a:endParaRPr>
                    </a:p>
                  </a:txBody>
                  <a:tcPr marL="6882" marR="6882" marT="6882" marB="0" anchor="b"/>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843389014"/>
                  </a:ext>
                </a:extLst>
              </a:tr>
              <a:tr h="171811">
                <a:tc>
                  <a:txBody>
                    <a:bodyPr/>
                    <a:lstStyle/>
                    <a:p>
                      <a:pPr algn="l" fontAlgn="b"/>
                      <a:r>
                        <a:rPr lang="en-IN" sz="1000" u="none" strike="noStrike">
                          <a:effectLst/>
                        </a:rPr>
                        <a:t>Multiple R</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0.832835773</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1671554099"/>
                  </a:ext>
                </a:extLst>
              </a:tr>
              <a:tr h="178970">
                <a:tc>
                  <a:txBody>
                    <a:bodyPr/>
                    <a:lstStyle/>
                    <a:p>
                      <a:pPr algn="l" fontAlgn="b"/>
                      <a:r>
                        <a:rPr lang="en-IN" sz="1000" u="none" strike="noStrike">
                          <a:effectLst/>
                        </a:rPr>
                        <a:t>R Square</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0.693615426</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607574316"/>
                  </a:ext>
                </a:extLst>
              </a:tr>
              <a:tr h="171811">
                <a:tc>
                  <a:txBody>
                    <a:bodyPr/>
                    <a:lstStyle/>
                    <a:p>
                      <a:pPr algn="l" fontAlgn="b"/>
                      <a:r>
                        <a:rPr lang="en-IN" sz="1000" u="none" strike="noStrike">
                          <a:effectLst/>
                        </a:rPr>
                        <a:t>Adjusted R Square</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0.688683682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877477745"/>
                  </a:ext>
                </a:extLst>
              </a:tr>
              <a:tr h="171811">
                <a:tc>
                  <a:txBody>
                    <a:bodyPr/>
                    <a:lstStyle/>
                    <a:p>
                      <a:pPr algn="l" fontAlgn="b"/>
                      <a:r>
                        <a:rPr lang="en-IN" sz="1000" u="none" strike="noStrike">
                          <a:effectLst/>
                        </a:rPr>
                        <a:t>Standard Error</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5.131591113</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1516845225"/>
                  </a:ext>
                </a:extLst>
              </a:tr>
              <a:tr h="178970">
                <a:tc>
                  <a:txBody>
                    <a:bodyPr/>
                    <a:lstStyle/>
                    <a:p>
                      <a:pPr algn="l" fontAlgn="b"/>
                      <a:r>
                        <a:rPr lang="en-IN" sz="1000" u="none" strike="noStrike">
                          <a:effectLst/>
                        </a:rPr>
                        <a:t>Observations</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506</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1154544996"/>
                  </a:ext>
                </a:extLst>
              </a:tr>
              <a:tr h="171811">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977089162"/>
                  </a:ext>
                </a:extLst>
              </a:tr>
              <a:tr h="178970">
                <a:tc>
                  <a:txBody>
                    <a:bodyPr/>
                    <a:lstStyle/>
                    <a:p>
                      <a:pPr algn="l" fontAlgn="b"/>
                      <a:r>
                        <a:rPr lang="en-IN" sz="1000" u="none" strike="noStrike">
                          <a:effectLst/>
                        </a:rPr>
                        <a:t>ANOVA</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1700784243"/>
                  </a:ext>
                </a:extLst>
              </a:tr>
              <a:tr h="171811">
                <a:tc>
                  <a:txBody>
                    <a:bodyPr/>
                    <a:lstStyle/>
                    <a:p>
                      <a:pPr algn="ctr" fontAlgn="b"/>
                      <a:r>
                        <a:rPr lang="en-IN" sz="1000" u="none" strike="noStrike">
                          <a:effectLst/>
                        </a:rPr>
                        <a:t> </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df</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SS</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MS</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F</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Significance F</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2320970152"/>
                  </a:ext>
                </a:extLst>
              </a:tr>
              <a:tr h="171811">
                <a:tc>
                  <a:txBody>
                    <a:bodyPr/>
                    <a:lstStyle/>
                    <a:p>
                      <a:pPr algn="l" fontAlgn="b"/>
                      <a:r>
                        <a:rPr lang="en-IN" sz="1000" u="none" strike="noStrike">
                          <a:effectLst/>
                        </a:rPr>
                        <a:t>Regression</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8</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29628.68142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3703.585178</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140.6430411</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3605925636"/>
                  </a:ext>
                </a:extLst>
              </a:tr>
              <a:tr h="171811">
                <a:tc>
                  <a:txBody>
                    <a:bodyPr/>
                    <a:lstStyle/>
                    <a:p>
                      <a:pPr algn="l" fontAlgn="b"/>
                      <a:r>
                        <a:rPr lang="en-IN" sz="1000" u="none" strike="noStrike">
                          <a:effectLst/>
                        </a:rPr>
                        <a:t>Residual</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497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13087.61399</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26.33322735</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3479827538"/>
                  </a:ext>
                </a:extLst>
              </a:tr>
              <a:tr h="178970">
                <a:tc>
                  <a:txBody>
                    <a:bodyPr/>
                    <a:lstStyle/>
                    <a:p>
                      <a:pPr algn="l" fontAlgn="b"/>
                      <a:r>
                        <a:rPr lang="en-IN" sz="1000" u="none" strike="noStrike">
                          <a:effectLst/>
                        </a:rPr>
                        <a:t>Total</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505</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42716.29542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1089223846"/>
                  </a:ext>
                </a:extLst>
              </a:tr>
              <a:tr h="178970">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1464851912"/>
                  </a:ext>
                </a:extLst>
              </a:tr>
              <a:tr h="171811">
                <a:tc>
                  <a:txBody>
                    <a:bodyPr/>
                    <a:lstStyle/>
                    <a:p>
                      <a:pPr algn="ctr" fontAlgn="b"/>
                      <a:r>
                        <a:rPr lang="en-IN" sz="1000" u="none" strike="noStrike">
                          <a:effectLst/>
                        </a:rPr>
                        <a:t> </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Coefficients</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Standard Error</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t Stat</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P-value</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Lower 95%</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Upper 95%</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Lower 95.0%</a:t>
                      </a:r>
                      <a:endParaRPr lang="en-IN" sz="1000" b="0" i="1" u="none" strike="noStrike">
                        <a:solidFill>
                          <a:srgbClr val="000000"/>
                        </a:solidFill>
                        <a:effectLst/>
                        <a:latin typeface="Calibri" panose="020F0502020204030204" pitchFamily="34" charset="0"/>
                      </a:endParaRPr>
                    </a:p>
                  </a:txBody>
                  <a:tcPr marL="6882" marR="6882" marT="6882" marB="0" anchor="b"/>
                </a:tc>
                <a:tc>
                  <a:txBody>
                    <a:bodyPr/>
                    <a:lstStyle/>
                    <a:p>
                      <a:pPr algn="ctr" fontAlgn="b"/>
                      <a:r>
                        <a:rPr lang="en-IN" sz="1000" u="none" strike="noStrike">
                          <a:effectLst/>
                        </a:rPr>
                        <a:t>Upper 95.0%</a:t>
                      </a:r>
                      <a:endParaRPr lang="en-IN" sz="1000" b="0" i="1"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720170639"/>
                  </a:ext>
                </a:extLst>
              </a:tr>
              <a:tr h="171811">
                <a:tc>
                  <a:txBody>
                    <a:bodyPr/>
                    <a:lstStyle/>
                    <a:p>
                      <a:pPr algn="l" fontAlgn="b"/>
                      <a:r>
                        <a:rPr lang="en-IN" sz="1000" u="none" strike="noStrike">
                          <a:effectLst/>
                        </a:rPr>
                        <a:t>Intercept</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29.42847349</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4.804728624</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6.124898157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0.0000</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19.98838959</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38.8685574</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19.98838959</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38.8685574</a:t>
                      </a:r>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3225693799"/>
                  </a:ext>
                </a:extLst>
              </a:tr>
              <a:tr h="171811">
                <a:tc>
                  <a:txBody>
                    <a:bodyPr/>
                    <a:lstStyle/>
                    <a:p>
                      <a:pPr algn="l" fontAlgn="b"/>
                      <a:r>
                        <a:rPr lang="en-IN" sz="1000" u="none" strike="noStrike">
                          <a:effectLst/>
                        </a:rPr>
                        <a:t>AGE</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0.03293496</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0.013087055</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2.516605952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0.0122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0.007222187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0.058647734</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0.007222187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0.058647734</a:t>
                      </a:r>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3319182165"/>
                  </a:ext>
                </a:extLst>
              </a:tr>
              <a:tr h="171811">
                <a:tc>
                  <a:txBody>
                    <a:bodyPr/>
                    <a:lstStyle/>
                    <a:p>
                      <a:pPr algn="l" fontAlgn="b"/>
                      <a:r>
                        <a:rPr lang="en-IN" sz="1000" u="none" strike="noStrike">
                          <a:effectLst/>
                        </a:rPr>
                        <a:t>INDUS</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0.130710007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0.063077823</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2.072202264</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0.0388</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0.006777942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0.254642071</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0.006777942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0.254642071</a:t>
                      </a:r>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2688940734"/>
                  </a:ext>
                </a:extLst>
              </a:tr>
              <a:tr h="171811">
                <a:tc>
                  <a:txBody>
                    <a:bodyPr/>
                    <a:lstStyle/>
                    <a:p>
                      <a:pPr algn="l" fontAlgn="b"/>
                      <a:r>
                        <a:rPr lang="en-IN" sz="1000" u="none" strike="noStrike">
                          <a:effectLst/>
                        </a:rPr>
                        <a:t>NOX</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-10.27270508</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3.890849222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-2.640221837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0.0085</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-17.9172457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-2.628164466</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-17.9172457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-2.628164466</a:t>
                      </a:r>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2986832840"/>
                  </a:ext>
                </a:extLst>
              </a:tr>
              <a:tr h="171811">
                <a:tc>
                  <a:txBody>
                    <a:bodyPr/>
                    <a:lstStyle/>
                    <a:p>
                      <a:pPr algn="l" fontAlgn="b"/>
                      <a:r>
                        <a:rPr lang="en-IN" sz="1000" u="none" strike="noStrike">
                          <a:effectLst/>
                        </a:rPr>
                        <a:t>DISTANCE</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0.261506423</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0.067901841</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3.851242024</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0.0001</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0.128096375</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0.394916471</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0.128096375</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0.394916471</a:t>
                      </a:r>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1742039588"/>
                  </a:ext>
                </a:extLst>
              </a:tr>
              <a:tr h="171811">
                <a:tc>
                  <a:txBody>
                    <a:bodyPr/>
                    <a:lstStyle/>
                    <a:p>
                      <a:pPr algn="l" fontAlgn="b"/>
                      <a:r>
                        <a:rPr lang="en-IN" sz="1000" u="none" strike="noStrike">
                          <a:effectLst/>
                        </a:rPr>
                        <a:t>TAX</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-0.014452345</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0.003901877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-3.703946406</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0.0002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-0.022118553</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-0.006786137</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-0.022118553</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-0.006786137</a:t>
                      </a:r>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2084429142"/>
                  </a:ext>
                </a:extLst>
              </a:tr>
              <a:tr h="171811">
                <a:tc>
                  <a:txBody>
                    <a:bodyPr/>
                    <a:lstStyle/>
                    <a:p>
                      <a:pPr algn="l" fontAlgn="b"/>
                      <a:r>
                        <a:rPr lang="en-IN" sz="1000" u="none" strike="noStrike">
                          <a:effectLst/>
                        </a:rPr>
                        <a:t>PTRATIO</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-1.071702473</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0.133453529</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-8.030529271</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0.0000</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-1.333905109</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-0.809499836</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-1.333905109</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-0.809499836</a:t>
                      </a:r>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646063760"/>
                  </a:ext>
                </a:extLst>
              </a:tr>
              <a:tr h="171811">
                <a:tc>
                  <a:txBody>
                    <a:bodyPr/>
                    <a:lstStyle/>
                    <a:p>
                      <a:pPr algn="l" fontAlgn="b"/>
                      <a:r>
                        <a:rPr lang="en-IN" sz="1000" u="none" strike="noStrike">
                          <a:effectLst/>
                        </a:rPr>
                        <a:t>AVG_ROOM</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4.125468959</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0.44248544</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9.323400461</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0.0000</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3.256096304</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4.994841615</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3.256096304</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4.994841615</a:t>
                      </a:r>
                      <a:endParaRPr lang="en-IN" sz="1000" b="0" i="0" u="none" strike="noStrike">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2483433546"/>
                  </a:ext>
                </a:extLst>
              </a:tr>
              <a:tr h="178970">
                <a:tc>
                  <a:txBody>
                    <a:bodyPr/>
                    <a:lstStyle/>
                    <a:p>
                      <a:pPr algn="l" fontAlgn="b"/>
                      <a:r>
                        <a:rPr lang="en-IN" sz="1000" u="none" strike="noStrike" dirty="0">
                          <a:effectLst/>
                        </a:rPr>
                        <a:t>LSTAT</a:t>
                      </a:r>
                      <a:endParaRPr lang="en-IN" sz="1000" b="0" i="0" u="none" strike="noStrike" dirty="0">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-0.605159282</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0.0529801</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-11.42238841</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0.0000</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-0.70925186</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-0.501066704</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a:effectLst/>
                        </a:rPr>
                        <a:t>-0.70925186</a:t>
                      </a:r>
                      <a:endParaRPr lang="en-IN" sz="1000" b="0" i="0" u="none" strike="noStrike">
                        <a:solidFill>
                          <a:srgbClr val="000000"/>
                        </a:solidFill>
                        <a:effectLst/>
                        <a:latin typeface="Calibri" panose="020F0502020204030204" pitchFamily="34" charset="0"/>
                      </a:endParaRPr>
                    </a:p>
                  </a:txBody>
                  <a:tcPr marL="6882" marR="6882" marT="6882" marB="0" anchor="b"/>
                </a:tc>
                <a:tc>
                  <a:txBody>
                    <a:bodyPr/>
                    <a:lstStyle/>
                    <a:p>
                      <a:pPr algn="r" fontAlgn="b"/>
                      <a:r>
                        <a:rPr lang="en-IN" sz="1000" u="none" strike="noStrike" dirty="0">
                          <a:effectLst/>
                        </a:rPr>
                        <a:t>-0.501066704</a:t>
                      </a:r>
                      <a:endParaRPr lang="en-IN" sz="1000" b="0" i="0" u="none" strike="noStrike" dirty="0">
                        <a:solidFill>
                          <a:srgbClr val="000000"/>
                        </a:solidFill>
                        <a:effectLst/>
                        <a:latin typeface="Calibri" panose="020F0502020204030204" pitchFamily="34" charset="0"/>
                      </a:endParaRPr>
                    </a:p>
                  </a:txBody>
                  <a:tcPr marL="6882" marR="6882" marT="6882" marB="0" anchor="b"/>
                </a:tc>
                <a:extLst>
                  <a:ext uri="{0D108BD9-81ED-4DB2-BD59-A6C34878D82A}">
                    <a16:rowId xmlns:a16="http://schemas.microsoft.com/office/drawing/2014/main" val="3790163122"/>
                  </a:ext>
                </a:extLst>
              </a:tr>
            </a:tbl>
          </a:graphicData>
        </a:graphic>
      </p:graphicFrame>
      <p:sp>
        <p:nvSpPr>
          <p:cNvPr id="7" name="TextBox 6">
            <a:extLst>
              <a:ext uri="{FF2B5EF4-FFF2-40B4-BE49-F238E27FC236}">
                <a16:creationId xmlns:a16="http://schemas.microsoft.com/office/drawing/2014/main" id="{9C9851F3-BC48-AEFD-3750-00C75E7FC674}"/>
              </a:ext>
            </a:extLst>
          </p:cNvPr>
          <p:cNvSpPr txBox="1"/>
          <p:nvPr/>
        </p:nvSpPr>
        <p:spPr>
          <a:xfrm>
            <a:off x="1303255" y="5820204"/>
            <a:ext cx="8396926"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rPr>
              <a:t>Note :</a:t>
            </a:r>
            <a:r>
              <a:rPr lang="en-US" dirty="0"/>
              <a:t> </a:t>
            </a:r>
            <a:r>
              <a:rPr lang="en-US" sz="1800" b="0" i="0" u="none" strike="noStrike" dirty="0">
                <a:solidFill>
                  <a:srgbClr val="000000"/>
                </a:solidFill>
                <a:effectLst/>
                <a:latin typeface="Calibri" panose="020F0502020204030204" pitchFamily="34" charset="0"/>
              </a:rPr>
              <a:t>Eliminated the non significant variable CRIME_RATE in this model.</a:t>
            </a:r>
            <a:r>
              <a:rPr lang="en-US" dirty="0"/>
              <a:t> </a:t>
            </a:r>
            <a:endParaRPr lang="en-IN" dirty="0"/>
          </a:p>
        </p:txBody>
      </p:sp>
    </p:spTree>
    <p:extLst>
      <p:ext uri="{BB962C8B-B14F-4D97-AF65-F5344CB8AC3E}">
        <p14:creationId xmlns:p14="http://schemas.microsoft.com/office/powerpoint/2010/main" val="1836875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8B9C6-32E8-B815-BA76-3F29DAADC3DB}"/>
              </a:ext>
            </a:extLst>
          </p:cNvPr>
          <p:cNvSpPr>
            <a:spLocks noGrp="1"/>
          </p:cNvSpPr>
          <p:nvPr>
            <p:ph idx="1"/>
          </p:nvPr>
        </p:nvSpPr>
        <p:spPr>
          <a:xfrm>
            <a:off x="838200" y="518474"/>
            <a:ext cx="10515600" cy="5658489"/>
          </a:xfrm>
        </p:spPr>
        <p:txBody>
          <a:bodyPr>
            <a:normAutofit fontScale="92500"/>
          </a:bodyPr>
          <a:lstStyle/>
          <a:p>
            <a:pPr marL="514350" indent="-514350">
              <a:buAutoNum type="alphaLcParenR"/>
            </a:pPr>
            <a:r>
              <a:rPr lang="en-US" sz="2800" b="1" dirty="0"/>
              <a:t>Interpret the output of this model : </a:t>
            </a:r>
          </a:p>
          <a:p>
            <a:pPr marL="0" indent="0">
              <a:buNone/>
            </a:pPr>
            <a:r>
              <a:rPr lang="en-US" sz="2800" dirty="0"/>
              <a:t>           The Adjusted R-Square values is </a:t>
            </a:r>
            <a:r>
              <a:rPr lang="en-IN" sz="2800" b="1" i="0" u="none" strike="noStrike" dirty="0">
                <a:solidFill>
                  <a:srgbClr val="000000"/>
                </a:solidFill>
                <a:effectLst/>
                <a:latin typeface="Calibri" panose="020F0502020204030204" pitchFamily="34" charset="0"/>
              </a:rPr>
              <a:t>0.688683682</a:t>
            </a:r>
            <a:r>
              <a:rPr lang="en-IN" sz="2800" b="1" dirty="0"/>
              <a:t> </a:t>
            </a:r>
            <a:r>
              <a:rPr lang="en-IN" sz="2800" dirty="0"/>
              <a:t> represents that the 68.87% of variability of the dependent variable is explained by the independent variables.</a:t>
            </a:r>
          </a:p>
          <a:p>
            <a:pPr marL="0" indent="0">
              <a:buNone/>
            </a:pPr>
            <a:r>
              <a:rPr lang="en-IN" sz="2800" b="1" dirty="0"/>
              <a:t>           </a:t>
            </a:r>
            <a:r>
              <a:rPr lang="en-IN" sz="2800" dirty="0"/>
              <a:t>ANOVA table has the Significance F is </a:t>
            </a:r>
            <a:r>
              <a:rPr lang="en-IN" sz="2800" b="1" i="0" u="none" strike="noStrike" dirty="0">
                <a:solidFill>
                  <a:srgbClr val="000000"/>
                </a:solidFill>
                <a:effectLst/>
                <a:latin typeface="Calibri" panose="020F0502020204030204" pitchFamily="34" charset="0"/>
              </a:rPr>
              <a:t>0.00</a:t>
            </a:r>
            <a:r>
              <a:rPr lang="en-IN" sz="2800" dirty="0"/>
              <a:t> this indicates that one of the independent variable has significant effect on regression.</a:t>
            </a:r>
          </a:p>
          <a:p>
            <a:pPr marL="0" indent="0">
              <a:buNone/>
            </a:pPr>
            <a:r>
              <a:rPr lang="en-IN" sz="2800" b="1" dirty="0"/>
              <a:t>           </a:t>
            </a:r>
            <a:r>
              <a:rPr lang="en-IN" sz="2800" dirty="0"/>
              <a:t> The Intercept is </a:t>
            </a:r>
            <a:r>
              <a:rPr lang="en-IN" sz="2800" b="1" i="0" u="none" strike="noStrike" dirty="0">
                <a:solidFill>
                  <a:srgbClr val="000000"/>
                </a:solidFill>
                <a:effectLst/>
                <a:latin typeface="Calibri" panose="020F0502020204030204" pitchFamily="34" charset="0"/>
              </a:rPr>
              <a:t>29.42847349</a:t>
            </a:r>
            <a:r>
              <a:rPr lang="en-IN" sz="2800" dirty="0"/>
              <a:t> which indicates that when independent variables are all 0 the dependent variable value is </a:t>
            </a:r>
            <a:r>
              <a:rPr lang="en-IN" sz="2800" i="0" u="none" strike="noStrike" dirty="0">
                <a:solidFill>
                  <a:srgbClr val="000000"/>
                </a:solidFill>
                <a:effectLst/>
                <a:latin typeface="Calibri" panose="020F0502020204030204" pitchFamily="34" charset="0"/>
              </a:rPr>
              <a:t>29.42847349.</a:t>
            </a:r>
          </a:p>
          <a:p>
            <a:pPr marL="0" indent="0">
              <a:buNone/>
            </a:pPr>
            <a:r>
              <a:rPr lang="en-IN" sz="2800" dirty="0">
                <a:solidFill>
                  <a:srgbClr val="000000"/>
                </a:solidFill>
                <a:latin typeface="Calibri" panose="020F0502020204030204" pitchFamily="34" charset="0"/>
              </a:rPr>
              <a:t>             The AGE ,INDUS,DISTANCE,AVG_ROOM are having positive effect and these are significant predictors because their p-value is less than 0.05.</a:t>
            </a:r>
          </a:p>
          <a:p>
            <a:pPr marL="0" indent="0">
              <a:buNone/>
            </a:pPr>
            <a:r>
              <a:rPr lang="en-IN" sz="2800" dirty="0">
                <a:solidFill>
                  <a:srgbClr val="000000"/>
                </a:solidFill>
                <a:latin typeface="Calibri" panose="020F0502020204030204" pitchFamily="34" charset="0"/>
              </a:rPr>
              <a:t>             The NOX ,TAX ,PTRATIO,LSTAT are having negative effect and these are also significant predictors of AVG_PRICE because p-value is less than 0.05.</a:t>
            </a:r>
          </a:p>
          <a:p>
            <a:pPr marL="0" indent="0">
              <a:buNone/>
            </a:pPr>
            <a:endParaRPr lang="en-IN" dirty="0"/>
          </a:p>
        </p:txBody>
      </p:sp>
    </p:spTree>
    <p:extLst>
      <p:ext uri="{BB962C8B-B14F-4D97-AF65-F5344CB8AC3E}">
        <p14:creationId xmlns:p14="http://schemas.microsoft.com/office/powerpoint/2010/main" val="272129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3210-4E64-F3D1-69E1-F9F2853AF550}"/>
              </a:ext>
            </a:extLst>
          </p:cNvPr>
          <p:cNvSpPr>
            <a:spLocks noGrp="1"/>
          </p:cNvSpPr>
          <p:nvPr>
            <p:ph type="title"/>
          </p:nvPr>
        </p:nvSpPr>
        <p:spPr>
          <a:xfrm>
            <a:off x="838200" y="365125"/>
            <a:ext cx="10515600" cy="530421"/>
          </a:xfrm>
        </p:spPr>
        <p:txBody>
          <a:bodyPr>
            <a:normAutofit/>
          </a:bodyPr>
          <a:lstStyle/>
          <a:p>
            <a:r>
              <a:rPr lang="en-IN" sz="1600" b="1" dirty="0"/>
              <a:t>Question 1 : </a:t>
            </a:r>
            <a:r>
              <a:rPr lang="en-US" sz="1600" b="1" dirty="0"/>
              <a:t>Generate the summary statistics for each variable in the table. (Use Data analysis tool pack). Write down your                       	  observation.</a:t>
            </a:r>
            <a:endParaRPr lang="en-IN" sz="1600" b="1" dirty="0"/>
          </a:p>
        </p:txBody>
      </p:sp>
      <p:sp>
        <p:nvSpPr>
          <p:cNvPr id="3" name="Content Placeholder 2">
            <a:extLst>
              <a:ext uri="{FF2B5EF4-FFF2-40B4-BE49-F238E27FC236}">
                <a16:creationId xmlns:a16="http://schemas.microsoft.com/office/drawing/2014/main" id="{EFBCC21A-F6A0-2332-46DA-2FA7D17530C2}"/>
              </a:ext>
            </a:extLst>
          </p:cNvPr>
          <p:cNvSpPr>
            <a:spLocks noGrp="1"/>
          </p:cNvSpPr>
          <p:nvPr>
            <p:ph idx="1"/>
          </p:nvPr>
        </p:nvSpPr>
        <p:spPr>
          <a:xfrm>
            <a:off x="838200" y="1159497"/>
            <a:ext cx="10515600" cy="5017466"/>
          </a:xfrm>
        </p:spPr>
        <p:txBody>
          <a:bodyPr>
            <a:normAutofit lnSpcReduction="10000"/>
          </a:bodyPr>
          <a:lstStyle/>
          <a:p>
            <a:pPr marL="0" indent="0">
              <a:buNone/>
            </a:pPr>
            <a:r>
              <a:rPr lang="en-IN" sz="1600" b="1" dirty="0"/>
              <a:t>CRIME RATE :</a:t>
            </a:r>
          </a:p>
          <a:p>
            <a:pPr marL="0" indent="0">
              <a:buNone/>
            </a:pPr>
            <a:r>
              <a:rPr lang="en-IN" sz="1600" dirty="0"/>
              <a:t>        Mean = 4.87 , Median =4.82 and Mode =3.43 by observing these three the data is not symmetry.</a:t>
            </a:r>
          </a:p>
          <a:p>
            <a:pPr marL="0" indent="0">
              <a:buNone/>
            </a:pPr>
            <a:r>
              <a:rPr lang="en-IN" sz="1600" dirty="0"/>
              <a:t>        Kurtosis is negative so it has flat peak.</a:t>
            </a:r>
          </a:p>
          <a:p>
            <a:pPr marL="0" indent="0">
              <a:buNone/>
            </a:pPr>
            <a:r>
              <a:rPr lang="en-IN" sz="1600" dirty="0"/>
              <a:t>        The observation is trailing off slightly towards the right because the Skewness is positive.</a:t>
            </a:r>
          </a:p>
          <a:p>
            <a:pPr marL="0" indent="0">
              <a:buNone/>
            </a:pPr>
            <a:r>
              <a:rPr lang="en-IN" sz="1600" dirty="0"/>
              <a:t>        It could deviated up to 2.92 on positively or negatively according to increase or decrease in the crime rate.</a:t>
            </a:r>
          </a:p>
          <a:p>
            <a:pPr marL="0" indent="0">
              <a:buNone/>
            </a:pPr>
            <a:r>
              <a:rPr lang="en-IN" sz="1600" b="1" dirty="0"/>
              <a:t>AGE :</a:t>
            </a:r>
          </a:p>
          <a:p>
            <a:pPr marL="0" indent="0">
              <a:buNone/>
            </a:pPr>
            <a:r>
              <a:rPr lang="en-IN" sz="1600" b="1" dirty="0"/>
              <a:t>        </a:t>
            </a:r>
            <a:r>
              <a:rPr lang="en-IN" sz="1600" dirty="0"/>
              <a:t>Mean = 68.47 , Median =77.50 and Mode =100 by observing these three the data is not symmetry.</a:t>
            </a:r>
          </a:p>
          <a:p>
            <a:pPr marL="0" indent="0">
              <a:buNone/>
            </a:pPr>
            <a:r>
              <a:rPr lang="en-IN" sz="1600" dirty="0"/>
              <a:t>        Kurtosis is negative so it has flat peak.</a:t>
            </a:r>
          </a:p>
          <a:p>
            <a:pPr marL="0" indent="0">
              <a:buNone/>
            </a:pPr>
            <a:r>
              <a:rPr lang="en-IN" sz="1600" dirty="0"/>
              <a:t>        The observation is trailing off towards the left because the Skewness is negative.</a:t>
            </a:r>
          </a:p>
          <a:p>
            <a:pPr marL="0" indent="0">
              <a:buNone/>
            </a:pPr>
            <a:r>
              <a:rPr lang="en-IN" sz="1600" dirty="0"/>
              <a:t>         It could deviated up to 28.15 on positively or negatively according to increase or decrease in the Age.</a:t>
            </a:r>
          </a:p>
          <a:p>
            <a:pPr marL="0" indent="0">
              <a:buNone/>
            </a:pPr>
            <a:r>
              <a:rPr lang="en-IN" sz="1600" b="1" dirty="0"/>
              <a:t>INDUS :</a:t>
            </a:r>
          </a:p>
          <a:p>
            <a:pPr marL="0" indent="0">
              <a:buNone/>
            </a:pPr>
            <a:r>
              <a:rPr lang="en-IN" sz="1600" dirty="0"/>
              <a:t>        Mean = 11.14 , Median =9.69 and Mode =18.10 by observing these three the data is not symmetry.</a:t>
            </a:r>
          </a:p>
          <a:p>
            <a:pPr marL="0" indent="0">
              <a:buNone/>
            </a:pPr>
            <a:r>
              <a:rPr lang="en-IN" sz="1600" dirty="0"/>
              <a:t>        Kurtosis is negative so it has flat peak.</a:t>
            </a:r>
          </a:p>
          <a:p>
            <a:pPr marL="0" indent="0">
              <a:buNone/>
            </a:pPr>
            <a:r>
              <a:rPr lang="en-IN" sz="1600" dirty="0"/>
              <a:t>        The observation is trailing off towards the right because the Skewness is positive.</a:t>
            </a:r>
          </a:p>
          <a:p>
            <a:pPr marL="0" indent="0">
              <a:buNone/>
            </a:pPr>
            <a:r>
              <a:rPr lang="en-IN" sz="1600" dirty="0"/>
              <a:t>        It could deviated up to 6.86 on positively or negatively according to increase or decrease in the INDUS.</a:t>
            </a:r>
            <a:endParaRPr lang="en-IN" sz="1600" b="1" dirty="0"/>
          </a:p>
        </p:txBody>
      </p:sp>
    </p:spTree>
    <p:extLst>
      <p:ext uri="{BB962C8B-B14F-4D97-AF65-F5344CB8AC3E}">
        <p14:creationId xmlns:p14="http://schemas.microsoft.com/office/powerpoint/2010/main" val="1735580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6DF7D-882F-AEBD-54A8-8EB6C2D58AE2}"/>
              </a:ext>
            </a:extLst>
          </p:cNvPr>
          <p:cNvSpPr>
            <a:spLocks noGrp="1"/>
          </p:cNvSpPr>
          <p:nvPr>
            <p:ph idx="1"/>
          </p:nvPr>
        </p:nvSpPr>
        <p:spPr>
          <a:xfrm>
            <a:off x="838200" y="292231"/>
            <a:ext cx="10515600" cy="5884732"/>
          </a:xfrm>
        </p:spPr>
        <p:txBody>
          <a:bodyPr>
            <a:normAutofit/>
          </a:bodyPr>
          <a:lstStyle/>
          <a:p>
            <a:pPr marL="342900" indent="-342900">
              <a:buAutoNum type="alphaLcParenR" startAt="2"/>
            </a:pPr>
            <a:r>
              <a:rPr lang="en-US" sz="1600" b="1" dirty="0"/>
              <a:t>Compare the adjusted R-square value of this model with the model in the previous question, which  model performs better according to the value of adjusted R-square?</a:t>
            </a:r>
          </a:p>
          <a:p>
            <a:pPr marL="0" indent="0">
              <a:buNone/>
            </a:pPr>
            <a:r>
              <a:rPr lang="en-US" sz="1600" dirty="0"/>
              <a:t>           The Adjusted R-square of this model is </a:t>
            </a:r>
            <a:r>
              <a:rPr lang="en-IN" sz="1600" b="1" i="0" u="none" strike="noStrike" dirty="0">
                <a:solidFill>
                  <a:srgbClr val="000000"/>
                </a:solidFill>
                <a:effectLst/>
                <a:latin typeface="Calibri" panose="020F0502020204030204" pitchFamily="34" charset="0"/>
              </a:rPr>
              <a:t>0.688683682</a:t>
            </a:r>
            <a:r>
              <a:rPr lang="en-IN" sz="1600" dirty="0"/>
              <a:t> Which is approximately </a:t>
            </a:r>
            <a:r>
              <a:rPr lang="en-IN" sz="1600" b="1" dirty="0"/>
              <a:t>68.87%  </a:t>
            </a:r>
            <a:r>
              <a:rPr lang="en-IN" sz="1600" dirty="0"/>
              <a:t>whereas for the previous model the Adjusted R-square is </a:t>
            </a:r>
            <a:r>
              <a:rPr lang="en-IN" sz="1600" b="1" i="0" u="none" strike="noStrike" dirty="0">
                <a:solidFill>
                  <a:srgbClr val="000000"/>
                </a:solidFill>
                <a:effectLst/>
                <a:latin typeface="Calibri" panose="020F0502020204030204" pitchFamily="34" charset="0"/>
              </a:rPr>
              <a:t>0.688298647</a:t>
            </a:r>
            <a:r>
              <a:rPr lang="en-IN" sz="1600" dirty="0"/>
              <a:t>  which is approximately </a:t>
            </a:r>
            <a:r>
              <a:rPr lang="en-IN" sz="1600" b="1" dirty="0"/>
              <a:t>68.83% . </a:t>
            </a:r>
            <a:r>
              <a:rPr lang="en-IN" sz="1600" dirty="0"/>
              <a:t> Since the difference between them is very small it is difficult to say which is better but considering little high in value and eliminating the non significant variable in this model . The performance of this model is slightly better when comparing the previous model .</a:t>
            </a:r>
            <a:endParaRPr lang="en-US" sz="1600" b="1" dirty="0"/>
          </a:p>
          <a:p>
            <a:pPr marL="0" indent="0">
              <a:buNone/>
            </a:pPr>
            <a:endParaRPr lang="en-US" sz="1200" b="1" dirty="0"/>
          </a:p>
          <a:p>
            <a:pPr marL="0" indent="0">
              <a:buNone/>
            </a:pPr>
            <a:r>
              <a:rPr lang="en-US" sz="1600" b="1" dirty="0"/>
              <a:t>C) Sort the values of the Coefficients in ascending order. What will happen to the average price if the value of NOX is more in a locality in this town.</a:t>
            </a:r>
          </a:p>
          <a:p>
            <a:pPr marL="0" indent="0">
              <a:buNone/>
            </a:pPr>
            <a:r>
              <a:rPr lang="en-US" sz="1600" b="1" dirty="0"/>
              <a:t>     Sorted values of the Coefficients in ascending order:</a:t>
            </a:r>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r>
              <a:rPr lang="en-US" sz="1800" b="1" dirty="0"/>
              <a:t>    </a:t>
            </a:r>
            <a:r>
              <a:rPr lang="en-US" sz="1800" dirty="0"/>
              <a:t>The coefficient of NOX is -</a:t>
            </a:r>
            <a:r>
              <a:rPr lang="en-US" sz="1800" b="1" dirty="0"/>
              <a:t>10.2727 </a:t>
            </a:r>
            <a:r>
              <a:rPr lang="en-US" sz="1800" dirty="0"/>
              <a:t> which is negative so this suggests that the NOX has negative impact on AVG_PRICE . Therefore if the value of the NOX increases in the locality ,the average price of the properties in the locality will decreases.</a:t>
            </a:r>
            <a:endParaRPr lang="en-IN" sz="1800" b="1" dirty="0"/>
          </a:p>
        </p:txBody>
      </p:sp>
      <p:graphicFrame>
        <p:nvGraphicFramePr>
          <p:cNvPr id="4" name="Table 3">
            <a:extLst>
              <a:ext uri="{FF2B5EF4-FFF2-40B4-BE49-F238E27FC236}">
                <a16:creationId xmlns:a16="http://schemas.microsoft.com/office/drawing/2014/main" id="{AA44F5F1-4421-C695-7328-06863C1087AF}"/>
              </a:ext>
            </a:extLst>
          </p:cNvPr>
          <p:cNvGraphicFramePr>
            <a:graphicFrameLocks noGrp="1"/>
          </p:cNvGraphicFramePr>
          <p:nvPr>
            <p:extLst>
              <p:ext uri="{D42A27DB-BD31-4B8C-83A1-F6EECF244321}">
                <p14:modId xmlns:p14="http://schemas.microsoft.com/office/powerpoint/2010/main" val="2303850448"/>
              </p:ext>
            </p:extLst>
          </p:nvPr>
        </p:nvGraphicFramePr>
        <p:xfrm>
          <a:off x="5712644" y="2828880"/>
          <a:ext cx="2290713" cy="2204259"/>
        </p:xfrm>
        <a:graphic>
          <a:graphicData uri="http://schemas.openxmlformats.org/drawingml/2006/table">
            <a:tbl>
              <a:tblPr>
                <a:tableStyleId>{5C22544A-7EE6-4342-B048-85BDC9FD1C3A}</a:tableStyleId>
              </a:tblPr>
              <a:tblGrid>
                <a:gridCol w="1027522">
                  <a:extLst>
                    <a:ext uri="{9D8B030D-6E8A-4147-A177-3AD203B41FA5}">
                      <a16:colId xmlns:a16="http://schemas.microsoft.com/office/drawing/2014/main" val="2840828002"/>
                    </a:ext>
                  </a:extLst>
                </a:gridCol>
                <a:gridCol w="1263191">
                  <a:extLst>
                    <a:ext uri="{9D8B030D-6E8A-4147-A177-3AD203B41FA5}">
                      <a16:colId xmlns:a16="http://schemas.microsoft.com/office/drawing/2014/main" val="1011620844"/>
                    </a:ext>
                  </a:extLst>
                </a:gridCol>
              </a:tblGrid>
              <a:tr h="0">
                <a:tc>
                  <a:txBody>
                    <a:bodyPr/>
                    <a:lstStyle/>
                    <a:p>
                      <a:pPr algn="ctr" fontAlgn="b"/>
                      <a:r>
                        <a:rPr lang="en-IN" sz="1100" u="none" strike="noStrike" dirty="0">
                          <a:effectLst/>
                        </a:rPr>
                        <a:t> </a:t>
                      </a:r>
                      <a:endParaRPr lang="en-IN" sz="1100" b="0" i="1" u="none" strike="noStrike" dirty="0">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Coefficients</a:t>
                      </a:r>
                      <a:endParaRPr lang="en-IN" sz="1100" b="0" i="1"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997333320"/>
                  </a:ext>
                </a:extLst>
              </a:tr>
              <a:tr h="257840">
                <a:tc>
                  <a:txBody>
                    <a:bodyPr/>
                    <a:lstStyle/>
                    <a:p>
                      <a:pPr algn="l" fontAlgn="b"/>
                      <a:r>
                        <a:rPr lang="en-IN" sz="1100" u="none" strike="noStrike" dirty="0">
                          <a:effectLst/>
                        </a:rPr>
                        <a:t>NOX</a:t>
                      </a:r>
                      <a:endParaRPr lang="en-IN" sz="1100" b="0" i="0" u="none" strike="noStrike" dirty="0">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-10.2727</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4062680883"/>
                  </a:ext>
                </a:extLst>
              </a:tr>
              <a:tr h="225952">
                <a:tc>
                  <a:txBody>
                    <a:bodyPr/>
                    <a:lstStyle/>
                    <a:p>
                      <a:pPr algn="l" fontAlgn="b"/>
                      <a:r>
                        <a:rPr lang="en-IN" sz="1100" u="none" strike="noStrike" dirty="0">
                          <a:effectLst/>
                        </a:rPr>
                        <a:t>PTRATIO</a:t>
                      </a:r>
                      <a:endParaRPr lang="en-IN" sz="1100" b="0" i="0" u="none" strike="noStrike" dirty="0">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-1.0717</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695113467"/>
                  </a:ext>
                </a:extLst>
              </a:tr>
              <a:tr h="216914">
                <a:tc>
                  <a:txBody>
                    <a:bodyPr/>
                    <a:lstStyle/>
                    <a:p>
                      <a:pPr algn="l" fontAlgn="b"/>
                      <a:r>
                        <a:rPr lang="en-IN" sz="1100" u="none" strike="noStrike">
                          <a:effectLst/>
                        </a:rPr>
                        <a:t>LSTAT</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-0.60516</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726573162"/>
                  </a:ext>
                </a:extLst>
              </a:tr>
              <a:tr h="225952">
                <a:tc>
                  <a:txBody>
                    <a:bodyPr/>
                    <a:lstStyle/>
                    <a:p>
                      <a:pPr algn="l" fontAlgn="b"/>
                      <a:r>
                        <a:rPr lang="en-IN" sz="1100" u="none" strike="noStrike">
                          <a:effectLst/>
                        </a:rPr>
                        <a:t>TAX</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-0.01445</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4146843968"/>
                  </a:ext>
                </a:extLst>
              </a:tr>
              <a:tr h="216914">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0.032935</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502974789"/>
                  </a:ext>
                </a:extLst>
              </a:tr>
              <a:tr h="216914">
                <a:tc>
                  <a:txBody>
                    <a:bodyPr/>
                    <a:lstStyle/>
                    <a:p>
                      <a:pPr algn="l" fontAlgn="b"/>
                      <a:r>
                        <a:rPr lang="en-IN" sz="1100" u="none" strike="noStrike">
                          <a:effectLst/>
                        </a:rPr>
                        <a:t>INDUS</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0.13071</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989191869"/>
                  </a:ext>
                </a:extLst>
              </a:tr>
              <a:tr h="216914">
                <a:tc>
                  <a:txBody>
                    <a:bodyPr/>
                    <a:lstStyle/>
                    <a:p>
                      <a:pPr algn="l" fontAlgn="b"/>
                      <a:r>
                        <a:rPr lang="en-IN" sz="1100" u="none" strike="noStrike">
                          <a:effectLst/>
                        </a:rPr>
                        <a:t>DISTANCE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0.261506</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859848151"/>
                  </a:ext>
                </a:extLst>
              </a:tr>
              <a:tr h="225952">
                <a:tc>
                  <a:txBody>
                    <a:bodyPr/>
                    <a:lstStyle/>
                    <a:p>
                      <a:pPr algn="l" fontAlgn="b"/>
                      <a:r>
                        <a:rPr lang="en-IN" sz="1100" u="none" strike="noStrike">
                          <a:effectLst/>
                        </a:rPr>
                        <a:t>AVG_ROOM</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4.125469</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199412600"/>
                  </a:ext>
                </a:extLst>
              </a:tr>
              <a:tr h="225952">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29.42847</a:t>
                      </a:r>
                      <a:endParaRPr lang="en-IN" sz="1100" b="0" i="0" u="none" strike="noStrike" dirty="0">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705290311"/>
                  </a:ext>
                </a:extLst>
              </a:tr>
            </a:tbl>
          </a:graphicData>
        </a:graphic>
      </p:graphicFrame>
    </p:spTree>
    <p:extLst>
      <p:ext uri="{BB962C8B-B14F-4D97-AF65-F5344CB8AC3E}">
        <p14:creationId xmlns:p14="http://schemas.microsoft.com/office/powerpoint/2010/main" val="238773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9C696-00A9-4AFE-C2F2-837E0A4AC73A}"/>
              </a:ext>
            </a:extLst>
          </p:cNvPr>
          <p:cNvSpPr>
            <a:spLocks noGrp="1"/>
          </p:cNvSpPr>
          <p:nvPr>
            <p:ph idx="1"/>
          </p:nvPr>
        </p:nvSpPr>
        <p:spPr>
          <a:xfrm>
            <a:off x="838200" y="395926"/>
            <a:ext cx="10515600" cy="5781037"/>
          </a:xfrm>
        </p:spPr>
        <p:txBody>
          <a:bodyPr>
            <a:normAutofit lnSpcReduction="10000"/>
          </a:bodyPr>
          <a:lstStyle/>
          <a:p>
            <a:pPr marL="514350" indent="-514350">
              <a:buAutoNum type="alphaLcParenR" startAt="4"/>
            </a:pPr>
            <a:r>
              <a:rPr lang="en-US" b="1" dirty="0"/>
              <a:t>Write the regression equation from this model :</a:t>
            </a:r>
          </a:p>
          <a:p>
            <a:pPr marL="0" indent="0">
              <a:buNone/>
            </a:pPr>
            <a:r>
              <a:rPr lang="en-IN" sz="2400" b="1" i="0" u="none" strike="noStrike" dirty="0">
                <a:solidFill>
                  <a:srgbClr val="000000"/>
                </a:solidFill>
                <a:effectLst/>
                <a:latin typeface="Calibri" panose="020F0502020204030204" pitchFamily="34" charset="0"/>
              </a:rPr>
              <a:t>Formula : Y = a + b1x1 + b2x2 + b3x3 + b4x4 +b5x5 + b6x6 + b7x7 + b8x8</a:t>
            </a:r>
          </a:p>
          <a:p>
            <a:pPr marL="0" indent="0">
              <a:buNone/>
            </a:pPr>
            <a:r>
              <a:rPr lang="en-IN" sz="2400" b="1" dirty="0"/>
              <a:t> </a:t>
            </a:r>
            <a:r>
              <a:rPr lang="en-IN" sz="2400" dirty="0"/>
              <a:t>Value</a:t>
            </a:r>
            <a:r>
              <a:rPr lang="en-IN" sz="2400" b="1" dirty="0"/>
              <a:t> </a:t>
            </a:r>
            <a:r>
              <a:rPr lang="en-IN" sz="2400" dirty="0"/>
              <a:t>References :</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b="1" dirty="0"/>
          </a:p>
          <a:p>
            <a:pPr marL="0" indent="0">
              <a:buNone/>
            </a:pPr>
            <a:r>
              <a:rPr lang="en-IN" sz="2400" b="1" dirty="0"/>
              <a:t>Final Equation :</a:t>
            </a:r>
          </a:p>
          <a:p>
            <a:pPr marL="0" indent="0">
              <a:buNone/>
            </a:pPr>
            <a:r>
              <a:rPr lang="en-US" sz="2400" b="1" dirty="0"/>
              <a:t>Y= 29.428 + (0.0329*AGE) + (0.1307*INDUS) + (-10.272*NOX) +(0.2615*DISTANCE) + (-0.0144*TAX) + (-1.0717*PTRATIO) + (4.1245*AVG_ROOM) + (-0.6051*LSTAT)</a:t>
            </a:r>
            <a:endParaRPr lang="en-IN" sz="2400" b="1" dirty="0"/>
          </a:p>
        </p:txBody>
      </p:sp>
      <p:pic>
        <p:nvPicPr>
          <p:cNvPr id="10" name="Picture 9">
            <a:extLst>
              <a:ext uri="{FF2B5EF4-FFF2-40B4-BE49-F238E27FC236}">
                <a16:creationId xmlns:a16="http://schemas.microsoft.com/office/drawing/2014/main" id="{CF9DCACD-4711-270F-3E65-48FD0171F4FD}"/>
              </a:ext>
            </a:extLst>
          </p:cNvPr>
          <p:cNvPicPr>
            <a:picLocks noChangeAspect="1"/>
          </p:cNvPicPr>
          <p:nvPr/>
        </p:nvPicPr>
        <p:blipFill>
          <a:blip r:embed="rId2"/>
          <a:stretch>
            <a:fillRect/>
          </a:stretch>
        </p:blipFill>
        <p:spPr>
          <a:xfrm>
            <a:off x="3515581" y="1386564"/>
            <a:ext cx="3950448" cy="3675775"/>
          </a:xfrm>
          <a:prstGeom prst="rect">
            <a:avLst/>
          </a:prstGeom>
        </p:spPr>
      </p:pic>
    </p:spTree>
    <p:extLst>
      <p:ext uri="{BB962C8B-B14F-4D97-AF65-F5344CB8AC3E}">
        <p14:creationId xmlns:p14="http://schemas.microsoft.com/office/powerpoint/2010/main" val="186284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7A195-E07D-0565-7A7D-BEFFE4000102}"/>
              </a:ext>
            </a:extLst>
          </p:cNvPr>
          <p:cNvSpPr>
            <a:spLocks noGrp="1"/>
          </p:cNvSpPr>
          <p:nvPr>
            <p:ph idx="1"/>
          </p:nvPr>
        </p:nvSpPr>
        <p:spPr>
          <a:xfrm>
            <a:off x="838200" y="207389"/>
            <a:ext cx="10515600" cy="6438507"/>
          </a:xfrm>
        </p:spPr>
        <p:txBody>
          <a:bodyPr>
            <a:normAutofit fontScale="92500" lnSpcReduction="10000"/>
          </a:bodyPr>
          <a:lstStyle/>
          <a:p>
            <a:pPr marL="0" indent="0">
              <a:buNone/>
            </a:pPr>
            <a:r>
              <a:rPr lang="en-IN" sz="1600" b="1" dirty="0"/>
              <a:t>NOX :</a:t>
            </a:r>
          </a:p>
          <a:p>
            <a:pPr marL="0" indent="0">
              <a:buNone/>
            </a:pPr>
            <a:r>
              <a:rPr lang="en-IN" sz="1600" dirty="0"/>
              <a:t>        Mean = 0.55 , Median =0.54 and Mode =0.54 these three are having no such difference but for this also data is not symmetry.</a:t>
            </a:r>
          </a:p>
          <a:p>
            <a:pPr marL="0" indent="0">
              <a:buNone/>
            </a:pPr>
            <a:r>
              <a:rPr lang="en-IN" sz="1600" dirty="0"/>
              <a:t>        Kurtosis is negative so it has flat peak.</a:t>
            </a:r>
          </a:p>
          <a:p>
            <a:pPr marL="0" indent="0">
              <a:buNone/>
            </a:pPr>
            <a:r>
              <a:rPr lang="en-IN" sz="1600" dirty="0"/>
              <a:t>        The observation is trailing off towards the right because the Skewness is positive.</a:t>
            </a:r>
          </a:p>
          <a:p>
            <a:pPr marL="0" indent="0">
              <a:buNone/>
            </a:pPr>
            <a:r>
              <a:rPr lang="en-IN" sz="1600" dirty="0"/>
              <a:t>        It could deviated up to 0.12 on positively or negatively according to increase or decrease in the NOX.</a:t>
            </a:r>
          </a:p>
          <a:p>
            <a:pPr marL="0" indent="0">
              <a:buNone/>
            </a:pPr>
            <a:r>
              <a:rPr lang="en-IN" sz="1600" b="1" dirty="0"/>
              <a:t>DISTANCE :</a:t>
            </a:r>
          </a:p>
          <a:p>
            <a:pPr marL="0" indent="0">
              <a:buNone/>
            </a:pPr>
            <a:r>
              <a:rPr lang="en-IN" sz="1600" b="1" dirty="0"/>
              <a:t>        </a:t>
            </a:r>
            <a:r>
              <a:rPr lang="en-IN" sz="1600" dirty="0"/>
              <a:t>Mean = 9.55 , Median =5 and Mode =24 by observing these three the data is not symmetry.</a:t>
            </a:r>
          </a:p>
          <a:p>
            <a:pPr marL="0" indent="0">
              <a:buNone/>
            </a:pPr>
            <a:r>
              <a:rPr lang="en-IN" sz="1600" dirty="0"/>
              <a:t>        Kurtosis is negative so it has flat peak.</a:t>
            </a:r>
          </a:p>
          <a:p>
            <a:pPr marL="0" indent="0">
              <a:buNone/>
            </a:pPr>
            <a:r>
              <a:rPr lang="en-IN" sz="1600" dirty="0"/>
              <a:t>        The observation is trailing off towards the right because the Skewness is positive.</a:t>
            </a:r>
          </a:p>
          <a:p>
            <a:pPr marL="0" indent="0">
              <a:buNone/>
            </a:pPr>
            <a:r>
              <a:rPr lang="en-IN" sz="1600" dirty="0"/>
              <a:t>         It could deviated up to 8.71 on positively or negatively according to increase or decrease in the Distance.</a:t>
            </a:r>
          </a:p>
          <a:p>
            <a:pPr marL="0" indent="0">
              <a:buNone/>
            </a:pPr>
            <a:r>
              <a:rPr lang="en-IN" sz="1600" b="1" dirty="0"/>
              <a:t>TAX :</a:t>
            </a:r>
          </a:p>
          <a:p>
            <a:pPr marL="0" indent="0">
              <a:buNone/>
            </a:pPr>
            <a:r>
              <a:rPr lang="en-IN" sz="1600" b="1" dirty="0"/>
              <a:t>        </a:t>
            </a:r>
            <a:r>
              <a:rPr lang="en-IN" sz="1600" dirty="0"/>
              <a:t>Mean = 408.24 , Median =330 and Mode =666 by observing these three the data is not symmetry.</a:t>
            </a:r>
          </a:p>
          <a:p>
            <a:pPr marL="0" indent="0">
              <a:buNone/>
            </a:pPr>
            <a:r>
              <a:rPr lang="en-IN" sz="1600" dirty="0"/>
              <a:t>        Kurtosis is negative so it has flat peak.</a:t>
            </a:r>
          </a:p>
          <a:p>
            <a:pPr marL="0" indent="0">
              <a:buNone/>
            </a:pPr>
            <a:r>
              <a:rPr lang="en-IN" sz="1600" dirty="0"/>
              <a:t>        The observation is trailing off towards the right because the Skewness is positive.</a:t>
            </a:r>
          </a:p>
          <a:p>
            <a:pPr marL="0" indent="0">
              <a:buNone/>
            </a:pPr>
            <a:r>
              <a:rPr lang="en-IN" sz="1600" dirty="0"/>
              <a:t>         It could deviated up to 168.54 on positively or negatively according to increase or decrease in the Tax</a:t>
            </a:r>
            <a:r>
              <a:rPr lang="en-IN" sz="1600" b="1" dirty="0"/>
              <a:t>.</a:t>
            </a:r>
          </a:p>
          <a:p>
            <a:pPr marL="0" indent="0">
              <a:buNone/>
            </a:pPr>
            <a:r>
              <a:rPr lang="en-IN" sz="1600" b="1" dirty="0"/>
              <a:t>PTRATIO :</a:t>
            </a:r>
          </a:p>
          <a:p>
            <a:pPr marL="0" indent="0">
              <a:buNone/>
            </a:pPr>
            <a:r>
              <a:rPr lang="en-IN" sz="1600" b="1" dirty="0"/>
              <a:t>         </a:t>
            </a:r>
            <a:r>
              <a:rPr lang="en-IN" sz="1600" dirty="0"/>
              <a:t>Mean = 18.46 , Median =19.05 and Mode =20.20 by observing these three the data is not symmetry.</a:t>
            </a:r>
          </a:p>
          <a:p>
            <a:pPr marL="0" indent="0">
              <a:buNone/>
            </a:pPr>
            <a:r>
              <a:rPr lang="en-IN" sz="1600" dirty="0"/>
              <a:t>        Kurtosis is negative so it has flat peak.</a:t>
            </a:r>
          </a:p>
          <a:p>
            <a:pPr marL="0" indent="0">
              <a:buNone/>
            </a:pPr>
            <a:r>
              <a:rPr lang="en-IN" sz="1600" dirty="0"/>
              <a:t>        The observation is trailing off towards the left because the Skewness is negative.</a:t>
            </a:r>
          </a:p>
          <a:p>
            <a:pPr marL="0" indent="0">
              <a:buNone/>
            </a:pPr>
            <a:r>
              <a:rPr lang="en-IN" sz="1600" dirty="0"/>
              <a:t>         It could deviated up to 2.16 on positively or negatively according to increase or decrease in the PT Ratio</a:t>
            </a:r>
            <a:r>
              <a:rPr lang="en-IN" sz="1600" b="1" dirty="0"/>
              <a:t>.</a:t>
            </a:r>
          </a:p>
        </p:txBody>
      </p:sp>
    </p:spTree>
    <p:extLst>
      <p:ext uri="{BB962C8B-B14F-4D97-AF65-F5344CB8AC3E}">
        <p14:creationId xmlns:p14="http://schemas.microsoft.com/office/powerpoint/2010/main" val="335590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99273-BFD8-F16E-2975-027B4DF76686}"/>
              </a:ext>
            </a:extLst>
          </p:cNvPr>
          <p:cNvSpPr>
            <a:spLocks noGrp="1"/>
          </p:cNvSpPr>
          <p:nvPr>
            <p:ph idx="1"/>
          </p:nvPr>
        </p:nvSpPr>
        <p:spPr>
          <a:xfrm>
            <a:off x="320511" y="386498"/>
            <a:ext cx="11444141" cy="6089716"/>
          </a:xfrm>
        </p:spPr>
        <p:txBody>
          <a:bodyPr>
            <a:normAutofit/>
          </a:bodyPr>
          <a:lstStyle/>
          <a:p>
            <a:pPr marL="0" indent="0">
              <a:buNone/>
            </a:pPr>
            <a:r>
              <a:rPr lang="en-IN" sz="1600" b="1" dirty="0"/>
              <a:t>AVG ROOM :</a:t>
            </a:r>
          </a:p>
          <a:p>
            <a:pPr marL="0" indent="0">
              <a:buNone/>
            </a:pPr>
            <a:r>
              <a:rPr lang="en-IN" sz="1600" b="1" dirty="0"/>
              <a:t>        </a:t>
            </a:r>
            <a:r>
              <a:rPr lang="en-IN" sz="1600" dirty="0"/>
              <a:t>Mean = 6.28 , Median =6.21 and Mode =5.71 by observing these three the data is not symmetry.</a:t>
            </a:r>
          </a:p>
          <a:p>
            <a:pPr marL="0" indent="0">
              <a:buNone/>
            </a:pPr>
            <a:r>
              <a:rPr lang="en-IN" sz="1600" dirty="0"/>
              <a:t>        Kurtosis is positive so it has sharp peak.</a:t>
            </a:r>
          </a:p>
          <a:p>
            <a:pPr marL="0" indent="0">
              <a:buNone/>
            </a:pPr>
            <a:r>
              <a:rPr lang="en-IN" sz="1600" dirty="0"/>
              <a:t>        The observation is trailing off towards the right because the Skewness is positive.</a:t>
            </a:r>
          </a:p>
          <a:p>
            <a:pPr marL="0" indent="0">
              <a:buNone/>
            </a:pPr>
            <a:r>
              <a:rPr lang="en-IN" sz="1600" dirty="0"/>
              <a:t>         It could deviated up to 0.70 on positively or negatively according to increase or decrease in the </a:t>
            </a:r>
            <a:r>
              <a:rPr lang="en-IN" sz="1600" dirty="0" err="1"/>
              <a:t>Avg_Room</a:t>
            </a:r>
            <a:r>
              <a:rPr lang="en-IN" sz="1600" b="1" dirty="0"/>
              <a:t>.</a:t>
            </a:r>
          </a:p>
          <a:p>
            <a:pPr marL="0" indent="0">
              <a:buNone/>
            </a:pPr>
            <a:r>
              <a:rPr lang="en-IN" sz="1600" b="1" dirty="0"/>
              <a:t>LSTAT :</a:t>
            </a:r>
          </a:p>
          <a:p>
            <a:pPr marL="0" indent="0">
              <a:buNone/>
            </a:pPr>
            <a:r>
              <a:rPr lang="en-IN" sz="1600" b="1" dirty="0"/>
              <a:t>        </a:t>
            </a:r>
            <a:r>
              <a:rPr lang="en-IN" sz="1600" dirty="0"/>
              <a:t>Mean = 12.65 , Median =11.36 and Mode =8.05 by observing these three the data is not symmetry.</a:t>
            </a:r>
          </a:p>
          <a:p>
            <a:pPr marL="0" indent="0">
              <a:buNone/>
            </a:pPr>
            <a:r>
              <a:rPr lang="en-IN" sz="1600" dirty="0"/>
              <a:t>        Kurtosis is positive so it has sharp peak.</a:t>
            </a:r>
          </a:p>
          <a:p>
            <a:pPr marL="0" indent="0">
              <a:buNone/>
            </a:pPr>
            <a:r>
              <a:rPr lang="en-IN" sz="1600" dirty="0"/>
              <a:t>        The observation is trailing off towards the right because the Skewness is positive.</a:t>
            </a:r>
          </a:p>
          <a:p>
            <a:pPr marL="0" indent="0">
              <a:buNone/>
            </a:pPr>
            <a:r>
              <a:rPr lang="en-IN" sz="1600" dirty="0"/>
              <a:t>         It could deviated up to 7.14 on positively or negatively according to increase or decrease in the LSTAT</a:t>
            </a:r>
            <a:r>
              <a:rPr lang="en-IN" sz="1600" b="1" dirty="0"/>
              <a:t>.</a:t>
            </a:r>
          </a:p>
          <a:p>
            <a:pPr marL="0" indent="0">
              <a:buNone/>
            </a:pPr>
            <a:r>
              <a:rPr lang="en-IN" sz="1600" b="1" dirty="0"/>
              <a:t>AVG PRICE :</a:t>
            </a:r>
          </a:p>
          <a:p>
            <a:pPr marL="0" indent="0">
              <a:buNone/>
            </a:pPr>
            <a:r>
              <a:rPr lang="en-IN" sz="1600" b="1" dirty="0"/>
              <a:t>         </a:t>
            </a:r>
            <a:r>
              <a:rPr lang="en-IN" sz="1600" dirty="0"/>
              <a:t>Mean = 22.53 , Median =21.20 and Mode =50 by observing these three the data is not symmetry.</a:t>
            </a:r>
          </a:p>
          <a:p>
            <a:pPr marL="0" indent="0">
              <a:buNone/>
            </a:pPr>
            <a:r>
              <a:rPr lang="en-IN" sz="1600" dirty="0"/>
              <a:t>        Kurtosis is positive so it has sharp peak.</a:t>
            </a:r>
          </a:p>
          <a:p>
            <a:pPr marL="0" indent="0">
              <a:buNone/>
            </a:pPr>
            <a:r>
              <a:rPr lang="en-IN" sz="1600" dirty="0"/>
              <a:t>        The observation is trailing off towards the right because the Skewness is positive.</a:t>
            </a:r>
          </a:p>
          <a:p>
            <a:pPr marL="0" indent="0">
              <a:buNone/>
            </a:pPr>
            <a:r>
              <a:rPr lang="en-IN" sz="1600" dirty="0"/>
              <a:t>         It could deviated up to 9.20 on positively or negatively according to increase or decrease in the </a:t>
            </a:r>
            <a:r>
              <a:rPr lang="en-IN" sz="1600" dirty="0" err="1"/>
              <a:t>Avg_Price</a:t>
            </a:r>
            <a:r>
              <a:rPr lang="en-IN" sz="1600" b="1" dirty="0"/>
              <a:t>.</a:t>
            </a:r>
          </a:p>
          <a:p>
            <a:pPr marL="0" indent="0">
              <a:buNone/>
            </a:pPr>
            <a:endParaRPr lang="en-IN" sz="1600" b="1" dirty="0"/>
          </a:p>
          <a:p>
            <a:pPr marL="0" indent="0">
              <a:buNone/>
            </a:pPr>
            <a:r>
              <a:rPr lang="en-IN" sz="2400" b="1" dirty="0"/>
              <a:t>NOTE : </a:t>
            </a:r>
            <a:r>
              <a:rPr lang="en-IN" sz="2400" dirty="0"/>
              <a:t>Refer the Question 1 Sheet in excel for summary statistics for each variable. </a:t>
            </a:r>
            <a:endParaRPr lang="en-IN" sz="2400" b="1" dirty="0"/>
          </a:p>
        </p:txBody>
      </p:sp>
    </p:spTree>
    <p:extLst>
      <p:ext uri="{BB962C8B-B14F-4D97-AF65-F5344CB8AC3E}">
        <p14:creationId xmlns:p14="http://schemas.microsoft.com/office/powerpoint/2010/main" val="356790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F54D-BFE7-E497-EDBA-9E2F16652DBD}"/>
              </a:ext>
            </a:extLst>
          </p:cNvPr>
          <p:cNvSpPr>
            <a:spLocks noGrp="1"/>
          </p:cNvSpPr>
          <p:nvPr>
            <p:ph type="title"/>
          </p:nvPr>
        </p:nvSpPr>
        <p:spPr>
          <a:xfrm>
            <a:off x="838200" y="365125"/>
            <a:ext cx="10515600" cy="643543"/>
          </a:xfrm>
        </p:spPr>
        <p:txBody>
          <a:bodyPr>
            <a:normAutofit/>
          </a:bodyPr>
          <a:lstStyle/>
          <a:p>
            <a:r>
              <a:rPr lang="en-IN" sz="2000" b="1" dirty="0"/>
              <a:t>Question 2 : </a:t>
            </a:r>
            <a:r>
              <a:rPr lang="en-US" sz="2000" dirty="0"/>
              <a:t>Plot a histogram of the Avg_Price variable. What do you infer?</a:t>
            </a:r>
            <a:endParaRPr lang="en-IN" sz="2000" b="1" dirty="0"/>
          </a:p>
        </p:txBody>
      </p:sp>
      <mc:AlternateContent xmlns:mc="http://schemas.openxmlformats.org/markup-compatibility/2006" xmlns:cx1="http://schemas.microsoft.com/office/drawing/2015/9/8/chartex">
        <mc:Choice Requires="cx1">
          <p:graphicFrame>
            <p:nvGraphicFramePr>
              <p:cNvPr id="7" name="Content Placeholder 6">
                <a:extLst>
                  <a:ext uri="{FF2B5EF4-FFF2-40B4-BE49-F238E27FC236}">
                    <a16:creationId xmlns:a16="http://schemas.microsoft.com/office/drawing/2014/main" id="{556A3989-0608-47E0-293F-5A8EAB9770E9}"/>
                  </a:ext>
                </a:extLst>
              </p:cNvPr>
              <p:cNvGraphicFramePr>
                <a:graphicFrameLocks noGrp="1"/>
              </p:cNvGraphicFramePr>
              <p:nvPr>
                <p:ph idx="1"/>
                <p:extLst>
                  <p:ext uri="{D42A27DB-BD31-4B8C-83A1-F6EECF244321}">
                    <p14:modId xmlns:p14="http://schemas.microsoft.com/office/powerpoint/2010/main" val="486834076"/>
                  </p:ext>
                </p:extLst>
              </p:nvPr>
            </p:nvGraphicFramePr>
            <p:xfrm>
              <a:off x="838200" y="1112364"/>
              <a:ext cx="9162853" cy="359161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ontent Placeholder 6">
                <a:extLst>
                  <a:ext uri="{FF2B5EF4-FFF2-40B4-BE49-F238E27FC236}">
                    <a16:creationId xmlns:a16="http://schemas.microsoft.com/office/drawing/2014/main" id="{556A3989-0608-47E0-293F-5A8EAB9770E9}"/>
                  </a:ext>
                </a:extLst>
              </p:cNvPr>
              <p:cNvPicPr>
                <a:picLocks noGrp="1" noRot="1" noChangeAspect="1" noMove="1" noResize="1" noEditPoints="1" noAdjustHandles="1" noChangeArrowheads="1" noChangeShapeType="1"/>
              </p:cNvPicPr>
              <p:nvPr/>
            </p:nvPicPr>
            <p:blipFill>
              <a:blip r:embed="rId3"/>
              <a:stretch>
                <a:fillRect/>
              </a:stretch>
            </p:blipFill>
            <p:spPr>
              <a:xfrm>
                <a:off x="838200" y="1112364"/>
                <a:ext cx="9162853" cy="3591611"/>
              </a:xfrm>
              <a:prstGeom prst="rect">
                <a:avLst/>
              </a:prstGeom>
            </p:spPr>
          </p:pic>
        </mc:Fallback>
      </mc:AlternateContent>
      <p:graphicFrame>
        <p:nvGraphicFramePr>
          <p:cNvPr id="8" name="Table 7">
            <a:extLst>
              <a:ext uri="{FF2B5EF4-FFF2-40B4-BE49-F238E27FC236}">
                <a16:creationId xmlns:a16="http://schemas.microsoft.com/office/drawing/2014/main" id="{A28EC344-BA10-28E7-F0F5-ACCC77748363}"/>
              </a:ext>
            </a:extLst>
          </p:cNvPr>
          <p:cNvGraphicFramePr>
            <a:graphicFrameLocks noGrp="1"/>
          </p:cNvGraphicFramePr>
          <p:nvPr>
            <p:extLst>
              <p:ext uri="{D42A27DB-BD31-4B8C-83A1-F6EECF244321}">
                <p14:modId xmlns:p14="http://schemas.microsoft.com/office/powerpoint/2010/main" val="3725789211"/>
              </p:ext>
            </p:extLst>
          </p:nvPr>
        </p:nvGraphicFramePr>
        <p:xfrm>
          <a:off x="1225026" y="4934258"/>
          <a:ext cx="1917700" cy="1622755"/>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3397909701"/>
                    </a:ext>
                  </a:extLst>
                </a:gridCol>
                <a:gridCol w="1270000">
                  <a:extLst>
                    <a:ext uri="{9D8B030D-6E8A-4147-A177-3AD203B41FA5}">
                      <a16:colId xmlns:a16="http://schemas.microsoft.com/office/drawing/2014/main" val="3482933550"/>
                    </a:ext>
                  </a:extLst>
                </a:gridCol>
              </a:tblGrid>
              <a:tr h="113355">
                <a:tc>
                  <a:txBody>
                    <a:bodyPr/>
                    <a:lstStyle/>
                    <a:p>
                      <a:pPr algn="l" fontAlgn="b"/>
                      <a:r>
                        <a:rPr lang="en-IN" sz="1100" u="none" strike="noStrike">
                          <a:effectLst/>
                        </a:rPr>
                        <a:t>AVG_PRICE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r>
                        <a:rPr lang="en-IN" sz="1100" u="none" strike="noStrike" dirty="0">
                          <a:effectLst/>
                        </a:rPr>
                        <a:t>AVG_PRICE in 1000's</a:t>
                      </a:r>
                      <a:endParaRPr lang="en-IN" sz="1100" b="0" i="0" u="none" strike="noStrike" dirty="0">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063246910"/>
                  </a:ext>
                </a:extLst>
              </a:tr>
              <a:tr h="182880">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24000</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888053188"/>
                  </a:ext>
                </a:extLst>
              </a:tr>
              <a:tr h="182880">
                <a:tc>
                  <a:txBody>
                    <a:bodyPr/>
                    <a:lstStyle/>
                    <a:p>
                      <a:pPr algn="r" fontAlgn="b"/>
                      <a:r>
                        <a:rPr lang="en-IN" sz="1100" u="none" strike="noStrike">
                          <a:effectLst/>
                        </a:rPr>
                        <a:t>21.6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21600</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730761705"/>
                  </a:ext>
                </a:extLst>
              </a:tr>
              <a:tr h="182880">
                <a:tc>
                  <a:txBody>
                    <a:bodyPr/>
                    <a:lstStyle/>
                    <a:p>
                      <a:pPr algn="r" fontAlgn="b"/>
                      <a:r>
                        <a:rPr lang="en-IN" sz="1100" u="none" strike="noStrike">
                          <a:effectLst/>
                        </a:rPr>
                        <a:t>34.7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34700</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283045184"/>
                  </a:ext>
                </a:extLst>
              </a:tr>
              <a:tr h="182880">
                <a:tc>
                  <a:txBody>
                    <a:bodyPr/>
                    <a:lstStyle/>
                    <a:p>
                      <a:pPr algn="r" fontAlgn="b"/>
                      <a:r>
                        <a:rPr lang="en-IN" sz="1100" u="none" strike="noStrike">
                          <a:effectLst/>
                        </a:rPr>
                        <a:t>33.4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33400</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423240562"/>
                  </a:ext>
                </a:extLst>
              </a:tr>
              <a:tr h="182880">
                <a:tc>
                  <a:txBody>
                    <a:bodyPr/>
                    <a:lstStyle/>
                    <a:p>
                      <a:pPr algn="r" fontAlgn="b"/>
                      <a:r>
                        <a:rPr lang="en-IN" sz="1100" u="none" strike="noStrike">
                          <a:effectLst/>
                        </a:rPr>
                        <a:t>36.2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36200</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770540458"/>
                  </a:ext>
                </a:extLst>
              </a:tr>
              <a:tr h="182880">
                <a:tc>
                  <a:txBody>
                    <a:bodyPr/>
                    <a:lstStyle/>
                    <a:p>
                      <a:pPr algn="r" fontAlgn="b"/>
                      <a:r>
                        <a:rPr lang="en-IN" sz="1100" u="none" strike="noStrike">
                          <a:effectLst/>
                        </a:rPr>
                        <a:t>28.7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28700</a:t>
                      </a:r>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976773567"/>
                  </a:ext>
                </a:extLst>
              </a:tr>
              <a:tr h="182880">
                <a:tc>
                  <a:txBody>
                    <a:bodyPr/>
                    <a:lstStyle/>
                    <a:p>
                      <a:pPr algn="r" fontAlgn="b"/>
                      <a:r>
                        <a:rPr lang="en-IN" sz="1100" u="none" strike="noStrike">
                          <a:effectLst/>
                        </a:rPr>
                        <a:t>22.9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22900</a:t>
                      </a:r>
                      <a:endParaRPr lang="en-IN" sz="1100" b="0" i="0" u="none" strike="noStrike" dirty="0">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635773880"/>
                  </a:ext>
                </a:extLst>
              </a:tr>
            </a:tbl>
          </a:graphicData>
        </a:graphic>
      </p:graphicFrame>
      <p:sp>
        <p:nvSpPr>
          <p:cNvPr id="12" name="TextBox 11">
            <a:extLst>
              <a:ext uri="{FF2B5EF4-FFF2-40B4-BE49-F238E27FC236}">
                <a16:creationId xmlns:a16="http://schemas.microsoft.com/office/drawing/2014/main" id="{F2832577-32B6-738A-5082-B85E6805B93F}"/>
              </a:ext>
            </a:extLst>
          </p:cNvPr>
          <p:cNvSpPr txBox="1"/>
          <p:nvPr/>
        </p:nvSpPr>
        <p:spPr>
          <a:xfrm>
            <a:off x="4121871" y="5376304"/>
            <a:ext cx="6068504" cy="646331"/>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rPr>
              <a:t>Note :</a:t>
            </a:r>
            <a:r>
              <a:rPr lang="en-US" sz="1800" b="0" i="0" u="none" strike="noStrike" dirty="0">
                <a:solidFill>
                  <a:srgbClr val="000000"/>
                </a:solidFill>
                <a:effectLst/>
                <a:latin typeface="Calibri" panose="020F0502020204030204" pitchFamily="34" charset="0"/>
              </a:rPr>
              <a:t> Refer below slide for observation and inference.</a:t>
            </a:r>
          </a:p>
          <a:p>
            <a:r>
              <a:rPr lang="en-US" dirty="0">
                <a:solidFill>
                  <a:srgbClr val="000000"/>
                </a:solidFill>
                <a:latin typeface="Calibri" panose="020F0502020204030204" pitchFamily="34" charset="0"/>
              </a:rPr>
              <a:t>AVG_PRICE in 1000’s is the converted column.</a:t>
            </a:r>
            <a:r>
              <a:rPr lang="en-US" dirty="0"/>
              <a:t> </a:t>
            </a:r>
            <a:endParaRPr lang="en-IN" dirty="0"/>
          </a:p>
        </p:txBody>
      </p:sp>
    </p:spTree>
    <p:extLst>
      <p:ext uri="{BB962C8B-B14F-4D97-AF65-F5344CB8AC3E}">
        <p14:creationId xmlns:p14="http://schemas.microsoft.com/office/powerpoint/2010/main" val="353151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2462C4E-8F2A-EEF9-FD4F-40659543384A}"/>
              </a:ext>
            </a:extLst>
          </p:cNvPr>
          <p:cNvSpPr>
            <a:spLocks noGrp="1"/>
          </p:cNvSpPr>
          <p:nvPr>
            <p:ph idx="1"/>
          </p:nvPr>
        </p:nvSpPr>
        <p:spPr>
          <a:xfrm>
            <a:off x="838200" y="735291"/>
            <a:ext cx="10515600" cy="5441672"/>
          </a:xfrm>
        </p:spPr>
        <p:txBody>
          <a:bodyPr>
            <a:normAutofit fontScale="92500" lnSpcReduction="10000"/>
          </a:bodyPr>
          <a:lstStyle/>
          <a:p>
            <a:r>
              <a:rPr lang="en-IN" dirty="0"/>
              <a:t>Created the histogram chart for Avg_Price as given in the question.</a:t>
            </a:r>
          </a:p>
          <a:p>
            <a:r>
              <a:rPr lang="en-IN" dirty="0"/>
              <a:t>First I have converted the values to 1000’s because in my point of view it is more appropriate to show the data in its original form and showing in 1000’s it looks better and clear for understanding and visualization than in 100’s .</a:t>
            </a:r>
          </a:p>
          <a:p>
            <a:r>
              <a:rPr lang="en-IN" dirty="0"/>
              <a:t>The chart value is from 5000 to 53000 and it is showing the count of houses in the interval between 5000’s price range.</a:t>
            </a:r>
          </a:p>
          <a:p>
            <a:r>
              <a:rPr lang="en-IN" dirty="0"/>
              <a:t>The maximum houses are in the price range of 21000 to 25000 and it contains 133 houses.</a:t>
            </a:r>
          </a:p>
          <a:p>
            <a:r>
              <a:rPr lang="en-IN" dirty="0"/>
              <a:t>The minimum house is 6 of price ranges 37000 to 41000 and 45000 to 49000.</a:t>
            </a:r>
          </a:p>
          <a:p>
            <a:r>
              <a:rPr lang="en-IN" dirty="0"/>
              <a:t>More houses are in 21k to 25k range because this range contains the average price and looks like most affordable price range also.</a:t>
            </a:r>
          </a:p>
          <a:p>
            <a:r>
              <a:rPr lang="en-IN" dirty="0"/>
              <a:t>And named the chart as Avg_Price.</a:t>
            </a:r>
          </a:p>
        </p:txBody>
      </p:sp>
    </p:spTree>
    <p:extLst>
      <p:ext uri="{BB962C8B-B14F-4D97-AF65-F5344CB8AC3E}">
        <p14:creationId xmlns:p14="http://schemas.microsoft.com/office/powerpoint/2010/main" val="125724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FDAC-FAF5-4C88-8765-8ACC539BA7E3}"/>
              </a:ext>
            </a:extLst>
          </p:cNvPr>
          <p:cNvSpPr>
            <a:spLocks noGrp="1"/>
          </p:cNvSpPr>
          <p:nvPr>
            <p:ph type="title"/>
          </p:nvPr>
        </p:nvSpPr>
        <p:spPr>
          <a:xfrm>
            <a:off x="838200" y="365126"/>
            <a:ext cx="10515600" cy="539848"/>
          </a:xfrm>
        </p:spPr>
        <p:txBody>
          <a:bodyPr>
            <a:normAutofit/>
          </a:bodyPr>
          <a:lstStyle/>
          <a:p>
            <a:r>
              <a:rPr lang="en-IN" sz="1600" b="1" dirty="0"/>
              <a:t>Question 3 : </a:t>
            </a:r>
            <a:r>
              <a:rPr lang="en-US" sz="1600" dirty="0"/>
              <a:t>Compute the covariance matrix. Share your observations.</a:t>
            </a:r>
            <a:endParaRPr lang="en-IN" sz="1600" dirty="0"/>
          </a:p>
        </p:txBody>
      </p:sp>
      <p:sp>
        <p:nvSpPr>
          <p:cNvPr id="10" name="Content Placeholder 9">
            <a:extLst>
              <a:ext uri="{FF2B5EF4-FFF2-40B4-BE49-F238E27FC236}">
                <a16:creationId xmlns:a16="http://schemas.microsoft.com/office/drawing/2014/main" id="{0C6B27C9-0811-0B3E-BDC4-C9D16AB9B5ED}"/>
              </a:ext>
            </a:extLst>
          </p:cNvPr>
          <p:cNvSpPr>
            <a:spLocks noGrp="1"/>
          </p:cNvSpPr>
          <p:nvPr>
            <p:ph idx="1"/>
          </p:nvPr>
        </p:nvSpPr>
        <p:spPr>
          <a:xfrm>
            <a:off x="838200" y="904974"/>
            <a:ext cx="10515600" cy="5271989"/>
          </a:xfrm>
        </p:spPr>
        <p:txBody>
          <a:bodyPr>
            <a:normAutofit fontScale="92500" lnSpcReduction="10000"/>
          </a:bodyPr>
          <a:lstStyle/>
          <a:p>
            <a:endParaRPr lang="en-US" dirty="0"/>
          </a:p>
          <a:p>
            <a:endParaRPr lang="en-IN" dirty="0"/>
          </a:p>
          <a:p>
            <a:endParaRPr lang="en-IN" dirty="0"/>
          </a:p>
          <a:p>
            <a:endParaRPr lang="en-IN" dirty="0"/>
          </a:p>
          <a:p>
            <a:endParaRPr lang="en-IN" dirty="0"/>
          </a:p>
          <a:p>
            <a:endParaRPr lang="en-IN" dirty="0"/>
          </a:p>
          <a:p>
            <a:r>
              <a:rPr lang="en-US" dirty="0"/>
              <a:t>The diagonal values in the covariance matrix represents the variance of each variables and off diagonal are covariance.</a:t>
            </a:r>
          </a:p>
          <a:p>
            <a:r>
              <a:rPr lang="en-US" b="1" dirty="0" err="1"/>
              <a:t>Crime_Rate</a:t>
            </a:r>
            <a:r>
              <a:rPr lang="en-US" b="1" dirty="0"/>
              <a:t> and Age : </a:t>
            </a:r>
            <a:r>
              <a:rPr lang="en-US" dirty="0"/>
              <a:t>The covariance is </a:t>
            </a:r>
            <a:r>
              <a:rPr lang="en-US" b="1" dirty="0"/>
              <a:t>0.56</a:t>
            </a:r>
            <a:r>
              <a:rPr lang="en-US" dirty="0"/>
              <a:t> positive , so they are moving in the same directions that one increases  other also increase.</a:t>
            </a:r>
          </a:p>
          <a:p>
            <a:r>
              <a:rPr lang="en-US" b="1" dirty="0" err="1"/>
              <a:t>Crime_Rate</a:t>
            </a:r>
            <a:r>
              <a:rPr lang="en-US" b="1" dirty="0"/>
              <a:t> and Indus : </a:t>
            </a:r>
            <a:r>
              <a:rPr lang="en-US" dirty="0"/>
              <a:t>The covariance </a:t>
            </a:r>
            <a:r>
              <a:rPr lang="en-US" b="1" dirty="0"/>
              <a:t>-0.11 </a:t>
            </a:r>
            <a:r>
              <a:rPr lang="en-US" dirty="0"/>
              <a:t>is</a:t>
            </a:r>
            <a:r>
              <a:rPr lang="en-US" b="1" dirty="0"/>
              <a:t> </a:t>
            </a:r>
            <a:r>
              <a:rPr lang="en-US" dirty="0"/>
              <a:t>negative , so they are moving in opposite directions that one increases  the other decreases.</a:t>
            </a:r>
          </a:p>
          <a:p>
            <a:endParaRPr lang="en-IN" dirty="0"/>
          </a:p>
        </p:txBody>
      </p:sp>
      <p:graphicFrame>
        <p:nvGraphicFramePr>
          <p:cNvPr id="12" name="Table 11">
            <a:extLst>
              <a:ext uri="{FF2B5EF4-FFF2-40B4-BE49-F238E27FC236}">
                <a16:creationId xmlns:a16="http://schemas.microsoft.com/office/drawing/2014/main" id="{BC3833FD-5F50-42C6-17CE-FB590BFD27F9}"/>
              </a:ext>
            </a:extLst>
          </p:cNvPr>
          <p:cNvGraphicFramePr>
            <a:graphicFrameLocks noGrp="1"/>
          </p:cNvGraphicFramePr>
          <p:nvPr>
            <p:extLst>
              <p:ext uri="{D42A27DB-BD31-4B8C-83A1-F6EECF244321}">
                <p14:modId xmlns:p14="http://schemas.microsoft.com/office/powerpoint/2010/main" val="1600128352"/>
              </p:ext>
            </p:extLst>
          </p:nvPr>
        </p:nvGraphicFramePr>
        <p:xfrm>
          <a:off x="1414022" y="1083541"/>
          <a:ext cx="9257119" cy="2345456"/>
        </p:xfrm>
        <a:graphic>
          <a:graphicData uri="http://schemas.openxmlformats.org/drawingml/2006/table">
            <a:tbl>
              <a:tblPr>
                <a:tableStyleId>{5C22544A-7EE6-4342-B048-85BDC9FD1C3A}</a:tableStyleId>
              </a:tblPr>
              <a:tblGrid>
                <a:gridCol w="940888">
                  <a:extLst>
                    <a:ext uri="{9D8B030D-6E8A-4147-A177-3AD203B41FA5}">
                      <a16:colId xmlns:a16="http://schemas.microsoft.com/office/drawing/2014/main" val="2185463259"/>
                    </a:ext>
                  </a:extLst>
                </a:gridCol>
                <a:gridCol w="773956">
                  <a:extLst>
                    <a:ext uri="{9D8B030D-6E8A-4147-A177-3AD203B41FA5}">
                      <a16:colId xmlns:a16="http://schemas.microsoft.com/office/drawing/2014/main" val="1950980080"/>
                    </a:ext>
                  </a:extLst>
                </a:gridCol>
                <a:gridCol w="910536">
                  <a:extLst>
                    <a:ext uri="{9D8B030D-6E8A-4147-A177-3AD203B41FA5}">
                      <a16:colId xmlns:a16="http://schemas.microsoft.com/office/drawing/2014/main" val="527676344"/>
                    </a:ext>
                  </a:extLst>
                </a:gridCol>
                <a:gridCol w="819483">
                  <a:extLst>
                    <a:ext uri="{9D8B030D-6E8A-4147-A177-3AD203B41FA5}">
                      <a16:colId xmlns:a16="http://schemas.microsoft.com/office/drawing/2014/main" val="3343153821"/>
                    </a:ext>
                  </a:extLst>
                </a:gridCol>
                <a:gridCol w="773956">
                  <a:extLst>
                    <a:ext uri="{9D8B030D-6E8A-4147-A177-3AD203B41FA5}">
                      <a16:colId xmlns:a16="http://schemas.microsoft.com/office/drawing/2014/main" val="3517294055"/>
                    </a:ext>
                  </a:extLst>
                </a:gridCol>
                <a:gridCol w="910536">
                  <a:extLst>
                    <a:ext uri="{9D8B030D-6E8A-4147-A177-3AD203B41FA5}">
                      <a16:colId xmlns:a16="http://schemas.microsoft.com/office/drawing/2014/main" val="17494866"/>
                    </a:ext>
                  </a:extLst>
                </a:gridCol>
                <a:gridCol w="1001590">
                  <a:extLst>
                    <a:ext uri="{9D8B030D-6E8A-4147-A177-3AD203B41FA5}">
                      <a16:colId xmlns:a16="http://schemas.microsoft.com/office/drawing/2014/main" val="551131254"/>
                    </a:ext>
                  </a:extLst>
                </a:gridCol>
                <a:gridCol w="789131">
                  <a:extLst>
                    <a:ext uri="{9D8B030D-6E8A-4147-A177-3AD203B41FA5}">
                      <a16:colId xmlns:a16="http://schemas.microsoft.com/office/drawing/2014/main" val="3804188025"/>
                    </a:ext>
                  </a:extLst>
                </a:gridCol>
                <a:gridCol w="773956">
                  <a:extLst>
                    <a:ext uri="{9D8B030D-6E8A-4147-A177-3AD203B41FA5}">
                      <a16:colId xmlns:a16="http://schemas.microsoft.com/office/drawing/2014/main" val="4186561707"/>
                    </a:ext>
                  </a:extLst>
                </a:gridCol>
                <a:gridCol w="789131">
                  <a:extLst>
                    <a:ext uri="{9D8B030D-6E8A-4147-A177-3AD203B41FA5}">
                      <a16:colId xmlns:a16="http://schemas.microsoft.com/office/drawing/2014/main" val="2770821645"/>
                    </a:ext>
                  </a:extLst>
                </a:gridCol>
                <a:gridCol w="773956">
                  <a:extLst>
                    <a:ext uri="{9D8B030D-6E8A-4147-A177-3AD203B41FA5}">
                      <a16:colId xmlns:a16="http://schemas.microsoft.com/office/drawing/2014/main" val="2391843987"/>
                    </a:ext>
                  </a:extLst>
                </a:gridCol>
              </a:tblGrid>
              <a:tr h="368764">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CRIME_RATE</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AGE</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INDUS</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NOX</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DISTANCE</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TAX</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PTRATIO</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AVG_ROOM</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LSTAT</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AVG_PRICE</a:t>
                      </a:r>
                      <a:endParaRPr lang="en-IN" sz="1100" b="0" i="1"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65671775"/>
                  </a:ext>
                </a:extLst>
              </a:tr>
              <a:tr h="196849">
                <a:tc>
                  <a:txBody>
                    <a:bodyPr/>
                    <a:lstStyle/>
                    <a:p>
                      <a:pPr algn="l" fontAlgn="b"/>
                      <a:r>
                        <a:rPr lang="en-IN" sz="1100" u="none" strike="noStrike">
                          <a:effectLst/>
                        </a:rPr>
                        <a:t>CRIME_RATE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8.52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904274200"/>
                  </a:ext>
                </a:extLst>
              </a:tr>
              <a:tr h="196849">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790.79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4221380669"/>
                  </a:ext>
                </a:extLst>
              </a:tr>
              <a:tr h="196849">
                <a:tc>
                  <a:txBody>
                    <a:bodyPr/>
                    <a:lstStyle/>
                    <a:p>
                      <a:pPr algn="l" fontAlgn="b"/>
                      <a:r>
                        <a:rPr lang="en-IN" sz="1100" u="none" strike="noStrike">
                          <a:effectLst/>
                        </a:rPr>
                        <a:t>INDUS</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-0.11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124.27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46.97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523045039"/>
                  </a:ext>
                </a:extLst>
              </a:tr>
              <a:tr h="196849">
                <a:tc>
                  <a:txBody>
                    <a:bodyPr/>
                    <a:lstStyle/>
                    <a:p>
                      <a:pPr algn="l" fontAlgn="b"/>
                      <a:r>
                        <a:rPr lang="en-IN" sz="1100" u="none" strike="noStrike">
                          <a:effectLst/>
                        </a:rPr>
                        <a:t>NOX</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0.00063</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2.38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278567345"/>
                  </a:ext>
                </a:extLst>
              </a:tr>
              <a:tr h="196849">
                <a:tc>
                  <a:txBody>
                    <a:bodyPr/>
                    <a:lstStyle/>
                    <a:p>
                      <a:pPr algn="l" fontAlgn="b"/>
                      <a:r>
                        <a:rPr lang="en-IN" sz="1100" u="none" strike="noStrike">
                          <a:effectLst/>
                        </a:rPr>
                        <a:t>DISTANCE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-0.23</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111.55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35.48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75.67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873964814"/>
                  </a:ext>
                </a:extLst>
              </a:tr>
              <a:tr h="196849">
                <a:tc>
                  <a:txBody>
                    <a:bodyPr/>
                    <a:lstStyle/>
                    <a:p>
                      <a:pPr algn="l" fontAlgn="b"/>
                      <a:r>
                        <a:rPr lang="en-IN" sz="1100" u="none" strike="noStrike">
                          <a:effectLst/>
                        </a:rPr>
                        <a:t>TAX</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-8.23</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2397.94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831.71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13.02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1333.12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28348.62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31192269"/>
                  </a:ext>
                </a:extLst>
              </a:tr>
              <a:tr h="196849">
                <a:tc>
                  <a:txBody>
                    <a:bodyPr/>
                    <a:lstStyle/>
                    <a:p>
                      <a:pPr algn="l" fontAlgn="b"/>
                      <a:r>
                        <a:rPr lang="en-IN" sz="1100" u="none" strike="noStrike">
                          <a:effectLst/>
                        </a:rPr>
                        <a:t>PTRATIO</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0.068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15.91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5.68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8.74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167.82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4.68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46588289"/>
                  </a:ext>
                </a:extLst>
              </a:tr>
              <a:tr h="196849">
                <a:tc>
                  <a:txBody>
                    <a:bodyPr/>
                    <a:lstStyle/>
                    <a:p>
                      <a:pPr algn="l" fontAlgn="b"/>
                      <a:r>
                        <a:rPr lang="en-IN" sz="1100" u="none" strike="noStrike">
                          <a:effectLst/>
                        </a:rPr>
                        <a:t>AVG_ROOM</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0.056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-4.74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-1.88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-1.28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-34.52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0.49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275320475"/>
                  </a:ext>
                </a:extLst>
              </a:tr>
              <a:tr h="196849">
                <a:tc>
                  <a:txBody>
                    <a:bodyPr/>
                    <a:lstStyle/>
                    <a:p>
                      <a:pPr algn="l" fontAlgn="b"/>
                      <a:r>
                        <a:rPr lang="en-IN" sz="1100" u="none" strike="noStrike">
                          <a:effectLst/>
                        </a:rPr>
                        <a:t>LSTAT</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-0.88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120.84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29.52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0.49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30.33</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653.42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5.77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-3.07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50.89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581297332"/>
                  </a:ext>
                </a:extLst>
              </a:tr>
              <a:tr h="205051">
                <a:tc>
                  <a:txBody>
                    <a:bodyPr/>
                    <a:lstStyle/>
                    <a:p>
                      <a:pPr algn="l" fontAlgn="b"/>
                      <a:r>
                        <a:rPr lang="en-IN" sz="1100" u="none" strike="noStrike">
                          <a:effectLst/>
                        </a:rPr>
                        <a:t>AVG_PRICE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1.16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-97.40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-30.46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-0.45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-30.50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-724.82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4.48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-48.35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84.42</a:t>
                      </a:r>
                      <a:endParaRPr lang="en-IN" sz="1100" b="0" i="0" u="none" strike="noStrike" dirty="0">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2758581873"/>
                  </a:ext>
                </a:extLst>
              </a:tr>
            </a:tbl>
          </a:graphicData>
        </a:graphic>
      </p:graphicFrame>
    </p:spTree>
    <p:extLst>
      <p:ext uri="{BB962C8B-B14F-4D97-AF65-F5344CB8AC3E}">
        <p14:creationId xmlns:p14="http://schemas.microsoft.com/office/powerpoint/2010/main" val="109966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5F5FD-B9B7-F6EC-B26B-D9B607D4D0A3}"/>
              </a:ext>
            </a:extLst>
          </p:cNvPr>
          <p:cNvSpPr>
            <a:spLocks noGrp="1"/>
          </p:cNvSpPr>
          <p:nvPr>
            <p:ph idx="1"/>
          </p:nvPr>
        </p:nvSpPr>
        <p:spPr>
          <a:xfrm>
            <a:off x="838200" y="791852"/>
            <a:ext cx="10515600" cy="5385111"/>
          </a:xfrm>
        </p:spPr>
        <p:txBody>
          <a:bodyPr/>
          <a:lstStyle/>
          <a:p>
            <a:r>
              <a:rPr lang="en-US" b="1" dirty="0" err="1"/>
              <a:t>Crime_Rate</a:t>
            </a:r>
            <a:r>
              <a:rPr lang="en-US" b="1" dirty="0"/>
              <a:t> and NOX :</a:t>
            </a:r>
            <a:r>
              <a:rPr lang="en-US" dirty="0"/>
              <a:t> The covariance </a:t>
            </a:r>
            <a:r>
              <a:rPr lang="en-US" b="1" dirty="0"/>
              <a:t>0.00063 </a:t>
            </a:r>
            <a:r>
              <a:rPr lang="en-US" dirty="0"/>
              <a:t>is positive , so they are moving in same directions that one increases the other increases.</a:t>
            </a:r>
          </a:p>
          <a:p>
            <a:r>
              <a:rPr lang="en-US" b="1" dirty="0" err="1"/>
              <a:t>Crime_Rate</a:t>
            </a:r>
            <a:r>
              <a:rPr lang="en-US" b="1" dirty="0"/>
              <a:t> and Distance: </a:t>
            </a:r>
            <a:r>
              <a:rPr lang="en-US" dirty="0"/>
              <a:t>The covariance </a:t>
            </a:r>
            <a:r>
              <a:rPr lang="en-US" b="1" dirty="0"/>
              <a:t>-0.23 </a:t>
            </a:r>
            <a:r>
              <a:rPr lang="en-US" dirty="0"/>
              <a:t>is negative ,so they are moving in opposite directions that once increases the other decreases.</a:t>
            </a:r>
          </a:p>
          <a:p>
            <a:r>
              <a:rPr lang="en-US" b="1" dirty="0" err="1"/>
              <a:t>Crime_Rate</a:t>
            </a:r>
            <a:r>
              <a:rPr lang="en-US" b="1" dirty="0"/>
              <a:t> and Tax : </a:t>
            </a:r>
            <a:r>
              <a:rPr lang="en-US" dirty="0"/>
              <a:t>The covariance </a:t>
            </a:r>
            <a:r>
              <a:rPr lang="en-US" b="1" dirty="0"/>
              <a:t>-8.23</a:t>
            </a:r>
            <a:r>
              <a:rPr lang="en-US" dirty="0"/>
              <a:t> is negative , so they are moving in opposite directions that one increases the other decreases.</a:t>
            </a:r>
          </a:p>
          <a:p>
            <a:r>
              <a:rPr lang="en-US" dirty="0"/>
              <a:t>And frequently this goes on for all the variables which are off diagonal in the covariance matrix.</a:t>
            </a:r>
          </a:p>
          <a:p>
            <a:r>
              <a:rPr lang="en-US" dirty="0"/>
              <a:t>However there are high positive covariance and also the negative covariance in the dataset.</a:t>
            </a:r>
          </a:p>
          <a:p>
            <a:endParaRPr lang="en-IN" dirty="0"/>
          </a:p>
        </p:txBody>
      </p:sp>
    </p:spTree>
    <p:extLst>
      <p:ext uri="{BB962C8B-B14F-4D97-AF65-F5344CB8AC3E}">
        <p14:creationId xmlns:p14="http://schemas.microsoft.com/office/powerpoint/2010/main" val="211626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79D5-9863-8CCF-D5E2-0D83C0854752}"/>
              </a:ext>
            </a:extLst>
          </p:cNvPr>
          <p:cNvSpPr>
            <a:spLocks noGrp="1"/>
          </p:cNvSpPr>
          <p:nvPr>
            <p:ph type="title"/>
          </p:nvPr>
        </p:nvSpPr>
        <p:spPr>
          <a:xfrm>
            <a:off x="744718" y="346273"/>
            <a:ext cx="10609082" cy="860358"/>
          </a:xfrm>
        </p:spPr>
        <p:txBody>
          <a:bodyPr/>
          <a:lstStyle/>
          <a:p>
            <a:r>
              <a:rPr lang="en-US" sz="1400" b="1" dirty="0"/>
              <a:t>Question 4 :</a:t>
            </a:r>
            <a:r>
              <a:rPr lang="en-US" sz="1600" dirty="0"/>
              <a:t>Create a correlation matrix of all the variables (Use Data analysis tool pack).</a:t>
            </a:r>
            <a:br>
              <a:rPr lang="en-US" sz="1600" dirty="0"/>
            </a:br>
            <a:r>
              <a:rPr lang="en-US" sz="1600" b="1" dirty="0"/>
              <a:t>                   </a:t>
            </a:r>
            <a:r>
              <a:rPr lang="en-US" sz="1400" b="1" dirty="0"/>
              <a:t>a) </a:t>
            </a:r>
            <a:r>
              <a:rPr lang="en-US" sz="1400" dirty="0"/>
              <a:t>Which are the top 3 positively correlated pairs and</a:t>
            </a:r>
            <a:br>
              <a:rPr lang="en-US" sz="1400" dirty="0"/>
            </a:br>
            <a:r>
              <a:rPr lang="en-US" sz="1400" b="1" dirty="0"/>
              <a:t>                     b) </a:t>
            </a:r>
            <a:r>
              <a:rPr lang="en-US" sz="1400" dirty="0"/>
              <a:t>Which are the top 3 negatively correlated pairs.</a:t>
            </a:r>
            <a:endParaRPr lang="en-IN" sz="1400" dirty="0"/>
          </a:p>
        </p:txBody>
      </p:sp>
      <p:sp>
        <p:nvSpPr>
          <p:cNvPr id="3" name="Content Placeholder 2">
            <a:extLst>
              <a:ext uri="{FF2B5EF4-FFF2-40B4-BE49-F238E27FC236}">
                <a16:creationId xmlns:a16="http://schemas.microsoft.com/office/drawing/2014/main" id="{C5CC2F42-EE31-953A-3753-473AA5AFAE41}"/>
              </a:ext>
            </a:extLst>
          </p:cNvPr>
          <p:cNvSpPr>
            <a:spLocks noGrp="1"/>
          </p:cNvSpPr>
          <p:nvPr>
            <p:ph idx="1"/>
          </p:nvPr>
        </p:nvSpPr>
        <p:spPr>
          <a:xfrm>
            <a:off x="838200" y="1414021"/>
            <a:ext cx="10515600" cy="4781796"/>
          </a:xfrm>
        </p:spPr>
        <p:txBody>
          <a:bodyPr>
            <a:normAutofit fontScale="92500" lnSpcReduction="10000"/>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600" b="1" dirty="0"/>
              <a:t>   </a:t>
            </a:r>
          </a:p>
          <a:p>
            <a:pPr marL="0" indent="0">
              <a:buNone/>
            </a:pPr>
            <a:r>
              <a:rPr lang="en-IN" sz="1500" b="1" dirty="0"/>
              <a:t>a) Top 3 positively correlated pairs are :</a:t>
            </a:r>
          </a:p>
          <a:p>
            <a:pPr marL="0" indent="0">
              <a:buNone/>
            </a:pPr>
            <a:r>
              <a:rPr lang="en-IN" sz="1800" dirty="0"/>
              <a:t>        </a:t>
            </a:r>
            <a:r>
              <a:rPr lang="en-IN" sz="1800" b="1" dirty="0"/>
              <a:t>TAX and DISTANCE (0.910) </a:t>
            </a:r>
          </a:p>
          <a:p>
            <a:pPr marL="0" indent="0">
              <a:buNone/>
            </a:pPr>
            <a:r>
              <a:rPr lang="en-IN" sz="1800" dirty="0"/>
              <a:t>                   However if the TAX increases the DISTANCE also increases and vice versa</a:t>
            </a:r>
          </a:p>
          <a:p>
            <a:pPr marL="0" indent="0">
              <a:buNone/>
            </a:pPr>
            <a:r>
              <a:rPr lang="en-IN" sz="1800" dirty="0"/>
              <a:t>         </a:t>
            </a:r>
            <a:r>
              <a:rPr lang="en-IN" sz="1800" b="1" dirty="0"/>
              <a:t>NOX and INDUS (0.764)</a:t>
            </a:r>
          </a:p>
          <a:p>
            <a:pPr marL="0" indent="0">
              <a:buNone/>
            </a:pPr>
            <a:r>
              <a:rPr lang="en-IN" sz="1800" dirty="0"/>
              <a:t>                 If the INDUS(Industries) increases there must me increases in the NOX (Nitric Oxide) because increase in the              	industries  emits more NOX.</a:t>
            </a:r>
          </a:p>
          <a:p>
            <a:pPr marL="0" indent="0">
              <a:buNone/>
            </a:pPr>
            <a:r>
              <a:rPr lang="en-IN" sz="1800" dirty="0"/>
              <a:t>            </a:t>
            </a:r>
          </a:p>
          <a:p>
            <a:pPr marL="0" indent="0">
              <a:buNone/>
            </a:pPr>
            <a:endParaRPr lang="en-IN" sz="1600" dirty="0"/>
          </a:p>
        </p:txBody>
      </p:sp>
      <p:graphicFrame>
        <p:nvGraphicFramePr>
          <p:cNvPr id="5" name="Table 4">
            <a:extLst>
              <a:ext uri="{FF2B5EF4-FFF2-40B4-BE49-F238E27FC236}">
                <a16:creationId xmlns:a16="http://schemas.microsoft.com/office/drawing/2014/main" id="{638A6E32-1664-B075-CFC4-6F1796DCF825}"/>
              </a:ext>
            </a:extLst>
          </p:cNvPr>
          <p:cNvGraphicFramePr>
            <a:graphicFrameLocks noGrp="1"/>
          </p:cNvGraphicFramePr>
          <p:nvPr>
            <p:extLst>
              <p:ext uri="{D42A27DB-BD31-4B8C-83A1-F6EECF244321}">
                <p14:modId xmlns:p14="http://schemas.microsoft.com/office/powerpoint/2010/main" val="354865686"/>
              </p:ext>
            </p:extLst>
          </p:nvPr>
        </p:nvGraphicFramePr>
        <p:xfrm>
          <a:off x="1151640" y="1414021"/>
          <a:ext cx="9557209" cy="2240381"/>
        </p:xfrm>
        <a:graphic>
          <a:graphicData uri="http://schemas.openxmlformats.org/drawingml/2006/table">
            <a:tbl>
              <a:tblPr>
                <a:tableStyleId>{5C22544A-7EE6-4342-B048-85BDC9FD1C3A}</a:tableStyleId>
              </a:tblPr>
              <a:tblGrid>
                <a:gridCol w="763512">
                  <a:extLst>
                    <a:ext uri="{9D8B030D-6E8A-4147-A177-3AD203B41FA5}">
                      <a16:colId xmlns:a16="http://schemas.microsoft.com/office/drawing/2014/main" val="2752027609"/>
                    </a:ext>
                  </a:extLst>
                </a:gridCol>
                <a:gridCol w="923604">
                  <a:extLst>
                    <a:ext uri="{9D8B030D-6E8A-4147-A177-3AD203B41FA5}">
                      <a16:colId xmlns:a16="http://schemas.microsoft.com/office/drawing/2014/main" val="1269139798"/>
                    </a:ext>
                  </a:extLst>
                </a:gridCol>
                <a:gridCol w="862030">
                  <a:extLst>
                    <a:ext uri="{9D8B030D-6E8A-4147-A177-3AD203B41FA5}">
                      <a16:colId xmlns:a16="http://schemas.microsoft.com/office/drawing/2014/main" val="672150853"/>
                    </a:ext>
                  </a:extLst>
                </a:gridCol>
                <a:gridCol w="923604">
                  <a:extLst>
                    <a:ext uri="{9D8B030D-6E8A-4147-A177-3AD203B41FA5}">
                      <a16:colId xmlns:a16="http://schemas.microsoft.com/office/drawing/2014/main" val="1665146068"/>
                    </a:ext>
                  </a:extLst>
                </a:gridCol>
                <a:gridCol w="923604">
                  <a:extLst>
                    <a:ext uri="{9D8B030D-6E8A-4147-A177-3AD203B41FA5}">
                      <a16:colId xmlns:a16="http://schemas.microsoft.com/office/drawing/2014/main" val="1859344899"/>
                    </a:ext>
                  </a:extLst>
                </a:gridCol>
                <a:gridCol w="923604">
                  <a:extLst>
                    <a:ext uri="{9D8B030D-6E8A-4147-A177-3AD203B41FA5}">
                      <a16:colId xmlns:a16="http://schemas.microsoft.com/office/drawing/2014/main" val="1718930947"/>
                    </a:ext>
                  </a:extLst>
                </a:gridCol>
                <a:gridCol w="923604">
                  <a:extLst>
                    <a:ext uri="{9D8B030D-6E8A-4147-A177-3AD203B41FA5}">
                      <a16:colId xmlns:a16="http://schemas.microsoft.com/office/drawing/2014/main" val="2023807180"/>
                    </a:ext>
                  </a:extLst>
                </a:gridCol>
                <a:gridCol w="923604">
                  <a:extLst>
                    <a:ext uri="{9D8B030D-6E8A-4147-A177-3AD203B41FA5}">
                      <a16:colId xmlns:a16="http://schemas.microsoft.com/office/drawing/2014/main" val="2988408618"/>
                    </a:ext>
                  </a:extLst>
                </a:gridCol>
                <a:gridCol w="923604">
                  <a:extLst>
                    <a:ext uri="{9D8B030D-6E8A-4147-A177-3AD203B41FA5}">
                      <a16:colId xmlns:a16="http://schemas.microsoft.com/office/drawing/2014/main" val="2656561508"/>
                    </a:ext>
                  </a:extLst>
                </a:gridCol>
                <a:gridCol w="787710">
                  <a:extLst>
                    <a:ext uri="{9D8B030D-6E8A-4147-A177-3AD203B41FA5}">
                      <a16:colId xmlns:a16="http://schemas.microsoft.com/office/drawing/2014/main" val="2941835663"/>
                    </a:ext>
                  </a:extLst>
                </a:gridCol>
                <a:gridCol w="678729">
                  <a:extLst>
                    <a:ext uri="{9D8B030D-6E8A-4147-A177-3AD203B41FA5}">
                      <a16:colId xmlns:a16="http://schemas.microsoft.com/office/drawing/2014/main" val="1239173550"/>
                    </a:ext>
                  </a:extLst>
                </a:gridCol>
              </a:tblGrid>
              <a:tr h="198655">
                <a:tc>
                  <a:txBody>
                    <a:bodyPr/>
                    <a:lstStyle/>
                    <a:p>
                      <a:pPr algn="ctr" fontAlgn="b"/>
                      <a:r>
                        <a:rPr lang="en-IN" sz="1100" u="none" strike="noStrike" dirty="0">
                          <a:effectLst/>
                        </a:rPr>
                        <a:t> </a:t>
                      </a:r>
                      <a:endParaRPr lang="en-IN" sz="1100" b="0" i="1" u="none" strike="noStrike" dirty="0">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dirty="0">
                          <a:effectLst/>
                        </a:rPr>
                        <a:t>CRIME_RATE</a:t>
                      </a:r>
                      <a:endParaRPr lang="en-IN" sz="1100" b="0" i="1" u="none" strike="noStrike" dirty="0">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AGE</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INDUS</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NOX</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dirty="0">
                          <a:effectLst/>
                        </a:rPr>
                        <a:t>DISTANCE</a:t>
                      </a:r>
                      <a:endParaRPr lang="en-IN" sz="1100" b="0" i="1" u="none" strike="noStrike" dirty="0">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dirty="0">
                          <a:effectLst/>
                        </a:rPr>
                        <a:t>TAX</a:t>
                      </a:r>
                      <a:endParaRPr lang="en-IN" sz="1100" b="0" i="1" u="none" strike="noStrike" dirty="0">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PTRATIO</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AVG_ROOM</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LSTAT</a:t>
                      </a:r>
                      <a:endParaRPr lang="en-IN" sz="1100" b="0" i="1" u="none" strike="noStrike">
                        <a:solidFill>
                          <a:srgbClr val="000000"/>
                        </a:solidFill>
                        <a:effectLst/>
                        <a:latin typeface="Calibri" panose="020F0502020204030204" pitchFamily="34" charset="0"/>
                      </a:endParaRPr>
                    </a:p>
                  </a:txBody>
                  <a:tcPr marL="7315" marR="7315" marT="7315" marB="0" anchor="b"/>
                </a:tc>
                <a:tc>
                  <a:txBody>
                    <a:bodyPr/>
                    <a:lstStyle/>
                    <a:p>
                      <a:pPr algn="ctr" fontAlgn="b"/>
                      <a:r>
                        <a:rPr lang="en-IN" sz="1100" u="none" strike="noStrike">
                          <a:effectLst/>
                        </a:rPr>
                        <a:t>AVG_PRICE</a:t>
                      </a:r>
                      <a:endParaRPr lang="en-IN" sz="1100" b="0" i="1"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685922568"/>
                  </a:ext>
                </a:extLst>
              </a:tr>
              <a:tr h="253831">
                <a:tc>
                  <a:txBody>
                    <a:bodyPr/>
                    <a:lstStyle/>
                    <a:p>
                      <a:pPr algn="l" fontAlgn="b"/>
                      <a:r>
                        <a:rPr lang="en-IN" sz="1100" u="none" strike="noStrike">
                          <a:effectLst/>
                        </a:rPr>
                        <a:t>CRIME_RATE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760551686"/>
                  </a:ext>
                </a:extLst>
              </a:tr>
              <a:tr h="198655">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0.007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79267593"/>
                  </a:ext>
                </a:extLst>
              </a:tr>
              <a:tr h="198655">
                <a:tc>
                  <a:txBody>
                    <a:bodyPr/>
                    <a:lstStyle/>
                    <a:p>
                      <a:pPr algn="l" fontAlgn="b"/>
                      <a:r>
                        <a:rPr lang="en-IN" sz="1100" u="none" strike="noStrike">
                          <a:effectLst/>
                        </a:rPr>
                        <a:t>INDUS</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-0.006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0.645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509616810"/>
                  </a:ext>
                </a:extLst>
              </a:tr>
              <a:tr h="198655">
                <a:tc>
                  <a:txBody>
                    <a:bodyPr/>
                    <a:lstStyle/>
                    <a:p>
                      <a:pPr algn="l" fontAlgn="b"/>
                      <a:r>
                        <a:rPr lang="en-IN" sz="1100" u="none" strike="noStrike">
                          <a:effectLst/>
                        </a:rPr>
                        <a:t>NOX</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0.002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0.731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0.764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63816758"/>
                  </a:ext>
                </a:extLst>
              </a:tr>
              <a:tr h="198655">
                <a:tc>
                  <a:txBody>
                    <a:bodyPr/>
                    <a:lstStyle/>
                    <a:p>
                      <a:pPr algn="l" fontAlgn="b"/>
                      <a:r>
                        <a:rPr lang="en-IN" sz="1100" u="none" strike="noStrike">
                          <a:effectLst/>
                        </a:rPr>
                        <a:t>DISTANCE</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-0.009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0.456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0.595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0.611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472739611"/>
                  </a:ext>
                </a:extLst>
              </a:tr>
              <a:tr h="198655">
                <a:tc>
                  <a:txBody>
                    <a:bodyPr/>
                    <a:lstStyle/>
                    <a:p>
                      <a:pPr algn="l" fontAlgn="b"/>
                      <a:r>
                        <a:rPr lang="en-IN" sz="1100" u="none" strike="noStrike">
                          <a:effectLst/>
                        </a:rPr>
                        <a:t>TAX</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-0.017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0.506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0.721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0.668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0.910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3678490146"/>
                  </a:ext>
                </a:extLst>
              </a:tr>
              <a:tr h="198655">
                <a:tc>
                  <a:txBody>
                    <a:bodyPr/>
                    <a:lstStyle/>
                    <a:p>
                      <a:pPr algn="l" fontAlgn="b"/>
                      <a:r>
                        <a:rPr lang="en-IN" sz="1100" u="none" strike="noStrike">
                          <a:effectLst/>
                        </a:rPr>
                        <a:t>PTRATIO</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0.011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0.262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0.383</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0.189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0.465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0.461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4129533486"/>
                  </a:ext>
                </a:extLst>
              </a:tr>
              <a:tr h="198655">
                <a:tc>
                  <a:txBody>
                    <a:bodyPr/>
                    <a:lstStyle/>
                    <a:p>
                      <a:pPr algn="l" fontAlgn="b"/>
                      <a:r>
                        <a:rPr lang="en-IN" sz="1100" u="none" strike="noStrike">
                          <a:effectLst/>
                        </a:rPr>
                        <a:t>AVG_ROOM</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0.027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-0.240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-0.392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-0.302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-0.210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-0.292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-0.356</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748610803"/>
                  </a:ext>
                </a:extLst>
              </a:tr>
              <a:tr h="198655">
                <a:tc>
                  <a:txBody>
                    <a:bodyPr/>
                    <a:lstStyle/>
                    <a:p>
                      <a:pPr algn="l" fontAlgn="b"/>
                      <a:r>
                        <a:rPr lang="en-IN" sz="1100" u="none" strike="noStrike">
                          <a:effectLst/>
                        </a:rPr>
                        <a:t>LSTAT</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-0.042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0.602</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0.604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0.591</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0.489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0.544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0.374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-0.614</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930814822"/>
                  </a:ext>
                </a:extLst>
              </a:tr>
              <a:tr h="198655">
                <a:tc>
                  <a:txBody>
                    <a:bodyPr/>
                    <a:lstStyle/>
                    <a:p>
                      <a:pPr algn="l" fontAlgn="b"/>
                      <a:r>
                        <a:rPr lang="en-IN" sz="1100" u="none" strike="noStrike" dirty="0">
                          <a:effectLst/>
                        </a:rPr>
                        <a:t>AVG_PRICE</a:t>
                      </a:r>
                      <a:endParaRPr lang="en-IN" sz="1100" b="0" i="0" u="none" strike="noStrike" dirty="0">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0.043</a:t>
                      </a:r>
                      <a:endParaRPr lang="en-IN" sz="1100" b="0" i="0" u="none" strike="noStrike" dirty="0">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-0.377</a:t>
                      </a:r>
                      <a:endParaRPr lang="en-IN" sz="1100" b="0" i="0" u="none" strike="noStrike" dirty="0">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-0.484</a:t>
                      </a:r>
                      <a:endParaRPr lang="en-IN" sz="1100" b="0" i="0" u="none" strike="noStrike" dirty="0">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-0.427</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-0.382</a:t>
                      </a:r>
                      <a:endParaRPr lang="en-IN" sz="1100" b="0" i="0" u="none" strike="noStrike" dirty="0">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-0.469</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-0.508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0.695</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a:effectLst/>
                        </a:rPr>
                        <a:t>-0.738</a:t>
                      </a:r>
                      <a:endParaRPr lang="en-IN" sz="1100" b="0" i="0" u="none" strike="noStrike">
                        <a:solidFill>
                          <a:srgbClr val="000000"/>
                        </a:solidFill>
                        <a:effectLst/>
                        <a:latin typeface="Calibri" panose="020F0502020204030204" pitchFamily="34" charset="0"/>
                      </a:endParaRPr>
                    </a:p>
                  </a:txBody>
                  <a:tcPr marL="7315" marR="7315" marT="7315" marB="0" anchor="b"/>
                </a:tc>
                <a:tc>
                  <a:txBody>
                    <a:bodyPr/>
                    <a:lstStyle/>
                    <a:p>
                      <a:pPr algn="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7315" marR="7315" marT="7315" marB="0" anchor="b"/>
                </a:tc>
                <a:extLst>
                  <a:ext uri="{0D108BD9-81ED-4DB2-BD59-A6C34878D82A}">
                    <a16:rowId xmlns:a16="http://schemas.microsoft.com/office/drawing/2014/main" val="1071360349"/>
                  </a:ext>
                </a:extLst>
              </a:tr>
            </a:tbl>
          </a:graphicData>
        </a:graphic>
      </p:graphicFrame>
    </p:spTree>
    <p:extLst>
      <p:ext uri="{BB962C8B-B14F-4D97-AF65-F5344CB8AC3E}">
        <p14:creationId xmlns:p14="http://schemas.microsoft.com/office/powerpoint/2010/main" val="1078771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3940</Words>
  <Application>Microsoft Office PowerPoint</Application>
  <PresentationFormat>Widescreen</PresentationFormat>
  <Paragraphs>807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lato</vt:lpstr>
      <vt:lpstr>Office Theme</vt:lpstr>
      <vt:lpstr>Business Report</vt:lpstr>
      <vt:lpstr>Question 1 : Generate the summary statistics for each variable in the table. (Use Data analysis tool pack). Write down your                          observation.</vt:lpstr>
      <vt:lpstr>PowerPoint Presentation</vt:lpstr>
      <vt:lpstr>PowerPoint Presentation</vt:lpstr>
      <vt:lpstr>Question 2 : Plot a histogram of the Avg_Price variable. What do you infer?</vt:lpstr>
      <vt:lpstr>PowerPoint Presentation</vt:lpstr>
      <vt:lpstr>Question 3 : Compute the covariance matrix. Share your observations.</vt:lpstr>
      <vt:lpstr>PowerPoint Presentation</vt:lpstr>
      <vt:lpstr>Question 4 :Create a correlation matrix of all the variables (Use Data analysis tool pack).                    a) Which are the top 3 positively correlated pairs and                      b) Which are the top 3 negatively correlated pairs.</vt:lpstr>
      <vt:lpstr>PowerPoint Presentation</vt:lpstr>
      <vt:lpstr>Question 5 : Build an initial regression model with AVG_PRICE as ‘y’ (Dependent variable) and LSTAT variable as Independent Variable. Generate the residual plot.</vt:lpstr>
      <vt:lpstr>PowerPoint Presentation</vt:lpstr>
      <vt:lpstr>Question 6 : Build a new Regression model including LSTAT and AVG_ROOM together as Independent variables and AVG_PRICE as dependent variable. </vt:lpstr>
      <vt:lpstr>PowerPoint Presentation</vt:lpstr>
      <vt:lpstr>Question 7: Build another Regression model with all variables where AVG_PRICE alone be the Dependent Variable and all the other variables are independent. Interpret the output in terms of adjusted R-square, coefficient and Intercept values. Explain the significance of each independent variable with respect to AVG_PRICE.</vt:lpstr>
      <vt:lpstr>PowerPoint Presentation</vt:lpstr>
      <vt:lpstr>PowerPoint Presentation</vt:lpstr>
      <vt:lpstr>Question 8 : Pick out only the significant variables from the previous question. Make another instance of the Regression model using only the significant variables you just picked and answer the questions below:</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Report</dc:title>
  <dc:creator>Naveen Palanivel</dc:creator>
  <cp:lastModifiedBy>Naveen Palanivel</cp:lastModifiedBy>
  <cp:revision>1</cp:revision>
  <dcterms:created xsi:type="dcterms:W3CDTF">2023-04-11T08:34:10Z</dcterms:created>
  <dcterms:modified xsi:type="dcterms:W3CDTF">2023-04-16T07:03:51Z</dcterms:modified>
</cp:coreProperties>
</file>