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68473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05D1-E33A-474D-9959-8E54F7733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E522B-0944-4DCC-9E3C-21CF01900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5518-DD33-425D-82E6-B91FEC31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042-0CC2-4FF0-AD38-2C87EB7842EB}" type="datetimeFigureOut">
              <a:rPr lang="en-IE" smtClean="0"/>
              <a:t>06/07/2023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CBCC6-5A65-464F-8BCE-E6CF1A89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1FC2-F8EF-49BD-8B86-19BC9D1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3440-389B-4B63-93ED-39DA1485F3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53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3B88-1D58-4614-9F19-968B8218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8BFFE-6793-425A-AF06-02C5A50C2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BFDC-D42C-4AF2-A305-90C880C1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042-0CC2-4FF0-AD38-2C87EB7842EB}" type="datetimeFigureOut">
              <a:rPr lang="en-IE" smtClean="0"/>
              <a:t>06/07/2023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C90C2-7CC1-4B3D-9105-1A1BD1A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C5168-49E7-4267-BD0F-F5FA0C2E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3440-389B-4B63-93ED-39DA1485F3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985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B2108-A829-4D14-8495-D3C084E4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FB8D5-E162-4095-88E2-74F0EBACC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9FCC-CACD-4D6F-877B-5E8F32C4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042-0CC2-4FF0-AD38-2C87EB7842EB}" type="datetimeFigureOut">
              <a:rPr lang="en-IE" smtClean="0"/>
              <a:t>06/07/2023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372B-0119-4A05-80B2-A5025BB6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7C0B-EAAB-4C08-AA25-339E92C1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3440-389B-4B63-93ED-39DA1485F3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795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304E-9962-40F7-8B71-A713DDA9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9BDC-7DC9-49CF-8FBF-9E349823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59ED-C6EE-46E1-BAC7-08218182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042-0CC2-4FF0-AD38-2C87EB7842EB}" type="datetimeFigureOut">
              <a:rPr lang="en-IE" smtClean="0"/>
              <a:t>06/07/2023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7901-5A48-4BB5-8F0A-47AA73C7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58D5-143E-414A-B6EF-E0157733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3440-389B-4B63-93ED-39DA1485F3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030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6360-29A2-4321-B0F9-28921A6C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0F682-1450-4CC6-9A11-5B70F700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45DB8-B813-4A8C-9563-5E9C63BB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042-0CC2-4FF0-AD38-2C87EB7842EB}" type="datetimeFigureOut">
              <a:rPr lang="en-IE" smtClean="0"/>
              <a:t>06/07/2023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3265-5382-4420-B8AA-D4D89D02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AC58F-8F2C-4A18-B26C-4FD2E30F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3440-389B-4B63-93ED-39DA1485F3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80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EF1B-DEC0-49BC-846C-F1CEF13F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187B-99CD-431A-93DD-6696FA4AE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1FF7B-8FE4-46A5-941C-23A97DAA9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C816C-B3D7-4DF7-B167-A19293BF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042-0CC2-4FF0-AD38-2C87EB7842EB}" type="datetimeFigureOut">
              <a:rPr lang="en-IE" smtClean="0"/>
              <a:t>06/07/2023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BC7C3-8868-45C2-849F-590D761A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F9912-C83B-4BCB-BB07-3896A3B6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3440-389B-4B63-93ED-39DA1485F3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22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5D2C-0BAD-446A-AA85-5AF4096B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7FCC8-0C47-41E4-B1D3-4DA51675F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30928-7BBF-4B6F-9C70-8CEFC4130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47D2E-1EED-4003-85CF-4A537FE06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E91BC-FD67-48DF-959D-4C61A877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CFBF5-9BAF-49D7-B8A6-F8707527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042-0CC2-4FF0-AD38-2C87EB7842EB}" type="datetimeFigureOut">
              <a:rPr lang="en-IE" smtClean="0"/>
              <a:t>06/07/2023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8A93E-A1CC-4E66-A2B8-CC40987D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ACEA3-A89E-4709-8200-586AEAFA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3440-389B-4B63-93ED-39DA1485F3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028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2426-CD65-4B86-820F-45688EAC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18A0A-77AA-4408-923A-2C9C83D8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042-0CC2-4FF0-AD38-2C87EB7842EB}" type="datetimeFigureOut">
              <a:rPr lang="en-IE" smtClean="0"/>
              <a:t>06/07/2023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E94B2-AB4B-4860-86E6-41A1CBC2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FB34E-8E15-4591-BD56-1585189E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3440-389B-4B63-93ED-39DA1485F3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029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A6155-F80E-4013-B627-DB1A1339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042-0CC2-4FF0-AD38-2C87EB7842EB}" type="datetimeFigureOut">
              <a:rPr lang="en-IE" smtClean="0"/>
              <a:t>06/07/2023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2B510-FA41-43D6-A90B-1CA67208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E64C-39C1-4B15-AD82-4DE8791E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3440-389B-4B63-93ED-39DA1485F3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00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BFD9-3D51-4745-A412-01786690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C3F1-F76B-4187-8C1F-B810F559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7CA69-75CF-46BA-AFBD-1EB3138A6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437D-E329-46E6-AC54-8E6B3FF3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042-0CC2-4FF0-AD38-2C87EB7842EB}" type="datetimeFigureOut">
              <a:rPr lang="en-IE" smtClean="0"/>
              <a:t>06/07/2023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A7D1-C5A3-453F-8B9C-F9BD2169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74403-D7EC-4CAB-A14C-DABD5848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3440-389B-4B63-93ED-39DA1485F3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0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BE99-64E0-4D09-9A95-8C708749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371B4-0AF5-4E85-8843-DFE67546A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B5FCE-90E1-42AD-BC72-18B8A76BA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2C0C-3BF0-4584-9A91-3AD05959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2042-0CC2-4FF0-AD38-2C87EB7842EB}" type="datetimeFigureOut">
              <a:rPr lang="en-IE" smtClean="0"/>
              <a:t>06/07/2023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D2F28-6EFC-46C9-9966-D6E00334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4AD3E-B6A0-4472-ABE9-2933A170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3440-389B-4B63-93ED-39DA1485F3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85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47EF2-E912-485C-BE63-FB5E6000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DA31D-7783-4031-B992-7FE0C9264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C46F-8C46-4AC8-8E73-5DC994F84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2042-0CC2-4FF0-AD38-2C87EB7842EB}" type="datetimeFigureOut">
              <a:rPr lang="en-IE" smtClean="0"/>
              <a:t>06/07/2023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7647E-7995-4FE5-9C41-79973A5D0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4EBD8-C1E9-40BA-A2B7-95B025BB9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3440-389B-4B63-93ED-39DA1485F3F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753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1F15B5-FE03-44C0-B6DE-6AB3D16CF506}"/>
              </a:ext>
            </a:extLst>
          </p:cNvPr>
          <p:cNvGrpSpPr/>
          <p:nvPr/>
        </p:nvGrpSpPr>
        <p:grpSpPr>
          <a:xfrm>
            <a:off x="399012" y="1279188"/>
            <a:ext cx="11626444" cy="5080225"/>
            <a:chOff x="63429" y="1385271"/>
            <a:chExt cx="11911981" cy="5080225"/>
          </a:xfrm>
        </p:grpSpPr>
        <p:sp>
          <p:nvSpPr>
            <p:cNvPr id="4" name="Freeform 1219">
              <a:extLst>
                <a:ext uri="{FF2B5EF4-FFF2-40B4-BE49-F238E27FC236}">
                  <a16:creationId xmlns:a16="http://schemas.microsoft.com/office/drawing/2014/main" id="{15519097-14BC-4B9A-9BE6-B3F7F242FCDF}"/>
                </a:ext>
              </a:extLst>
            </p:cNvPr>
            <p:cNvSpPr/>
            <p:nvPr/>
          </p:nvSpPr>
          <p:spPr>
            <a:xfrm>
              <a:off x="10306154" y="3589292"/>
              <a:ext cx="1669256" cy="2612418"/>
            </a:xfrm>
            <a:custGeom>
              <a:avLst/>
              <a:gdLst/>
              <a:ahLst/>
              <a:cxnLst/>
              <a:rect l="0" t="0" r="0" b="0"/>
              <a:pathLst>
                <a:path w="1516380" h="2218944">
                  <a:moveTo>
                    <a:pt x="0" y="2218944"/>
                  </a:moveTo>
                  <a:lnTo>
                    <a:pt x="1516380" y="2218944"/>
                  </a:lnTo>
                  <a:lnTo>
                    <a:pt x="1516380" y="0"/>
                  </a:lnTo>
                  <a:lnTo>
                    <a:pt x="0" y="0"/>
                  </a:lnTo>
                  <a:lnTo>
                    <a:pt x="0" y="2218944"/>
                  </a:lnTo>
                  <a:close/>
                </a:path>
              </a:pathLst>
            </a:custGeom>
            <a:solidFill>
              <a:srgbClr val="FFE600">
                <a:alpha val="100000"/>
              </a:srgbClr>
            </a:solidFill>
            <a:ln w="3047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 dirty="0"/>
            </a:p>
          </p:txBody>
        </p:sp>
        <p:sp>
          <p:nvSpPr>
            <p:cNvPr id="5" name="Freeform 1220">
              <a:extLst>
                <a:ext uri="{FF2B5EF4-FFF2-40B4-BE49-F238E27FC236}">
                  <a16:creationId xmlns:a16="http://schemas.microsoft.com/office/drawing/2014/main" id="{1DD64276-0F29-4B3C-934D-4CF90A73AA17}"/>
                </a:ext>
              </a:extLst>
            </p:cNvPr>
            <p:cNvSpPr/>
            <p:nvPr/>
          </p:nvSpPr>
          <p:spPr>
            <a:xfrm>
              <a:off x="4465913" y="1786416"/>
              <a:ext cx="470032" cy="507094"/>
            </a:xfrm>
            <a:custGeom>
              <a:avLst/>
              <a:gdLst/>
              <a:ahLst/>
              <a:cxnLst/>
              <a:rect l="0" t="0" r="0" b="0"/>
              <a:pathLst>
                <a:path w="387096" h="514731">
                  <a:moveTo>
                    <a:pt x="0" y="0"/>
                  </a:moveTo>
                  <a:lnTo>
                    <a:pt x="387096" y="0"/>
                  </a:lnTo>
                  <a:lnTo>
                    <a:pt x="387096" y="372745"/>
                  </a:lnTo>
                  <a:cubicBezTo>
                    <a:pt x="193549" y="372745"/>
                    <a:pt x="193549" y="514731"/>
                    <a:pt x="0" y="434087"/>
                  </a:cubicBezTo>
                  <a:close/>
                </a:path>
              </a:pathLst>
            </a:custGeom>
            <a:solidFill>
              <a:srgbClr val="E1E1E1">
                <a:alpha val="100000"/>
              </a:srgbClr>
            </a:solidFill>
            <a:ln w="3047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1221">
              <a:extLst>
                <a:ext uri="{FF2B5EF4-FFF2-40B4-BE49-F238E27FC236}">
                  <a16:creationId xmlns:a16="http://schemas.microsoft.com/office/drawing/2014/main" id="{A687EDEF-566F-420E-B655-D0A9312D24A4}"/>
                </a:ext>
              </a:extLst>
            </p:cNvPr>
            <p:cNvSpPr/>
            <p:nvPr/>
          </p:nvSpPr>
          <p:spPr>
            <a:xfrm>
              <a:off x="4465913" y="1786416"/>
              <a:ext cx="470032" cy="507094"/>
            </a:xfrm>
            <a:custGeom>
              <a:avLst/>
              <a:gdLst/>
              <a:ahLst/>
              <a:cxnLst/>
              <a:rect l="0" t="0" r="0" b="0"/>
              <a:pathLst>
                <a:path w="387096" h="514731">
                  <a:moveTo>
                    <a:pt x="0" y="0"/>
                  </a:moveTo>
                  <a:lnTo>
                    <a:pt x="387096" y="0"/>
                  </a:lnTo>
                  <a:lnTo>
                    <a:pt x="387096" y="372745"/>
                  </a:lnTo>
                  <a:cubicBezTo>
                    <a:pt x="193549" y="372745"/>
                    <a:pt x="193549" y="514731"/>
                    <a:pt x="0" y="434087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646464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1222">
              <a:extLst>
                <a:ext uri="{FF2B5EF4-FFF2-40B4-BE49-F238E27FC236}">
                  <a16:creationId xmlns:a16="http://schemas.microsoft.com/office/drawing/2014/main" id="{7AB3D783-C12C-40A5-8211-96A69E04D37C}"/>
                </a:ext>
              </a:extLst>
            </p:cNvPr>
            <p:cNvSpPr/>
            <p:nvPr/>
          </p:nvSpPr>
          <p:spPr>
            <a:xfrm>
              <a:off x="3958871" y="2592801"/>
              <a:ext cx="6023442" cy="1604986"/>
            </a:xfrm>
            <a:custGeom>
              <a:avLst/>
              <a:gdLst/>
              <a:ahLst/>
              <a:cxnLst/>
              <a:rect l="0" t="0" r="0" b="0"/>
              <a:pathLst>
                <a:path w="4960620" h="1629157">
                  <a:moveTo>
                    <a:pt x="0" y="271526"/>
                  </a:moveTo>
                  <a:cubicBezTo>
                    <a:pt x="0" y="121539"/>
                    <a:pt x="121540" y="0"/>
                    <a:pt x="271526" y="0"/>
                  </a:cubicBezTo>
                  <a:lnTo>
                    <a:pt x="4689094" y="0"/>
                  </a:lnTo>
                  <a:cubicBezTo>
                    <a:pt x="4839081" y="0"/>
                    <a:pt x="4960620" y="121539"/>
                    <a:pt x="4960620" y="271526"/>
                  </a:cubicBezTo>
                  <a:lnTo>
                    <a:pt x="4960620" y="1357631"/>
                  </a:lnTo>
                  <a:cubicBezTo>
                    <a:pt x="4960620" y="1507617"/>
                    <a:pt x="4839081" y="1629157"/>
                    <a:pt x="4689094" y="1629157"/>
                  </a:cubicBezTo>
                  <a:lnTo>
                    <a:pt x="271526" y="1629157"/>
                  </a:lnTo>
                  <a:cubicBezTo>
                    <a:pt x="121540" y="1629157"/>
                    <a:pt x="0" y="1507617"/>
                    <a:pt x="0" y="1357631"/>
                  </a:cubicBezTo>
                  <a:close/>
                </a:path>
              </a:pathLst>
            </a:custGeom>
            <a:solidFill>
              <a:srgbClr val="FFE600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 dirty="0"/>
            </a:p>
          </p:txBody>
        </p:sp>
        <p:pic>
          <p:nvPicPr>
            <p:cNvPr id="8" name="Picture 1223">
              <a:extLst>
                <a:ext uri="{FF2B5EF4-FFF2-40B4-BE49-F238E27FC236}">
                  <a16:creationId xmlns:a16="http://schemas.microsoft.com/office/drawing/2014/main" id="{6A5A67E8-E7DE-4879-AD3F-D45A42AFF69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26590" y="3674327"/>
              <a:ext cx="3286278" cy="257624"/>
            </a:xfrm>
            <a:prstGeom prst="rect">
              <a:avLst/>
            </a:prstGeom>
            <a:noFill/>
          </p:spPr>
        </p:pic>
        <p:sp>
          <p:nvSpPr>
            <p:cNvPr id="9" name="Freeform 1225">
              <a:extLst>
                <a:ext uri="{FF2B5EF4-FFF2-40B4-BE49-F238E27FC236}">
                  <a16:creationId xmlns:a16="http://schemas.microsoft.com/office/drawing/2014/main" id="{B3CD2C8C-2815-4F97-8762-902C0A747A1C}"/>
                </a:ext>
              </a:extLst>
            </p:cNvPr>
            <p:cNvSpPr/>
            <p:nvPr/>
          </p:nvSpPr>
          <p:spPr>
            <a:xfrm>
              <a:off x="503617" y="3022363"/>
              <a:ext cx="826071" cy="1322561"/>
            </a:xfrm>
            <a:custGeom>
              <a:avLst/>
              <a:gdLst/>
              <a:ahLst/>
              <a:cxnLst/>
              <a:rect l="0" t="0" r="0" b="0"/>
              <a:pathLst>
                <a:path w="574548" h="216408">
                  <a:moveTo>
                    <a:pt x="0" y="216408"/>
                  </a:moveTo>
                  <a:lnTo>
                    <a:pt x="574548" y="216408"/>
                  </a:lnTo>
                  <a:lnTo>
                    <a:pt x="574548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solidFill>
              <a:srgbClr val="FFE600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100" b="1" dirty="0">
                  <a:solidFill>
                    <a:srgbClr val="646464"/>
                  </a:solidFill>
                  <a:latin typeface="Arial"/>
                </a:rPr>
                <a:t>                     CI/CD</a:t>
              </a:r>
            </a:p>
            <a:p>
              <a:endParaRPr lang="en-IN" dirty="0"/>
            </a:p>
          </p:txBody>
        </p:sp>
        <p:pic>
          <p:nvPicPr>
            <p:cNvPr id="10" name="Picture 1226">
              <a:extLst>
                <a:ext uri="{FF2B5EF4-FFF2-40B4-BE49-F238E27FC236}">
                  <a16:creationId xmlns:a16="http://schemas.microsoft.com/office/drawing/2014/main" id="{16BB84EF-7F28-4893-90EC-F7FAFD2C5EA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73545" y="3345043"/>
              <a:ext cx="697646" cy="213197"/>
            </a:xfrm>
            <a:prstGeom prst="rect">
              <a:avLst/>
            </a:prstGeom>
            <a:noFill/>
          </p:spPr>
        </p:pic>
        <p:sp>
          <p:nvSpPr>
            <p:cNvPr id="11" name="Freeform 1227">
              <a:extLst>
                <a:ext uri="{FF2B5EF4-FFF2-40B4-BE49-F238E27FC236}">
                  <a16:creationId xmlns:a16="http://schemas.microsoft.com/office/drawing/2014/main" id="{D07BA129-4502-44EB-9C0B-11251F92B618}"/>
                </a:ext>
              </a:extLst>
            </p:cNvPr>
            <p:cNvSpPr/>
            <p:nvPr/>
          </p:nvSpPr>
          <p:spPr>
            <a:xfrm>
              <a:off x="3825445" y="1473376"/>
              <a:ext cx="6347283" cy="4992120"/>
            </a:xfrm>
            <a:custGeom>
              <a:avLst/>
              <a:gdLst/>
              <a:ahLst/>
              <a:cxnLst/>
              <a:rect l="0" t="0" r="0" b="0"/>
              <a:pathLst>
                <a:path w="5227320" h="5067300">
                  <a:moveTo>
                    <a:pt x="0" y="5067300"/>
                  </a:moveTo>
                  <a:lnTo>
                    <a:pt x="5227320" y="5067300"/>
                  </a:lnTo>
                  <a:lnTo>
                    <a:pt x="5227320" y="0"/>
                  </a:lnTo>
                  <a:lnTo>
                    <a:pt x="0" y="0"/>
                  </a:lnTo>
                  <a:lnTo>
                    <a:pt x="0" y="5067300"/>
                  </a:lnTo>
                  <a:close/>
                </a:path>
              </a:pathLst>
            </a:custGeom>
            <a:noFill/>
            <a:ln w="3047" cap="flat" cmpd="sng">
              <a:solidFill>
                <a:srgbClr val="818181">
                  <a:alpha val="100000"/>
                </a:srgbClr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31">
              <a:extLst>
                <a:ext uri="{FF2B5EF4-FFF2-40B4-BE49-F238E27FC236}">
                  <a16:creationId xmlns:a16="http://schemas.microsoft.com/office/drawing/2014/main" id="{BF89E296-013B-41A6-9AAD-857DEB74D479}"/>
                </a:ext>
              </a:extLst>
            </p:cNvPr>
            <p:cNvSpPr/>
            <p:nvPr/>
          </p:nvSpPr>
          <p:spPr>
            <a:xfrm>
              <a:off x="4656327" y="2669233"/>
              <a:ext cx="4665351" cy="1169582"/>
            </a:xfrm>
            <a:custGeom>
              <a:avLst/>
              <a:gdLst/>
              <a:ahLst/>
              <a:cxnLst/>
              <a:rect l="0" t="0" r="0" b="0"/>
              <a:pathLst>
                <a:path w="2709672" h="1187196">
                  <a:moveTo>
                    <a:pt x="0" y="1187196"/>
                  </a:moveTo>
                  <a:lnTo>
                    <a:pt x="2709672" y="1187196"/>
                  </a:lnTo>
                  <a:lnTo>
                    <a:pt x="2709672" y="0"/>
                  </a:lnTo>
                  <a:lnTo>
                    <a:pt x="0" y="0"/>
                  </a:lnTo>
                  <a:lnTo>
                    <a:pt x="0" y="1187196"/>
                  </a:lnTo>
                  <a:close/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232">
              <a:extLst>
                <a:ext uri="{FF2B5EF4-FFF2-40B4-BE49-F238E27FC236}">
                  <a16:creationId xmlns:a16="http://schemas.microsoft.com/office/drawing/2014/main" id="{CF5B8A27-2D08-4221-B3CA-4EB5A7A4A545}"/>
                </a:ext>
              </a:extLst>
            </p:cNvPr>
            <p:cNvSpPr/>
            <p:nvPr/>
          </p:nvSpPr>
          <p:spPr>
            <a:xfrm>
              <a:off x="4721285" y="3969437"/>
              <a:ext cx="1437854" cy="180167"/>
            </a:xfrm>
            <a:custGeom>
              <a:avLst/>
              <a:gdLst/>
              <a:ahLst/>
              <a:cxnLst/>
              <a:rect l="0" t="0" r="0" b="0"/>
              <a:pathLst>
                <a:path w="1184148" h="182880">
                  <a:moveTo>
                    <a:pt x="0" y="182880"/>
                  </a:moveTo>
                  <a:lnTo>
                    <a:pt x="1184148" y="182880"/>
                  </a:lnTo>
                  <a:lnTo>
                    <a:pt x="1184148" y="0"/>
                  </a:lnTo>
                  <a:lnTo>
                    <a:pt x="0" y="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233">
              <a:extLst>
                <a:ext uri="{FF2B5EF4-FFF2-40B4-BE49-F238E27FC236}">
                  <a16:creationId xmlns:a16="http://schemas.microsoft.com/office/drawing/2014/main" id="{468C739C-9C67-48B4-B874-0EBBDD036146}"/>
                </a:ext>
              </a:extLst>
            </p:cNvPr>
            <p:cNvSpPr/>
            <p:nvPr/>
          </p:nvSpPr>
          <p:spPr>
            <a:xfrm>
              <a:off x="4721285" y="3969437"/>
              <a:ext cx="1437854" cy="180167"/>
            </a:xfrm>
            <a:custGeom>
              <a:avLst/>
              <a:gdLst/>
              <a:ahLst/>
              <a:cxnLst/>
              <a:rect l="0" t="0" r="0" b="0"/>
              <a:pathLst>
                <a:path w="1184148" h="182880">
                  <a:moveTo>
                    <a:pt x="0" y="182880"/>
                  </a:moveTo>
                  <a:lnTo>
                    <a:pt x="1184148" y="182880"/>
                  </a:lnTo>
                  <a:lnTo>
                    <a:pt x="1184148" y="0"/>
                  </a:lnTo>
                  <a:lnTo>
                    <a:pt x="0" y="0"/>
                  </a:lnTo>
                  <a:lnTo>
                    <a:pt x="0" y="182880"/>
                  </a:lnTo>
                  <a:close/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234">
              <a:extLst>
                <a:ext uri="{FF2B5EF4-FFF2-40B4-BE49-F238E27FC236}">
                  <a16:creationId xmlns:a16="http://schemas.microsoft.com/office/drawing/2014/main" id="{B57E5A74-A1B5-4CF1-AA12-C8FC80F10F5E}"/>
                </a:ext>
              </a:extLst>
            </p:cNvPr>
            <p:cNvSpPr/>
            <p:nvPr/>
          </p:nvSpPr>
          <p:spPr>
            <a:xfrm>
              <a:off x="6314582" y="3969436"/>
              <a:ext cx="1436003" cy="178665"/>
            </a:xfrm>
            <a:custGeom>
              <a:avLst/>
              <a:gdLst/>
              <a:ahLst/>
              <a:cxnLst/>
              <a:rect l="0" t="0" r="0" b="0"/>
              <a:pathLst>
                <a:path w="1182624" h="181356">
                  <a:moveTo>
                    <a:pt x="0" y="181356"/>
                  </a:moveTo>
                  <a:lnTo>
                    <a:pt x="1182624" y="181356"/>
                  </a:lnTo>
                  <a:lnTo>
                    <a:pt x="1182624" y="0"/>
                  </a:lnTo>
                  <a:lnTo>
                    <a:pt x="0" y="0"/>
                  </a:lnTo>
                  <a:lnTo>
                    <a:pt x="0" y="181356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235">
              <a:extLst>
                <a:ext uri="{FF2B5EF4-FFF2-40B4-BE49-F238E27FC236}">
                  <a16:creationId xmlns:a16="http://schemas.microsoft.com/office/drawing/2014/main" id="{E2DC6CD1-3202-4A30-944A-34FFDE81C8D6}"/>
                </a:ext>
              </a:extLst>
            </p:cNvPr>
            <p:cNvSpPr/>
            <p:nvPr/>
          </p:nvSpPr>
          <p:spPr>
            <a:xfrm>
              <a:off x="6719934" y="4025996"/>
              <a:ext cx="1436003" cy="178665"/>
            </a:xfrm>
            <a:custGeom>
              <a:avLst/>
              <a:gdLst/>
              <a:ahLst/>
              <a:cxnLst/>
              <a:rect l="0" t="0" r="0" b="0"/>
              <a:pathLst>
                <a:path w="1182624" h="181356">
                  <a:moveTo>
                    <a:pt x="0" y="181356"/>
                  </a:moveTo>
                  <a:lnTo>
                    <a:pt x="1182624" y="181356"/>
                  </a:lnTo>
                  <a:lnTo>
                    <a:pt x="1182624" y="0"/>
                  </a:lnTo>
                  <a:lnTo>
                    <a:pt x="0" y="0"/>
                  </a:lnTo>
                  <a:lnTo>
                    <a:pt x="0" y="181356"/>
                  </a:lnTo>
                  <a:close/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236">
              <a:extLst>
                <a:ext uri="{FF2B5EF4-FFF2-40B4-BE49-F238E27FC236}">
                  <a16:creationId xmlns:a16="http://schemas.microsoft.com/office/drawing/2014/main" id="{42176F81-EF24-44B9-BE59-33AE80ED244C}"/>
                </a:ext>
              </a:extLst>
            </p:cNvPr>
            <p:cNvSpPr/>
            <p:nvPr/>
          </p:nvSpPr>
          <p:spPr>
            <a:xfrm>
              <a:off x="7906031" y="3969436"/>
              <a:ext cx="1437853" cy="178665"/>
            </a:xfrm>
            <a:custGeom>
              <a:avLst/>
              <a:gdLst/>
              <a:ahLst/>
              <a:cxnLst/>
              <a:rect l="0" t="0" r="0" b="0"/>
              <a:pathLst>
                <a:path w="1184147" h="181356">
                  <a:moveTo>
                    <a:pt x="0" y="181356"/>
                  </a:moveTo>
                  <a:lnTo>
                    <a:pt x="1184147" y="181356"/>
                  </a:lnTo>
                  <a:lnTo>
                    <a:pt x="1184147" y="0"/>
                  </a:lnTo>
                  <a:lnTo>
                    <a:pt x="0" y="0"/>
                  </a:lnTo>
                  <a:lnTo>
                    <a:pt x="0" y="181356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1237">
              <a:extLst>
                <a:ext uri="{FF2B5EF4-FFF2-40B4-BE49-F238E27FC236}">
                  <a16:creationId xmlns:a16="http://schemas.microsoft.com/office/drawing/2014/main" id="{AE0D4979-4E02-408F-97F0-24B7A8CD64F4}"/>
                </a:ext>
              </a:extLst>
            </p:cNvPr>
            <p:cNvSpPr/>
            <p:nvPr/>
          </p:nvSpPr>
          <p:spPr>
            <a:xfrm>
              <a:off x="7906031" y="3969436"/>
              <a:ext cx="1437853" cy="178665"/>
            </a:xfrm>
            <a:custGeom>
              <a:avLst/>
              <a:gdLst/>
              <a:ahLst/>
              <a:cxnLst/>
              <a:rect l="0" t="0" r="0" b="0"/>
              <a:pathLst>
                <a:path w="1184147" h="181356">
                  <a:moveTo>
                    <a:pt x="0" y="181356"/>
                  </a:moveTo>
                  <a:lnTo>
                    <a:pt x="1184147" y="181356"/>
                  </a:lnTo>
                  <a:lnTo>
                    <a:pt x="1184147" y="0"/>
                  </a:lnTo>
                  <a:lnTo>
                    <a:pt x="0" y="0"/>
                  </a:lnTo>
                  <a:lnTo>
                    <a:pt x="0" y="181356"/>
                  </a:lnTo>
                  <a:close/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238">
              <a:extLst>
                <a:ext uri="{FF2B5EF4-FFF2-40B4-BE49-F238E27FC236}">
                  <a16:creationId xmlns:a16="http://schemas.microsoft.com/office/drawing/2014/main" id="{2663975C-39E6-4AAA-9CB3-1E2798D14878}"/>
                </a:ext>
              </a:extLst>
            </p:cNvPr>
            <p:cNvSpPr/>
            <p:nvPr/>
          </p:nvSpPr>
          <p:spPr>
            <a:xfrm>
              <a:off x="3958871" y="5581282"/>
              <a:ext cx="6023442" cy="830761"/>
            </a:xfrm>
            <a:custGeom>
              <a:avLst/>
              <a:gdLst/>
              <a:ahLst/>
              <a:cxnLst/>
              <a:rect l="0" t="0" r="0" b="0"/>
              <a:pathLst>
                <a:path w="4960620" h="903731">
                  <a:moveTo>
                    <a:pt x="0" y="150622"/>
                  </a:moveTo>
                  <a:cubicBezTo>
                    <a:pt x="0" y="67436"/>
                    <a:pt x="67438" y="0"/>
                    <a:pt x="150622" y="0"/>
                  </a:cubicBezTo>
                  <a:lnTo>
                    <a:pt x="4809999" y="0"/>
                  </a:lnTo>
                  <a:cubicBezTo>
                    <a:pt x="4893183" y="0"/>
                    <a:pt x="4960620" y="67436"/>
                    <a:pt x="4960620" y="150622"/>
                  </a:cubicBezTo>
                  <a:lnTo>
                    <a:pt x="4960620" y="753109"/>
                  </a:lnTo>
                  <a:cubicBezTo>
                    <a:pt x="4960620" y="836295"/>
                    <a:pt x="4893183" y="903731"/>
                    <a:pt x="4809999" y="903731"/>
                  </a:cubicBezTo>
                  <a:lnTo>
                    <a:pt x="150622" y="903731"/>
                  </a:lnTo>
                  <a:cubicBezTo>
                    <a:pt x="67438" y="903731"/>
                    <a:pt x="0" y="836295"/>
                    <a:pt x="0" y="753109"/>
                  </a:cubicBezTo>
                  <a:close/>
                </a:path>
              </a:pathLst>
            </a:custGeom>
            <a:solidFill>
              <a:srgbClr val="FFE600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pic>
          <p:nvPicPr>
            <p:cNvPr id="21" name="Picture 1240">
              <a:extLst>
                <a:ext uri="{FF2B5EF4-FFF2-40B4-BE49-F238E27FC236}">
                  <a16:creationId xmlns:a16="http://schemas.microsoft.com/office/drawing/2014/main" id="{0F9CF56E-9032-4DB3-96E3-B9068E33E9A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776098" y="5791008"/>
              <a:ext cx="445975" cy="36183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2" name="Picture 1245">
              <a:extLst>
                <a:ext uri="{FF2B5EF4-FFF2-40B4-BE49-F238E27FC236}">
                  <a16:creationId xmlns:a16="http://schemas.microsoft.com/office/drawing/2014/main" id="{6EB28B15-C510-4D10-A6A5-47B2C8FC924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576329" y="2424007"/>
              <a:ext cx="123368" cy="178290"/>
            </a:xfrm>
            <a:prstGeom prst="rect">
              <a:avLst/>
            </a:prstGeom>
            <a:noFill/>
          </p:spPr>
        </p:pic>
        <p:sp>
          <p:nvSpPr>
            <p:cNvPr id="23" name="Freeform 1246">
              <a:extLst>
                <a:ext uri="{FF2B5EF4-FFF2-40B4-BE49-F238E27FC236}">
                  <a16:creationId xmlns:a16="http://schemas.microsoft.com/office/drawing/2014/main" id="{9A4384FC-14DF-4811-9768-57CCF9F91844}"/>
                </a:ext>
              </a:extLst>
            </p:cNvPr>
            <p:cNvSpPr/>
            <p:nvPr/>
          </p:nvSpPr>
          <p:spPr>
            <a:xfrm>
              <a:off x="10591651" y="3984462"/>
              <a:ext cx="1066904" cy="282248"/>
            </a:xfrm>
            <a:custGeom>
              <a:avLst/>
              <a:gdLst/>
              <a:ahLst/>
              <a:cxnLst/>
              <a:rect l="0" t="0" r="0" b="0"/>
              <a:pathLst>
                <a:path w="908304" h="304800">
                  <a:moveTo>
                    <a:pt x="0" y="304800"/>
                  </a:moveTo>
                  <a:lnTo>
                    <a:pt x="908304" y="304800"/>
                  </a:lnTo>
                  <a:lnTo>
                    <a:pt x="908304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1247">
              <a:extLst>
                <a:ext uri="{FF2B5EF4-FFF2-40B4-BE49-F238E27FC236}">
                  <a16:creationId xmlns:a16="http://schemas.microsoft.com/office/drawing/2014/main" id="{22844EF0-67FF-4E77-B6BF-73079BF1A6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540299" y="5403376"/>
              <a:ext cx="470031" cy="292770"/>
            </a:xfrm>
            <a:prstGeom prst="rect">
              <a:avLst/>
            </a:prstGeom>
            <a:noFill/>
          </p:spPr>
        </p:pic>
        <p:sp>
          <p:nvSpPr>
            <p:cNvPr id="25" name="Freeform 1250">
              <a:extLst>
                <a:ext uri="{FF2B5EF4-FFF2-40B4-BE49-F238E27FC236}">
                  <a16:creationId xmlns:a16="http://schemas.microsoft.com/office/drawing/2014/main" id="{C2DFE024-A5EF-4510-914C-277090808DA2}"/>
                </a:ext>
              </a:extLst>
            </p:cNvPr>
            <p:cNvSpPr/>
            <p:nvPr/>
          </p:nvSpPr>
          <p:spPr>
            <a:xfrm flipV="1">
              <a:off x="4641713" y="3173022"/>
              <a:ext cx="1350880" cy="45719"/>
            </a:xfrm>
            <a:custGeom>
              <a:avLst/>
              <a:gdLst/>
              <a:ahLst/>
              <a:cxnLst/>
              <a:rect l="0" t="0" r="0" b="0"/>
              <a:pathLst>
                <a:path w="993014">
                  <a:moveTo>
                    <a:pt x="0" y="0"/>
                  </a:moveTo>
                  <a:lnTo>
                    <a:pt x="993014" y="0"/>
                  </a:lnTo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1251">
              <a:extLst>
                <a:ext uri="{FF2B5EF4-FFF2-40B4-BE49-F238E27FC236}">
                  <a16:creationId xmlns:a16="http://schemas.microsoft.com/office/drawing/2014/main" id="{A57C7755-3FE9-4F04-8141-673698870E71}"/>
                </a:ext>
              </a:extLst>
            </p:cNvPr>
            <p:cNvSpPr/>
            <p:nvPr/>
          </p:nvSpPr>
          <p:spPr>
            <a:xfrm>
              <a:off x="6028062" y="3218741"/>
              <a:ext cx="3293616" cy="0"/>
            </a:xfrm>
            <a:custGeom>
              <a:avLst/>
              <a:gdLst/>
              <a:ahLst/>
              <a:cxnLst/>
              <a:rect l="0" t="0" r="0" b="0"/>
              <a:pathLst>
                <a:path w="2712465">
                  <a:moveTo>
                    <a:pt x="0" y="0"/>
                  </a:moveTo>
                  <a:lnTo>
                    <a:pt x="2712465" y="0"/>
                  </a:lnTo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1252">
              <a:extLst>
                <a:ext uri="{FF2B5EF4-FFF2-40B4-BE49-F238E27FC236}">
                  <a16:creationId xmlns:a16="http://schemas.microsoft.com/office/drawing/2014/main" id="{43F094BB-BB64-407F-AE7B-70408B01F587}"/>
                </a:ext>
              </a:extLst>
            </p:cNvPr>
            <p:cNvSpPr/>
            <p:nvPr/>
          </p:nvSpPr>
          <p:spPr>
            <a:xfrm>
              <a:off x="6340491" y="2682746"/>
              <a:ext cx="2568521" cy="139629"/>
            </a:xfrm>
            <a:custGeom>
              <a:avLst/>
              <a:gdLst/>
              <a:ahLst/>
              <a:cxnLst/>
              <a:rect l="0" t="0" r="0" b="0"/>
              <a:pathLst>
                <a:path w="2115312" h="141732">
                  <a:moveTo>
                    <a:pt x="0" y="141732"/>
                  </a:moveTo>
                  <a:lnTo>
                    <a:pt x="2115312" y="141732"/>
                  </a:lnTo>
                  <a:lnTo>
                    <a:pt x="2115312" y="0"/>
                  </a:lnTo>
                  <a:lnTo>
                    <a:pt x="0" y="0"/>
                  </a:lnTo>
                  <a:lnTo>
                    <a:pt x="0" y="141732"/>
                  </a:lnTo>
                  <a:close/>
                </a:path>
              </a:pathLst>
            </a:custGeom>
            <a:solidFill>
              <a:srgbClr val="FFE600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253">
              <a:extLst>
                <a:ext uri="{FF2B5EF4-FFF2-40B4-BE49-F238E27FC236}">
                  <a16:creationId xmlns:a16="http://schemas.microsoft.com/office/drawing/2014/main" id="{A2EBEA19-0AF2-4B42-8007-1CEE644845AF}"/>
                </a:ext>
              </a:extLst>
            </p:cNvPr>
            <p:cNvSpPr/>
            <p:nvPr/>
          </p:nvSpPr>
          <p:spPr>
            <a:xfrm>
              <a:off x="3958871" y="4335775"/>
              <a:ext cx="6023442" cy="1096015"/>
            </a:xfrm>
            <a:custGeom>
              <a:avLst/>
              <a:gdLst/>
              <a:ahLst/>
              <a:cxnLst/>
              <a:rect l="0" t="0" r="0" b="0"/>
              <a:pathLst>
                <a:path w="4960620" h="1112521">
                  <a:moveTo>
                    <a:pt x="0" y="185421"/>
                  </a:moveTo>
                  <a:cubicBezTo>
                    <a:pt x="0" y="83059"/>
                    <a:pt x="83059" y="0"/>
                    <a:pt x="185421" y="0"/>
                  </a:cubicBezTo>
                  <a:lnTo>
                    <a:pt x="4775201" y="0"/>
                  </a:lnTo>
                  <a:cubicBezTo>
                    <a:pt x="4877563" y="0"/>
                    <a:pt x="4960620" y="83059"/>
                    <a:pt x="4960620" y="185421"/>
                  </a:cubicBezTo>
                  <a:lnTo>
                    <a:pt x="4960620" y="927100"/>
                  </a:lnTo>
                  <a:cubicBezTo>
                    <a:pt x="4960620" y="1029462"/>
                    <a:pt x="4877563" y="1112521"/>
                    <a:pt x="4775201" y="1112521"/>
                  </a:cubicBezTo>
                  <a:lnTo>
                    <a:pt x="185421" y="1112521"/>
                  </a:lnTo>
                  <a:cubicBezTo>
                    <a:pt x="83059" y="1112521"/>
                    <a:pt x="0" y="1029462"/>
                    <a:pt x="0" y="927100"/>
                  </a:cubicBezTo>
                  <a:close/>
                </a:path>
              </a:pathLst>
            </a:custGeom>
            <a:solidFill>
              <a:srgbClr val="FFE600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1254">
              <a:extLst>
                <a:ext uri="{FF2B5EF4-FFF2-40B4-BE49-F238E27FC236}">
                  <a16:creationId xmlns:a16="http://schemas.microsoft.com/office/drawing/2014/main" id="{8A667031-D135-4A65-86AE-89D8DCB2A5A7}"/>
                </a:ext>
              </a:extLst>
            </p:cNvPr>
            <p:cNvSpPr/>
            <p:nvPr/>
          </p:nvSpPr>
          <p:spPr>
            <a:xfrm>
              <a:off x="4421501" y="4493421"/>
              <a:ext cx="1282410" cy="650102"/>
            </a:xfrm>
            <a:custGeom>
              <a:avLst/>
              <a:gdLst/>
              <a:ahLst/>
              <a:cxnLst/>
              <a:rect l="0" t="0" r="0" b="0"/>
              <a:pathLst>
                <a:path w="1056132" h="659892">
                  <a:moveTo>
                    <a:pt x="0" y="659892"/>
                  </a:moveTo>
                  <a:lnTo>
                    <a:pt x="1056132" y="659892"/>
                  </a:lnTo>
                  <a:lnTo>
                    <a:pt x="1056132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1255">
              <a:extLst>
                <a:ext uri="{FF2B5EF4-FFF2-40B4-BE49-F238E27FC236}">
                  <a16:creationId xmlns:a16="http://schemas.microsoft.com/office/drawing/2014/main" id="{60E4291B-DAD7-48E4-96BB-B1E81C732FF2}"/>
                </a:ext>
              </a:extLst>
            </p:cNvPr>
            <p:cNvSpPr/>
            <p:nvPr/>
          </p:nvSpPr>
          <p:spPr>
            <a:xfrm>
              <a:off x="4477018" y="4409344"/>
              <a:ext cx="1163977" cy="168156"/>
            </a:xfrm>
            <a:custGeom>
              <a:avLst/>
              <a:gdLst/>
              <a:ahLst/>
              <a:cxnLst/>
              <a:rect l="0" t="0" r="0" b="0"/>
              <a:pathLst>
                <a:path w="958596" h="170688">
                  <a:moveTo>
                    <a:pt x="0" y="170688"/>
                  </a:moveTo>
                  <a:lnTo>
                    <a:pt x="958596" y="170688"/>
                  </a:lnTo>
                  <a:lnTo>
                    <a:pt x="958596" y="0"/>
                  </a:lnTo>
                  <a:lnTo>
                    <a:pt x="0" y="0"/>
                  </a:lnTo>
                  <a:lnTo>
                    <a:pt x="0" y="170688"/>
                  </a:lnTo>
                  <a:close/>
                </a:path>
              </a:pathLst>
            </a:custGeom>
            <a:solidFill>
              <a:srgbClr val="FFE600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256">
              <a:extLst>
                <a:ext uri="{FF2B5EF4-FFF2-40B4-BE49-F238E27FC236}">
                  <a16:creationId xmlns:a16="http://schemas.microsoft.com/office/drawing/2014/main" id="{E48FD7ED-CDB0-4037-8FF8-3F735C8FFFC1}"/>
                </a:ext>
              </a:extLst>
            </p:cNvPr>
            <p:cNvSpPr/>
            <p:nvPr/>
          </p:nvSpPr>
          <p:spPr>
            <a:xfrm>
              <a:off x="4477018" y="4409344"/>
              <a:ext cx="1163977" cy="168156"/>
            </a:xfrm>
            <a:custGeom>
              <a:avLst/>
              <a:gdLst/>
              <a:ahLst/>
              <a:cxnLst/>
              <a:rect l="0" t="0" r="0" b="0"/>
              <a:pathLst>
                <a:path w="958596" h="170688">
                  <a:moveTo>
                    <a:pt x="0" y="170688"/>
                  </a:moveTo>
                  <a:lnTo>
                    <a:pt x="958596" y="170688"/>
                  </a:lnTo>
                  <a:lnTo>
                    <a:pt x="958596" y="0"/>
                  </a:lnTo>
                  <a:lnTo>
                    <a:pt x="0" y="0"/>
                  </a:lnTo>
                  <a:lnTo>
                    <a:pt x="0" y="170688"/>
                  </a:lnTo>
                  <a:close/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1257">
              <a:extLst>
                <a:ext uri="{FF2B5EF4-FFF2-40B4-BE49-F238E27FC236}">
                  <a16:creationId xmlns:a16="http://schemas.microsoft.com/office/drawing/2014/main" id="{B13924F8-5197-486E-89EB-51ED593A4B62}"/>
                </a:ext>
              </a:extLst>
            </p:cNvPr>
            <p:cNvSpPr/>
            <p:nvPr/>
          </p:nvSpPr>
          <p:spPr>
            <a:xfrm>
              <a:off x="4534384" y="4661578"/>
              <a:ext cx="381207" cy="301778"/>
            </a:xfrm>
            <a:custGeom>
              <a:avLst/>
              <a:gdLst/>
              <a:ahLst/>
              <a:cxnLst/>
              <a:rect l="0" t="0" r="0" b="0"/>
              <a:pathLst>
                <a:path w="313944" h="306323">
                  <a:moveTo>
                    <a:pt x="204088" y="74675"/>
                  </a:moveTo>
                  <a:cubicBezTo>
                    <a:pt x="204088" y="119506"/>
                    <a:pt x="204088" y="119506"/>
                    <a:pt x="204088" y="119506"/>
                  </a:cubicBezTo>
                  <a:cubicBezTo>
                    <a:pt x="204088" y="127000"/>
                    <a:pt x="196214" y="134493"/>
                    <a:pt x="188341" y="134493"/>
                  </a:cubicBezTo>
                  <a:cubicBezTo>
                    <a:pt x="15748" y="134493"/>
                    <a:pt x="15748" y="134493"/>
                    <a:pt x="15748" y="134493"/>
                  </a:cubicBezTo>
                  <a:cubicBezTo>
                    <a:pt x="7873" y="134493"/>
                    <a:pt x="0" y="127000"/>
                    <a:pt x="0" y="119506"/>
                  </a:cubicBezTo>
                  <a:cubicBezTo>
                    <a:pt x="0" y="74675"/>
                    <a:pt x="0" y="74675"/>
                    <a:pt x="0" y="74675"/>
                  </a:cubicBezTo>
                  <a:cubicBezTo>
                    <a:pt x="0" y="65404"/>
                    <a:pt x="7873" y="59816"/>
                    <a:pt x="15748" y="59816"/>
                  </a:cubicBezTo>
                  <a:cubicBezTo>
                    <a:pt x="188341" y="59816"/>
                    <a:pt x="188341" y="59816"/>
                    <a:pt x="188341" y="59816"/>
                  </a:cubicBezTo>
                  <a:cubicBezTo>
                    <a:pt x="196214" y="59816"/>
                    <a:pt x="204088" y="65404"/>
                    <a:pt x="204088" y="74675"/>
                  </a:cubicBezTo>
                  <a:close/>
                  <a:moveTo>
                    <a:pt x="298195" y="67182"/>
                  </a:moveTo>
                  <a:cubicBezTo>
                    <a:pt x="300228" y="67182"/>
                    <a:pt x="304164" y="67182"/>
                    <a:pt x="306069" y="67182"/>
                  </a:cubicBezTo>
                  <a:cubicBezTo>
                    <a:pt x="304164" y="63500"/>
                    <a:pt x="300228" y="59816"/>
                    <a:pt x="296291" y="56006"/>
                  </a:cubicBezTo>
                  <a:cubicBezTo>
                    <a:pt x="255016" y="16763"/>
                    <a:pt x="255016" y="16763"/>
                    <a:pt x="255016" y="16763"/>
                  </a:cubicBezTo>
                  <a:cubicBezTo>
                    <a:pt x="251206" y="13081"/>
                    <a:pt x="247269" y="9397"/>
                    <a:pt x="243332" y="7493"/>
                  </a:cubicBezTo>
                  <a:cubicBezTo>
                    <a:pt x="243332" y="9397"/>
                    <a:pt x="243332" y="11175"/>
                    <a:pt x="243332" y="14985"/>
                  </a:cubicBezTo>
                  <a:cubicBezTo>
                    <a:pt x="243332" y="52323"/>
                    <a:pt x="243332" y="52323"/>
                    <a:pt x="243332" y="52323"/>
                  </a:cubicBezTo>
                  <a:cubicBezTo>
                    <a:pt x="243332" y="59816"/>
                    <a:pt x="251206" y="67182"/>
                    <a:pt x="258953" y="67182"/>
                  </a:cubicBezTo>
                  <a:lnTo>
                    <a:pt x="298195" y="67182"/>
                  </a:lnTo>
                  <a:close/>
                  <a:moveTo>
                    <a:pt x="258953" y="82169"/>
                  </a:moveTo>
                  <a:cubicBezTo>
                    <a:pt x="241300" y="82169"/>
                    <a:pt x="227584" y="69088"/>
                    <a:pt x="227584" y="52323"/>
                  </a:cubicBezTo>
                  <a:cubicBezTo>
                    <a:pt x="227584" y="0"/>
                    <a:pt x="227584" y="0"/>
                    <a:pt x="227584" y="0"/>
                  </a:cubicBezTo>
                  <a:cubicBezTo>
                    <a:pt x="200151" y="0"/>
                    <a:pt x="200151" y="0"/>
                    <a:pt x="200151" y="0"/>
                  </a:cubicBezTo>
                  <a:cubicBezTo>
                    <a:pt x="62738" y="0"/>
                    <a:pt x="62738" y="0"/>
                    <a:pt x="62738" y="0"/>
                  </a:cubicBezTo>
                  <a:cubicBezTo>
                    <a:pt x="54991" y="0"/>
                    <a:pt x="47116" y="5588"/>
                    <a:pt x="47116" y="14985"/>
                  </a:cubicBezTo>
                  <a:cubicBezTo>
                    <a:pt x="47116" y="44831"/>
                    <a:pt x="47116" y="44831"/>
                    <a:pt x="47116" y="44831"/>
                  </a:cubicBezTo>
                  <a:cubicBezTo>
                    <a:pt x="188341" y="44831"/>
                    <a:pt x="188341" y="44831"/>
                    <a:pt x="188341" y="44831"/>
                  </a:cubicBezTo>
                  <a:cubicBezTo>
                    <a:pt x="205994" y="44831"/>
                    <a:pt x="219710" y="57912"/>
                    <a:pt x="219710" y="74675"/>
                  </a:cubicBezTo>
                  <a:cubicBezTo>
                    <a:pt x="219710" y="119506"/>
                    <a:pt x="219710" y="119506"/>
                    <a:pt x="219710" y="119506"/>
                  </a:cubicBezTo>
                  <a:cubicBezTo>
                    <a:pt x="219710" y="136397"/>
                    <a:pt x="205994" y="149478"/>
                    <a:pt x="188341" y="149478"/>
                  </a:cubicBezTo>
                  <a:cubicBezTo>
                    <a:pt x="47116" y="149478"/>
                    <a:pt x="47116" y="149478"/>
                    <a:pt x="47116" y="149478"/>
                  </a:cubicBezTo>
                  <a:cubicBezTo>
                    <a:pt x="47116" y="291338"/>
                    <a:pt x="47116" y="291338"/>
                    <a:pt x="47116" y="291338"/>
                  </a:cubicBezTo>
                  <a:cubicBezTo>
                    <a:pt x="47116" y="298831"/>
                    <a:pt x="54991" y="306323"/>
                    <a:pt x="62738" y="306323"/>
                  </a:cubicBezTo>
                  <a:cubicBezTo>
                    <a:pt x="298195" y="306323"/>
                    <a:pt x="298195" y="306323"/>
                    <a:pt x="298195" y="306323"/>
                  </a:cubicBezTo>
                  <a:cubicBezTo>
                    <a:pt x="306069" y="306323"/>
                    <a:pt x="313944" y="298831"/>
                    <a:pt x="313944" y="291338"/>
                  </a:cubicBezTo>
                  <a:cubicBezTo>
                    <a:pt x="313944" y="108331"/>
                    <a:pt x="313944" y="108331"/>
                    <a:pt x="313944" y="108331"/>
                  </a:cubicBezTo>
                  <a:cubicBezTo>
                    <a:pt x="313944" y="82169"/>
                    <a:pt x="313944" y="82169"/>
                    <a:pt x="313944" y="82169"/>
                  </a:cubicBezTo>
                  <a:lnTo>
                    <a:pt x="258953" y="82169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1258">
              <a:extLst>
                <a:ext uri="{FF2B5EF4-FFF2-40B4-BE49-F238E27FC236}">
                  <a16:creationId xmlns:a16="http://schemas.microsoft.com/office/drawing/2014/main" id="{702BCF99-7318-4854-A137-0ED310963067}"/>
                </a:ext>
              </a:extLst>
            </p:cNvPr>
            <p:cNvSpPr/>
            <p:nvPr/>
          </p:nvSpPr>
          <p:spPr>
            <a:xfrm>
              <a:off x="5294946" y="4687100"/>
              <a:ext cx="296084" cy="259740"/>
            </a:xfrm>
            <a:custGeom>
              <a:avLst/>
              <a:gdLst/>
              <a:ahLst/>
              <a:cxnLst/>
              <a:rect l="0" t="0" r="0" b="0"/>
              <a:pathLst>
                <a:path w="243841" h="263652">
                  <a:moveTo>
                    <a:pt x="243841" y="197740"/>
                  </a:moveTo>
                  <a:cubicBezTo>
                    <a:pt x="243841" y="250444"/>
                    <a:pt x="243841" y="250444"/>
                    <a:pt x="243841" y="250444"/>
                  </a:cubicBezTo>
                  <a:cubicBezTo>
                    <a:pt x="243841" y="257049"/>
                    <a:pt x="237110" y="263652"/>
                    <a:pt x="230251" y="263652"/>
                  </a:cubicBezTo>
                  <a:cubicBezTo>
                    <a:pt x="13590" y="263652"/>
                    <a:pt x="13590" y="263652"/>
                    <a:pt x="13590" y="263652"/>
                  </a:cubicBezTo>
                  <a:cubicBezTo>
                    <a:pt x="6731" y="263652"/>
                    <a:pt x="0" y="257049"/>
                    <a:pt x="0" y="250444"/>
                  </a:cubicBezTo>
                  <a:cubicBezTo>
                    <a:pt x="0" y="197740"/>
                    <a:pt x="0" y="197740"/>
                    <a:pt x="0" y="197740"/>
                  </a:cubicBezTo>
                  <a:cubicBezTo>
                    <a:pt x="0" y="189484"/>
                    <a:pt x="6731" y="184531"/>
                    <a:pt x="13590" y="184531"/>
                  </a:cubicBezTo>
                  <a:cubicBezTo>
                    <a:pt x="230251" y="184531"/>
                    <a:pt x="230251" y="184531"/>
                    <a:pt x="230251" y="184531"/>
                  </a:cubicBezTo>
                  <a:cubicBezTo>
                    <a:pt x="237110" y="184531"/>
                    <a:pt x="243841" y="189484"/>
                    <a:pt x="243841" y="197740"/>
                  </a:cubicBezTo>
                  <a:close/>
                  <a:moveTo>
                    <a:pt x="230251" y="92330"/>
                  </a:moveTo>
                  <a:cubicBezTo>
                    <a:pt x="13590" y="92330"/>
                    <a:pt x="13590" y="92330"/>
                    <a:pt x="13590" y="92330"/>
                  </a:cubicBezTo>
                  <a:cubicBezTo>
                    <a:pt x="6731" y="92330"/>
                    <a:pt x="0" y="97283"/>
                    <a:pt x="0" y="105411"/>
                  </a:cubicBezTo>
                  <a:cubicBezTo>
                    <a:pt x="0" y="158243"/>
                    <a:pt x="0" y="158243"/>
                    <a:pt x="0" y="158243"/>
                  </a:cubicBezTo>
                  <a:cubicBezTo>
                    <a:pt x="0" y="164719"/>
                    <a:pt x="6731" y="171324"/>
                    <a:pt x="13590" y="171324"/>
                  </a:cubicBezTo>
                  <a:cubicBezTo>
                    <a:pt x="230251" y="171324"/>
                    <a:pt x="230251" y="171324"/>
                    <a:pt x="230251" y="171324"/>
                  </a:cubicBezTo>
                  <a:cubicBezTo>
                    <a:pt x="237110" y="171324"/>
                    <a:pt x="243841" y="164719"/>
                    <a:pt x="243841" y="158243"/>
                  </a:cubicBezTo>
                  <a:cubicBezTo>
                    <a:pt x="243841" y="105411"/>
                    <a:pt x="243841" y="105411"/>
                    <a:pt x="243841" y="105411"/>
                  </a:cubicBezTo>
                  <a:cubicBezTo>
                    <a:pt x="243841" y="97283"/>
                    <a:pt x="237110" y="92330"/>
                    <a:pt x="230251" y="92330"/>
                  </a:cubicBezTo>
                  <a:close/>
                  <a:moveTo>
                    <a:pt x="230251" y="0"/>
                  </a:moveTo>
                  <a:cubicBezTo>
                    <a:pt x="13590" y="0"/>
                    <a:pt x="13590" y="0"/>
                    <a:pt x="13590" y="0"/>
                  </a:cubicBezTo>
                  <a:cubicBezTo>
                    <a:pt x="6731" y="0"/>
                    <a:pt x="0" y="4953"/>
                    <a:pt x="0" y="13209"/>
                  </a:cubicBezTo>
                  <a:cubicBezTo>
                    <a:pt x="0" y="65914"/>
                    <a:pt x="0" y="65914"/>
                    <a:pt x="0" y="65914"/>
                  </a:cubicBezTo>
                  <a:cubicBezTo>
                    <a:pt x="0" y="72518"/>
                    <a:pt x="6731" y="79121"/>
                    <a:pt x="13590" y="79121"/>
                  </a:cubicBezTo>
                  <a:cubicBezTo>
                    <a:pt x="230251" y="79121"/>
                    <a:pt x="230251" y="79121"/>
                    <a:pt x="230251" y="79121"/>
                  </a:cubicBezTo>
                  <a:cubicBezTo>
                    <a:pt x="237110" y="79121"/>
                    <a:pt x="243841" y="72518"/>
                    <a:pt x="243841" y="65914"/>
                  </a:cubicBezTo>
                  <a:cubicBezTo>
                    <a:pt x="243841" y="13209"/>
                    <a:pt x="243841" y="13209"/>
                    <a:pt x="243841" y="13209"/>
                  </a:cubicBezTo>
                  <a:cubicBezTo>
                    <a:pt x="243841" y="4953"/>
                    <a:pt x="237110" y="0"/>
                    <a:pt x="230251" y="0"/>
                  </a:cubicBez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1259">
              <a:extLst>
                <a:ext uri="{FF2B5EF4-FFF2-40B4-BE49-F238E27FC236}">
                  <a16:creationId xmlns:a16="http://schemas.microsoft.com/office/drawing/2014/main" id="{C0ACB5F9-E210-4E5C-AD37-9874392FFC06}"/>
                </a:ext>
              </a:extLst>
            </p:cNvPr>
            <p:cNvSpPr/>
            <p:nvPr/>
          </p:nvSpPr>
          <p:spPr>
            <a:xfrm>
              <a:off x="6085119" y="4505433"/>
              <a:ext cx="1461911" cy="650102"/>
            </a:xfrm>
            <a:custGeom>
              <a:avLst/>
              <a:gdLst/>
              <a:ahLst/>
              <a:cxnLst/>
              <a:rect l="0" t="0" r="0" b="0"/>
              <a:pathLst>
                <a:path w="1203960" h="659892">
                  <a:moveTo>
                    <a:pt x="0" y="659892"/>
                  </a:moveTo>
                  <a:lnTo>
                    <a:pt x="1203960" y="659892"/>
                  </a:lnTo>
                  <a:lnTo>
                    <a:pt x="1203960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1260">
              <a:extLst>
                <a:ext uri="{FF2B5EF4-FFF2-40B4-BE49-F238E27FC236}">
                  <a16:creationId xmlns:a16="http://schemas.microsoft.com/office/drawing/2014/main" id="{867AE391-9341-436B-A62D-0197BE199048}"/>
                </a:ext>
              </a:extLst>
            </p:cNvPr>
            <p:cNvSpPr/>
            <p:nvPr/>
          </p:nvSpPr>
          <p:spPr>
            <a:xfrm>
              <a:off x="6138783" y="4421355"/>
              <a:ext cx="1336075" cy="180167"/>
            </a:xfrm>
            <a:custGeom>
              <a:avLst/>
              <a:gdLst/>
              <a:ahLst/>
              <a:cxnLst/>
              <a:rect l="0" t="0" r="0" b="0"/>
              <a:pathLst>
                <a:path w="1100328" h="182880">
                  <a:moveTo>
                    <a:pt x="0" y="182880"/>
                  </a:moveTo>
                  <a:lnTo>
                    <a:pt x="1100328" y="182880"/>
                  </a:lnTo>
                  <a:lnTo>
                    <a:pt x="1100328" y="0"/>
                  </a:lnTo>
                  <a:lnTo>
                    <a:pt x="0" y="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FFE600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1261">
              <a:extLst>
                <a:ext uri="{FF2B5EF4-FFF2-40B4-BE49-F238E27FC236}">
                  <a16:creationId xmlns:a16="http://schemas.microsoft.com/office/drawing/2014/main" id="{8DD200BC-7B48-44F6-9955-BC332A7FAE94}"/>
                </a:ext>
              </a:extLst>
            </p:cNvPr>
            <p:cNvSpPr/>
            <p:nvPr/>
          </p:nvSpPr>
          <p:spPr>
            <a:xfrm>
              <a:off x="6138783" y="4421355"/>
              <a:ext cx="1336075" cy="180167"/>
            </a:xfrm>
            <a:custGeom>
              <a:avLst/>
              <a:gdLst/>
              <a:ahLst/>
              <a:cxnLst/>
              <a:rect l="0" t="0" r="0" b="0"/>
              <a:pathLst>
                <a:path w="1100328" h="182880">
                  <a:moveTo>
                    <a:pt x="0" y="182880"/>
                  </a:moveTo>
                  <a:lnTo>
                    <a:pt x="1100328" y="182880"/>
                  </a:lnTo>
                  <a:lnTo>
                    <a:pt x="1100328" y="0"/>
                  </a:lnTo>
                  <a:lnTo>
                    <a:pt x="0" y="0"/>
                  </a:lnTo>
                  <a:lnTo>
                    <a:pt x="0" y="182880"/>
                  </a:lnTo>
                  <a:close/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1262">
              <a:extLst>
                <a:ext uri="{FF2B5EF4-FFF2-40B4-BE49-F238E27FC236}">
                  <a16:creationId xmlns:a16="http://schemas.microsoft.com/office/drawing/2014/main" id="{2A1175D4-943B-4BDA-BE22-27826931B366}"/>
                </a:ext>
              </a:extLst>
            </p:cNvPr>
            <p:cNvSpPr/>
            <p:nvPr/>
          </p:nvSpPr>
          <p:spPr>
            <a:xfrm>
              <a:off x="7125110" y="4673588"/>
              <a:ext cx="342346" cy="316794"/>
            </a:xfrm>
            <a:custGeom>
              <a:avLst/>
              <a:gdLst/>
              <a:ahLst/>
              <a:cxnLst/>
              <a:rect l="0" t="0" r="0" b="0"/>
              <a:pathLst>
                <a:path w="281940" h="321565">
                  <a:moveTo>
                    <a:pt x="264288" y="27432"/>
                  </a:moveTo>
                  <a:cubicBezTo>
                    <a:pt x="240031" y="10034"/>
                    <a:pt x="193802" y="0"/>
                    <a:pt x="140970" y="0"/>
                  </a:cubicBezTo>
                  <a:cubicBezTo>
                    <a:pt x="88138" y="0"/>
                    <a:pt x="41911" y="10034"/>
                    <a:pt x="17654" y="27432"/>
                  </a:cubicBezTo>
                  <a:cubicBezTo>
                    <a:pt x="4445" y="32385"/>
                    <a:pt x="0" y="42418"/>
                    <a:pt x="0" y="49912"/>
                  </a:cubicBezTo>
                  <a:cubicBezTo>
                    <a:pt x="0" y="271653"/>
                    <a:pt x="0" y="271653"/>
                    <a:pt x="0" y="271653"/>
                  </a:cubicBezTo>
                  <a:cubicBezTo>
                    <a:pt x="0" y="279147"/>
                    <a:pt x="4445" y="289180"/>
                    <a:pt x="17654" y="294132"/>
                  </a:cubicBezTo>
                  <a:cubicBezTo>
                    <a:pt x="41911" y="311531"/>
                    <a:pt x="88138" y="321565"/>
                    <a:pt x="140970" y="321565"/>
                  </a:cubicBezTo>
                  <a:cubicBezTo>
                    <a:pt x="193802" y="321565"/>
                    <a:pt x="240031" y="311531"/>
                    <a:pt x="264288" y="294132"/>
                  </a:cubicBezTo>
                  <a:cubicBezTo>
                    <a:pt x="275337" y="289180"/>
                    <a:pt x="281940" y="279147"/>
                    <a:pt x="281940" y="271653"/>
                  </a:cubicBezTo>
                  <a:cubicBezTo>
                    <a:pt x="281940" y="49912"/>
                    <a:pt x="281940" y="49912"/>
                    <a:pt x="281940" y="49912"/>
                  </a:cubicBezTo>
                  <a:cubicBezTo>
                    <a:pt x="281940" y="42418"/>
                    <a:pt x="275337" y="32385"/>
                    <a:pt x="264288" y="27432"/>
                  </a:cubicBezTo>
                  <a:close/>
                  <a:moveTo>
                    <a:pt x="140970" y="19940"/>
                  </a:moveTo>
                  <a:cubicBezTo>
                    <a:pt x="215900" y="19940"/>
                    <a:pt x="257683" y="39878"/>
                    <a:pt x="264288" y="49912"/>
                  </a:cubicBezTo>
                  <a:cubicBezTo>
                    <a:pt x="257683" y="59818"/>
                    <a:pt x="215900" y="79756"/>
                    <a:pt x="140970" y="79756"/>
                  </a:cubicBezTo>
                  <a:cubicBezTo>
                    <a:pt x="66040" y="79756"/>
                    <a:pt x="24257" y="59818"/>
                    <a:pt x="17654" y="49912"/>
                  </a:cubicBezTo>
                  <a:cubicBezTo>
                    <a:pt x="24257" y="39878"/>
                    <a:pt x="66040" y="19940"/>
                    <a:pt x="140970" y="19940"/>
                  </a:cubicBezTo>
                  <a:close/>
                  <a:moveTo>
                    <a:pt x="140970" y="99696"/>
                  </a:moveTo>
                  <a:cubicBezTo>
                    <a:pt x="193802" y="99696"/>
                    <a:pt x="240031" y="89790"/>
                    <a:pt x="264288" y="74803"/>
                  </a:cubicBezTo>
                  <a:cubicBezTo>
                    <a:pt x="264288" y="119634"/>
                    <a:pt x="264288" y="119634"/>
                    <a:pt x="264288" y="119634"/>
                  </a:cubicBezTo>
                  <a:cubicBezTo>
                    <a:pt x="264288" y="119634"/>
                    <a:pt x="264288" y="119634"/>
                    <a:pt x="264288" y="119634"/>
                  </a:cubicBezTo>
                  <a:cubicBezTo>
                    <a:pt x="257683" y="129668"/>
                    <a:pt x="215900" y="152019"/>
                    <a:pt x="140970" y="152019"/>
                  </a:cubicBezTo>
                  <a:cubicBezTo>
                    <a:pt x="66040" y="152019"/>
                    <a:pt x="24257" y="129668"/>
                    <a:pt x="17654" y="119634"/>
                  </a:cubicBezTo>
                  <a:cubicBezTo>
                    <a:pt x="17654" y="119634"/>
                    <a:pt x="17654" y="119634"/>
                    <a:pt x="17654" y="119634"/>
                  </a:cubicBezTo>
                  <a:cubicBezTo>
                    <a:pt x="17654" y="74803"/>
                    <a:pt x="17654" y="74803"/>
                    <a:pt x="17654" y="74803"/>
                  </a:cubicBezTo>
                  <a:cubicBezTo>
                    <a:pt x="41911" y="89790"/>
                    <a:pt x="88138" y="99696"/>
                    <a:pt x="140970" y="99696"/>
                  </a:cubicBezTo>
                  <a:close/>
                  <a:moveTo>
                    <a:pt x="264288" y="271653"/>
                  </a:moveTo>
                  <a:cubicBezTo>
                    <a:pt x="264288" y="271653"/>
                    <a:pt x="264288" y="271653"/>
                    <a:pt x="264288" y="271653"/>
                  </a:cubicBezTo>
                  <a:cubicBezTo>
                    <a:pt x="257683" y="281687"/>
                    <a:pt x="215900" y="301625"/>
                    <a:pt x="140970" y="301625"/>
                  </a:cubicBezTo>
                  <a:cubicBezTo>
                    <a:pt x="66040" y="301625"/>
                    <a:pt x="24257" y="281687"/>
                    <a:pt x="17654" y="271653"/>
                  </a:cubicBezTo>
                  <a:cubicBezTo>
                    <a:pt x="17654" y="271653"/>
                    <a:pt x="17654" y="271653"/>
                    <a:pt x="17654" y="271653"/>
                  </a:cubicBezTo>
                  <a:cubicBezTo>
                    <a:pt x="17654" y="214377"/>
                    <a:pt x="17654" y="214377"/>
                    <a:pt x="17654" y="214377"/>
                  </a:cubicBezTo>
                  <a:cubicBezTo>
                    <a:pt x="41911" y="231775"/>
                    <a:pt x="88138" y="241809"/>
                    <a:pt x="140970" y="241809"/>
                  </a:cubicBezTo>
                  <a:cubicBezTo>
                    <a:pt x="193802" y="241809"/>
                    <a:pt x="240031" y="231775"/>
                    <a:pt x="264288" y="214377"/>
                  </a:cubicBezTo>
                  <a:lnTo>
                    <a:pt x="264288" y="271653"/>
                  </a:lnTo>
                  <a:close/>
                  <a:moveTo>
                    <a:pt x="264288" y="191897"/>
                  </a:moveTo>
                  <a:cubicBezTo>
                    <a:pt x="264288" y="191897"/>
                    <a:pt x="264288" y="191897"/>
                    <a:pt x="264288" y="191897"/>
                  </a:cubicBezTo>
                  <a:cubicBezTo>
                    <a:pt x="257683" y="199390"/>
                    <a:pt x="215900" y="221869"/>
                    <a:pt x="140970" y="221869"/>
                  </a:cubicBezTo>
                  <a:cubicBezTo>
                    <a:pt x="66040" y="221869"/>
                    <a:pt x="24257" y="199390"/>
                    <a:pt x="17654" y="191897"/>
                  </a:cubicBezTo>
                  <a:cubicBezTo>
                    <a:pt x="17654" y="191897"/>
                    <a:pt x="17654" y="191897"/>
                    <a:pt x="17654" y="191897"/>
                  </a:cubicBezTo>
                  <a:cubicBezTo>
                    <a:pt x="17654" y="144527"/>
                    <a:pt x="17654" y="144527"/>
                    <a:pt x="17654" y="144527"/>
                  </a:cubicBezTo>
                  <a:cubicBezTo>
                    <a:pt x="41911" y="159512"/>
                    <a:pt x="88138" y="171959"/>
                    <a:pt x="140970" y="171959"/>
                  </a:cubicBezTo>
                  <a:cubicBezTo>
                    <a:pt x="193802" y="171959"/>
                    <a:pt x="240031" y="159512"/>
                    <a:pt x="264288" y="144527"/>
                  </a:cubicBezTo>
                  <a:lnTo>
                    <a:pt x="264288" y="191897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263">
              <a:extLst>
                <a:ext uri="{FF2B5EF4-FFF2-40B4-BE49-F238E27FC236}">
                  <a16:creationId xmlns:a16="http://schemas.microsoft.com/office/drawing/2014/main" id="{4C2C711A-CD73-4784-8ACE-248C5D90A217}"/>
                </a:ext>
              </a:extLst>
            </p:cNvPr>
            <p:cNvSpPr/>
            <p:nvPr/>
          </p:nvSpPr>
          <p:spPr>
            <a:xfrm>
              <a:off x="6649526" y="4702114"/>
              <a:ext cx="321990" cy="277758"/>
            </a:xfrm>
            <a:custGeom>
              <a:avLst/>
              <a:gdLst/>
              <a:ahLst/>
              <a:cxnLst/>
              <a:rect l="0" t="0" r="0" b="0"/>
              <a:pathLst>
                <a:path w="265176" h="281941">
                  <a:moveTo>
                    <a:pt x="65787" y="8763"/>
                  </a:moveTo>
                  <a:cubicBezTo>
                    <a:pt x="65787" y="61215"/>
                    <a:pt x="65787" y="61215"/>
                    <a:pt x="65787" y="61215"/>
                  </a:cubicBezTo>
                  <a:cubicBezTo>
                    <a:pt x="65787" y="67691"/>
                    <a:pt x="63755" y="69978"/>
                    <a:pt x="57531" y="69978"/>
                  </a:cubicBezTo>
                  <a:cubicBezTo>
                    <a:pt x="8256" y="69978"/>
                    <a:pt x="8256" y="69978"/>
                    <a:pt x="8256" y="69978"/>
                  </a:cubicBezTo>
                  <a:cubicBezTo>
                    <a:pt x="4064" y="69978"/>
                    <a:pt x="0" y="67691"/>
                    <a:pt x="0" y="61215"/>
                  </a:cubicBezTo>
                  <a:cubicBezTo>
                    <a:pt x="0" y="8763"/>
                    <a:pt x="0" y="8763"/>
                    <a:pt x="0" y="8763"/>
                  </a:cubicBezTo>
                  <a:cubicBezTo>
                    <a:pt x="0" y="4319"/>
                    <a:pt x="4064" y="0"/>
                    <a:pt x="8256" y="0"/>
                  </a:cubicBezTo>
                  <a:cubicBezTo>
                    <a:pt x="57531" y="0"/>
                    <a:pt x="57531" y="0"/>
                    <a:pt x="57531" y="0"/>
                  </a:cubicBezTo>
                  <a:cubicBezTo>
                    <a:pt x="63755" y="0"/>
                    <a:pt x="65787" y="4319"/>
                    <a:pt x="65787" y="8763"/>
                  </a:cubicBezTo>
                  <a:close/>
                  <a:moveTo>
                    <a:pt x="57531" y="107062"/>
                  </a:moveTo>
                  <a:cubicBezTo>
                    <a:pt x="8256" y="107062"/>
                    <a:pt x="8256" y="107062"/>
                    <a:pt x="8256" y="107062"/>
                  </a:cubicBezTo>
                  <a:cubicBezTo>
                    <a:pt x="4064" y="107062"/>
                    <a:pt x="0" y="109221"/>
                    <a:pt x="0" y="115825"/>
                  </a:cubicBezTo>
                  <a:cubicBezTo>
                    <a:pt x="0" y="168275"/>
                    <a:pt x="0" y="168275"/>
                    <a:pt x="0" y="168275"/>
                  </a:cubicBezTo>
                  <a:cubicBezTo>
                    <a:pt x="0" y="172721"/>
                    <a:pt x="4064" y="177038"/>
                    <a:pt x="8256" y="177038"/>
                  </a:cubicBezTo>
                  <a:cubicBezTo>
                    <a:pt x="57531" y="177038"/>
                    <a:pt x="57531" y="177038"/>
                    <a:pt x="57531" y="177038"/>
                  </a:cubicBezTo>
                  <a:cubicBezTo>
                    <a:pt x="63755" y="177038"/>
                    <a:pt x="65787" y="172721"/>
                    <a:pt x="65787" y="168275"/>
                  </a:cubicBezTo>
                  <a:cubicBezTo>
                    <a:pt x="65787" y="115825"/>
                    <a:pt x="65787" y="115825"/>
                    <a:pt x="65787" y="115825"/>
                  </a:cubicBezTo>
                  <a:cubicBezTo>
                    <a:pt x="65787" y="109221"/>
                    <a:pt x="63755" y="107062"/>
                    <a:pt x="57531" y="107062"/>
                  </a:cubicBezTo>
                  <a:close/>
                  <a:moveTo>
                    <a:pt x="57531" y="211963"/>
                  </a:moveTo>
                  <a:cubicBezTo>
                    <a:pt x="8256" y="211963"/>
                    <a:pt x="8256" y="211963"/>
                    <a:pt x="8256" y="211963"/>
                  </a:cubicBezTo>
                  <a:cubicBezTo>
                    <a:pt x="4064" y="211963"/>
                    <a:pt x="0" y="216409"/>
                    <a:pt x="0" y="220726"/>
                  </a:cubicBezTo>
                  <a:cubicBezTo>
                    <a:pt x="0" y="273178"/>
                    <a:pt x="0" y="273178"/>
                    <a:pt x="0" y="273178"/>
                  </a:cubicBezTo>
                  <a:cubicBezTo>
                    <a:pt x="0" y="277622"/>
                    <a:pt x="4064" y="281941"/>
                    <a:pt x="8256" y="281941"/>
                  </a:cubicBezTo>
                  <a:cubicBezTo>
                    <a:pt x="57531" y="281941"/>
                    <a:pt x="57531" y="281941"/>
                    <a:pt x="57531" y="281941"/>
                  </a:cubicBezTo>
                  <a:cubicBezTo>
                    <a:pt x="63755" y="281941"/>
                    <a:pt x="65787" y="277622"/>
                    <a:pt x="65787" y="273178"/>
                  </a:cubicBezTo>
                  <a:cubicBezTo>
                    <a:pt x="65787" y="220726"/>
                    <a:pt x="65787" y="220726"/>
                    <a:pt x="65787" y="220726"/>
                  </a:cubicBezTo>
                  <a:cubicBezTo>
                    <a:pt x="65787" y="216409"/>
                    <a:pt x="63755" y="211963"/>
                    <a:pt x="57531" y="211963"/>
                  </a:cubicBezTo>
                  <a:close/>
                  <a:moveTo>
                    <a:pt x="256922" y="0"/>
                  </a:moveTo>
                  <a:cubicBezTo>
                    <a:pt x="108967" y="0"/>
                    <a:pt x="108967" y="0"/>
                    <a:pt x="108967" y="0"/>
                  </a:cubicBezTo>
                  <a:cubicBezTo>
                    <a:pt x="102743" y="0"/>
                    <a:pt x="100712" y="4319"/>
                    <a:pt x="100712" y="8763"/>
                  </a:cubicBezTo>
                  <a:cubicBezTo>
                    <a:pt x="100712" y="61215"/>
                    <a:pt x="100712" y="61215"/>
                    <a:pt x="100712" y="61215"/>
                  </a:cubicBezTo>
                  <a:cubicBezTo>
                    <a:pt x="100712" y="67691"/>
                    <a:pt x="102743" y="69978"/>
                    <a:pt x="108967" y="69978"/>
                  </a:cubicBezTo>
                  <a:cubicBezTo>
                    <a:pt x="256922" y="69978"/>
                    <a:pt x="256922" y="69978"/>
                    <a:pt x="256922" y="69978"/>
                  </a:cubicBezTo>
                  <a:cubicBezTo>
                    <a:pt x="261112" y="69978"/>
                    <a:pt x="265176" y="67691"/>
                    <a:pt x="265176" y="61215"/>
                  </a:cubicBezTo>
                  <a:cubicBezTo>
                    <a:pt x="265176" y="8763"/>
                    <a:pt x="265176" y="8763"/>
                    <a:pt x="265176" y="8763"/>
                  </a:cubicBezTo>
                  <a:cubicBezTo>
                    <a:pt x="265176" y="4319"/>
                    <a:pt x="261112" y="0"/>
                    <a:pt x="256922" y="0"/>
                  </a:cubicBezTo>
                  <a:close/>
                  <a:moveTo>
                    <a:pt x="256922" y="107062"/>
                  </a:moveTo>
                  <a:cubicBezTo>
                    <a:pt x="108967" y="107062"/>
                    <a:pt x="108967" y="107062"/>
                    <a:pt x="108967" y="107062"/>
                  </a:cubicBezTo>
                  <a:cubicBezTo>
                    <a:pt x="102743" y="107062"/>
                    <a:pt x="100712" y="109221"/>
                    <a:pt x="100712" y="115825"/>
                  </a:cubicBezTo>
                  <a:cubicBezTo>
                    <a:pt x="100712" y="168275"/>
                    <a:pt x="100712" y="168275"/>
                    <a:pt x="100712" y="168275"/>
                  </a:cubicBezTo>
                  <a:cubicBezTo>
                    <a:pt x="100712" y="172721"/>
                    <a:pt x="102743" y="177038"/>
                    <a:pt x="108967" y="177038"/>
                  </a:cubicBezTo>
                  <a:cubicBezTo>
                    <a:pt x="256922" y="177038"/>
                    <a:pt x="256922" y="177038"/>
                    <a:pt x="256922" y="177038"/>
                  </a:cubicBezTo>
                  <a:cubicBezTo>
                    <a:pt x="261112" y="177038"/>
                    <a:pt x="265176" y="172721"/>
                    <a:pt x="265176" y="168275"/>
                  </a:cubicBezTo>
                  <a:cubicBezTo>
                    <a:pt x="265176" y="115825"/>
                    <a:pt x="265176" y="115825"/>
                    <a:pt x="265176" y="115825"/>
                  </a:cubicBezTo>
                  <a:cubicBezTo>
                    <a:pt x="265176" y="109221"/>
                    <a:pt x="261112" y="107062"/>
                    <a:pt x="256922" y="107062"/>
                  </a:cubicBezTo>
                  <a:close/>
                  <a:moveTo>
                    <a:pt x="256922" y="211963"/>
                  </a:moveTo>
                  <a:cubicBezTo>
                    <a:pt x="108967" y="211963"/>
                    <a:pt x="108967" y="211963"/>
                    <a:pt x="108967" y="211963"/>
                  </a:cubicBezTo>
                  <a:cubicBezTo>
                    <a:pt x="102743" y="211963"/>
                    <a:pt x="100712" y="216409"/>
                    <a:pt x="100712" y="220726"/>
                  </a:cubicBezTo>
                  <a:cubicBezTo>
                    <a:pt x="100712" y="273178"/>
                    <a:pt x="100712" y="273178"/>
                    <a:pt x="100712" y="273178"/>
                  </a:cubicBezTo>
                  <a:cubicBezTo>
                    <a:pt x="100712" y="277622"/>
                    <a:pt x="102743" y="281941"/>
                    <a:pt x="108967" y="281941"/>
                  </a:cubicBezTo>
                  <a:cubicBezTo>
                    <a:pt x="256922" y="281941"/>
                    <a:pt x="256922" y="281941"/>
                    <a:pt x="256922" y="281941"/>
                  </a:cubicBezTo>
                  <a:cubicBezTo>
                    <a:pt x="261112" y="281941"/>
                    <a:pt x="265176" y="277622"/>
                    <a:pt x="265176" y="273178"/>
                  </a:cubicBezTo>
                  <a:cubicBezTo>
                    <a:pt x="265176" y="220726"/>
                    <a:pt x="265176" y="220726"/>
                    <a:pt x="265176" y="220726"/>
                  </a:cubicBezTo>
                  <a:cubicBezTo>
                    <a:pt x="265176" y="216409"/>
                    <a:pt x="261112" y="211963"/>
                    <a:pt x="256922" y="211963"/>
                  </a:cubicBez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1264">
              <a:extLst>
                <a:ext uri="{FF2B5EF4-FFF2-40B4-BE49-F238E27FC236}">
                  <a16:creationId xmlns:a16="http://schemas.microsoft.com/office/drawing/2014/main" id="{DA10C45E-7D3C-4A6B-93CF-1E9FFCE92180}"/>
                </a:ext>
              </a:extLst>
            </p:cNvPr>
            <p:cNvSpPr/>
            <p:nvPr/>
          </p:nvSpPr>
          <p:spPr>
            <a:xfrm>
              <a:off x="6196149" y="4688602"/>
              <a:ext cx="297935" cy="301780"/>
            </a:xfrm>
            <a:custGeom>
              <a:avLst/>
              <a:gdLst/>
              <a:ahLst/>
              <a:cxnLst/>
              <a:rect l="0" t="0" r="0" b="0"/>
              <a:pathLst>
                <a:path w="245365" h="306325">
                  <a:moveTo>
                    <a:pt x="158242" y="0"/>
                  </a:moveTo>
                  <a:lnTo>
                    <a:pt x="0" y="0"/>
                  </a:lnTo>
                  <a:lnTo>
                    <a:pt x="0" y="306325"/>
                  </a:lnTo>
                  <a:lnTo>
                    <a:pt x="245365" y="306325"/>
                  </a:lnTo>
                  <a:lnTo>
                    <a:pt x="245365" y="88392"/>
                  </a:lnTo>
                  <a:lnTo>
                    <a:pt x="158242" y="0"/>
                  </a:lnTo>
                  <a:close/>
                  <a:moveTo>
                    <a:pt x="207518" y="267970"/>
                  </a:moveTo>
                  <a:lnTo>
                    <a:pt x="37847" y="267970"/>
                  </a:lnTo>
                  <a:lnTo>
                    <a:pt x="37847" y="38354"/>
                  </a:lnTo>
                  <a:lnTo>
                    <a:pt x="144273" y="38354"/>
                  </a:lnTo>
                  <a:lnTo>
                    <a:pt x="151258" y="45594"/>
                  </a:lnTo>
                  <a:lnTo>
                    <a:pt x="151258" y="95504"/>
                  </a:lnTo>
                  <a:lnTo>
                    <a:pt x="200534" y="95504"/>
                  </a:lnTo>
                  <a:lnTo>
                    <a:pt x="207518" y="102744"/>
                  </a:lnTo>
                  <a:lnTo>
                    <a:pt x="207518" y="267970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1265">
              <a:extLst>
                <a:ext uri="{FF2B5EF4-FFF2-40B4-BE49-F238E27FC236}">
                  <a16:creationId xmlns:a16="http://schemas.microsoft.com/office/drawing/2014/main" id="{F6DBB611-2BDE-48F2-907F-57FEBD0ABF18}"/>
                </a:ext>
              </a:extLst>
            </p:cNvPr>
            <p:cNvSpPr/>
            <p:nvPr/>
          </p:nvSpPr>
          <p:spPr>
            <a:xfrm>
              <a:off x="7967097" y="4511438"/>
              <a:ext cx="1526679" cy="650102"/>
            </a:xfrm>
            <a:custGeom>
              <a:avLst/>
              <a:gdLst/>
              <a:ahLst/>
              <a:cxnLst/>
              <a:rect l="0" t="0" r="0" b="0"/>
              <a:pathLst>
                <a:path w="1257300" h="659892">
                  <a:moveTo>
                    <a:pt x="0" y="659892"/>
                  </a:moveTo>
                  <a:lnTo>
                    <a:pt x="1257300" y="659892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1266">
              <a:extLst>
                <a:ext uri="{FF2B5EF4-FFF2-40B4-BE49-F238E27FC236}">
                  <a16:creationId xmlns:a16="http://schemas.microsoft.com/office/drawing/2014/main" id="{CBEE363B-225B-4A5B-81A8-7D22A62ED433}"/>
                </a:ext>
              </a:extLst>
            </p:cNvPr>
            <p:cNvSpPr/>
            <p:nvPr/>
          </p:nvSpPr>
          <p:spPr>
            <a:xfrm>
              <a:off x="8063325" y="4427360"/>
              <a:ext cx="1336075" cy="180167"/>
            </a:xfrm>
            <a:custGeom>
              <a:avLst/>
              <a:gdLst/>
              <a:ahLst/>
              <a:cxnLst/>
              <a:rect l="0" t="0" r="0" b="0"/>
              <a:pathLst>
                <a:path w="1100328" h="182880">
                  <a:moveTo>
                    <a:pt x="0" y="182880"/>
                  </a:moveTo>
                  <a:lnTo>
                    <a:pt x="1100328" y="182880"/>
                  </a:lnTo>
                  <a:lnTo>
                    <a:pt x="1100328" y="0"/>
                  </a:lnTo>
                  <a:lnTo>
                    <a:pt x="0" y="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FFE600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1267">
              <a:extLst>
                <a:ext uri="{FF2B5EF4-FFF2-40B4-BE49-F238E27FC236}">
                  <a16:creationId xmlns:a16="http://schemas.microsoft.com/office/drawing/2014/main" id="{904AD0C9-1329-4985-A819-E2EA101C1B00}"/>
                </a:ext>
              </a:extLst>
            </p:cNvPr>
            <p:cNvSpPr/>
            <p:nvPr/>
          </p:nvSpPr>
          <p:spPr>
            <a:xfrm>
              <a:off x="8063325" y="4427360"/>
              <a:ext cx="1336075" cy="180167"/>
            </a:xfrm>
            <a:custGeom>
              <a:avLst/>
              <a:gdLst/>
              <a:ahLst/>
              <a:cxnLst/>
              <a:rect l="0" t="0" r="0" b="0"/>
              <a:pathLst>
                <a:path w="1100328" h="182880">
                  <a:moveTo>
                    <a:pt x="0" y="182880"/>
                  </a:moveTo>
                  <a:lnTo>
                    <a:pt x="1100328" y="182880"/>
                  </a:lnTo>
                  <a:lnTo>
                    <a:pt x="1100328" y="0"/>
                  </a:lnTo>
                  <a:lnTo>
                    <a:pt x="0" y="0"/>
                  </a:lnTo>
                  <a:lnTo>
                    <a:pt x="0" y="182880"/>
                  </a:lnTo>
                  <a:close/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1268">
              <a:extLst>
                <a:ext uri="{FF2B5EF4-FFF2-40B4-BE49-F238E27FC236}">
                  <a16:creationId xmlns:a16="http://schemas.microsoft.com/office/drawing/2014/main" id="{B85CB99B-7992-4E23-A211-9852AA4D6619}"/>
                </a:ext>
              </a:extLst>
            </p:cNvPr>
            <p:cNvSpPr/>
            <p:nvPr/>
          </p:nvSpPr>
          <p:spPr>
            <a:xfrm>
              <a:off x="8557412" y="4702114"/>
              <a:ext cx="355301" cy="363337"/>
            </a:xfrm>
            <a:custGeom>
              <a:avLst/>
              <a:gdLst/>
              <a:ahLst/>
              <a:cxnLst/>
              <a:rect l="0" t="0" r="0" b="0"/>
              <a:pathLst>
                <a:path w="292609" h="368809">
                  <a:moveTo>
                    <a:pt x="196088" y="0"/>
                  </a:moveTo>
                  <a:lnTo>
                    <a:pt x="0" y="0"/>
                  </a:lnTo>
                  <a:lnTo>
                    <a:pt x="0" y="368809"/>
                  </a:lnTo>
                  <a:lnTo>
                    <a:pt x="292609" y="368809"/>
                  </a:lnTo>
                  <a:lnTo>
                    <a:pt x="292609" y="106426"/>
                  </a:lnTo>
                  <a:lnTo>
                    <a:pt x="196088" y="0"/>
                  </a:lnTo>
                  <a:close/>
                  <a:moveTo>
                    <a:pt x="250699" y="322581"/>
                  </a:moveTo>
                  <a:lnTo>
                    <a:pt x="41911" y="322581"/>
                  </a:lnTo>
                  <a:lnTo>
                    <a:pt x="41911" y="46228"/>
                  </a:lnTo>
                  <a:lnTo>
                    <a:pt x="180468" y="46228"/>
                  </a:lnTo>
                  <a:lnTo>
                    <a:pt x="250699" y="123699"/>
                  </a:lnTo>
                  <a:lnTo>
                    <a:pt x="250699" y="322581"/>
                  </a:lnTo>
                  <a:close/>
                  <a:moveTo>
                    <a:pt x="62485" y="299975"/>
                  </a:moveTo>
                  <a:lnTo>
                    <a:pt x="230124" y="299975"/>
                  </a:lnTo>
                  <a:lnTo>
                    <a:pt x="230124" y="138684"/>
                  </a:lnTo>
                  <a:lnTo>
                    <a:pt x="62485" y="138684"/>
                  </a:lnTo>
                  <a:lnTo>
                    <a:pt x="62485" y="299975"/>
                  </a:lnTo>
                  <a:close/>
                  <a:moveTo>
                    <a:pt x="146305" y="161291"/>
                  </a:moveTo>
                  <a:lnTo>
                    <a:pt x="208788" y="161291"/>
                  </a:lnTo>
                  <a:lnTo>
                    <a:pt x="208788" y="207519"/>
                  </a:lnTo>
                  <a:lnTo>
                    <a:pt x="146305" y="207519"/>
                  </a:lnTo>
                  <a:lnTo>
                    <a:pt x="146305" y="161291"/>
                  </a:lnTo>
                  <a:close/>
                  <a:moveTo>
                    <a:pt x="146305" y="231141"/>
                  </a:moveTo>
                  <a:lnTo>
                    <a:pt x="208788" y="231141"/>
                  </a:lnTo>
                  <a:lnTo>
                    <a:pt x="208788" y="276353"/>
                  </a:lnTo>
                  <a:lnTo>
                    <a:pt x="146305" y="276353"/>
                  </a:lnTo>
                  <a:lnTo>
                    <a:pt x="146305" y="231141"/>
                  </a:lnTo>
                  <a:close/>
                  <a:moveTo>
                    <a:pt x="83820" y="161291"/>
                  </a:moveTo>
                  <a:lnTo>
                    <a:pt x="125857" y="161291"/>
                  </a:lnTo>
                  <a:lnTo>
                    <a:pt x="125857" y="207519"/>
                  </a:lnTo>
                  <a:lnTo>
                    <a:pt x="83820" y="207519"/>
                  </a:lnTo>
                  <a:lnTo>
                    <a:pt x="83820" y="161291"/>
                  </a:lnTo>
                  <a:close/>
                  <a:moveTo>
                    <a:pt x="83820" y="231141"/>
                  </a:moveTo>
                  <a:lnTo>
                    <a:pt x="125857" y="231141"/>
                  </a:lnTo>
                  <a:lnTo>
                    <a:pt x="125857" y="276353"/>
                  </a:lnTo>
                  <a:lnTo>
                    <a:pt x="83820" y="276353"/>
                  </a:lnTo>
                  <a:lnTo>
                    <a:pt x="83820" y="231141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1269">
              <a:extLst>
                <a:ext uri="{FF2B5EF4-FFF2-40B4-BE49-F238E27FC236}">
                  <a16:creationId xmlns:a16="http://schemas.microsoft.com/office/drawing/2014/main" id="{E30776B0-394B-45F0-B973-C516E2E7FD6C}"/>
                </a:ext>
              </a:extLst>
            </p:cNvPr>
            <p:cNvSpPr/>
            <p:nvPr/>
          </p:nvSpPr>
          <p:spPr>
            <a:xfrm>
              <a:off x="8067026" y="4696109"/>
              <a:ext cx="364551" cy="379852"/>
            </a:xfrm>
            <a:custGeom>
              <a:avLst/>
              <a:gdLst/>
              <a:ahLst/>
              <a:cxnLst/>
              <a:rect l="0" t="0" r="0" b="0"/>
              <a:pathLst>
                <a:path w="300227" h="385572">
                  <a:moveTo>
                    <a:pt x="200659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300227" y="385572"/>
                  </a:lnTo>
                  <a:lnTo>
                    <a:pt x="300227" y="111506"/>
                  </a:lnTo>
                  <a:lnTo>
                    <a:pt x="200659" y="0"/>
                  </a:lnTo>
                  <a:close/>
                  <a:moveTo>
                    <a:pt x="257047" y="337693"/>
                  </a:moveTo>
                  <a:lnTo>
                    <a:pt x="43179" y="337693"/>
                  </a:lnTo>
                  <a:lnTo>
                    <a:pt x="43179" y="47880"/>
                  </a:lnTo>
                  <a:lnTo>
                    <a:pt x="184531" y="47880"/>
                  </a:lnTo>
                  <a:lnTo>
                    <a:pt x="257047" y="129668"/>
                  </a:lnTo>
                  <a:lnTo>
                    <a:pt x="257047" y="337693"/>
                  </a:lnTo>
                  <a:close/>
                  <a:moveTo>
                    <a:pt x="77596" y="201422"/>
                  </a:moveTo>
                  <a:lnTo>
                    <a:pt x="128904" y="147828"/>
                  </a:lnTo>
                  <a:lnTo>
                    <a:pt x="128904" y="180849"/>
                  </a:lnTo>
                  <a:lnTo>
                    <a:pt x="93726" y="219583"/>
                  </a:lnTo>
                  <a:lnTo>
                    <a:pt x="128904" y="255905"/>
                  </a:lnTo>
                  <a:lnTo>
                    <a:pt x="128904" y="292227"/>
                  </a:lnTo>
                  <a:lnTo>
                    <a:pt x="64389" y="219583"/>
                  </a:lnTo>
                  <a:lnTo>
                    <a:pt x="77596" y="201422"/>
                  </a:lnTo>
                  <a:close/>
                  <a:moveTo>
                    <a:pt x="171322" y="141224"/>
                  </a:moveTo>
                  <a:lnTo>
                    <a:pt x="235839" y="213868"/>
                  </a:lnTo>
                  <a:lnTo>
                    <a:pt x="219709" y="232030"/>
                  </a:lnTo>
                  <a:lnTo>
                    <a:pt x="171322" y="286512"/>
                  </a:lnTo>
                  <a:lnTo>
                    <a:pt x="171322" y="253493"/>
                  </a:lnTo>
                  <a:lnTo>
                    <a:pt x="206502" y="213868"/>
                  </a:lnTo>
                  <a:lnTo>
                    <a:pt x="171322" y="177546"/>
                  </a:lnTo>
                  <a:lnTo>
                    <a:pt x="171322" y="141224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1270">
              <a:extLst>
                <a:ext uri="{FF2B5EF4-FFF2-40B4-BE49-F238E27FC236}">
                  <a16:creationId xmlns:a16="http://schemas.microsoft.com/office/drawing/2014/main" id="{AE4435C0-7B65-4EC3-9394-2044C6627E0B}"/>
                </a:ext>
              </a:extLst>
            </p:cNvPr>
            <p:cNvSpPr/>
            <p:nvPr/>
          </p:nvSpPr>
          <p:spPr>
            <a:xfrm>
              <a:off x="9034848" y="4718630"/>
              <a:ext cx="344195" cy="346821"/>
            </a:xfrm>
            <a:custGeom>
              <a:avLst/>
              <a:gdLst/>
              <a:ahLst/>
              <a:cxnLst/>
              <a:rect l="0" t="0" r="0" b="0"/>
              <a:pathLst>
                <a:path w="283463" h="352044">
                  <a:moveTo>
                    <a:pt x="190754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283463" y="352044"/>
                  </a:lnTo>
                  <a:lnTo>
                    <a:pt x="283463" y="101726"/>
                  </a:lnTo>
                  <a:lnTo>
                    <a:pt x="190754" y="0"/>
                  </a:lnTo>
                  <a:close/>
                  <a:moveTo>
                    <a:pt x="240919" y="308356"/>
                  </a:moveTo>
                  <a:lnTo>
                    <a:pt x="40512" y="308356"/>
                  </a:lnTo>
                  <a:lnTo>
                    <a:pt x="40512" y="43688"/>
                  </a:lnTo>
                  <a:lnTo>
                    <a:pt x="172974" y="43688"/>
                  </a:lnTo>
                  <a:lnTo>
                    <a:pt x="240919" y="118363"/>
                  </a:lnTo>
                  <a:lnTo>
                    <a:pt x="240919" y="308356"/>
                  </a:lnTo>
                  <a:close/>
                  <a:moveTo>
                    <a:pt x="60451" y="241935"/>
                  </a:moveTo>
                  <a:lnTo>
                    <a:pt x="100202" y="241935"/>
                  </a:lnTo>
                  <a:lnTo>
                    <a:pt x="100202" y="286511"/>
                  </a:lnTo>
                  <a:lnTo>
                    <a:pt x="60451" y="286511"/>
                  </a:lnTo>
                  <a:lnTo>
                    <a:pt x="60451" y="241935"/>
                  </a:lnTo>
                  <a:close/>
                  <a:moveTo>
                    <a:pt x="120776" y="131953"/>
                  </a:moveTo>
                  <a:lnTo>
                    <a:pt x="160655" y="131953"/>
                  </a:lnTo>
                  <a:lnTo>
                    <a:pt x="160655" y="286511"/>
                  </a:lnTo>
                  <a:lnTo>
                    <a:pt x="120776" y="286511"/>
                  </a:lnTo>
                  <a:lnTo>
                    <a:pt x="120776" y="131953"/>
                  </a:lnTo>
                  <a:close/>
                  <a:moveTo>
                    <a:pt x="220980" y="286511"/>
                  </a:moveTo>
                  <a:lnTo>
                    <a:pt x="180467" y="286511"/>
                  </a:lnTo>
                  <a:lnTo>
                    <a:pt x="180467" y="198247"/>
                  </a:lnTo>
                  <a:lnTo>
                    <a:pt x="220980" y="198247"/>
                  </a:lnTo>
                  <a:lnTo>
                    <a:pt x="220980" y="286511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46" name="Picture 1271">
              <a:extLst>
                <a:ext uri="{FF2B5EF4-FFF2-40B4-BE49-F238E27FC236}">
                  <a16:creationId xmlns:a16="http://schemas.microsoft.com/office/drawing/2014/main" id="{49A4470E-1C2C-47F6-9EF7-A1F70BAEF47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907984" y="5419279"/>
              <a:ext cx="123368" cy="186046"/>
            </a:xfrm>
            <a:prstGeom prst="rect">
              <a:avLst/>
            </a:prstGeom>
            <a:noFill/>
          </p:spPr>
        </p:pic>
        <p:sp>
          <p:nvSpPr>
            <p:cNvPr id="47" name="Freeform 1272">
              <a:extLst>
                <a:ext uri="{FF2B5EF4-FFF2-40B4-BE49-F238E27FC236}">
                  <a16:creationId xmlns:a16="http://schemas.microsoft.com/office/drawing/2014/main" id="{5FA545DC-E7DC-4668-8A92-C71395CD1FB6}"/>
                </a:ext>
              </a:extLst>
            </p:cNvPr>
            <p:cNvSpPr/>
            <p:nvPr/>
          </p:nvSpPr>
          <p:spPr>
            <a:xfrm>
              <a:off x="4204991" y="5128510"/>
              <a:ext cx="5508996" cy="241724"/>
            </a:xfrm>
            <a:custGeom>
              <a:avLst/>
              <a:gdLst/>
              <a:ahLst/>
              <a:cxnLst/>
              <a:rect l="0" t="0" r="0" b="0"/>
              <a:pathLst>
                <a:path w="4536947" h="245364">
                  <a:moveTo>
                    <a:pt x="0" y="245364"/>
                  </a:moveTo>
                  <a:lnTo>
                    <a:pt x="4536947" y="245364"/>
                  </a:lnTo>
                  <a:lnTo>
                    <a:pt x="4536947" y="0"/>
                  </a:lnTo>
                  <a:lnTo>
                    <a:pt x="0" y="0"/>
                  </a:lnTo>
                  <a:lnTo>
                    <a:pt x="0" y="245364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48" name="Picture 1273">
              <a:extLst>
                <a:ext uri="{FF2B5EF4-FFF2-40B4-BE49-F238E27FC236}">
                  <a16:creationId xmlns:a16="http://schemas.microsoft.com/office/drawing/2014/main" id="{270FBDE0-F95D-416E-B694-CF29DAF306B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907984" y="4185137"/>
              <a:ext cx="123368" cy="163150"/>
            </a:xfrm>
            <a:prstGeom prst="rect">
              <a:avLst/>
            </a:prstGeom>
            <a:noFill/>
          </p:spPr>
        </p:pic>
        <p:sp>
          <p:nvSpPr>
            <p:cNvPr id="49" name="Freeform 1279">
              <a:extLst>
                <a:ext uri="{FF2B5EF4-FFF2-40B4-BE49-F238E27FC236}">
                  <a16:creationId xmlns:a16="http://schemas.microsoft.com/office/drawing/2014/main" id="{3E87C46F-B820-4AD0-A41C-A6231615C8A9}"/>
                </a:ext>
              </a:extLst>
            </p:cNvPr>
            <p:cNvSpPr/>
            <p:nvPr/>
          </p:nvSpPr>
          <p:spPr>
            <a:xfrm>
              <a:off x="4902637" y="2852402"/>
              <a:ext cx="3974917" cy="282227"/>
            </a:xfrm>
            <a:custGeom>
              <a:avLst/>
              <a:gdLst/>
              <a:ahLst/>
              <a:cxnLst/>
              <a:rect l="0" t="0" r="0" b="0"/>
              <a:pathLst>
                <a:path w="1933956" h="274320">
                  <a:moveTo>
                    <a:pt x="0" y="274320"/>
                  </a:moveTo>
                  <a:lnTo>
                    <a:pt x="1933956" y="274320"/>
                  </a:lnTo>
                  <a:lnTo>
                    <a:pt x="1933956" y="0"/>
                  </a:lnTo>
                  <a:lnTo>
                    <a:pt x="0" y="0"/>
                  </a:lnTo>
                  <a:lnTo>
                    <a:pt x="0" y="274320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1280">
              <a:extLst>
                <a:ext uri="{FF2B5EF4-FFF2-40B4-BE49-F238E27FC236}">
                  <a16:creationId xmlns:a16="http://schemas.microsoft.com/office/drawing/2014/main" id="{48226CE2-9C42-446E-9F52-11F846E4B87D}"/>
                </a:ext>
              </a:extLst>
            </p:cNvPr>
            <p:cNvSpPr/>
            <p:nvPr/>
          </p:nvSpPr>
          <p:spPr>
            <a:xfrm>
              <a:off x="6529244" y="2852403"/>
              <a:ext cx="2348310" cy="270250"/>
            </a:xfrm>
            <a:custGeom>
              <a:avLst/>
              <a:gdLst/>
              <a:ahLst/>
              <a:cxnLst/>
              <a:rect l="0" t="0" r="0" b="0"/>
              <a:pathLst>
                <a:path w="1933956" h="274320">
                  <a:moveTo>
                    <a:pt x="0" y="274320"/>
                  </a:moveTo>
                  <a:lnTo>
                    <a:pt x="1933956" y="274320"/>
                  </a:lnTo>
                  <a:lnTo>
                    <a:pt x="1933956" y="0"/>
                  </a:lnTo>
                  <a:lnTo>
                    <a:pt x="0" y="0"/>
                  </a:lnTo>
                  <a:lnTo>
                    <a:pt x="0" y="274320"/>
                  </a:lnTo>
                  <a:close/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51" name="Picture 1281">
              <a:extLst>
                <a:ext uri="{FF2B5EF4-FFF2-40B4-BE49-F238E27FC236}">
                  <a16:creationId xmlns:a16="http://schemas.microsoft.com/office/drawing/2014/main" id="{5C740E89-449E-442B-9426-A3B5CB8B534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77099" y="2431514"/>
              <a:ext cx="123368" cy="178290"/>
            </a:xfrm>
            <a:prstGeom prst="rect">
              <a:avLst/>
            </a:prstGeom>
            <a:noFill/>
          </p:spPr>
        </p:pic>
        <p:pic>
          <p:nvPicPr>
            <p:cNvPr id="52" name="Picture 1282">
              <a:extLst>
                <a:ext uri="{FF2B5EF4-FFF2-40B4-BE49-F238E27FC236}">
                  <a16:creationId xmlns:a16="http://schemas.microsoft.com/office/drawing/2014/main" id="{83BB002E-471C-4929-B6C5-53F45495388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102700" y="2431514"/>
              <a:ext cx="123368" cy="178290"/>
            </a:xfrm>
            <a:prstGeom prst="rect">
              <a:avLst/>
            </a:prstGeom>
            <a:noFill/>
          </p:spPr>
        </p:pic>
        <p:pic>
          <p:nvPicPr>
            <p:cNvPr id="53" name="Picture 1283">
              <a:extLst>
                <a:ext uri="{FF2B5EF4-FFF2-40B4-BE49-F238E27FC236}">
                  <a16:creationId xmlns:a16="http://schemas.microsoft.com/office/drawing/2014/main" id="{74C73AED-EB18-436A-AC48-1FD77E73D96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653742" y="2427009"/>
              <a:ext cx="123368" cy="178290"/>
            </a:xfrm>
            <a:prstGeom prst="rect">
              <a:avLst/>
            </a:prstGeom>
            <a:noFill/>
          </p:spPr>
        </p:pic>
        <p:sp>
          <p:nvSpPr>
            <p:cNvPr id="54" name="Freeform 1284">
              <a:extLst>
                <a:ext uri="{FF2B5EF4-FFF2-40B4-BE49-F238E27FC236}">
                  <a16:creationId xmlns:a16="http://schemas.microsoft.com/office/drawing/2014/main" id="{7BBEE964-C925-4641-B240-48D1501F50A0}"/>
                </a:ext>
              </a:extLst>
            </p:cNvPr>
            <p:cNvSpPr/>
            <p:nvPr/>
          </p:nvSpPr>
          <p:spPr>
            <a:xfrm>
              <a:off x="4493672" y="1823950"/>
              <a:ext cx="408965" cy="315292"/>
            </a:xfrm>
            <a:custGeom>
              <a:avLst/>
              <a:gdLst/>
              <a:ahLst/>
              <a:cxnLst/>
              <a:rect l="0" t="0" r="0" b="0"/>
              <a:pathLst>
                <a:path w="336804" h="320040">
                  <a:moveTo>
                    <a:pt x="119379" y="161290"/>
                  </a:moveTo>
                  <a:cubicBezTo>
                    <a:pt x="133857" y="156338"/>
                    <a:pt x="133857" y="156338"/>
                    <a:pt x="133857" y="156338"/>
                  </a:cubicBezTo>
                  <a:cubicBezTo>
                    <a:pt x="139826" y="166117"/>
                    <a:pt x="139826" y="166117"/>
                    <a:pt x="139826" y="166117"/>
                  </a:cubicBezTo>
                  <a:cubicBezTo>
                    <a:pt x="127888" y="175006"/>
                    <a:pt x="127888" y="175006"/>
                    <a:pt x="127888" y="175006"/>
                  </a:cubicBezTo>
                  <a:cubicBezTo>
                    <a:pt x="131317" y="182245"/>
                    <a:pt x="132207" y="189612"/>
                    <a:pt x="132207" y="197739"/>
                  </a:cubicBezTo>
                  <a:cubicBezTo>
                    <a:pt x="145795" y="202565"/>
                    <a:pt x="145795" y="202565"/>
                    <a:pt x="145795" y="202565"/>
                  </a:cubicBezTo>
                  <a:cubicBezTo>
                    <a:pt x="144144" y="213869"/>
                    <a:pt x="144144" y="213869"/>
                    <a:pt x="144144" y="213869"/>
                  </a:cubicBezTo>
                  <a:cubicBezTo>
                    <a:pt x="128778" y="213869"/>
                    <a:pt x="128778" y="213869"/>
                    <a:pt x="128778" y="213869"/>
                  </a:cubicBezTo>
                  <a:cubicBezTo>
                    <a:pt x="126238" y="221234"/>
                    <a:pt x="122809" y="227712"/>
                    <a:pt x="116839" y="233300"/>
                  </a:cubicBezTo>
                  <a:cubicBezTo>
                    <a:pt x="124460" y="245492"/>
                    <a:pt x="124460" y="245492"/>
                    <a:pt x="124460" y="245492"/>
                  </a:cubicBezTo>
                  <a:cubicBezTo>
                    <a:pt x="115062" y="252731"/>
                    <a:pt x="115062" y="252731"/>
                    <a:pt x="115062" y="252731"/>
                  </a:cubicBezTo>
                  <a:cubicBezTo>
                    <a:pt x="104013" y="243840"/>
                    <a:pt x="104013" y="243840"/>
                    <a:pt x="104013" y="243840"/>
                  </a:cubicBezTo>
                  <a:cubicBezTo>
                    <a:pt x="97154" y="247143"/>
                    <a:pt x="89535" y="250318"/>
                    <a:pt x="81914" y="251206"/>
                  </a:cubicBezTo>
                  <a:cubicBezTo>
                    <a:pt x="78485" y="264923"/>
                    <a:pt x="78485" y="264923"/>
                    <a:pt x="78485" y="264923"/>
                  </a:cubicBezTo>
                  <a:cubicBezTo>
                    <a:pt x="66547" y="264923"/>
                    <a:pt x="66547" y="264923"/>
                    <a:pt x="66547" y="264923"/>
                  </a:cubicBezTo>
                  <a:cubicBezTo>
                    <a:pt x="64007" y="251206"/>
                    <a:pt x="64007" y="251206"/>
                    <a:pt x="64007" y="251206"/>
                  </a:cubicBezTo>
                  <a:cubicBezTo>
                    <a:pt x="56260" y="250318"/>
                    <a:pt x="48641" y="247143"/>
                    <a:pt x="41782" y="243079"/>
                  </a:cubicBezTo>
                  <a:cubicBezTo>
                    <a:pt x="30734" y="252731"/>
                    <a:pt x="30734" y="252731"/>
                    <a:pt x="30734" y="252731"/>
                  </a:cubicBezTo>
                  <a:cubicBezTo>
                    <a:pt x="21335" y="244730"/>
                    <a:pt x="21335" y="244730"/>
                    <a:pt x="21335" y="244730"/>
                  </a:cubicBezTo>
                  <a:cubicBezTo>
                    <a:pt x="28956" y="232538"/>
                    <a:pt x="28956" y="232538"/>
                    <a:pt x="28956" y="232538"/>
                  </a:cubicBezTo>
                  <a:cubicBezTo>
                    <a:pt x="23876" y="226823"/>
                    <a:pt x="19557" y="220345"/>
                    <a:pt x="17017" y="213106"/>
                  </a:cubicBezTo>
                  <a:cubicBezTo>
                    <a:pt x="1651" y="213106"/>
                    <a:pt x="1651" y="213106"/>
                    <a:pt x="1651" y="213106"/>
                  </a:cubicBezTo>
                  <a:cubicBezTo>
                    <a:pt x="0" y="201804"/>
                    <a:pt x="0" y="201804"/>
                    <a:pt x="0" y="201804"/>
                  </a:cubicBezTo>
                  <a:cubicBezTo>
                    <a:pt x="14478" y="196850"/>
                    <a:pt x="14478" y="196850"/>
                    <a:pt x="14478" y="196850"/>
                  </a:cubicBezTo>
                  <a:cubicBezTo>
                    <a:pt x="13588" y="189612"/>
                    <a:pt x="15366" y="181483"/>
                    <a:pt x="18795" y="175006"/>
                  </a:cubicBezTo>
                  <a:cubicBezTo>
                    <a:pt x="6857" y="165227"/>
                    <a:pt x="6857" y="165227"/>
                    <a:pt x="6857" y="165227"/>
                  </a:cubicBezTo>
                  <a:cubicBezTo>
                    <a:pt x="12826" y="155575"/>
                    <a:pt x="12826" y="155575"/>
                    <a:pt x="12826" y="155575"/>
                  </a:cubicBezTo>
                  <a:cubicBezTo>
                    <a:pt x="27304" y="160401"/>
                    <a:pt x="27304" y="160401"/>
                    <a:pt x="27304" y="160401"/>
                  </a:cubicBezTo>
                  <a:cubicBezTo>
                    <a:pt x="32385" y="154813"/>
                    <a:pt x="38354" y="149861"/>
                    <a:pt x="45212" y="145796"/>
                  </a:cubicBezTo>
                  <a:cubicBezTo>
                    <a:pt x="42672" y="132081"/>
                    <a:pt x="42672" y="132081"/>
                    <a:pt x="42672" y="132081"/>
                  </a:cubicBezTo>
                  <a:cubicBezTo>
                    <a:pt x="53720" y="128017"/>
                    <a:pt x="53720" y="128017"/>
                    <a:pt x="53720" y="128017"/>
                  </a:cubicBezTo>
                  <a:cubicBezTo>
                    <a:pt x="61341" y="140970"/>
                    <a:pt x="61341" y="140970"/>
                    <a:pt x="61341" y="140970"/>
                  </a:cubicBezTo>
                  <a:cubicBezTo>
                    <a:pt x="69088" y="139319"/>
                    <a:pt x="77597" y="139319"/>
                    <a:pt x="85216" y="140970"/>
                  </a:cubicBezTo>
                  <a:cubicBezTo>
                    <a:pt x="92963" y="128779"/>
                    <a:pt x="92963" y="128779"/>
                    <a:pt x="92963" y="128779"/>
                  </a:cubicBezTo>
                  <a:cubicBezTo>
                    <a:pt x="104013" y="132081"/>
                    <a:pt x="104013" y="132081"/>
                    <a:pt x="104013" y="132081"/>
                  </a:cubicBezTo>
                  <a:cubicBezTo>
                    <a:pt x="101472" y="146686"/>
                    <a:pt x="101472" y="146686"/>
                    <a:pt x="101472" y="146686"/>
                  </a:cubicBezTo>
                  <a:cubicBezTo>
                    <a:pt x="108331" y="149861"/>
                    <a:pt x="114300" y="154813"/>
                    <a:pt x="119379" y="161290"/>
                  </a:cubicBezTo>
                  <a:close/>
                  <a:moveTo>
                    <a:pt x="34925" y="195326"/>
                  </a:moveTo>
                  <a:cubicBezTo>
                    <a:pt x="34925" y="215519"/>
                    <a:pt x="52069" y="231775"/>
                    <a:pt x="73279" y="231775"/>
                  </a:cubicBezTo>
                  <a:cubicBezTo>
                    <a:pt x="93853" y="231775"/>
                    <a:pt x="110870" y="215519"/>
                    <a:pt x="110870" y="195326"/>
                  </a:cubicBezTo>
                  <a:cubicBezTo>
                    <a:pt x="110870" y="175769"/>
                    <a:pt x="93853" y="159639"/>
                    <a:pt x="73279" y="159639"/>
                  </a:cubicBezTo>
                  <a:cubicBezTo>
                    <a:pt x="52069" y="159639"/>
                    <a:pt x="34925" y="175769"/>
                    <a:pt x="34925" y="195326"/>
                  </a:cubicBezTo>
                  <a:close/>
                  <a:moveTo>
                    <a:pt x="52069" y="196088"/>
                  </a:moveTo>
                  <a:cubicBezTo>
                    <a:pt x="52069" y="206630"/>
                    <a:pt x="61341" y="215519"/>
                    <a:pt x="73279" y="215519"/>
                  </a:cubicBezTo>
                  <a:cubicBezTo>
                    <a:pt x="84454" y="215519"/>
                    <a:pt x="93853" y="206630"/>
                    <a:pt x="93853" y="196088"/>
                  </a:cubicBezTo>
                  <a:cubicBezTo>
                    <a:pt x="93853" y="184786"/>
                    <a:pt x="84454" y="175769"/>
                    <a:pt x="73279" y="175769"/>
                  </a:cubicBezTo>
                  <a:cubicBezTo>
                    <a:pt x="61341" y="175769"/>
                    <a:pt x="52069" y="184786"/>
                    <a:pt x="52069" y="196088"/>
                  </a:cubicBezTo>
                  <a:close/>
                  <a:moveTo>
                    <a:pt x="299338" y="58294"/>
                  </a:moveTo>
                  <a:cubicBezTo>
                    <a:pt x="292481" y="47752"/>
                    <a:pt x="283082" y="39751"/>
                    <a:pt x="272795" y="33275"/>
                  </a:cubicBezTo>
                  <a:cubicBezTo>
                    <a:pt x="278003" y="11304"/>
                    <a:pt x="278003" y="11304"/>
                    <a:pt x="278003" y="11304"/>
                  </a:cubicBezTo>
                  <a:cubicBezTo>
                    <a:pt x="260857" y="4064"/>
                    <a:pt x="260857" y="4064"/>
                    <a:pt x="260857" y="4064"/>
                  </a:cubicBezTo>
                  <a:cubicBezTo>
                    <a:pt x="248157" y="22733"/>
                    <a:pt x="248157" y="22733"/>
                    <a:pt x="248157" y="22733"/>
                  </a:cubicBezTo>
                  <a:cubicBezTo>
                    <a:pt x="236219" y="19431"/>
                    <a:pt x="223392" y="18669"/>
                    <a:pt x="210566" y="20194"/>
                  </a:cubicBezTo>
                  <a:cubicBezTo>
                    <a:pt x="200406" y="0"/>
                    <a:pt x="200406" y="0"/>
                    <a:pt x="200406" y="0"/>
                  </a:cubicBezTo>
                  <a:cubicBezTo>
                    <a:pt x="182498" y="4826"/>
                    <a:pt x="182498" y="4826"/>
                    <a:pt x="182498" y="4826"/>
                  </a:cubicBezTo>
                  <a:cubicBezTo>
                    <a:pt x="185038" y="27559"/>
                    <a:pt x="185038" y="27559"/>
                    <a:pt x="185038" y="27559"/>
                  </a:cubicBezTo>
                  <a:cubicBezTo>
                    <a:pt x="173101" y="32386"/>
                    <a:pt x="162813" y="39751"/>
                    <a:pt x="154304" y="48642"/>
                  </a:cubicBezTo>
                  <a:cubicBezTo>
                    <a:pt x="132969" y="38863"/>
                    <a:pt x="132969" y="38863"/>
                    <a:pt x="132969" y="38863"/>
                  </a:cubicBezTo>
                  <a:cubicBezTo>
                    <a:pt x="122809" y="54230"/>
                    <a:pt x="122809" y="54230"/>
                    <a:pt x="122809" y="54230"/>
                  </a:cubicBezTo>
                  <a:cubicBezTo>
                    <a:pt x="139826" y="69724"/>
                    <a:pt x="139826" y="69724"/>
                    <a:pt x="139826" y="69724"/>
                  </a:cubicBezTo>
                  <a:cubicBezTo>
                    <a:pt x="133857" y="80264"/>
                    <a:pt x="131317" y="92330"/>
                    <a:pt x="130429" y="103759"/>
                  </a:cubicBezTo>
                  <a:cubicBezTo>
                    <a:pt x="108331" y="110237"/>
                    <a:pt x="108331" y="110237"/>
                    <a:pt x="108331" y="110237"/>
                  </a:cubicBezTo>
                  <a:cubicBezTo>
                    <a:pt x="109982" y="128017"/>
                    <a:pt x="109982" y="128017"/>
                    <a:pt x="109982" y="128017"/>
                  </a:cubicBezTo>
                  <a:cubicBezTo>
                    <a:pt x="132969" y="129668"/>
                    <a:pt x="132969" y="129668"/>
                    <a:pt x="132969" y="129668"/>
                  </a:cubicBezTo>
                  <a:cubicBezTo>
                    <a:pt x="136397" y="140970"/>
                    <a:pt x="142366" y="151512"/>
                    <a:pt x="150113" y="161290"/>
                  </a:cubicBezTo>
                  <a:cubicBezTo>
                    <a:pt x="136397" y="179832"/>
                    <a:pt x="136397" y="179832"/>
                    <a:pt x="136397" y="179832"/>
                  </a:cubicBezTo>
                  <a:cubicBezTo>
                    <a:pt x="150113" y="192025"/>
                    <a:pt x="150113" y="192025"/>
                    <a:pt x="150113" y="192025"/>
                  </a:cubicBezTo>
                  <a:cubicBezTo>
                    <a:pt x="168782" y="179070"/>
                    <a:pt x="168782" y="179070"/>
                    <a:pt x="168782" y="179070"/>
                  </a:cubicBezTo>
                  <a:cubicBezTo>
                    <a:pt x="179069" y="186309"/>
                    <a:pt x="191007" y="191263"/>
                    <a:pt x="202945" y="193675"/>
                  </a:cubicBezTo>
                  <a:cubicBezTo>
                    <a:pt x="205485" y="215519"/>
                    <a:pt x="205485" y="215519"/>
                    <a:pt x="205485" y="215519"/>
                  </a:cubicBezTo>
                  <a:cubicBezTo>
                    <a:pt x="224282" y="217170"/>
                    <a:pt x="224282" y="217170"/>
                    <a:pt x="224282" y="217170"/>
                  </a:cubicBezTo>
                  <a:cubicBezTo>
                    <a:pt x="230251" y="195326"/>
                    <a:pt x="230251" y="195326"/>
                    <a:pt x="230251" y="195326"/>
                  </a:cubicBezTo>
                  <a:cubicBezTo>
                    <a:pt x="242951" y="194438"/>
                    <a:pt x="254888" y="191263"/>
                    <a:pt x="266064" y="185548"/>
                  </a:cubicBezTo>
                  <a:cubicBezTo>
                    <a:pt x="283082" y="200914"/>
                    <a:pt x="283082" y="200914"/>
                    <a:pt x="283082" y="200914"/>
                  </a:cubicBezTo>
                  <a:cubicBezTo>
                    <a:pt x="298450" y="190374"/>
                    <a:pt x="298450" y="190374"/>
                    <a:pt x="298450" y="190374"/>
                  </a:cubicBezTo>
                  <a:cubicBezTo>
                    <a:pt x="288163" y="170181"/>
                    <a:pt x="288163" y="170181"/>
                    <a:pt x="288163" y="170181"/>
                  </a:cubicBezTo>
                  <a:cubicBezTo>
                    <a:pt x="296672" y="162052"/>
                    <a:pt x="303529" y="152274"/>
                    <a:pt x="308610" y="140970"/>
                  </a:cubicBezTo>
                  <a:cubicBezTo>
                    <a:pt x="332485" y="142621"/>
                    <a:pt x="332485" y="142621"/>
                    <a:pt x="332485" y="142621"/>
                  </a:cubicBezTo>
                  <a:cubicBezTo>
                    <a:pt x="336804" y="125604"/>
                    <a:pt x="336804" y="125604"/>
                    <a:pt x="336804" y="125604"/>
                  </a:cubicBezTo>
                  <a:cubicBezTo>
                    <a:pt x="315467" y="116713"/>
                    <a:pt x="315467" y="116713"/>
                    <a:pt x="315467" y="116713"/>
                  </a:cubicBezTo>
                  <a:cubicBezTo>
                    <a:pt x="316357" y="104521"/>
                    <a:pt x="315467" y="92330"/>
                    <a:pt x="311276" y="81026"/>
                  </a:cubicBezTo>
                  <a:cubicBezTo>
                    <a:pt x="329945" y="68073"/>
                    <a:pt x="329945" y="68073"/>
                    <a:pt x="329945" y="68073"/>
                  </a:cubicBezTo>
                  <a:cubicBezTo>
                    <a:pt x="322326" y="51817"/>
                    <a:pt x="322326" y="51817"/>
                    <a:pt x="322326" y="51817"/>
                  </a:cubicBezTo>
                  <a:cubicBezTo>
                    <a:pt x="299338" y="58294"/>
                    <a:pt x="299338" y="58294"/>
                    <a:pt x="299338" y="58294"/>
                  </a:cubicBezTo>
                  <a:close/>
                  <a:moveTo>
                    <a:pt x="150876" y="102870"/>
                  </a:moveTo>
                  <a:cubicBezTo>
                    <a:pt x="148335" y="140970"/>
                    <a:pt x="178181" y="173356"/>
                    <a:pt x="218313" y="175769"/>
                  </a:cubicBezTo>
                  <a:cubicBezTo>
                    <a:pt x="258317" y="178308"/>
                    <a:pt x="292481" y="149861"/>
                    <a:pt x="295020" y="111761"/>
                  </a:cubicBezTo>
                  <a:cubicBezTo>
                    <a:pt x="297560" y="74550"/>
                    <a:pt x="267716" y="42164"/>
                    <a:pt x="227710" y="38863"/>
                  </a:cubicBezTo>
                  <a:cubicBezTo>
                    <a:pt x="188467" y="36450"/>
                    <a:pt x="153542" y="65659"/>
                    <a:pt x="150876" y="102870"/>
                  </a:cubicBezTo>
                  <a:close/>
                  <a:moveTo>
                    <a:pt x="162813" y="103759"/>
                  </a:moveTo>
                  <a:cubicBezTo>
                    <a:pt x="161163" y="135256"/>
                    <a:pt x="185928" y="162052"/>
                    <a:pt x="219075" y="164465"/>
                  </a:cubicBezTo>
                  <a:cubicBezTo>
                    <a:pt x="252348" y="166879"/>
                    <a:pt x="280542" y="142621"/>
                    <a:pt x="283082" y="110999"/>
                  </a:cubicBezTo>
                  <a:cubicBezTo>
                    <a:pt x="284734" y="80264"/>
                    <a:pt x="260095" y="52706"/>
                    <a:pt x="226822" y="51055"/>
                  </a:cubicBezTo>
                  <a:cubicBezTo>
                    <a:pt x="194437" y="48642"/>
                    <a:pt x="165481" y="72137"/>
                    <a:pt x="162813" y="103759"/>
                  </a:cubicBezTo>
                  <a:close/>
                  <a:moveTo>
                    <a:pt x="162813" y="103759"/>
                  </a:moveTo>
                  <a:cubicBezTo>
                    <a:pt x="161163" y="135256"/>
                    <a:pt x="185928" y="162052"/>
                    <a:pt x="219075" y="164465"/>
                  </a:cubicBezTo>
                  <a:cubicBezTo>
                    <a:pt x="252348" y="166879"/>
                    <a:pt x="280542" y="142621"/>
                    <a:pt x="283082" y="110999"/>
                  </a:cubicBezTo>
                  <a:cubicBezTo>
                    <a:pt x="284734" y="80264"/>
                    <a:pt x="260095" y="52706"/>
                    <a:pt x="226822" y="51055"/>
                  </a:cubicBezTo>
                  <a:cubicBezTo>
                    <a:pt x="194437" y="48642"/>
                    <a:pt x="165481" y="72137"/>
                    <a:pt x="162813" y="103759"/>
                  </a:cubicBezTo>
                  <a:close/>
                  <a:moveTo>
                    <a:pt x="233679" y="272288"/>
                  </a:moveTo>
                  <a:cubicBezTo>
                    <a:pt x="231901" y="281179"/>
                    <a:pt x="231901" y="281179"/>
                    <a:pt x="231901" y="281179"/>
                  </a:cubicBezTo>
                  <a:cubicBezTo>
                    <a:pt x="219963" y="281179"/>
                    <a:pt x="219963" y="281179"/>
                    <a:pt x="219963" y="281179"/>
                  </a:cubicBezTo>
                  <a:cubicBezTo>
                    <a:pt x="218313" y="286005"/>
                    <a:pt x="215772" y="291719"/>
                    <a:pt x="211454" y="295783"/>
                  </a:cubicBezTo>
                  <a:cubicBezTo>
                    <a:pt x="216535" y="304674"/>
                    <a:pt x="216535" y="304674"/>
                    <a:pt x="216535" y="304674"/>
                  </a:cubicBezTo>
                  <a:cubicBezTo>
                    <a:pt x="209804" y="310262"/>
                    <a:pt x="209804" y="310262"/>
                    <a:pt x="209804" y="310262"/>
                  </a:cubicBezTo>
                  <a:cubicBezTo>
                    <a:pt x="201167" y="303784"/>
                    <a:pt x="201167" y="303784"/>
                    <a:pt x="201167" y="303784"/>
                  </a:cubicBezTo>
                  <a:cubicBezTo>
                    <a:pt x="196088" y="306325"/>
                    <a:pt x="190119" y="308738"/>
                    <a:pt x="184150" y="309500"/>
                  </a:cubicBezTo>
                  <a:cubicBezTo>
                    <a:pt x="182498" y="320040"/>
                    <a:pt x="182498" y="320040"/>
                    <a:pt x="182498" y="320040"/>
                  </a:cubicBezTo>
                  <a:cubicBezTo>
                    <a:pt x="173101" y="320040"/>
                    <a:pt x="173101" y="320040"/>
                    <a:pt x="173101" y="320040"/>
                  </a:cubicBezTo>
                  <a:cubicBezTo>
                    <a:pt x="171322" y="309500"/>
                    <a:pt x="171322" y="309500"/>
                    <a:pt x="171322" y="309500"/>
                  </a:cubicBezTo>
                  <a:cubicBezTo>
                    <a:pt x="165481" y="308738"/>
                    <a:pt x="159512" y="306325"/>
                    <a:pt x="154304" y="303023"/>
                  </a:cubicBezTo>
                  <a:cubicBezTo>
                    <a:pt x="145795" y="310262"/>
                    <a:pt x="145795" y="310262"/>
                    <a:pt x="145795" y="310262"/>
                  </a:cubicBezTo>
                  <a:cubicBezTo>
                    <a:pt x="138938" y="304674"/>
                    <a:pt x="138938" y="304674"/>
                    <a:pt x="138938" y="304674"/>
                  </a:cubicBezTo>
                  <a:cubicBezTo>
                    <a:pt x="144907" y="295783"/>
                    <a:pt x="144907" y="295783"/>
                    <a:pt x="144907" y="295783"/>
                  </a:cubicBezTo>
                  <a:cubicBezTo>
                    <a:pt x="140716" y="290831"/>
                    <a:pt x="138176" y="286005"/>
                    <a:pt x="135635" y="280289"/>
                  </a:cubicBezTo>
                  <a:cubicBezTo>
                    <a:pt x="124460" y="280289"/>
                    <a:pt x="124460" y="280289"/>
                    <a:pt x="124460" y="280289"/>
                  </a:cubicBezTo>
                  <a:cubicBezTo>
                    <a:pt x="122809" y="272288"/>
                    <a:pt x="122809" y="272288"/>
                    <a:pt x="122809" y="272288"/>
                  </a:cubicBezTo>
                  <a:cubicBezTo>
                    <a:pt x="133857" y="268225"/>
                    <a:pt x="133857" y="268225"/>
                    <a:pt x="133857" y="268225"/>
                  </a:cubicBezTo>
                  <a:cubicBezTo>
                    <a:pt x="133857" y="262509"/>
                    <a:pt x="134747" y="256794"/>
                    <a:pt x="137287" y="251969"/>
                  </a:cubicBezTo>
                  <a:cubicBezTo>
                    <a:pt x="127888" y="244730"/>
                    <a:pt x="127888" y="244730"/>
                    <a:pt x="127888" y="244730"/>
                  </a:cubicBezTo>
                  <a:cubicBezTo>
                    <a:pt x="132969" y="237363"/>
                    <a:pt x="132969" y="237363"/>
                    <a:pt x="132969" y="237363"/>
                  </a:cubicBezTo>
                  <a:cubicBezTo>
                    <a:pt x="143256" y="241427"/>
                    <a:pt x="143256" y="241427"/>
                    <a:pt x="143256" y="241427"/>
                  </a:cubicBezTo>
                  <a:cubicBezTo>
                    <a:pt x="147573" y="236601"/>
                    <a:pt x="151764" y="232538"/>
                    <a:pt x="156844" y="230125"/>
                  </a:cubicBezTo>
                  <a:cubicBezTo>
                    <a:pt x="155194" y="219583"/>
                    <a:pt x="155194" y="219583"/>
                    <a:pt x="155194" y="219583"/>
                  </a:cubicBezTo>
                  <a:cubicBezTo>
                    <a:pt x="163703" y="216281"/>
                    <a:pt x="163703" y="216281"/>
                    <a:pt x="163703" y="216281"/>
                  </a:cubicBezTo>
                  <a:cubicBezTo>
                    <a:pt x="169672" y="226061"/>
                    <a:pt x="169672" y="226061"/>
                    <a:pt x="169672" y="226061"/>
                  </a:cubicBezTo>
                  <a:cubicBezTo>
                    <a:pt x="175641" y="225299"/>
                    <a:pt x="181610" y="225299"/>
                    <a:pt x="187579" y="226061"/>
                  </a:cubicBezTo>
                  <a:cubicBezTo>
                    <a:pt x="192659" y="217170"/>
                    <a:pt x="192659" y="217170"/>
                    <a:pt x="192659" y="217170"/>
                  </a:cubicBezTo>
                  <a:cubicBezTo>
                    <a:pt x="201167" y="219583"/>
                    <a:pt x="201167" y="219583"/>
                    <a:pt x="201167" y="219583"/>
                  </a:cubicBezTo>
                  <a:cubicBezTo>
                    <a:pt x="199516" y="230125"/>
                    <a:pt x="199516" y="230125"/>
                    <a:pt x="199516" y="230125"/>
                  </a:cubicBezTo>
                  <a:cubicBezTo>
                    <a:pt x="204597" y="233300"/>
                    <a:pt x="209804" y="236601"/>
                    <a:pt x="213106" y="241427"/>
                  </a:cubicBezTo>
                  <a:cubicBezTo>
                    <a:pt x="223392" y="237363"/>
                    <a:pt x="223392" y="237363"/>
                    <a:pt x="223392" y="237363"/>
                  </a:cubicBezTo>
                  <a:cubicBezTo>
                    <a:pt x="228472" y="245492"/>
                    <a:pt x="228472" y="245492"/>
                    <a:pt x="228472" y="245492"/>
                  </a:cubicBezTo>
                  <a:cubicBezTo>
                    <a:pt x="219963" y="251969"/>
                    <a:pt x="219963" y="251969"/>
                    <a:pt x="219963" y="251969"/>
                  </a:cubicBezTo>
                  <a:cubicBezTo>
                    <a:pt x="221741" y="257683"/>
                    <a:pt x="222504" y="263271"/>
                    <a:pt x="222504" y="268987"/>
                  </a:cubicBezTo>
                  <a:lnTo>
                    <a:pt x="233679" y="272288"/>
                  </a:lnTo>
                  <a:close/>
                  <a:moveTo>
                    <a:pt x="189229" y="268225"/>
                  </a:moveTo>
                  <a:cubicBezTo>
                    <a:pt x="189229" y="262509"/>
                    <a:pt x="184150" y="257683"/>
                    <a:pt x="178181" y="257683"/>
                  </a:cubicBezTo>
                  <a:cubicBezTo>
                    <a:pt x="172212" y="257683"/>
                    <a:pt x="167132" y="262509"/>
                    <a:pt x="167132" y="268225"/>
                  </a:cubicBezTo>
                  <a:cubicBezTo>
                    <a:pt x="167132" y="273813"/>
                    <a:pt x="172212" y="278765"/>
                    <a:pt x="178181" y="278765"/>
                  </a:cubicBezTo>
                  <a:cubicBezTo>
                    <a:pt x="184150" y="278765"/>
                    <a:pt x="189229" y="273813"/>
                    <a:pt x="189229" y="268225"/>
                  </a:cubicBez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1285">
              <a:extLst>
                <a:ext uri="{FF2B5EF4-FFF2-40B4-BE49-F238E27FC236}">
                  <a16:creationId xmlns:a16="http://schemas.microsoft.com/office/drawing/2014/main" id="{38D36E9C-54A7-44FE-8BF8-399C69B607AA}"/>
                </a:ext>
              </a:extLst>
            </p:cNvPr>
            <p:cNvSpPr/>
            <p:nvPr/>
          </p:nvSpPr>
          <p:spPr>
            <a:xfrm>
              <a:off x="5992593" y="1766898"/>
              <a:ext cx="460778" cy="463054"/>
            </a:xfrm>
            <a:custGeom>
              <a:avLst/>
              <a:gdLst/>
              <a:ahLst/>
              <a:cxnLst/>
              <a:rect l="0" t="0" r="0" b="0"/>
              <a:pathLst>
                <a:path w="379475" h="470027">
                  <a:moveTo>
                    <a:pt x="0" y="414910"/>
                  </a:moveTo>
                  <a:cubicBezTo>
                    <a:pt x="163322" y="470027"/>
                    <a:pt x="163322" y="359792"/>
                    <a:pt x="326643" y="359792"/>
                  </a:cubicBezTo>
                  <a:lnTo>
                    <a:pt x="326643" y="73406"/>
                  </a:lnTo>
                  <a:lnTo>
                    <a:pt x="0" y="73406"/>
                  </a:lnTo>
                  <a:close/>
                  <a:moveTo>
                    <a:pt x="26924" y="73406"/>
                  </a:moveTo>
                  <a:lnTo>
                    <a:pt x="26924" y="36195"/>
                  </a:lnTo>
                  <a:lnTo>
                    <a:pt x="351408" y="36195"/>
                  </a:lnTo>
                  <a:lnTo>
                    <a:pt x="351408" y="324486"/>
                  </a:lnTo>
                  <a:cubicBezTo>
                    <a:pt x="339089" y="324486"/>
                    <a:pt x="326643" y="326518"/>
                    <a:pt x="326643" y="326518"/>
                  </a:cubicBezTo>
                  <a:lnTo>
                    <a:pt x="326643" y="73406"/>
                  </a:lnTo>
                  <a:close/>
                  <a:moveTo>
                    <a:pt x="52197" y="36195"/>
                  </a:moveTo>
                  <a:lnTo>
                    <a:pt x="52197" y="0"/>
                  </a:lnTo>
                  <a:lnTo>
                    <a:pt x="379475" y="0"/>
                  </a:lnTo>
                  <a:lnTo>
                    <a:pt x="379475" y="287401"/>
                  </a:lnTo>
                  <a:cubicBezTo>
                    <a:pt x="365379" y="287401"/>
                    <a:pt x="351408" y="288925"/>
                    <a:pt x="351408" y="288925"/>
                  </a:cubicBezTo>
                  <a:lnTo>
                    <a:pt x="351408" y="36195"/>
                  </a:lnTo>
                  <a:close/>
                </a:path>
              </a:pathLst>
            </a:custGeom>
            <a:solidFill>
              <a:srgbClr val="E1E1E1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1286">
              <a:extLst>
                <a:ext uri="{FF2B5EF4-FFF2-40B4-BE49-F238E27FC236}">
                  <a16:creationId xmlns:a16="http://schemas.microsoft.com/office/drawing/2014/main" id="{94BA9C08-7930-4DA9-B815-FA2954D56F49}"/>
                </a:ext>
              </a:extLst>
            </p:cNvPr>
            <p:cNvSpPr/>
            <p:nvPr/>
          </p:nvSpPr>
          <p:spPr>
            <a:xfrm>
              <a:off x="5992593" y="1766898"/>
              <a:ext cx="460778" cy="463054"/>
            </a:xfrm>
            <a:custGeom>
              <a:avLst/>
              <a:gdLst/>
              <a:ahLst/>
              <a:cxnLst/>
              <a:rect l="0" t="0" r="0" b="0"/>
              <a:pathLst>
                <a:path w="379475" h="470027">
                  <a:moveTo>
                    <a:pt x="0" y="73406"/>
                  </a:moveTo>
                  <a:lnTo>
                    <a:pt x="326643" y="73406"/>
                  </a:lnTo>
                  <a:lnTo>
                    <a:pt x="326643" y="359792"/>
                  </a:lnTo>
                  <a:cubicBezTo>
                    <a:pt x="163322" y="359792"/>
                    <a:pt x="163322" y="470027"/>
                    <a:pt x="0" y="414910"/>
                  </a:cubicBezTo>
                  <a:close/>
                  <a:moveTo>
                    <a:pt x="26924" y="73406"/>
                  </a:moveTo>
                  <a:lnTo>
                    <a:pt x="26924" y="36195"/>
                  </a:lnTo>
                  <a:lnTo>
                    <a:pt x="351408" y="36195"/>
                  </a:lnTo>
                  <a:lnTo>
                    <a:pt x="351408" y="324486"/>
                  </a:lnTo>
                  <a:cubicBezTo>
                    <a:pt x="339089" y="324486"/>
                    <a:pt x="326643" y="326518"/>
                    <a:pt x="326643" y="326518"/>
                  </a:cubicBezTo>
                  <a:moveTo>
                    <a:pt x="52197" y="36195"/>
                  </a:moveTo>
                  <a:lnTo>
                    <a:pt x="52197" y="0"/>
                  </a:lnTo>
                  <a:lnTo>
                    <a:pt x="379475" y="0"/>
                  </a:lnTo>
                  <a:lnTo>
                    <a:pt x="379475" y="287401"/>
                  </a:lnTo>
                  <a:cubicBezTo>
                    <a:pt x="365379" y="287401"/>
                    <a:pt x="351408" y="288925"/>
                    <a:pt x="351408" y="288925"/>
                  </a:cubicBezTo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1287">
              <a:extLst>
                <a:ext uri="{FF2B5EF4-FFF2-40B4-BE49-F238E27FC236}">
                  <a16:creationId xmlns:a16="http://schemas.microsoft.com/office/drawing/2014/main" id="{382B4251-0B0C-432C-AAC9-B26681D0CBD6}"/>
                </a:ext>
              </a:extLst>
            </p:cNvPr>
            <p:cNvSpPr/>
            <p:nvPr/>
          </p:nvSpPr>
          <p:spPr>
            <a:xfrm>
              <a:off x="7485963" y="1756388"/>
              <a:ext cx="460778" cy="463055"/>
            </a:xfrm>
            <a:custGeom>
              <a:avLst/>
              <a:gdLst/>
              <a:ahLst/>
              <a:cxnLst/>
              <a:rect l="0" t="0" r="0" b="0"/>
              <a:pathLst>
                <a:path w="379475" h="470028">
                  <a:moveTo>
                    <a:pt x="0" y="414910"/>
                  </a:moveTo>
                  <a:cubicBezTo>
                    <a:pt x="163321" y="470028"/>
                    <a:pt x="163321" y="359792"/>
                    <a:pt x="326644" y="359792"/>
                  </a:cubicBezTo>
                  <a:lnTo>
                    <a:pt x="326644" y="73406"/>
                  </a:lnTo>
                  <a:lnTo>
                    <a:pt x="0" y="73406"/>
                  </a:lnTo>
                  <a:close/>
                  <a:moveTo>
                    <a:pt x="26924" y="73406"/>
                  </a:moveTo>
                  <a:lnTo>
                    <a:pt x="26924" y="36195"/>
                  </a:lnTo>
                  <a:lnTo>
                    <a:pt x="351408" y="36195"/>
                  </a:lnTo>
                  <a:lnTo>
                    <a:pt x="351408" y="324486"/>
                  </a:lnTo>
                  <a:cubicBezTo>
                    <a:pt x="339089" y="324486"/>
                    <a:pt x="326644" y="326518"/>
                    <a:pt x="326644" y="326518"/>
                  </a:cubicBezTo>
                  <a:lnTo>
                    <a:pt x="326644" y="73406"/>
                  </a:lnTo>
                  <a:close/>
                  <a:moveTo>
                    <a:pt x="52196" y="36195"/>
                  </a:moveTo>
                  <a:lnTo>
                    <a:pt x="52196" y="0"/>
                  </a:lnTo>
                  <a:lnTo>
                    <a:pt x="379475" y="0"/>
                  </a:lnTo>
                  <a:lnTo>
                    <a:pt x="379475" y="287401"/>
                  </a:lnTo>
                  <a:cubicBezTo>
                    <a:pt x="365379" y="287401"/>
                    <a:pt x="351408" y="288925"/>
                    <a:pt x="351408" y="288925"/>
                  </a:cubicBezTo>
                  <a:lnTo>
                    <a:pt x="351408" y="36195"/>
                  </a:lnTo>
                  <a:close/>
                </a:path>
              </a:pathLst>
            </a:custGeom>
            <a:solidFill>
              <a:srgbClr val="E1E1E1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1288">
              <a:extLst>
                <a:ext uri="{FF2B5EF4-FFF2-40B4-BE49-F238E27FC236}">
                  <a16:creationId xmlns:a16="http://schemas.microsoft.com/office/drawing/2014/main" id="{844DEFDB-9E51-4478-8161-AF7CCD49D970}"/>
                </a:ext>
              </a:extLst>
            </p:cNvPr>
            <p:cNvSpPr/>
            <p:nvPr/>
          </p:nvSpPr>
          <p:spPr>
            <a:xfrm>
              <a:off x="7485963" y="1756388"/>
              <a:ext cx="460778" cy="463055"/>
            </a:xfrm>
            <a:custGeom>
              <a:avLst/>
              <a:gdLst/>
              <a:ahLst/>
              <a:cxnLst/>
              <a:rect l="0" t="0" r="0" b="0"/>
              <a:pathLst>
                <a:path w="379475" h="470028">
                  <a:moveTo>
                    <a:pt x="0" y="73406"/>
                  </a:moveTo>
                  <a:lnTo>
                    <a:pt x="326644" y="73406"/>
                  </a:lnTo>
                  <a:lnTo>
                    <a:pt x="326644" y="359792"/>
                  </a:lnTo>
                  <a:cubicBezTo>
                    <a:pt x="163321" y="359792"/>
                    <a:pt x="163321" y="470028"/>
                    <a:pt x="0" y="414910"/>
                  </a:cubicBezTo>
                  <a:close/>
                  <a:moveTo>
                    <a:pt x="26924" y="73406"/>
                  </a:moveTo>
                  <a:lnTo>
                    <a:pt x="26924" y="36195"/>
                  </a:lnTo>
                  <a:lnTo>
                    <a:pt x="351408" y="36195"/>
                  </a:lnTo>
                  <a:lnTo>
                    <a:pt x="351408" y="324486"/>
                  </a:lnTo>
                  <a:cubicBezTo>
                    <a:pt x="339089" y="324486"/>
                    <a:pt x="326644" y="326518"/>
                    <a:pt x="326644" y="326518"/>
                  </a:cubicBezTo>
                  <a:moveTo>
                    <a:pt x="52196" y="36195"/>
                  </a:moveTo>
                  <a:lnTo>
                    <a:pt x="52196" y="0"/>
                  </a:lnTo>
                  <a:lnTo>
                    <a:pt x="379475" y="0"/>
                  </a:lnTo>
                  <a:lnTo>
                    <a:pt x="379475" y="287401"/>
                  </a:lnTo>
                  <a:cubicBezTo>
                    <a:pt x="365379" y="287401"/>
                    <a:pt x="351408" y="288925"/>
                    <a:pt x="351408" y="288925"/>
                  </a:cubicBezTo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1289">
              <a:extLst>
                <a:ext uri="{FF2B5EF4-FFF2-40B4-BE49-F238E27FC236}">
                  <a16:creationId xmlns:a16="http://schemas.microsoft.com/office/drawing/2014/main" id="{F3307E5F-A4E2-4323-AD5B-E60370C90758}"/>
                </a:ext>
              </a:extLst>
            </p:cNvPr>
            <p:cNvSpPr/>
            <p:nvPr/>
          </p:nvSpPr>
          <p:spPr>
            <a:xfrm>
              <a:off x="8933069" y="1772903"/>
              <a:ext cx="460779" cy="463055"/>
            </a:xfrm>
            <a:custGeom>
              <a:avLst/>
              <a:gdLst/>
              <a:ahLst/>
              <a:cxnLst/>
              <a:rect l="0" t="0" r="0" b="0"/>
              <a:pathLst>
                <a:path w="379476" h="470028">
                  <a:moveTo>
                    <a:pt x="0" y="414910"/>
                  </a:moveTo>
                  <a:cubicBezTo>
                    <a:pt x="163321" y="470028"/>
                    <a:pt x="163321" y="359791"/>
                    <a:pt x="326643" y="359791"/>
                  </a:cubicBezTo>
                  <a:lnTo>
                    <a:pt x="326643" y="73406"/>
                  </a:lnTo>
                  <a:lnTo>
                    <a:pt x="0" y="73406"/>
                  </a:lnTo>
                  <a:close/>
                  <a:moveTo>
                    <a:pt x="26924" y="73406"/>
                  </a:moveTo>
                  <a:lnTo>
                    <a:pt x="26924" y="36196"/>
                  </a:lnTo>
                  <a:lnTo>
                    <a:pt x="351408" y="36196"/>
                  </a:lnTo>
                  <a:lnTo>
                    <a:pt x="351408" y="324485"/>
                  </a:lnTo>
                  <a:cubicBezTo>
                    <a:pt x="339090" y="324485"/>
                    <a:pt x="326643" y="326517"/>
                    <a:pt x="326643" y="326517"/>
                  </a:cubicBezTo>
                  <a:lnTo>
                    <a:pt x="326643" y="73406"/>
                  </a:lnTo>
                  <a:close/>
                  <a:moveTo>
                    <a:pt x="52196" y="36196"/>
                  </a:moveTo>
                  <a:lnTo>
                    <a:pt x="52196" y="0"/>
                  </a:lnTo>
                  <a:lnTo>
                    <a:pt x="379476" y="0"/>
                  </a:lnTo>
                  <a:lnTo>
                    <a:pt x="379476" y="287402"/>
                  </a:lnTo>
                  <a:cubicBezTo>
                    <a:pt x="365379" y="287402"/>
                    <a:pt x="351408" y="288925"/>
                    <a:pt x="351408" y="288925"/>
                  </a:cubicBezTo>
                  <a:lnTo>
                    <a:pt x="351408" y="36196"/>
                  </a:lnTo>
                  <a:close/>
                </a:path>
              </a:pathLst>
            </a:custGeom>
            <a:solidFill>
              <a:srgbClr val="E1E1E1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1290">
              <a:extLst>
                <a:ext uri="{FF2B5EF4-FFF2-40B4-BE49-F238E27FC236}">
                  <a16:creationId xmlns:a16="http://schemas.microsoft.com/office/drawing/2014/main" id="{50D2C096-15D7-44B8-874C-9D1E0D36E22B}"/>
                </a:ext>
              </a:extLst>
            </p:cNvPr>
            <p:cNvSpPr/>
            <p:nvPr/>
          </p:nvSpPr>
          <p:spPr>
            <a:xfrm>
              <a:off x="8933069" y="1772903"/>
              <a:ext cx="460779" cy="463055"/>
            </a:xfrm>
            <a:custGeom>
              <a:avLst/>
              <a:gdLst/>
              <a:ahLst/>
              <a:cxnLst/>
              <a:rect l="0" t="0" r="0" b="0"/>
              <a:pathLst>
                <a:path w="379476" h="470028">
                  <a:moveTo>
                    <a:pt x="0" y="73406"/>
                  </a:moveTo>
                  <a:lnTo>
                    <a:pt x="326643" y="73406"/>
                  </a:lnTo>
                  <a:lnTo>
                    <a:pt x="326643" y="359791"/>
                  </a:lnTo>
                  <a:cubicBezTo>
                    <a:pt x="163321" y="359791"/>
                    <a:pt x="163321" y="470028"/>
                    <a:pt x="0" y="414910"/>
                  </a:cubicBezTo>
                  <a:close/>
                  <a:moveTo>
                    <a:pt x="26924" y="73406"/>
                  </a:moveTo>
                  <a:lnTo>
                    <a:pt x="26924" y="36196"/>
                  </a:lnTo>
                  <a:lnTo>
                    <a:pt x="351408" y="36196"/>
                  </a:lnTo>
                  <a:lnTo>
                    <a:pt x="351408" y="324485"/>
                  </a:lnTo>
                  <a:cubicBezTo>
                    <a:pt x="339090" y="324485"/>
                    <a:pt x="326643" y="326517"/>
                    <a:pt x="326643" y="326517"/>
                  </a:cubicBezTo>
                  <a:moveTo>
                    <a:pt x="52196" y="36196"/>
                  </a:moveTo>
                  <a:lnTo>
                    <a:pt x="52196" y="0"/>
                  </a:lnTo>
                  <a:lnTo>
                    <a:pt x="379476" y="0"/>
                  </a:lnTo>
                  <a:lnTo>
                    <a:pt x="379476" y="287402"/>
                  </a:lnTo>
                  <a:cubicBezTo>
                    <a:pt x="365379" y="287402"/>
                    <a:pt x="351408" y="288925"/>
                    <a:pt x="351408" y="288925"/>
                  </a:cubicBezTo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Freeform 1292">
              <a:extLst>
                <a:ext uri="{FF2B5EF4-FFF2-40B4-BE49-F238E27FC236}">
                  <a16:creationId xmlns:a16="http://schemas.microsoft.com/office/drawing/2014/main" id="{B85319A6-618B-441D-8259-14C6D44AA62D}"/>
                </a:ext>
              </a:extLst>
            </p:cNvPr>
            <p:cNvSpPr/>
            <p:nvPr/>
          </p:nvSpPr>
          <p:spPr>
            <a:xfrm>
              <a:off x="121327" y="3601597"/>
              <a:ext cx="301634" cy="225208"/>
            </a:xfrm>
            <a:custGeom>
              <a:avLst/>
              <a:gdLst/>
              <a:ahLst/>
              <a:cxnLst/>
              <a:rect l="0" t="0" r="0" b="0"/>
              <a:pathLst>
                <a:path w="248411" h="228600">
                  <a:moveTo>
                    <a:pt x="0" y="114300"/>
                  </a:moveTo>
                  <a:cubicBezTo>
                    <a:pt x="0" y="51181"/>
                    <a:pt x="55613" y="0"/>
                    <a:pt x="124206" y="0"/>
                  </a:cubicBezTo>
                  <a:cubicBezTo>
                    <a:pt x="192798" y="0"/>
                    <a:pt x="248411" y="51181"/>
                    <a:pt x="248411" y="114300"/>
                  </a:cubicBezTo>
                  <a:cubicBezTo>
                    <a:pt x="248411" y="177418"/>
                    <a:pt x="192798" y="228600"/>
                    <a:pt x="124206" y="228600"/>
                  </a:cubicBezTo>
                  <a:cubicBezTo>
                    <a:pt x="55613" y="228600"/>
                    <a:pt x="0" y="177418"/>
                    <a:pt x="0" y="114300"/>
                  </a:cubicBezTo>
                  <a:close/>
                </a:path>
              </a:pathLst>
            </a:custGeom>
            <a:solidFill>
              <a:srgbClr val="E1E1E1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Freeform 1294">
              <a:extLst>
                <a:ext uri="{FF2B5EF4-FFF2-40B4-BE49-F238E27FC236}">
                  <a16:creationId xmlns:a16="http://schemas.microsoft.com/office/drawing/2014/main" id="{E74758E7-AE57-4938-9D2C-A3E919DF7DA8}"/>
                </a:ext>
              </a:extLst>
            </p:cNvPr>
            <p:cNvSpPr/>
            <p:nvPr/>
          </p:nvSpPr>
          <p:spPr>
            <a:xfrm>
              <a:off x="10604867" y="5060675"/>
              <a:ext cx="1066903" cy="272821"/>
            </a:xfrm>
            <a:custGeom>
              <a:avLst/>
              <a:gdLst/>
              <a:ahLst/>
              <a:cxnLst/>
              <a:rect l="0" t="0" r="0" b="0"/>
              <a:pathLst>
                <a:path w="909828" h="306324">
                  <a:moveTo>
                    <a:pt x="0" y="306324"/>
                  </a:moveTo>
                  <a:lnTo>
                    <a:pt x="909828" y="306324"/>
                  </a:lnTo>
                  <a:lnTo>
                    <a:pt x="909828" y="0"/>
                  </a:lnTo>
                  <a:lnTo>
                    <a:pt x="0" y="0"/>
                  </a:lnTo>
                  <a:lnTo>
                    <a:pt x="0" y="306324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1295">
              <a:extLst>
                <a:ext uri="{FF2B5EF4-FFF2-40B4-BE49-F238E27FC236}">
                  <a16:creationId xmlns:a16="http://schemas.microsoft.com/office/drawing/2014/main" id="{E983B1EB-82BF-4166-BA96-B8433BCBF151}"/>
                </a:ext>
              </a:extLst>
            </p:cNvPr>
            <p:cNvSpPr/>
            <p:nvPr/>
          </p:nvSpPr>
          <p:spPr>
            <a:xfrm>
              <a:off x="10604867" y="4727503"/>
              <a:ext cx="1066903" cy="266041"/>
            </a:xfrm>
            <a:custGeom>
              <a:avLst/>
              <a:gdLst/>
              <a:ahLst/>
              <a:cxnLst/>
              <a:rect l="0" t="0" r="0" b="0"/>
              <a:pathLst>
                <a:path w="909828" h="306324">
                  <a:moveTo>
                    <a:pt x="0" y="306324"/>
                  </a:moveTo>
                  <a:lnTo>
                    <a:pt x="909828" y="306324"/>
                  </a:lnTo>
                  <a:lnTo>
                    <a:pt x="909828" y="0"/>
                  </a:lnTo>
                  <a:lnTo>
                    <a:pt x="0" y="0"/>
                  </a:lnTo>
                  <a:lnTo>
                    <a:pt x="0" y="306324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Freeform 1296">
              <a:extLst>
                <a:ext uri="{FF2B5EF4-FFF2-40B4-BE49-F238E27FC236}">
                  <a16:creationId xmlns:a16="http://schemas.microsoft.com/office/drawing/2014/main" id="{1554BB5A-2DD3-4DF2-A968-60789900B82A}"/>
                </a:ext>
              </a:extLst>
            </p:cNvPr>
            <p:cNvSpPr/>
            <p:nvPr/>
          </p:nvSpPr>
          <p:spPr>
            <a:xfrm>
              <a:off x="10600936" y="4370461"/>
              <a:ext cx="1066903" cy="258084"/>
            </a:xfrm>
            <a:custGeom>
              <a:avLst/>
              <a:gdLst/>
              <a:ahLst/>
              <a:cxnLst/>
              <a:rect l="0" t="0" r="0" b="0"/>
              <a:pathLst>
                <a:path w="909828" h="306324">
                  <a:moveTo>
                    <a:pt x="0" y="306324"/>
                  </a:moveTo>
                  <a:lnTo>
                    <a:pt x="909828" y="306324"/>
                  </a:lnTo>
                  <a:lnTo>
                    <a:pt x="909828" y="0"/>
                  </a:lnTo>
                  <a:lnTo>
                    <a:pt x="0" y="0"/>
                  </a:lnTo>
                  <a:lnTo>
                    <a:pt x="0" y="306324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65" name="Picture 1297">
              <a:extLst>
                <a:ext uri="{FF2B5EF4-FFF2-40B4-BE49-F238E27FC236}">
                  <a16:creationId xmlns:a16="http://schemas.microsoft.com/office/drawing/2014/main" id="{7A3C0056-8F28-4538-A93A-6C043BED009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017475" y="2985528"/>
              <a:ext cx="1083958" cy="598429"/>
            </a:xfrm>
            <a:prstGeom prst="rect">
              <a:avLst/>
            </a:prstGeom>
            <a:noFill/>
          </p:spPr>
        </p:pic>
        <p:sp>
          <p:nvSpPr>
            <p:cNvPr id="66" name="Freeform 1298">
              <a:extLst>
                <a:ext uri="{FF2B5EF4-FFF2-40B4-BE49-F238E27FC236}">
                  <a16:creationId xmlns:a16="http://schemas.microsoft.com/office/drawing/2014/main" id="{16CA3884-9EEA-4EB5-813E-971386B5DD7F}"/>
                </a:ext>
              </a:extLst>
            </p:cNvPr>
            <p:cNvSpPr/>
            <p:nvPr/>
          </p:nvSpPr>
          <p:spPr>
            <a:xfrm>
              <a:off x="4617656" y="3924394"/>
              <a:ext cx="4890461" cy="0"/>
            </a:xfrm>
            <a:custGeom>
              <a:avLst/>
              <a:gdLst/>
              <a:ahLst/>
              <a:cxnLst/>
              <a:rect l="0" t="0" r="0" b="0"/>
              <a:pathLst>
                <a:path w="4027551">
                  <a:moveTo>
                    <a:pt x="0" y="0"/>
                  </a:moveTo>
                  <a:lnTo>
                    <a:pt x="4027551" y="0"/>
                  </a:lnTo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1299">
              <a:extLst>
                <a:ext uri="{FF2B5EF4-FFF2-40B4-BE49-F238E27FC236}">
                  <a16:creationId xmlns:a16="http://schemas.microsoft.com/office/drawing/2014/main" id="{78B9885C-0697-44C2-B411-ED41E952533D}"/>
                </a:ext>
              </a:extLst>
            </p:cNvPr>
            <p:cNvSpPr/>
            <p:nvPr/>
          </p:nvSpPr>
          <p:spPr>
            <a:xfrm>
              <a:off x="5100643" y="3823802"/>
              <a:ext cx="283130" cy="96089"/>
            </a:xfrm>
            <a:custGeom>
              <a:avLst/>
              <a:gdLst/>
              <a:ahLst/>
              <a:cxnLst/>
              <a:rect l="0" t="0" r="0" b="0"/>
              <a:pathLst>
                <a:path w="233172" h="97536">
                  <a:moveTo>
                    <a:pt x="233172" y="0"/>
                  </a:moveTo>
                  <a:lnTo>
                    <a:pt x="116585" y="97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1300">
              <a:extLst>
                <a:ext uri="{FF2B5EF4-FFF2-40B4-BE49-F238E27FC236}">
                  <a16:creationId xmlns:a16="http://schemas.microsoft.com/office/drawing/2014/main" id="{A34F36E9-33CE-42D0-B22F-751B2A7E12F9}"/>
                </a:ext>
              </a:extLst>
            </p:cNvPr>
            <p:cNvSpPr/>
            <p:nvPr/>
          </p:nvSpPr>
          <p:spPr>
            <a:xfrm>
              <a:off x="7504467" y="3838815"/>
              <a:ext cx="283131" cy="96089"/>
            </a:xfrm>
            <a:custGeom>
              <a:avLst/>
              <a:gdLst/>
              <a:ahLst/>
              <a:cxnLst/>
              <a:rect l="0" t="0" r="0" b="0"/>
              <a:pathLst>
                <a:path w="233173" h="97536">
                  <a:moveTo>
                    <a:pt x="233173" y="0"/>
                  </a:moveTo>
                  <a:lnTo>
                    <a:pt x="116586" y="97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1305">
              <a:extLst>
                <a:ext uri="{FF2B5EF4-FFF2-40B4-BE49-F238E27FC236}">
                  <a16:creationId xmlns:a16="http://schemas.microsoft.com/office/drawing/2014/main" id="{F7B09B89-8FE5-4A9A-9906-F7E7FC93C4A5}"/>
                </a:ext>
              </a:extLst>
            </p:cNvPr>
            <p:cNvSpPr/>
            <p:nvPr/>
          </p:nvSpPr>
          <p:spPr>
            <a:xfrm>
              <a:off x="3366706" y="1385271"/>
              <a:ext cx="1110312" cy="240222"/>
            </a:xfrm>
            <a:custGeom>
              <a:avLst/>
              <a:gdLst/>
              <a:ahLst/>
              <a:cxnLst/>
              <a:rect l="0" t="0" r="0" b="0"/>
              <a:pathLst>
                <a:path w="914400" h="243840">
                  <a:moveTo>
                    <a:pt x="0" y="243840"/>
                  </a:moveTo>
                  <a:lnTo>
                    <a:pt x="914400" y="24384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43840"/>
                  </a:lnTo>
                  <a:close/>
                </a:path>
              </a:pathLst>
            </a:custGeom>
            <a:solidFill>
              <a:srgbClr val="FFE600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Freeform 1306">
              <a:extLst>
                <a:ext uri="{FF2B5EF4-FFF2-40B4-BE49-F238E27FC236}">
                  <a16:creationId xmlns:a16="http://schemas.microsoft.com/office/drawing/2014/main" id="{455F3C43-91A5-4771-A0B1-DE20656346EE}"/>
                </a:ext>
              </a:extLst>
            </p:cNvPr>
            <p:cNvSpPr/>
            <p:nvPr/>
          </p:nvSpPr>
          <p:spPr>
            <a:xfrm>
              <a:off x="3303787" y="2926021"/>
              <a:ext cx="209109" cy="174160"/>
            </a:xfrm>
            <a:custGeom>
              <a:avLst/>
              <a:gdLst/>
              <a:ahLst/>
              <a:cxnLst/>
              <a:rect l="0" t="0" r="0" b="0"/>
              <a:pathLst>
                <a:path w="172212" h="176783">
                  <a:moveTo>
                    <a:pt x="169165" y="78866"/>
                  </a:moveTo>
                  <a:cubicBezTo>
                    <a:pt x="146559" y="74676"/>
                    <a:pt x="146559" y="74676"/>
                    <a:pt x="146559" y="74676"/>
                  </a:cubicBezTo>
                  <a:cubicBezTo>
                    <a:pt x="146559" y="72644"/>
                    <a:pt x="145543" y="70484"/>
                    <a:pt x="145543" y="69469"/>
                  </a:cubicBezTo>
                  <a:cubicBezTo>
                    <a:pt x="161925" y="53721"/>
                    <a:pt x="161925" y="53721"/>
                    <a:pt x="161925" y="53721"/>
                  </a:cubicBezTo>
                  <a:cubicBezTo>
                    <a:pt x="163958" y="52577"/>
                    <a:pt x="163958" y="49402"/>
                    <a:pt x="162942" y="47371"/>
                  </a:cubicBezTo>
                  <a:cubicBezTo>
                    <a:pt x="158877" y="40004"/>
                    <a:pt x="158877" y="40004"/>
                    <a:pt x="158877" y="40004"/>
                  </a:cubicBezTo>
                  <a:cubicBezTo>
                    <a:pt x="157862" y="37846"/>
                    <a:pt x="154814" y="36829"/>
                    <a:pt x="152781" y="37846"/>
                  </a:cubicBezTo>
                  <a:cubicBezTo>
                    <a:pt x="132208" y="45211"/>
                    <a:pt x="132208" y="45211"/>
                    <a:pt x="132208" y="45211"/>
                  </a:cubicBezTo>
                  <a:cubicBezTo>
                    <a:pt x="130175" y="44196"/>
                    <a:pt x="129159" y="43179"/>
                    <a:pt x="128143" y="41021"/>
                  </a:cubicBezTo>
                  <a:cubicBezTo>
                    <a:pt x="135255" y="19939"/>
                    <a:pt x="135255" y="19939"/>
                    <a:pt x="135255" y="19939"/>
                  </a:cubicBezTo>
                  <a:cubicBezTo>
                    <a:pt x="136271" y="17907"/>
                    <a:pt x="135255" y="14732"/>
                    <a:pt x="133224" y="13715"/>
                  </a:cubicBezTo>
                  <a:cubicBezTo>
                    <a:pt x="126112" y="9525"/>
                    <a:pt x="126112" y="9525"/>
                    <a:pt x="126112" y="9525"/>
                  </a:cubicBezTo>
                  <a:cubicBezTo>
                    <a:pt x="124080" y="8382"/>
                    <a:pt x="120905" y="8382"/>
                    <a:pt x="119889" y="10540"/>
                  </a:cubicBezTo>
                  <a:cubicBezTo>
                    <a:pt x="105537" y="28447"/>
                    <a:pt x="105537" y="28447"/>
                    <a:pt x="105537" y="28447"/>
                  </a:cubicBezTo>
                  <a:cubicBezTo>
                    <a:pt x="103505" y="27304"/>
                    <a:pt x="101474" y="27304"/>
                    <a:pt x="99442" y="26289"/>
                  </a:cubicBezTo>
                  <a:cubicBezTo>
                    <a:pt x="95377" y="4190"/>
                    <a:pt x="95377" y="4190"/>
                    <a:pt x="95377" y="4190"/>
                  </a:cubicBezTo>
                  <a:cubicBezTo>
                    <a:pt x="95377" y="1015"/>
                    <a:pt x="93218" y="0"/>
                    <a:pt x="90171" y="0"/>
                  </a:cubicBezTo>
                  <a:cubicBezTo>
                    <a:pt x="82043" y="0"/>
                    <a:pt x="82043" y="0"/>
                    <a:pt x="82043" y="0"/>
                  </a:cubicBezTo>
                  <a:cubicBezTo>
                    <a:pt x="80011" y="0"/>
                    <a:pt x="77852" y="1015"/>
                    <a:pt x="77852" y="4190"/>
                  </a:cubicBezTo>
                  <a:cubicBezTo>
                    <a:pt x="73787" y="26289"/>
                    <a:pt x="73787" y="26289"/>
                    <a:pt x="73787" y="26289"/>
                  </a:cubicBezTo>
                  <a:cubicBezTo>
                    <a:pt x="71755" y="27304"/>
                    <a:pt x="69724" y="27304"/>
                    <a:pt x="67692" y="28447"/>
                  </a:cubicBezTo>
                  <a:cubicBezTo>
                    <a:pt x="53340" y="10540"/>
                    <a:pt x="53340" y="10540"/>
                    <a:pt x="53340" y="10540"/>
                  </a:cubicBezTo>
                  <a:cubicBezTo>
                    <a:pt x="52324" y="8382"/>
                    <a:pt x="49149" y="8382"/>
                    <a:pt x="47118" y="9525"/>
                  </a:cubicBezTo>
                  <a:cubicBezTo>
                    <a:pt x="40005" y="13715"/>
                    <a:pt x="40005" y="13715"/>
                    <a:pt x="40005" y="13715"/>
                  </a:cubicBezTo>
                  <a:cubicBezTo>
                    <a:pt x="37974" y="14732"/>
                    <a:pt x="36958" y="17907"/>
                    <a:pt x="37974" y="19939"/>
                  </a:cubicBezTo>
                  <a:cubicBezTo>
                    <a:pt x="45086" y="41021"/>
                    <a:pt x="45086" y="41021"/>
                    <a:pt x="45086" y="41021"/>
                  </a:cubicBezTo>
                  <a:cubicBezTo>
                    <a:pt x="44070" y="43179"/>
                    <a:pt x="42037" y="44196"/>
                    <a:pt x="41021" y="45211"/>
                  </a:cubicBezTo>
                  <a:cubicBezTo>
                    <a:pt x="19431" y="37846"/>
                    <a:pt x="19431" y="37846"/>
                    <a:pt x="19431" y="37846"/>
                  </a:cubicBezTo>
                  <a:cubicBezTo>
                    <a:pt x="17400" y="36829"/>
                    <a:pt x="15367" y="37846"/>
                    <a:pt x="14352" y="40004"/>
                  </a:cubicBezTo>
                  <a:cubicBezTo>
                    <a:pt x="10287" y="47371"/>
                    <a:pt x="10287" y="47371"/>
                    <a:pt x="10287" y="47371"/>
                  </a:cubicBezTo>
                  <a:cubicBezTo>
                    <a:pt x="9272" y="49402"/>
                    <a:pt x="9272" y="52577"/>
                    <a:pt x="11303" y="53721"/>
                  </a:cubicBezTo>
                  <a:cubicBezTo>
                    <a:pt x="27686" y="69469"/>
                    <a:pt x="27686" y="69469"/>
                    <a:pt x="27686" y="69469"/>
                  </a:cubicBezTo>
                  <a:cubicBezTo>
                    <a:pt x="27686" y="70484"/>
                    <a:pt x="26670" y="72644"/>
                    <a:pt x="26670" y="74676"/>
                  </a:cubicBezTo>
                  <a:cubicBezTo>
                    <a:pt x="4064" y="78866"/>
                    <a:pt x="4064" y="78866"/>
                    <a:pt x="4064" y="78866"/>
                  </a:cubicBezTo>
                  <a:cubicBezTo>
                    <a:pt x="2033" y="78866"/>
                    <a:pt x="0" y="82041"/>
                    <a:pt x="0" y="84201"/>
                  </a:cubicBezTo>
                  <a:cubicBezTo>
                    <a:pt x="0" y="92583"/>
                    <a:pt x="0" y="92583"/>
                    <a:pt x="0" y="92583"/>
                  </a:cubicBezTo>
                  <a:cubicBezTo>
                    <a:pt x="0" y="94741"/>
                    <a:pt x="2033" y="96773"/>
                    <a:pt x="4064" y="96773"/>
                  </a:cubicBezTo>
                  <a:cubicBezTo>
                    <a:pt x="26670" y="102108"/>
                    <a:pt x="26670" y="102108"/>
                    <a:pt x="26670" y="102108"/>
                  </a:cubicBezTo>
                  <a:cubicBezTo>
                    <a:pt x="26670" y="103123"/>
                    <a:pt x="27686" y="105283"/>
                    <a:pt x="27686" y="107315"/>
                  </a:cubicBezTo>
                  <a:cubicBezTo>
                    <a:pt x="11303" y="122046"/>
                    <a:pt x="11303" y="122046"/>
                    <a:pt x="11303" y="122046"/>
                  </a:cubicBezTo>
                  <a:cubicBezTo>
                    <a:pt x="9272" y="124206"/>
                    <a:pt x="9272" y="126238"/>
                    <a:pt x="10287" y="128396"/>
                  </a:cubicBezTo>
                  <a:cubicBezTo>
                    <a:pt x="14352" y="135763"/>
                    <a:pt x="14352" y="135763"/>
                    <a:pt x="14352" y="135763"/>
                  </a:cubicBezTo>
                  <a:cubicBezTo>
                    <a:pt x="15367" y="137795"/>
                    <a:pt x="17400" y="138938"/>
                    <a:pt x="19431" y="137795"/>
                  </a:cubicBezTo>
                  <a:cubicBezTo>
                    <a:pt x="41021" y="130428"/>
                    <a:pt x="41021" y="130428"/>
                    <a:pt x="41021" y="130428"/>
                  </a:cubicBezTo>
                  <a:cubicBezTo>
                    <a:pt x="42037" y="131571"/>
                    <a:pt x="44070" y="133603"/>
                    <a:pt x="45086" y="134746"/>
                  </a:cubicBezTo>
                  <a:cubicBezTo>
                    <a:pt x="37974" y="156845"/>
                    <a:pt x="37974" y="156845"/>
                    <a:pt x="37974" y="156845"/>
                  </a:cubicBezTo>
                  <a:cubicBezTo>
                    <a:pt x="36958" y="158877"/>
                    <a:pt x="37974" y="161035"/>
                    <a:pt x="40005" y="162052"/>
                  </a:cubicBezTo>
                  <a:cubicBezTo>
                    <a:pt x="47118" y="166242"/>
                    <a:pt x="47118" y="166242"/>
                    <a:pt x="47118" y="166242"/>
                  </a:cubicBezTo>
                  <a:cubicBezTo>
                    <a:pt x="49149" y="168402"/>
                    <a:pt x="52324" y="167258"/>
                    <a:pt x="53340" y="165227"/>
                  </a:cubicBezTo>
                  <a:cubicBezTo>
                    <a:pt x="67692" y="148335"/>
                    <a:pt x="67692" y="148335"/>
                    <a:pt x="67692" y="148335"/>
                  </a:cubicBezTo>
                  <a:cubicBezTo>
                    <a:pt x="69724" y="148335"/>
                    <a:pt x="71755" y="149478"/>
                    <a:pt x="73787" y="149478"/>
                  </a:cubicBezTo>
                  <a:cubicBezTo>
                    <a:pt x="77852" y="172592"/>
                    <a:pt x="77852" y="172592"/>
                    <a:pt x="77852" y="172592"/>
                  </a:cubicBezTo>
                  <a:cubicBezTo>
                    <a:pt x="77852" y="174625"/>
                    <a:pt x="80011" y="176783"/>
                    <a:pt x="82043" y="176783"/>
                  </a:cubicBezTo>
                  <a:cubicBezTo>
                    <a:pt x="90171" y="176783"/>
                    <a:pt x="90171" y="176783"/>
                    <a:pt x="90171" y="176783"/>
                  </a:cubicBezTo>
                  <a:cubicBezTo>
                    <a:pt x="93218" y="176783"/>
                    <a:pt x="95377" y="174625"/>
                    <a:pt x="95377" y="172592"/>
                  </a:cubicBezTo>
                  <a:cubicBezTo>
                    <a:pt x="99442" y="149478"/>
                    <a:pt x="99442" y="149478"/>
                    <a:pt x="99442" y="149478"/>
                  </a:cubicBezTo>
                  <a:cubicBezTo>
                    <a:pt x="101474" y="149478"/>
                    <a:pt x="103505" y="148335"/>
                    <a:pt x="105537" y="148335"/>
                  </a:cubicBezTo>
                  <a:cubicBezTo>
                    <a:pt x="119889" y="165227"/>
                    <a:pt x="119889" y="165227"/>
                    <a:pt x="119889" y="165227"/>
                  </a:cubicBezTo>
                  <a:cubicBezTo>
                    <a:pt x="120905" y="167258"/>
                    <a:pt x="124080" y="168402"/>
                    <a:pt x="126112" y="166242"/>
                  </a:cubicBezTo>
                  <a:cubicBezTo>
                    <a:pt x="133224" y="162052"/>
                    <a:pt x="133224" y="162052"/>
                    <a:pt x="133224" y="162052"/>
                  </a:cubicBezTo>
                  <a:cubicBezTo>
                    <a:pt x="135255" y="161035"/>
                    <a:pt x="136271" y="158877"/>
                    <a:pt x="135255" y="156845"/>
                  </a:cubicBezTo>
                  <a:cubicBezTo>
                    <a:pt x="128143" y="134746"/>
                    <a:pt x="128143" y="134746"/>
                    <a:pt x="128143" y="134746"/>
                  </a:cubicBezTo>
                  <a:cubicBezTo>
                    <a:pt x="129159" y="133603"/>
                    <a:pt x="130175" y="131571"/>
                    <a:pt x="132208" y="130428"/>
                  </a:cubicBezTo>
                  <a:cubicBezTo>
                    <a:pt x="152781" y="137795"/>
                    <a:pt x="152781" y="137795"/>
                    <a:pt x="152781" y="137795"/>
                  </a:cubicBezTo>
                  <a:cubicBezTo>
                    <a:pt x="154814" y="138938"/>
                    <a:pt x="157862" y="137795"/>
                    <a:pt x="158877" y="135763"/>
                  </a:cubicBezTo>
                  <a:cubicBezTo>
                    <a:pt x="162942" y="128396"/>
                    <a:pt x="162942" y="128396"/>
                    <a:pt x="162942" y="128396"/>
                  </a:cubicBezTo>
                  <a:cubicBezTo>
                    <a:pt x="163958" y="126238"/>
                    <a:pt x="163958" y="124206"/>
                    <a:pt x="161925" y="122046"/>
                  </a:cubicBezTo>
                  <a:cubicBezTo>
                    <a:pt x="145543" y="107315"/>
                    <a:pt x="145543" y="107315"/>
                    <a:pt x="145543" y="107315"/>
                  </a:cubicBezTo>
                  <a:cubicBezTo>
                    <a:pt x="145543" y="105283"/>
                    <a:pt x="146559" y="103123"/>
                    <a:pt x="146559" y="102108"/>
                  </a:cubicBezTo>
                  <a:cubicBezTo>
                    <a:pt x="169165" y="96773"/>
                    <a:pt x="169165" y="96773"/>
                    <a:pt x="169165" y="96773"/>
                  </a:cubicBezTo>
                  <a:cubicBezTo>
                    <a:pt x="171196" y="96773"/>
                    <a:pt x="172212" y="94741"/>
                    <a:pt x="172212" y="92583"/>
                  </a:cubicBezTo>
                  <a:cubicBezTo>
                    <a:pt x="172212" y="84201"/>
                    <a:pt x="172212" y="84201"/>
                    <a:pt x="172212" y="84201"/>
                  </a:cubicBezTo>
                  <a:cubicBezTo>
                    <a:pt x="172212" y="82041"/>
                    <a:pt x="171196" y="78866"/>
                    <a:pt x="169165" y="78866"/>
                  </a:cubicBezTo>
                  <a:close/>
                  <a:moveTo>
                    <a:pt x="86106" y="117856"/>
                  </a:moveTo>
                  <a:cubicBezTo>
                    <a:pt x="70740" y="117856"/>
                    <a:pt x="57405" y="104140"/>
                    <a:pt x="57405" y="88391"/>
                  </a:cubicBezTo>
                  <a:cubicBezTo>
                    <a:pt x="57405" y="71501"/>
                    <a:pt x="70740" y="58927"/>
                    <a:pt x="86106" y="58927"/>
                  </a:cubicBezTo>
                  <a:cubicBezTo>
                    <a:pt x="102490" y="58927"/>
                    <a:pt x="114809" y="71501"/>
                    <a:pt x="114809" y="88391"/>
                  </a:cubicBezTo>
                  <a:cubicBezTo>
                    <a:pt x="114809" y="104140"/>
                    <a:pt x="102490" y="117856"/>
                    <a:pt x="86106" y="117856"/>
                  </a:cubicBez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Freeform 1307">
              <a:extLst>
                <a:ext uri="{FF2B5EF4-FFF2-40B4-BE49-F238E27FC236}">
                  <a16:creationId xmlns:a16="http://schemas.microsoft.com/office/drawing/2014/main" id="{920D4AAE-1692-492B-8E37-57C40A59E2D5}"/>
                </a:ext>
              </a:extLst>
            </p:cNvPr>
            <p:cNvSpPr/>
            <p:nvPr/>
          </p:nvSpPr>
          <p:spPr>
            <a:xfrm>
              <a:off x="3166850" y="2787892"/>
              <a:ext cx="527398" cy="439907"/>
            </a:xfrm>
            <a:custGeom>
              <a:avLst/>
              <a:gdLst/>
              <a:ahLst/>
              <a:cxnLst/>
              <a:rect l="0" t="0" r="0" b="0"/>
              <a:pathLst>
                <a:path w="434340" h="446532">
                  <a:moveTo>
                    <a:pt x="277875" y="139447"/>
                  </a:moveTo>
                  <a:cubicBezTo>
                    <a:pt x="320928" y="127636"/>
                    <a:pt x="320928" y="127636"/>
                    <a:pt x="320928" y="127636"/>
                  </a:cubicBezTo>
                  <a:cubicBezTo>
                    <a:pt x="293750" y="88392"/>
                    <a:pt x="251078" y="64770"/>
                    <a:pt x="204850" y="64770"/>
                  </a:cubicBezTo>
                  <a:cubicBezTo>
                    <a:pt x="124714" y="64770"/>
                    <a:pt x="59436" y="135891"/>
                    <a:pt x="59436" y="223267"/>
                  </a:cubicBezTo>
                  <a:cubicBezTo>
                    <a:pt x="59436" y="310642"/>
                    <a:pt x="124714" y="381762"/>
                    <a:pt x="204850" y="381762"/>
                  </a:cubicBezTo>
                  <a:cubicBezTo>
                    <a:pt x="265302" y="381762"/>
                    <a:pt x="320167" y="340361"/>
                    <a:pt x="341375" y="278638"/>
                  </a:cubicBezTo>
                  <a:cubicBezTo>
                    <a:pt x="347090" y="261874"/>
                    <a:pt x="364109" y="253366"/>
                    <a:pt x="379475" y="259588"/>
                  </a:cubicBezTo>
                  <a:cubicBezTo>
                    <a:pt x="394843" y="265811"/>
                    <a:pt x="402590" y="284607"/>
                    <a:pt x="396874" y="301117"/>
                  </a:cubicBezTo>
                  <a:cubicBezTo>
                    <a:pt x="367030" y="387986"/>
                    <a:pt x="290068" y="446532"/>
                    <a:pt x="204850" y="446532"/>
                  </a:cubicBezTo>
                  <a:cubicBezTo>
                    <a:pt x="91820" y="446532"/>
                    <a:pt x="0" y="346456"/>
                    <a:pt x="0" y="223267"/>
                  </a:cubicBezTo>
                  <a:cubicBezTo>
                    <a:pt x="0" y="100076"/>
                    <a:pt x="91820" y="0"/>
                    <a:pt x="204850" y="0"/>
                  </a:cubicBezTo>
                  <a:cubicBezTo>
                    <a:pt x="278384" y="0"/>
                    <a:pt x="345186" y="42292"/>
                    <a:pt x="381762" y="110872"/>
                  </a:cubicBezTo>
                  <a:cubicBezTo>
                    <a:pt x="432308" y="97155"/>
                    <a:pt x="432308" y="97155"/>
                    <a:pt x="432308" y="97155"/>
                  </a:cubicBezTo>
                  <a:cubicBezTo>
                    <a:pt x="434340" y="96648"/>
                    <a:pt x="371347" y="215011"/>
                    <a:pt x="371347" y="215011"/>
                  </a:cubicBezTo>
                  <a:cubicBezTo>
                    <a:pt x="371347" y="215011"/>
                    <a:pt x="275843" y="139447"/>
                    <a:pt x="277875" y="139447"/>
                  </a:cubicBez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Freeform 1308">
              <a:extLst>
                <a:ext uri="{FF2B5EF4-FFF2-40B4-BE49-F238E27FC236}">
                  <a16:creationId xmlns:a16="http://schemas.microsoft.com/office/drawing/2014/main" id="{B49BBD68-2F28-4A0D-A998-53524D57056B}"/>
                </a:ext>
              </a:extLst>
            </p:cNvPr>
            <p:cNvSpPr/>
            <p:nvPr/>
          </p:nvSpPr>
          <p:spPr>
            <a:xfrm>
              <a:off x="3287132" y="4735145"/>
              <a:ext cx="210960" cy="172660"/>
            </a:xfrm>
            <a:custGeom>
              <a:avLst/>
              <a:gdLst/>
              <a:ahLst/>
              <a:cxnLst/>
              <a:rect l="0" t="0" r="0" b="0"/>
              <a:pathLst>
                <a:path w="173737" h="175260">
                  <a:moveTo>
                    <a:pt x="170688" y="78232"/>
                  </a:moveTo>
                  <a:cubicBezTo>
                    <a:pt x="147828" y="74041"/>
                    <a:pt x="147828" y="74041"/>
                    <a:pt x="147828" y="74041"/>
                  </a:cubicBezTo>
                  <a:cubicBezTo>
                    <a:pt x="147828" y="72009"/>
                    <a:pt x="146812" y="69850"/>
                    <a:pt x="146812" y="68834"/>
                  </a:cubicBezTo>
                  <a:cubicBezTo>
                    <a:pt x="163450" y="53213"/>
                    <a:pt x="163450" y="53213"/>
                    <a:pt x="163450" y="53213"/>
                  </a:cubicBezTo>
                  <a:cubicBezTo>
                    <a:pt x="165481" y="52197"/>
                    <a:pt x="165481" y="49022"/>
                    <a:pt x="164465" y="46991"/>
                  </a:cubicBezTo>
                  <a:cubicBezTo>
                    <a:pt x="160275" y="39625"/>
                    <a:pt x="160275" y="39625"/>
                    <a:pt x="160275" y="39625"/>
                  </a:cubicBezTo>
                  <a:cubicBezTo>
                    <a:pt x="159259" y="37593"/>
                    <a:pt x="156211" y="36450"/>
                    <a:pt x="154052" y="37593"/>
                  </a:cubicBezTo>
                  <a:cubicBezTo>
                    <a:pt x="133350" y="44831"/>
                    <a:pt x="133350" y="44831"/>
                    <a:pt x="133350" y="44831"/>
                  </a:cubicBezTo>
                  <a:cubicBezTo>
                    <a:pt x="131318" y="43816"/>
                    <a:pt x="130303" y="42800"/>
                    <a:pt x="129287" y="40641"/>
                  </a:cubicBezTo>
                  <a:cubicBezTo>
                    <a:pt x="136525" y="19813"/>
                    <a:pt x="136525" y="19813"/>
                    <a:pt x="136525" y="19813"/>
                  </a:cubicBezTo>
                  <a:cubicBezTo>
                    <a:pt x="137541" y="17781"/>
                    <a:pt x="136525" y="14606"/>
                    <a:pt x="134493" y="13590"/>
                  </a:cubicBezTo>
                  <a:cubicBezTo>
                    <a:pt x="127255" y="9398"/>
                    <a:pt x="127255" y="9398"/>
                    <a:pt x="127255" y="9398"/>
                  </a:cubicBezTo>
                  <a:cubicBezTo>
                    <a:pt x="125096" y="8382"/>
                    <a:pt x="122047" y="8382"/>
                    <a:pt x="121031" y="10415"/>
                  </a:cubicBezTo>
                  <a:cubicBezTo>
                    <a:pt x="106553" y="28194"/>
                    <a:pt x="106553" y="28194"/>
                    <a:pt x="106553" y="28194"/>
                  </a:cubicBezTo>
                  <a:cubicBezTo>
                    <a:pt x="104394" y="27178"/>
                    <a:pt x="102362" y="27178"/>
                    <a:pt x="100331" y="26035"/>
                  </a:cubicBezTo>
                  <a:cubicBezTo>
                    <a:pt x="96140" y="4191"/>
                    <a:pt x="96140" y="4191"/>
                    <a:pt x="96140" y="4191"/>
                  </a:cubicBezTo>
                  <a:cubicBezTo>
                    <a:pt x="96140" y="1016"/>
                    <a:pt x="94108" y="0"/>
                    <a:pt x="91059" y="0"/>
                  </a:cubicBezTo>
                  <a:cubicBezTo>
                    <a:pt x="82678" y="0"/>
                    <a:pt x="82678" y="0"/>
                    <a:pt x="82678" y="0"/>
                  </a:cubicBezTo>
                  <a:cubicBezTo>
                    <a:pt x="80646" y="0"/>
                    <a:pt x="78613" y="1016"/>
                    <a:pt x="78613" y="4191"/>
                  </a:cubicBezTo>
                  <a:cubicBezTo>
                    <a:pt x="74422" y="26035"/>
                    <a:pt x="74422" y="26035"/>
                    <a:pt x="74422" y="26035"/>
                  </a:cubicBezTo>
                  <a:cubicBezTo>
                    <a:pt x="72390" y="27178"/>
                    <a:pt x="70359" y="27178"/>
                    <a:pt x="68200" y="28194"/>
                  </a:cubicBezTo>
                  <a:cubicBezTo>
                    <a:pt x="53721" y="10415"/>
                    <a:pt x="53721" y="10415"/>
                    <a:pt x="53721" y="10415"/>
                  </a:cubicBezTo>
                  <a:cubicBezTo>
                    <a:pt x="52706" y="8382"/>
                    <a:pt x="49658" y="8382"/>
                    <a:pt x="47625" y="9398"/>
                  </a:cubicBezTo>
                  <a:cubicBezTo>
                    <a:pt x="40386" y="13590"/>
                    <a:pt x="40386" y="13590"/>
                    <a:pt x="40386" y="13590"/>
                  </a:cubicBezTo>
                  <a:cubicBezTo>
                    <a:pt x="38227" y="14606"/>
                    <a:pt x="37211" y="17781"/>
                    <a:pt x="38227" y="19813"/>
                  </a:cubicBezTo>
                  <a:cubicBezTo>
                    <a:pt x="45466" y="40641"/>
                    <a:pt x="45466" y="40641"/>
                    <a:pt x="45466" y="40641"/>
                  </a:cubicBezTo>
                  <a:cubicBezTo>
                    <a:pt x="44450" y="42800"/>
                    <a:pt x="42419" y="43816"/>
                    <a:pt x="41402" y="44831"/>
                  </a:cubicBezTo>
                  <a:cubicBezTo>
                    <a:pt x="19686" y="37593"/>
                    <a:pt x="19686" y="37593"/>
                    <a:pt x="19686" y="37593"/>
                  </a:cubicBezTo>
                  <a:cubicBezTo>
                    <a:pt x="17527" y="36450"/>
                    <a:pt x="15494" y="37593"/>
                    <a:pt x="14478" y="39625"/>
                  </a:cubicBezTo>
                  <a:cubicBezTo>
                    <a:pt x="10288" y="46991"/>
                    <a:pt x="10288" y="46991"/>
                    <a:pt x="10288" y="46991"/>
                  </a:cubicBezTo>
                  <a:cubicBezTo>
                    <a:pt x="9272" y="49022"/>
                    <a:pt x="9272" y="52197"/>
                    <a:pt x="11430" y="53213"/>
                  </a:cubicBezTo>
                  <a:cubicBezTo>
                    <a:pt x="27941" y="68834"/>
                    <a:pt x="27941" y="68834"/>
                    <a:pt x="27941" y="68834"/>
                  </a:cubicBezTo>
                  <a:cubicBezTo>
                    <a:pt x="27941" y="69850"/>
                    <a:pt x="26924" y="72009"/>
                    <a:pt x="26924" y="74041"/>
                  </a:cubicBezTo>
                  <a:cubicBezTo>
                    <a:pt x="4191" y="78232"/>
                    <a:pt x="4191" y="78232"/>
                    <a:pt x="4191" y="78232"/>
                  </a:cubicBezTo>
                  <a:cubicBezTo>
                    <a:pt x="2033" y="78232"/>
                    <a:pt x="0" y="81407"/>
                    <a:pt x="0" y="83440"/>
                  </a:cubicBezTo>
                  <a:cubicBezTo>
                    <a:pt x="0" y="91822"/>
                    <a:pt x="0" y="91822"/>
                    <a:pt x="0" y="91822"/>
                  </a:cubicBezTo>
                  <a:cubicBezTo>
                    <a:pt x="0" y="93853"/>
                    <a:pt x="2033" y="96013"/>
                    <a:pt x="4191" y="96013"/>
                  </a:cubicBezTo>
                  <a:cubicBezTo>
                    <a:pt x="26924" y="101219"/>
                    <a:pt x="26924" y="101219"/>
                    <a:pt x="26924" y="101219"/>
                  </a:cubicBezTo>
                  <a:cubicBezTo>
                    <a:pt x="26924" y="102235"/>
                    <a:pt x="27941" y="104268"/>
                    <a:pt x="27941" y="106426"/>
                  </a:cubicBezTo>
                  <a:cubicBezTo>
                    <a:pt x="11430" y="121031"/>
                    <a:pt x="11430" y="121031"/>
                    <a:pt x="11430" y="121031"/>
                  </a:cubicBezTo>
                  <a:cubicBezTo>
                    <a:pt x="9272" y="123063"/>
                    <a:pt x="9272" y="125222"/>
                    <a:pt x="10288" y="127254"/>
                  </a:cubicBezTo>
                  <a:cubicBezTo>
                    <a:pt x="14478" y="134621"/>
                    <a:pt x="14478" y="134621"/>
                    <a:pt x="14478" y="134621"/>
                  </a:cubicBezTo>
                  <a:cubicBezTo>
                    <a:pt x="15494" y="136653"/>
                    <a:pt x="17527" y="137669"/>
                    <a:pt x="19686" y="136653"/>
                  </a:cubicBezTo>
                  <a:cubicBezTo>
                    <a:pt x="41402" y="129413"/>
                    <a:pt x="41402" y="129413"/>
                    <a:pt x="41402" y="129413"/>
                  </a:cubicBezTo>
                  <a:cubicBezTo>
                    <a:pt x="42419" y="130429"/>
                    <a:pt x="44450" y="132462"/>
                    <a:pt x="45466" y="133478"/>
                  </a:cubicBezTo>
                  <a:cubicBezTo>
                    <a:pt x="38227" y="155448"/>
                    <a:pt x="38227" y="155448"/>
                    <a:pt x="38227" y="155448"/>
                  </a:cubicBezTo>
                  <a:cubicBezTo>
                    <a:pt x="37211" y="157481"/>
                    <a:pt x="38227" y="159640"/>
                    <a:pt x="40386" y="160656"/>
                  </a:cubicBezTo>
                  <a:cubicBezTo>
                    <a:pt x="47625" y="164847"/>
                    <a:pt x="47625" y="164847"/>
                    <a:pt x="47625" y="164847"/>
                  </a:cubicBezTo>
                  <a:cubicBezTo>
                    <a:pt x="49658" y="166878"/>
                    <a:pt x="52706" y="165863"/>
                    <a:pt x="53721" y="163831"/>
                  </a:cubicBezTo>
                  <a:cubicBezTo>
                    <a:pt x="68200" y="147066"/>
                    <a:pt x="68200" y="147066"/>
                    <a:pt x="68200" y="147066"/>
                  </a:cubicBezTo>
                  <a:cubicBezTo>
                    <a:pt x="70359" y="147066"/>
                    <a:pt x="72390" y="148082"/>
                    <a:pt x="74422" y="148082"/>
                  </a:cubicBezTo>
                  <a:cubicBezTo>
                    <a:pt x="78613" y="171069"/>
                    <a:pt x="78613" y="171069"/>
                    <a:pt x="78613" y="171069"/>
                  </a:cubicBezTo>
                  <a:cubicBezTo>
                    <a:pt x="78613" y="173228"/>
                    <a:pt x="80646" y="175260"/>
                    <a:pt x="82678" y="175260"/>
                  </a:cubicBezTo>
                  <a:cubicBezTo>
                    <a:pt x="91059" y="175260"/>
                    <a:pt x="91059" y="175260"/>
                    <a:pt x="91059" y="175260"/>
                  </a:cubicBezTo>
                  <a:cubicBezTo>
                    <a:pt x="94108" y="175260"/>
                    <a:pt x="96140" y="173228"/>
                    <a:pt x="96140" y="171069"/>
                  </a:cubicBezTo>
                  <a:cubicBezTo>
                    <a:pt x="100331" y="148082"/>
                    <a:pt x="100331" y="148082"/>
                    <a:pt x="100331" y="148082"/>
                  </a:cubicBezTo>
                  <a:cubicBezTo>
                    <a:pt x="102362" y="148082"/>
                    <a:pt x="104394" y="147066"/>
                    <a:pt x="106553" y="147066"/>
                  </a:cubicBezTo>
                  <a:cubicBezTo>
                    <a:pt x="121031" y="163831"/>
                    <a:pt x="121031" y="163831"/>
                    <a:pt x="121031" y="163831"/>
                  </a:cubicBezTo>
                  <a:cubicBezTo>
                    <a:pt x="122047" y="165863"/>
                    <a:pt x="125096" y="166878"/>
                    <a:pt x="127255" y="164847"/>
                  </a:cubicBezTo>
                  <a:cubicBezTo>
                    <a:pt x="134493" y="160656"/>
                    <a:pt x="134493" y="160656"/>
                    <a:pt x="134493" y="160656"/>
                  </a:cubicBezTo>
                  <a:cubicBezTo>
                    <a:pt x="136525" y="159640"/>
                    <a:pt x="137541" y="157481"/>
                    <a:pt x="136525" y="155448"/>
                  </a:cubicBezTo>
                  <a:cubicBezTo>
                    <a:pt x="129287" y="133478"/>
                    <a:pt x="129287" y="133478"/>
                    <a:pt x="129287" y="133478"/>
                  </a:cubicBezTo>
                  <a:cubicBezTo>
                    <a:pt x="130303" y="132462"/>
                    <a:pt x="131318" y="130429"/>
                    <a:pt x="133350" y="129413"/>
                  </a:cubicBezTo>
                  <a:cubicBezTo>
                    <a:pt x="154052" y="136653"/>
                    <a:pt x="154052" y="136653"/>
                    <a:pt x="154052" y="136653"/>
                  </a:cubicBezTo>
                  <a:cubicBezTo>
                    <a:pt x="156211" y="137669"/>
                    <a:pt x="159259" y="136653"/>
                    <a:pt x="160275" y="134621"/>
                  </a:cubicBezTo>
                  <a:cubicBezTo>
                    <a:pt x="164465" y="127254"/>
                    <a:pt x="164465" y="127254"/>
                    <a:pt x="164465" y="127254"/>
                  </a:cubicBezTo>
                  <a:cubicBezTo>
                    <a:pt x="165481" y="125222"/>
                    <a:pt x="165481" y="123063"/>
                    <a:pt x="163450" y="121031"/>
                  </a:cubicBezTo>
                  <a:cubicBezTo>
                    <a:pt x="146812" y="106426"/>
                    <a:pt x="146812" y="106426"/>
                    <a:pt x="146812" y="106426"/>
                  </a:cubicBezTo>
                  <a:cubicBezTo>
                    <a:pt x="146812" y="104268"/>
                    <a:pt x="147828" y="102235"/>
                    <a:pt x="147828" y="101219"/>
                  </a:cubicBezTo>
                  <a:cubicBezTo>
                    <a:pt x="170688" y="96013"/>
                    <a:pt x="170688" y="96013"/>
                    <a:pt x="170688" y="96013"/>
                  </a:cubicBezTo>
                  <a:cubicBezTo>
                    <a:pt x="172721" y="96013"/>
                    <a:pt x="173737" y="93853"/>
                    <a:pt x="173737" y="91822"/>
                  </a:cubicBezTo>
                  <a:cubicBezTo>
                    <a:pt x="173737" y="83440"/>
                    <a:pt x="173737" y="83440"/>
                    <a:pt x="173737" y="83440"/>
                  </a:cubicBezTo>
                  <a:cubicBezTo>
                    <a:pt x="173737" y="81407"/>
                    <a:pt x="172721" y="78232"/>
                    <a:pt x="170688" y="78232"/>
                  </a:cubicBezTo>
                  <a:close/>
                  <a:moveTo>
                    <a:pt x="86868" y="116841"/>
                  </a:moveTo>
                  <a:cubicBezTo>
                    <a:pt x="71375" y="116841"/>
                    <a:pt x="57912" y="103251"/>
                    <a:pt x="57912" y="87631"/>
                  </a:cubicBezTo>
                  <a:cubicBezTo>
                    <a:pt x="57912" y="70994"/>
                    <a:pt x="71375" y="58421"/>
                    <a:pt x="86868" y="58421"/>
                  </a:cubicBezTo>
                  <a:cubicBezTo>
                    <a:pt x="103378" y="58421"/>
                    <a:pt x="115825" y="70994"/>
                    <a:pt x="115825" y="87631"/>
                  </a:cubicBezTo>
                  <a:cubicBezTo>
                    <a:pt x="115825" y="103251"/>
                    <a:pt x="103378" y="116841"/>
                    <a:pt x="86868" y="116841"/>
                  </a:cubicBez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1309">
              <a:extLst>
                <a:ext uri="{FF2B5EF4-FFF2-40B4-BE49-F238E27FC236}">
                  <a16:creationId xmlns:a16="http://schemas.microsoft.com/office/drawing/2014/main" id="{1DC71BAB-EDC5-4AA5-BC3B-5D92BE114DA9}"/>
                </a:ext>
              </a:extLst>
            </p:cNvPr>
            <p:cNvSpPr/>
            <p:nvPr/>
          </p:nvSpPr>
          <p:spPr>
            <a:xfrm>
              <a:off x="3152045" y="4595516"/>
              <a:ext cx="527397" cy="439906"/>
            </a:xfrm>
            <a:custGeom>
              <a:avLst/>
              <a:gdLst/>
              <a:ahLst/>
              <a:cxnLst/>
              <a:rect l="0" t="0" r="0" b="0"/>
              <a:pathLst>
                <a:path w="434339" h="446531">
                  <a:moveTo>
                    <a:pt x="277876" y="139446"/>
                  </a:moveTo>
                  <a:cubicBezTo>
                    <a:pt x="320929" y="127634"/>
                    <a:pt x="320929" y="127634"/>
                    <a:pt x="320929" y="127634"/>
                  </a:cubicBezTo>
                  <a:cubicBezTo>
                    <a:pt x="293751" y="88391"/>
                    <a:pt x="251079" y="64769"/>
                    <a:pt x="204851" y="64769"/>
                  </a:cubicBezTo>
                  <a:cubicBezTo>
                    <a:pt x="124714" y="64769"/>
                    <a:pt x="59436" y="135890"/>
                    <a:pt x="59436" y="223265"/>
                  </a:cubicBezTo>
                  <a:cubicBezTo>
                    <a:pt x="59436" y="310641"/>
                    <a:pt x="124714" y="381762"/>
                    <a:pt x="204851" y="381762"/>
                  </a:cubicBezTo>
                  <a:cubicBezTo>
                    <a:pt x="265303" y="381762"/>
                    <a:pt x="320166" y="340359"/>
                    <a:pt x="341376" y="278637"/>
                  </a:cubicBezTo>
                  <a:cubicBezTo>
                    <a:pt x="347091" y="261874"/>
                    <a:pt x="364109" y="253237"/>
                    <a:pt x="379476" y="259587"/>
                  </a:cubicBezTo>
                  <a:cubicBezTo>
                    <a:pt x="394842" y="265810"/>
                    <a:pt x="402589" y="284606"/>
                    <a:pt x="396875" y="301116"/>
                  </a:cubicBezTo>
                  <a:cubicBezTo>
                    <a:pt x="367029" y="387984"/>
                    <a:pt x="290067" y="446531"/>
                    <a:pt x="204851" y="446531"/>
                  </a:cubicBezTo>
                  <a:cubicBezTo>
                    <a:pt x="91820" y="446531"/>
                    <a:pt x="0" y="346456"/>
                    <a:pt x="0" y="223265"/>
                  </a:cubicBezTo>
                  <a:cubicBezTo>
                    <a:pt x="0" y="100075"/>
                    <a:pt x="91820" y="0"/>
                    <a:pt x="204851" y="0"/>
                  </a:cubicBezTo>
                  <a:cubicBezTo>
                    <a:pt x="278384" y="0"/>
                    <a:pt x="345185" y="42290"/>
                    <a:pt x="381762" y="110871"/>
                  </a:cubicBezTo>
                  <a:cubicBezTo>
                    <a:pt x="432307" y="97154"/>
                    <a:pt x="432307" y="97154"/>
                    <a:pt x="432307" y="97154"/>
                  </a:cubicBezTo>
                  <a:cubicBezTo>
                    <a:pt x="434339" y="96647"/>
                    <a:pt x="371347" y="215010"/>
                    <a:pt x="371347" y="215010"/>
                  </a:cubicBezTo>
                  <a:cubicBezTo>
                    <a:pt x="371347" y="215010"/>
                    <a:pt x="275844" y="139446"/>
                    <a:pt x="277876" y="139446"/>
                  </a:cubicBez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1310">
              <a:extLst>
                <a:ext uri="{FF2B5EF4-FFF2-40B4-BE49-F238E27FC236}">
                  <a16:creationId xmlns:a16="http://schemas.microsoft.com/office/drawing/2014/main" id="{8A58D7E2-DBAB-48FC-B327-FEFA8AE14BEF}"/>
                </a:ext>
              </a:extLst>
            </p:cNvPr>
            <p:cNvSpPr/>
            <p:nvPr/>
          </p:nvSpPr>
          <p:spPr>
            <a:xfrm>
              <a:off x="2293403" y="2083740"/>
              <a:ext cx="1341627" cy="721544"/>
            </a:xfrm>
            <a:custGeom>
              <a:avLst/>
              <a:gdLst/>
              <a:ahLst/>
              <a:cxnLst/>
              <a:rect l="0" t="0" r="0" b="0"/>
              <a:pathLst>
                <a:path w="1104900" h="732410">
                  <a:moveTo>
                    <a:pt x="0" y="102109"/>
                  </a:moveTo>
                  <a:cubicBezTo>
                    <a:pt x="0" y="45721"/>
                    <a:pt x="45721" y="0"/>
                    <a:pt x="102109" y="0"/>
                  </a:cubicBezTo>
                  <a:lnTo>
                    <a:pt x="644526" y="0"/>
                  </a:lnTo>
                  <a:lnTo>
                    <a:pt x="920750" y="0"/>
                  </a:lnTo>
                  <a:lnTo>
                    <a:pt x="1002793" y="0"/>
                  </a:lnTo>
                  <a:cubicBezTo>
                    <a:pt x="1059181" y="0"/>
                    <a:pt x="1104900" y="45721"/>
                    <a:pt x="1104900" y="102109"/>
                  </a:cubicBezTo>
                  <a:lnTo>
                    <a:pt x="1104900" y="357379"/>
                  </a:lnTo>
                  <a:lnTo>
                    <a:pt x="1104900" y="510541"/>
                  </a:lnTo>
                  <a:cubicBezTo>
                    <a:pt x="1104900" y="566929"/>
                    <a:pt x="1059181" y="612648"/>
                    <a:pt x="1002793" y="612648"/>
                  </a:cubicBezTo>
                  <a:lnTo>
                    <a:pt x="920750" y="612648"/>
                  </a:lnTo>
                  <a:lnTo>
                    <a:pt x="841502" y="732410"/>
                  </a:lnTo>
                  <a:lnTo>
                    <a:pt x="644526" y="612648"/>
                  </a:lnTo>
                  <a:lnTo>
                    <a:pt x="102109" y="612648"/>
                  </a:lnTo>
                  <a:cubicBezTo>
                    <a:pt x="45721" y="612648"/>
                    <a:pt x="0" y="566929"/>
                    <a:pt x="0" y="510541"/>
                  </a:cubicBezTo>
                  <a:lnTo>
                    <a:pt x="0" y="510541"/>
                  </a:lnTo>
                  <a:lnTo>
                    <a:pt x="0" y="357379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1311">
              <a:extLst>
                <a:ext uri="{FF2B5EF4-FFF2-40B4-BE49-F238E27FC236}">
                  <a16:creationId xmlns:a16="http://schemas.microsoft.com/office/drawing/2014/main" id="{C688F85F-08AA-430B-B317-6D81311D854F}"/>
                </a:ext>
              </a:extLst>
            </p:cNvPr>
            <p:cNvSpPr/>
            <p:nvPr/>
          </p:nvSpPr>
          <p:spPr>
            <a:xfrm>
              <a:off x="2293403" y="2083740"/>
              <a:ext cx="1341627" cy="721544"/>
            </a:xfrm>
            <a:custGeom>
              <a:avLst/>
              <a:gdLst/>
              <a:ahLst/>
              <a:cxnLst/>
              <a:rect l="0" t="0" r="0" b="0"/>
              <a:pathLst>
                <a:path w="1104900" h="732410">
                  <a:moveTo>
                    <a:pt x="0" y="102109"/>
                  </a:moveTo>
                  <a:cubicBezTo>
                    <a:pt x="0" y="45721"/>
                    <a:pt x="45721" y="0"/>
                    <a:pt x="102109" y="0"/>
                  </a:cubicBezTo>
                  <a:lnTo>
                    <a:pt x="644526" y="0"/>
                  </a:lnTo>
                  <a:lnTo>
                    <a:pt x="920750" y="0"/>
                  </a:lnTo>
                  <a:lnTo>
                    <a:pt x="1002793" y="0"/>
                  </a:lnTo>
                  <a:cubicBezTo>
                    <a:pt x="1059181" y="0"/>
                    <a:pt x="1104900" y="45721"/>
                    <a:pt x="1104900" y="102109"/>
                  </a:cubicBezTo>
                  <a:lnTo>
                    <a:pt x="1104900" y="357379"/>
                  </a:lnTo>
                  <a:lnTo>
                    <a:pt x="1104900" y="510541"/>
                  </a:lnTo>
                  <a:cubicBezTo>
                    <a:pt x="1104900" y="566929"/>
                    <a:pt x="1059181" y="612648"/>
                    <a:pt x="1002793" y="612648"/>
                  </a:cubicBezTo>
                  <a:lnTo>
                    <a:pt x="920750" y="612648"/>
                  </a:lnTo>
                  <a:lnTo>
                    <a:pt x="841502" y="732410"/>
                  </a:lnTo>
                  <a:lnTo>
                    <a:pt x="644526" y="612648"/>
                  </a:lnTo>
                  <a:lnTo>
                    <a:pt x="102109" y="612648"/>
                  </a:lnTo>
                  <a:cubicBezTo>
                    <a:pt x="45721" y="612648"/>
                    <a:pt x="0" y="566929"/>
                    <a:pt x="0" y="510541"/>
                  </a:cubicBezTo>
                  <a:lnTo>
                    <a:pt x="0" y="510541"/>
                  </a:lnTo>
                  <a:lnTo>
                    <a:pt x="0" y="357379"/>
                  </a:lnTo>
                  <a:close/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1312">
              <a:extLst>
                <a:ext uri="{FF2B5EF4-FFF2-40B4-BE49-F238E27FC236}">
                  <a16:creationId xmlns:a16="http://schemas.microsoft.com/office/drawing/2014/main" id="{E64B00D4-8D9F-4C6D-9CCD-B7950708609F}"/>
                </a:ext>
              </a:extLst>
            </p:cNvPr>
            <p:cNvSpPr/>
            <p:nvPr/>
          </p:nvSpPr>
          <p:spPr>
            <a:xfrm>
              <a:off x="2049134" y="5014528"/>
              <a:ext cx="1591447" cy="761079"/>
            </a:xfrm>
            <a:custGeom>
              <a:avLst/>
              <a:gdLst/>
              <a:ahLst/>
              <a:cxnLst/>
              <a:rect l="0" t="0" r="0" b="0"/>
              <a:pathLst>
                <a:path w="1310640" h="772541">
                  <a:moveTo>
                    <a:pt x="0" y="228981"/>
                  </a:moveTo>
                  <a:cubicBezTo>
                    <a:pt x="0" y="168910"/>
                    <a:pt x="48680" y="120269"/>
                    <a:pt x="108712" y="120269"/>
                  </a:cubicBezTo>
                  <a:lnTo>
                    <a:pt x="764541" y="120269"/>
                  </a:lnTo>
                  <a:lnTo>
                    <a:pt x="998220" y="0"/>
                  </a:lnTo>
                  <a:lnTo>
                    <a:pt x="1092200" y="120269"/>
                  </a:lnTo>
                  <a:lnTo>
                    <a:pt x="1201928" y="120269"/>
                  </a:lnTo>
                  <a:cubicBezTo>
                    <a:pt x="1261999" y="120269"/>
                    <a:pt x="1310640" y="168910"/>
                    <a:pt x="1310640" y="228981"/>
                  </a:cubicBezTo>
                  <a:lnTo>
                    <a:pt x="1310640" y="228981"/>
                  </a:lnTo>
                  <a:lnTo>
                    <a:pt x="1310640" y="392050"/>
                  </a:lnTo>
                  <a:lnTo>
                    <a:pt x="1310640" y="663830"/>
                  </a:lnTo>
                  <a:cubicBezTo>
                    <a:pt x="1310640" y="723900"/>
                    <a:pt x="1261999" y="772541"/>
                    <a:pt x="1201928" y="772541"/>
                  </a:cubicBezTo>
                  <a:lnTo>
                    <a:pt x="1092200" y="772541"/>
                  </a:lnTo>
                  <a:lnTo>
                    <a:pt x="764541" y="772541"/>
                  </a:lnTo>
                  <a:lnTo>
                    <a:pt x="108712" y="772541"/>
                  </a:lnTo>
                  <a:cubicBezTo>
                    <a:pt x="48680" y="772541"/>
                    <a:pt x="0" y="723900"/>
                    <a:pt x="0" y="663830"/>
                  </a:cubicBezTo>
                  <a:lnTo>
                    <a:pt x="0" y="392050"/>
                  </a:lnTo>
                  <a:lnTo>
                    <a:pt x="0" y="228981"/>
                  </a:lnTo>
                  <a:close/>
                </a:path>
              </a:pathLst>
            </a:custGeom>
            <a:solidFill>
              <a:srgbClr val="646464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1313">
              <a:extLst>
                <a:ext uri="{FF2B5EF4-FFF2-40B4-BE49-F238E27FC236}">
                  <a16:creationId xmlns:a16="http://schemas.microsoft.com/office/drawing/2014/main" id="{298B187B-CCB5-4E06-8908-121D994136C6}"/>
                </a:ext>
              </a:extLst>
            </p:cNvPr>
            <p:cNvSpPr/>
            <p:nvPr/>
          </p:nvSpPr>
          <p:spPr>
            <a:xfrm>
              <a:off x="2049134" y="5014528"/>
              <a:ext cx="1591447" cy="761079"/>
            </a:xfrm>
            <a:custGeom>
              <a:avLst/>
              <a:gdLst/>
              <a:ahLst/>
              <a:cxnLst/>
              <a:rect l="0" t="0" r="0" b="0"/>
              <a:pathLst>
                <a:path w="1310640" h="772541">
                  <a:moveTo>
                    <a:pt x="0" y="228981"/>
                  </a:moveTo>
                  <a:cubicBezTo>
                    <a:pt x="0" y="168910"/>
                    <a:pt x="48680" y="120269"/>
                    <a:pt x="108712" y="120269"/>
                  </a:cubicBezTo>
                  <a:lnTo>
                    <a:pt x="764541" y="120269"/>
                  </a:lnTo>
                  <a:lnTo>
                    <a:pt x="998220" y="0"/>
                  </a:lnTo>
                  <a:lnTo>
                    <a:pt x="1092200" y="120269"/>
                  </a:lnTo>
                  <a:lnTo>
                    <a:pt x="1201928" y="120269"/>
                  </a:lnTo>
                  <a:cubicBezTo>
                    <a:pt x="1261999" y="120269"/>
                    <a:pt x="1310640" y="168910"/>
                    <a:pt x="1310640" y="228981"/>
                  </a:cubicBezTo>
                  <a:lnTo>
                    <a:pt x="1310640" y="228981"/>
                  </a:lnTo>
                  <a:lnTo>
                    <a:pt x="1310640" y="392050"/>
                  </a:lnTo>
                  <a:lnTo>
                    <a:pt x="1310640" y="663830"/>
                  </a:lnTo>
                  <a:cubicBezTo>
                    <a:pt x="1310640" y="723900"/>
                    <a:pt x="1261999" y="772541"/>
                    <a:pt x="1201928" y="772541"/>
                  </a:cubicBezTo>
                  <a:lnTo>
                    <a:pt x="1092200" y="772541"/>
                  </a:lnTo>
                  <a:lnTo>
                    <a:pt x="764541" y="772541"/>
                  </a:lnTo>
                  <a:lnTo>
                    <a:pt x="108712" y="772541"/>
                  </a:lnTo>
                  <a:cubicBezTo>
                    <a:pt x="48680" y="772541"/>
                    <a:pt x="0" y="723900"/>
                    <a:pt x="0" y="663830"/>
                  </a:cubicBezTo>
                  <a:lnTo>
                    <a:pt x="0" y="392050"/>
                  </a:lnTo>
                  <a:lnTo>
                    <a:pt x="0" y="228981"/>
                  </a:lnTo>
                  <a:close/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1315">
              <a:extLst>
                <a:ext uri="{FF2B5EF4-FFF2-40B4-BE49-F238E27FC236}">
                  <a16:creationId xmlns:a16="http://schemas.microsoft.com/office/drawing/2014/main" id="{CD241263-295E-4743-88F4-D6890E975928}"/>
                </a:ext>
              </a:extLst>
            </p:cNvPr>
            <p:cNvSpPr/>
            <p:nvPr/>
          </p:nvSpPr>
          <p:spPr>
            <a:xfrm>
              <a:off x="10638710" y="3587562"/>
              <a:ext cx="1033145" cy="2665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900" b="1" i="0" spc="0" baseline="0" dirty="0">
                  <a:solidFill>
                    <a:srgbClr val="646464"/>
                  </a:solidFill>
                  <a:latin typeface="Arial"/>
                </a:rPr>
                <a:t>Integrated</a:t>
              </a:r>
              <a:r>
                <a:rPr lang="en-US" sz="900" b="1" i="0" spc="-19" baseline="0" dirty="0">
                  <a:solidFill>
                    <a:srgbClr val="646464"/>
                  </a:solidFill>
                  <a:latin typeface="Arial"/>
                </a:rPr>
                <a:t> </a:t>
              </a:r>
              <a:r>
                <a:rPr lang="en-US" sz="900" b="1" i="0" spc="0" baseline="0" dirty="0">
                  <a:solidFill>
                    <a:srgbClr val="646464"/>
                  </a:solidFill>
                  <a:latin typeface="Arial"/>
                </a:rPr>
                <a:t>Test </a:t>
              </a:r>
            </a:p>
            <a:p>
              <a:pPr marL="59435">
                <a:lnSpc>
                  <a:spcPts val="1079"/>
                </a:lnSpc>
              </a:pPr>
              <a:r>
                <a:rPr lang="en-US" sz="900" b="1" i="0" spc="0" baseline="0" dirty="0">
                  <a:solidFill>
                    <a:srgbClr val="646464"/>
                  </a:solidFill>
                  <a:latin typeface="Arial"/>
                </a:rPr>
                <a:t>Management</a:t>
              </a:r>
            </a:p>
          </p:txBody>
        </p:sp>
        <p:sp>
          <p:nvSpPr>
            <p:cNvPr id="79" name="Rectangle 1316">
              <a:extLst>
                <a:ext uri="{FF2B5EF4-FFF2-40B4-BE49-F238E27FC236}">
                  <a16:creationId xmlns:a16="http://schemas.microsoft.com/office/drawing/2014/main" id="{E0C7DE1A-6B08-4502-825E-25A89A7D5E59}"/>
                </a:ext>
              </a:extLst>
            </p:cNvPr>
            <p:cNvSpPr/>
            <p:nvPr/>
          </p:nvSpPr>
          <p:spPr>
            <a:xfrm>
              <a:off x="5911479" y="1474366"/>
              <a:ext cx="2570186" cy="18192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1200" b="1" i="0" spc="-85" baseline="0" dirty="0">
                  <a:solidFill>
                    <a:srgbClr val="FFFF00"/>
                  </a:solidFill>
                  <a:latin typeface="Arial"/>
                </a:rPr>
                <a:t>T</a:t>
              </a:r>
              <a:r>
                <a:rPr lang="en-US" sz="1200" b="1" i="0" spc="0" baseline="0" dirty="0">
                  <a:solidFill>
                    <a:srgbClr val="FFFF00"/>
                  </a:solidFill>
                  <a:latin typeface="Arial"/>
                </a:rPr>
                <a:t>est</a:t>
              </a:r>
              <a:r>
                <a:rPr lang="en-US" sz="1200" b="1" i="0" spc="-61" baseline="0" dirty="0">
                  <a:solidFill>
                    <a:srgbClr val="FFFF00"/>
                  </a:solidFill>
                  <a:latin typeface="Arial"/>
                </a:rPr>
                <a:t> </a:t>
              </a:r>
              <a:r>
                <a:rPr lang="en-US" sz="1200" b="1" i="0" spc="-38" baseline="0" dirty="0">
                  <a:solidFill>
                    <a:srgbClr val="FFFF00"/>
                  </a:solidFill>
                  <a:latin typeface="Arial"/>
                </a:rPr>
                <a:t>A</a:t>
              </a:r>
              <a:r>
                <a:rPr lang="en-US" sz="1200" b="1" i="0" spc="0" baseline="0" dirty="0">
                  <a:solidFill>
                    <a:srgbClr val="FFFF00"/>
                  </a:solidFill>
                  <a:latin typeface="Arial"/>
                </a:rPr>
                <a:t>utomation </a:t>
              </a:r>
              <a:r>
                <a:rPr lang="en-US" sz="1200" b="1" i="0" spc="-38" baseline="0" dirty="0">
                  <a:solidFill>
                    <a:srgbClr val="FFFF00"/>
                  </a:solidFill>
                  <a:latin typeface="Arial"/>
                </a:rPr>
                <a:t>A</a:t>
              </a:r>
              <a:r>
                <a:rPr lang="en-US" sz="1200" b="1" i="0" spc="0" baseline="0" dirty="0">
                  <a:solidFill>
                    <a:srgbClr val="FFFF00"/>
                  </a:solidFill>
                  <a:latin typeface="Arial"/>
                </a:rPr>
                <a:t>rchitecture</a:t>
              </a:r>
            </a:p>
          </p:txBody>
        </p:sp>
        <p:sp>
          <p:nvSpPr>
            <p:cNvPr id="80" name="Rectangle 1319">
              <a:extLst>
                <a:ext uri="{FF2B5EF4-FFF2-40B4-BE49-F238E27FC236}">
                  <a16:creationId xmlns:a16="http://schemas.microsoft.com/office/drawing/2014/main" id="{BC6A31FB-C548-4BE7-900D-E114E40892F6}"/>
                </a:ext>
              </a:extLst>
            </p:cNvPr>
            <p:cNvSpPr/>
            <p:nvPr/>
          </p:nvSpPr>
          <p:spPr>
            <a:xfrm>
              <a:off x="4864139" y="3984462"/>
              <a:ext cx="4269896" cy="1235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>
                <a:tabLst>
                  <a:tab pos="1477644" algn="l"/>
                  <a:tab pos="2758439" algn="l"/>
                </a:tabLst>
              </a:pPr>
              <a:r>
                <a:rPr lang="en-US" sz="803" b="1" i="0" spc="-40" baseline="0" dirty="0">
                  <a:solidFill>
                    <a:srgbClr val="FFFFFF"/>
                  </a:solidFill>
                  <a:latin typeface="Arial"/>
                </a:rPr>
                <a:t>A</a:t>
              </a:r>
              <a:r>
                <a:rPr lang="en-US" sz="803" b="1" i="0" spc="0" baseline="0" dirty="0">
                  <a:solidFill>
                    <a:srgbClr val="FFFFFF"/>
                  </a:solidFill>
                  <a:latin typeface="Arial"/>
                </a:rPr>
                <a:t>pplication integration	         Data Integration	                  Batch Integration</a:t>
              </a:r>
            </a:p>
          </p:txBody>
        </p:sp>
        <p:sp>
          <p:nvSpPr>
            <p:cNvPr id="81" name="Rectangle 1322">
              <a:extLst>
                <a:ext uri="{FF2B5EF4-FFF2-40B4-BE49-F238E27FC236}">
                  <a16:creationId xmlns:a16="http://schemas.microsoft.com/office/drawing/2014/main" id="{1326C9F4-6234-4018-9C73-FB619AA82E5E}"/>
                </a:ext>
              </a:extLst>
            </p:cNvPr>
            <p:cNvSpPr/>
            <p:nvPr/>
          </p:nvSpPr>
          <p:spPr>
            <a:xfrm>
              <a:off x="7544650" y="6241763"/>
              <a:ext cx="1120877" cy="1235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>
                <a:tabLst>
                  <a:tab pos="864996" algn="l"/>
                </a:tabLst>
              </a:pPr>
              <a:r>
                <a:rPr lang="en-US" sz="803" b="1" i="0" spc="0" baseline="0" dirty="0">
                  <a:solidFill>
                    <a:srgbClr val="646464"/>
                  </a:solidFill>
                  <a:latin typeface="Arial"/>
                </a:rPr>
                <a:t>          Web Application</a:t>
              </a:r>
            </a:p>
          </p:txBody>
        </p:sp>
        <p:sp>
          <p:nvSpPr>
            <p:cNvPr id="82" name="Rectangle 1324">
              <a:extLst>
                <a:ext uri="{FF2B5EF4-FFF2-40B4-BE49-F238E27FC236}">
                  <a16:creationId xmlns:a16="http://schemas.microsoft.com/office/drawing/2014/main" id="{F73AF86F-AFCD-4400-9236-771DB0271979}"/>
                </a:ext>
              </a:extLst>
            </p:cNvPr>
            <p:cNvSpPr/>
            <p:nvPr/>
          </p:nvSpPr>
          <p:spPr>
            <a:xfrm>
              <a:off x="8941313" y="6219494"/>
              <a:ext cx="1169419" cy="1235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803" b="1" i="0" spc="0" baseline="0" dirty="0">
                  <a:solidFill>
                    <a:srgbClr val="646464"/>
                  </a:solidFill>
                  <a:latin typeface="Arial"/>
                </a:rPr>
                <a:t>Databases</a:t>
              </a:r>
            </a:p>
          </p:txBody>
        </p:sp>
        <p:sp>
          <p:nvSpPr>
            <p:cNvPr id="83" name="Rectangle 1326">
              <a:extLst>
                <a:ext uri="{FF2B5EF4-FFF2-40B4-BE49-F238E27FC236}">
                  <a16:creationId xmlns:a16="http://schemas.microsoft.com/office/drawing/2014/main" id="{FBE1FB3F-8975-4795-9915-4D6AEA8B4670}"/>
                </a:ext>
              </a:extLst>
            </p:cNvPr>
            <p:cNvSpPr/>
            <p:nvPr/>
          </p:nvSpPr>
          <p:spPr>
            <a:xfrm>
              <a:off x="5911479" y="2179202"/>
              <a:ext cx="573151" cy="22660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806" b="1" i="0" spc="0" baseline="0" dirty="0">
                  <a:solidFill>
                    <a:schemeClr val="bg1"/>
                  </a:solidFill>
                  <a:latin typeface="Arial"/>
                </a:rPr>
                <a:t>Common </a:t>
              </a:r>
            </a:p>
            <a:p>
              <a:pPr marL="22859">
                <a:lnSpc>
                  <a:spcPts val="817"/>
                </a:lnSpc>
              </a:pPr>
              <a:r>
                <a:rPr lang="en-US" sz="803" b="1" i="0" spc="0" baseline="0" dirty="0">
                  <a:solidFill>
                    <a:schemeClr val="bg1"/>
                  </a:solidFill>
                  <a:latin typeface="Arial"/>
                </a:rPr>
                <a:t>libraries</a:t>
              </a:r>
            </a:p>
          </p:txBody>
        </p:sp>
        <p:sp>
          <p:nvSpPr>
            <p:cNvPr id="84" name="Rectangle 1327">
              <a:extLst>
                <a:ext uri="{FF2B5EF4-FFF2-40B4-BE49-F238E27FC236}">
                  <a16:creationId xmlns:a16="http://schemas.microsoft.com/office/drawing/2014/main" id="{91FDECE0-657D-4BAF-9D4A-5D8C24718ABE}"/>
                </a:ext>
              </a:extLst>
            </p:cNvPr>
            <p:cNvSpPr/>
            <p:nvPr/>
          </p:nvSpPr>
          <p:spPr>
            <a:xfrm>
              <a:off x="7426746" y="2196682"/>
              <a:ext cx="523959" cy="22615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76200"/>
              <a:r>
                <a:rPr lang="en-US" sz="803" b="1" i="0" spc="0" baseline="0" dirty="0">
                  <a:solidFill>
                    <a:schemeClr val="bg1"/>
                  </a:solidFill>
                  <a:latin typeface="Arial"/>
                </a:rPr>
                <a:t>Utilit</a:t>
              </a:r>
              <a:r>
                <a:rPr lang="en-US" sz="803" b="1" i="0" spc="-39" baseline="0" dirty="0">
                  <a:solidFill>
                    <a:schemeClr val="bg1"/>
                  </a:solidFill>
                  <a:latin typeface="Arial"/>
                </a:rPr>
                <a:t>y</a:t>
              </a:r>
              <a:r>
                <a:rPr lang="en-US" sz="803" b="1" i="0" spc="0" baseline="0" dirty="0">
                  <a:solidFill>
                    <a:schemeClr val="bg1"/>
                  </a:solidFill>
                  <a:latin typeface="Arial"/>
                </a:rPr>
                <a:t> </a:t>
              </a:r>
            </a:p>
            <a:p>
              <a:pPr marL="0">
                <a:lnSpc>
                  <a:spcPts val="816"/>
                </a:lnSpc>
              </a:pPr>
              <a:r>
                <a:rPr lang="en-US" sz="803" b="1" i="0" spc="0" baseline="0" dirty="0">
                  <a:solidFill>
                    <a:schemeClr val="bg1"/>
                  </a:solidFill>
                  <a:latin typeface="Arial"/>
                </a:rPr>
                <a:t>Libraries</a:t>
              </a:r>
            </a:p>
          </p:txBody>
        </p:sp>
        <p:sp>
          <p:nvSpPr>
            <p:cNvPr id="85" name="Rectangle 1328">
              <a:extLst>
                <a:ext uri="{FF2B5EF4-FFF2-40B4-BE49-F238E27FC236}">
                  <a16:creationId xmlns:a16="http://schemas.microsoft.com/office/drawing/2014/main" id="{2ED119EE-FC7E-454C-AAAA-3EE3FDDEAA84}"/>
                </a:ext>
              </a:extLst>
            </p:cNvPr>
            <p:cNvSpPr/>
            <p:nvPr/>
          </p:nvSpPr>
          <p:spPr>
            <a:xfrm>
              <a:off x="4371081" y="2223791"/>
              <a:ext cx="5517734" cy="2364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3554221"/>
              <a:r>
                <a:rPr lang="en-US" sz="806" b="1" i="0" spc="-41" baseline="0" dirty="0">
                  <a:solidFill>
                    <a:schemeClr val="bg1"/>
                  </a:solidFill>
                  <a:latin typeface="Arial"/>
                </a:rPr>
                <a:t>                       A</a:t>
              </a:r>
              <a:r>
                <a:rPr lang="en-US" sz="806" b="1" i="0" spc="0" baseline="0" dirty="0">
                  <a:solidFill>
                    <a:schemeClr val="bg1"/>
                  </a:solidFill>
                  <a:latin typeface="Arial"/>
                </a:rPr>
                <a:t>pplication specific libraries </a:t>
              </a:r>
            </a:p>
            <a:p>
              <a:pPr marL="0">
                <a:lnSpc>
                  <a:spcPts val="817"/>
                </a:lnSpc>
                <a:tabLst>
                  <a:tab pos="3819397" algn="l"/>
                </a:tabLst>
              </a:pPr>
              <a:r>
                <a:rPr lang="en-US" sz="1216" b="1" i="0" spc="0" baseline="59079" dirty="0">
                  <a:solidFill>
                    <a:schemeClr val="bg1"/>
                  </a:solidFill>
                  <a:latin typeface="Arial"/>
                </a:rPr>
                <a:t>Configuration 	</a:t>
              </a:r>
              <a:endParaRPr lang="en-US" sz="803" b="1" i="0" spc="0" baseline="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6" name="Rectangle 1329">
              <a:extLst>
                <a:ext uri="{FF2B5EF4-FFF2-40B4-BE49-F238E27FC236}">
                  <a16:creationId xmlns:a16="http://schemas.microsoft.com/office/drawing/2014/main" id="{978A864D-3FB6-482D-9601-4E1DFD53D42B}"/>
                </a:ext>
              </a:extLst>
            </p:cNvPr>
            <p:cNvSpPr/>
            <p:nvPr/>
          </p:nvSpPr>
          <p:spPr>
            <a:xfrm>
              <a:off x="4576944" y="2331432"/>
              <a:ext cx="248217" cy="1235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803" b="1" i="0" spc="0" baseline="0" dirty="0">
                  <a:solidFill>
                    <a:schemeClr val="bg1"/>
                  </a:solidFill>
                  <a:latin typeface="Arial"/>
                </a:rPr>
                <a:t>files</a:t>
              </a:r>
            </a:p>
          </p:txBody>
        </p:sp>
        <p:sp>
          <p:nvSpPr>
            <p:cNvPr id="87" name="Rectangle 1330">
              <a:extLst>
                <a:ext uri="{FF2B5EF4-FFF2-40B4-BE49-F238E27FC236}">
                  <a16:creationId xmlns:a16="http://schemas.microsoft.com/office/drawing/2014/main" id="{04EC725E-3183-44C5-B1E1-456055B641CA}"/>
                </a:ext>
              </a:extLst>
            </p:cNvPr>
            <p:cNvSpPr/>
            <p:nvPr/>
          </p:nvSpPr>
          <p:spPr>
            <a:xfrm>
              <a:off x="10785935" y="4055314"/>
              <a:ext cx="698514" cy="1235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803" b="1" i="0" spc="0" baseline="0" dirty="0">
                  <a:solidFill>
                    <a:srgbClr val="FFFFFF"/>
                  </a:solidFill>
                  <a:latin typeface="Arial"/>
                </a:rPr>
                <a:t>Requirements</a:t>
              </a:r>
            </a:p>
          </p:txBody>
        </p:sp>
        <p:sp>
          <p:nvSpPr>
            <p:cNvPr id="88" name="Rectangle 1332">
              <a:extLst>
                <a:ext uri="{FF2B5EF4-FFF2-40B4-BE49-F238E27FC236}">
                  <a16:creationId xmlns:a16="http://schemas.microsoft.com/office/drawing/2014/main" id="{5E4BB83E-7D56-4FC7-8759-83C71F42C072}"/>
                </a:ext>
              </a:extLst>
            </p:cNvPr>
            <p:cNvSpPr/>
            <p:nvPr/>
          </p:nvSpPr>
          <p:spPr>
            <a:xfrm>
              <a:off x="6381850" y="2691753"/>
              <a:ext cx="1271892" cy="12172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803" b="1" i="0" spc="-40" baseline="0" dirty="0">
                  <a:solidFill>
                    <a:srgbClr val="646464"/>
                  </a:solidFill>
                  <a:latin typeface="Arial"/>
                </a:rPr>
                <a:t>A</a:t>
              </a:r>
              <a:r>
                <a:rPr lang="en-US" sz="803" b="1" i="0" spc="0" baseline="0" dirty="0">
                  <a:solidFill>
                    <a:srgbClr val="646464"/>
                  </a:solidFill>
                  <a:latin typeface="Arial"/>
                </a:rPr>
                <a:t>utomated </a:t>
              </a:r>
              <a:r>
                <a:rPr lang="en-US" sz="803" b="1" i="0" spc="-11" baseline="0" dirty="0">
                  <a:solidFill>
                    <a:srgbClr val="646464"/>
                  </a:solidFill>
                  <a:latin typeface="Arial"/>
                </a:rPr>
                <a:t>T</a:t>
              </a:r>
              <a:r>
                <a:rPr lang="en-US" sz="803" b="1" i="0" spc="0" baseline="0" dirty="0">
                  <a:solidFill>
                    <a:srgbClr val="646464"/>
                  </a:solidFill>
                  <a:latin typeface="Arial"/>
                </a:rPr>
                <a:t>est Suite</a:t>
              </a:r>
            </a:p>
          </p:txBody>
        </p:sp>
        <p:sp>
          <p:nvSpPr>
            <p:cNvPr id="89" name="Rectangle 1333">
              <a:extLst>
                <a:ext uri="{FF2B5EF4-FFF2-40B4-BE49-F238E27FC236}">
                  <a16:creationId xmlns:a16="http://schemas.microsoft.com/office/drawing/2014/main" id="{7DBCB8E0-3C28-4880-ACE1-9A02341E6F3E}"/>
                </a:ext>
              </a:extLst>
            </p:cNvPr>
            <p:cNvSpPr/>
            <p:nvPr/>
          </p:nvSpPr>
          <p:spPr>
            <a:xfrm>
              <a:off x="6215228" y="5596944"/>
              <a:ext cx="2000356" cy="16248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1056" b="1" i="0" spc="0" baseline="0" dirty="0">
                  <a:solidFill>
                    <a:srgbClr val="646464"/>
                  </a:solidFill>
                  <a:latin typeface="Arial"/>
                </a:rPr>
                <a:t>Application</a:t>
              </a:r>
              <a:r>
                <a:rPr lang="en-US" sz="1056" b="1" i="0" spc="-41" baseline="0" dirty="0">
                  <a:solidFill>
                    <a:srgbClr val="646464"/>
                  </a:solidFill>
                  <a:latin typeface="Arial"/>
                </a:rPr>
                <a:t> </a:t>
              </a:r>
              <a:r>
                <a:rPr lang="en-US" sz="1056" b="1" i="0" spc="0" baseline="0" dirty="0">
                  <a:solidFill>
                    <a:srgbClr val="646464"/>
                  </a:solidFill>
                  <a:latin typeface="Arial"/>
                </a:rPr>
                <a:t>Under</a:t>
              </a:r>
              <a:r>
                <a:rPr lang="en-US" sz="1056" b="1" i="0" spc="-31" baseline="0" dirty="0">
                  <a:solidFill>
                    <a:srgbClr val="646464"/>
                  </a:solidFill>
                  <a:latin typeface="Arial"/>
                </a:rPr>
                <a:t> </a:t>
              </a:r>
              <a:r>
                <a:rPr lang="en-US" sz="1056" b="1" i="0" spc="0" baseline="0" dirty="0">
                  <a:solidFill>
                    <a:srgbClr val="646464"/>
                  </a:solidFill>
                  <a:latin typeface="Arial"/>
                </a:rPr>
                <a:t>Test</a:t>
              </a:r>
            </a:p>
          </p:txBody>
        </p:sp>
        <p:sp>
          <p:nvSpPr>
            <p:cNvPr id="90" name="Rectangle 1334">
              <a:extLst>
                <a:ext uri="{FF2B5EF4-FFF2-40B4-BE49-F238E27FC236}">
                  <a16:creationId xmlns:a16="http://schemas.microsoft.com/office/drawing/2014/main" id="{DA081D61-0939-4A92-83F2-74917191C642}"/>
                </a:ext>
              </a:extLst>
            </p:cNvPr>
            <p:cNvSpPr/>
            <p:nvPr/>
          </p:nvSpPr>
          <p:spPr>
            <a:xfrm>
              <a:off x="4614263" y="4418113"/>
              <a:ext cx="890210" cy="12172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803" b="1" i="0" spc="0" baseline="0">
                  <a:solidFill>
                    <a:srgbClr val="646464"/>
                  </a:solidFill>
                  <a:latin typeface="Arial"/>
                </a:rPr>
                <a:t>Input</a:t>
              </a:r>
              <a:r>
                <a:rPr lang="en-US" sz="803" b="1" i="0" spc="-20" baseline="0">
                  <a:solidFill>
                    <a:srgbClr val="646464"/>
                  </a:solidFill>
                  <a:latin typeface="Arial"/>
                </a:rPr>
                <a:t> </a:t>
              </a:r>
              <a:r>
                <a:rPr lang="en-US" sz="803" b="1" i="0" spc="-11" baseline="0">
                  <a:solidFill>
                    <a:srgbClr val="646464"/>
                  </a:solidFill>
                  <a:latin typeface="Arial"/>
                </a:rPr>
                <a:t>T</a:t>
              </a:r>
              <a:r>
                <a:rPr lang="en-US" sz="803" b="1" i="0" spc="0" baseline="0">
                  <a:solidFill>
                    <a:srgbClr val="646464"/>
                  </a:solidFill>
                  <a:latin typeface="Arial"/>
                </a:rPr>
                <a:t>est Data</a:t>
              </a:r>
            </a:p>
          </p:txBody>
        </p:sp>
        <p:sp>
          <p:nvSpPr>
            <p:cNvPr id="91" name="Rectangle 1335">
              <a:extLst>
                <a:ext uri="{FF2B5EF4-FFF2-40B4-BE49-F238E27FC236}">
                  <a16:creationId xmlns:a16="http://schemas.microsoft.com/office/drawing/2014/main" id="{1F4C922F-C886-4F8F-B951-370904A164C2}"/>
                </a:ext>
              </a:extLst>
            </p:cNvPr>
            <p:cNvSpPr/>
            <p:nvPr/>
          </p:nvSpPr>
          <p:spPr>
            <a:xfrm>
              <a:off x="4617965" y="4953711"/>
              <a:ext cx="1048742" cy="31849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>
                <a:tabLst>
                  <a:tab pos="486791" algn="l"/>
                </a:tabLst>
              </a:pPr>
              <a:r>
                <a:rPr lang="en-US" sz="696" b="0" i="0" spc="-20" baseline="0">
                  <a:solidFill>
                    <a:srgbClr val="646464"/>
                  </a:solidFill>
                  <a:latin typeface="Arial"/>
                </a:rPr>
                <a:t>X</a:t>
              </a:r>
              <a:r>
                <a:rPr lang="en-US" sz="696" b="0" i="0" spc="0" baseline="0">
                  <a:solidFill>
                    <a:srgbClr val="646464"/>
                  </a:solidFill>
                  <a:latin typeface="Arial"/>
                </a:rPr>
                <a:t>LS	</a:t>
              </a:r>
              <a:r>
                <a:rPr lang="en-US" sz="1054" b="0" i="0" spc="0" baseline="13505">
                  <a:solidFill>
                    <a:srgbClr val="646464"/>
                  </a:solidFill>
                  <a:latin typeface="Arial"/>
                </a:rPr>
                <a:t>Database</a:t>
              </a:r>
            </a:p>
          </p:txBody>
        </p:sp>
        <p:sp>
          <p:nvSpPr>
            <p:cNvPr id="92" name="Rectangle 1336">
              <a:extLst>
                <a:ext uri="{FF2B5EF4-FFF2-40B4-BE49-F238E27FC236}">
                  <a16:creationId xmlns:a16="http://schemas.microsoft.com/office/drawing/2014/main" id="{F3043FCF-B359-4D47-AB3B-182F3453C2FB}"/>
                </a:ext>
              </a:extLst>
            </p:cNvPr>
            <p:cNvSpPr/>
            <p:nvPr/>
          </p:nvSpPr>
          <p:spPr>
            <a:xfrm>
              <a:off x="6257989" y="4437006"/>
              <a:ext cx="1104828" cy="12172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803" b="1" i="0" spc="0" baseline="0">
                  <a:solidFill>
                    <a:srgbClr val="646464"/>
                  </a:solidFill>
                  <a:latin typeface="Arial"/>
                </a:rPr>
                <a:t>Config.</a:t>
              </a:r>
              <a:r>
                <a:rPr lang="en-US" sz="803" b="1" i="0" spc="-19" baseline="0">
                  <a:solidFill>
                    <a:srgbClr val="646464"/>
                  </a:solidFill>
                  <a:latin typeface="Arial"/>
                </a:rPr>
                <a:t> </a:t>
              </a:r>
              <a:r>
                <a:rPr lang="en-US" sz="803" b="1" i="0" spc="0" baseline="0">
                  <a:solidFill>
                    <a:srgbClr val="646464"/>
                  </a:solidFill>
                  <a:latin typeface="Arial"/>
                </a:rPr>
                <a:t>Repository</a:t>
              </a:r>
            </a:p>
          </p:txBody>
        </p:sp>
        <p:sp>
          <p:nvSpPr>
            <p:cNvPr id="93" name="Rectangle 1337">
              <a:extLst>
                <a:ext uri="{FF2B5EF4-FFF2-40B4-BE49-F238E27FC236}">
                  <a16:creationId xmlns:a16="http://schemas.microsoft.com/office/drawing/2014/main" id="{DA638DF7-F9F7-43A9-929E-A1FB767429F5}"/>
                </a:ext>
              </a:extLst>
            </p:cNvPr>
            <p:cNvSpPr/>
            <p:nvPr/>
          </p:nvSpPr>
          <p:spPr>
            <a:xfrm>
              <a:off x="6220206" y="4980486"/>
              <a:ext cx="1253569" cy="10650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696" b="0" i="0" spc="0" baseline="0">
                  <a:solidFill>
                    <a:srgbClr val="646464"/>
                  </a:solidFill>
                  <a:latin typeface="Arial"/>
                </a:rPr>
                <a:t>File</a:t>
              </a:r>
              <a:r>
                <a:rPr lang="en-US" sz="696" b="0" i="0" spc="1251" baseline="0">
                  <a:solidFill>
                    <a:srgbClr val="646464"/>
                  </a:solidFill>
                  <a:latin typeface="Arial"/>
                </a:rPr>
                <a:t>s</a:t>
              </a:r>
              <a:r>
                <a:rPr lang="en-US" sz="1054" b="0" i="0" spc="0" baseline="4885">
                  <a:solidFill>
                    <a:srgbClr val="646464"/>
                  </a:solidFill>
                  <a:latin typeface="Arial"/>
                </a:rPr>
                <a:t>Object</a:t>
              </a:r>
              <a:r>
                <a:rPr lang="en-US" sz="1054" b="0" i="0" spc="674" baseline="4885">
                  <a:solidFill>
                    <a:srgbClr val="646464"/>
                  </a:solidFill>
                  <a:latin typeface="Arial"/>
                </a:rPr>
                <a:t>s</a:t>
              </a:r>
              <a:r>
                <a:rPr lang="en-US" sz="1054" b="0" i="0" spc="0" baseline="-3448">
                  <a:solidFill>
                    <a:srgbClr val="646464"/>
                  </a:solidFill>
                  <a:latin typeface="Arial"/>
                </a:rPr>
                <a:t>Servers</a:t>
              </a:r>
            </a:p>
          </p:txBody>
        </p:sp>
        <p:sp>
          <p:nvSpPr>
            <p:cNvPr id="94" name="Rectangle 1338">
              <a:extLst>
                <a:ext uri="{FF2B5EF4-FFF2-40B4-BE49-F238E27FC236}">
                  <a16:creationId xmlns:a16="http://schemas.microsoft.com/office/drawing/2014/main" id="{AE9697E8-9E04-4084-9BCD-9F76D8EEEC6C}"/>
                </a:ext>
              </a:extLst>
            </p:cNvPr>
            <p:cNvSpPr/>
            <p:nvPr/>
          </p:nvSpPr>
          <p:spPr>
            <a:xfrm>
              <a:off x="8498196" y="4442386"/>
              <a:ext cx="466678" cy="12172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803" b="1" i="0" spc="0" baseline="0">
                  <a:solidFill>
                    <a:srgbClr val="646464"/>
                  </a:solidFill>
                  <a:latin typeface="Arial"/>
                </a:rPr>
                <a:t>Reports</a:t>
              </a:r>
            </a:p>
          </p:txBody>
        </p:sp>
        <p:sp>
          <p:nvSpPr>
            <p:cNvPr id="95" name="Rectangle 1339">
              <a:extLst>
                <a:ext uri="{FF2B5EF4-FFF2-40B4-BE49-F238E27FC236}">
                  <a16:creationId xmlns:a16="http://schemas.microsoft.com/office/drawing/2014/main" id="{5198FD0B-39F1-47C6-ABDB-EDE9359400B2}"/>
                </a:ext>
              </a:extLst>
            </p:cNvPr>
            <p:cNvSpPr/>
            <p:nvPr/>
          </p:nvSpPr>
          <p:spPr>
            <a:xfrm>
              <a:off x="5981490" y="5156421"/>
              <a:ext cx="1953793" cy="13676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902" b="0" i="0" spc="-11" baseline="0">
                  <a:solidFill>
                    <a:srgbClr val="FFFFFF"/>
                  </a:solidFill>
                  <a:latin typeface="Arial"/>
                </a:rPr>
                <a:t>T</a:t>
              </a:r>
              <a:r>
                <a:rPr lang="en-US" sz="902" b="0" i="0" spc="0" baseline="0">
                  <a:solidFill>
                    <a:srgbClr val="FFFFFF"/>
                  </a:solidFill>
                  <a:latin typeface="Arial"/>
                </a:rPr>
                <a:t>est Environment</a:t>
              </a:r>
              <a:r>
                <a:rPr lang="en-US" sz="902" b="0" i="0" spc="-33" baseline="0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en-US" sz="902" b="0" i="0" spc="0" baseline="0">
                  <a:solidFill>
                    <a:srgbClr val="FFFFFF"/>
                  </a:solidFill>
                  <a:latin typeface="Arial"/>
                </a:rPr>
                <a:t>Configuration</a:t>
              </a:r>
            </a:p>
          </p:txBody>
        </p:sp>
        <p:sp>
          <p:nvSpPr>
            <p:cNvPr id="96" name="Rectangle 1340">
              <a:extLst>
                <a:ext uri="{FF2B5EF4-FFF2-40B4-BE49-F238E27FC236}">
                  <a16:creationId xmlns:a16="http://schemas.microsoft.com/office/drawing/2014/main" id="{8D284100-9EBF-45FE-A7C3-7D7A83AA93D4}"/>
                </a:ext>
              </a:extLst>
            </p:cNvPr>
            <p:cNvSpPr/>
            <p:nvPr/>
          </p:nvSpPr>
          <p:spPr>
            <a:xfrm>
              <a:off x="5142336" y="2922351"/>
              <a:ext cx="3622931" cy="24711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algn="ctr"/>
              <a:r>
                <a:rPr lang="en-US" sz="803" b="1" i="0" spc="-11" baseline="0" dirty="0">
                  <a:solidFill>
                    <a:srgbClr val="FFFFFF"/>
                  </a:solidFill>
                  <a:latin typeface="Arial"/>
                </a:rPr>
                <a:t>Cloud Infra testing, Application Automation, Data Validation, Accessibility Testing </a:t>
              </a:r>
              <a:endParaRPr lang="en-US" sz="803" b="1" i="0" spc="0" baseline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" name="Rectangle 1342">
              <a:extLst>
                <a:ext uri="{FF2B5EF4-FFF2-40B4-BE49-F238E27FC236}">
                  <a16:creationId xmlns:a16="http://schemas.microsoft.com/office/drawing/2014/main" id="{F96CA79C-9C8B-4195-A890-648502DD9F61}"/>
                </a:ext>
              </a:extLst>
            </p:cNvPr>
            <p:cNvSpPr/>
            <p:nvPr/>
          </p:nvSpPr>
          <p:spPr>
            <a:xfrm>
              <a:off x="63429" y="3281183"/>
              <a:ext cx="453536" cy="24711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803" b="0" i="0" spc="0" baseline="0" dirty="0">
                  <a:solidFill>
                    <a:schemeClr val="bg1">
                      <a:lumMod val="95000"/>
                    </a:schemeClr>
                  </a:solidFill>
                  <a:latin typeface="Arial"/>
                </a:rPr>
                <a:t>Build/ Release</a:t>
              </a:r>
            </a:p>
          </p:txBody>
        </p:sp>
        <p:sp>
          <p:nvSpPr>
            <p:cNvPr id="98" name="Rectangle 1344">
              <a:extLst>
                <a:ext uri="{FF2B5EF4-FFF2-40B4-BE49-F238E27FC236}">
                  <a16:creationId xmlns:a16="http://schemas.microsoft.com/office/drawing/2014/main" id="{A279AC3A-7400-494D-BF19-55B2B6AEF2BD}"/>
                </a:ext>
              </a:extLst>
            </p:cNvPr>
            <p:cNvSpPr/>
            <p:nvPr/>
          </p:nvSpPr>
          <p:spPr>
            <a:xfrm>
              <a:off x="4058029" y="3633512"/>
              <a:ext cx="452295" cy="2434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803" b="0" i="0" spc="0" baseline="0">
                  <a:solidFill>
                    <a:srgbClr val="646464"/>
                  </a:solidFill>
                  <a:latin typeface="Arial"/>
                </a:rPr>
                <a:t>Triggers</a:t>
              </a:r>
            </a:p>
          </p:txBody>
        </p:sp>
        <p:sp>
          <p:nvSpPr>
            <p:cNvPr id="99" name="Rectangle 1345">
              <a:extLst>
                <a:ext uri="{FF2B5EF4-FFF2-40B4-BE49-F238E27FC236}">
                  <a16:creationId xmlns:a16="http://schemas.microsoft.com/office/drawing/2014/main" id="{454A97A3-3989-40AD-93EF-214E6F6457DB}"/>
                </a:ext>
              </a:extLst>
            </p:cNvPr>
            <p:cNvSpPr/>
            <p:nvPr/>
          </p:nvSpPr>
          <p:spPr>
            <a:xfrm>
              <a:off x="10770037" y="5128510"/>
              <a:ext cx="811333" cy="1235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803" b="1" dirty="0">
                  <a:solidFill>
                    <a:srgbClr val="FFFFFF"/>
                  </a:solidFill>
                  <a:latin typeface="Arial"/>
                </a:rPr>
                <a:t>Step Definition </a:t>
              </a:r>
              <a:endParaRPr lang="en-US" sz="803" b="1" i="0" spc="0" baseline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" name="Rectangle 1346">
              <a:extLst>
                <a:ext uri="{FF2B5EF4-FFF2-40B4-BE49-F238E27FC236}">
                  <a16:creationId xmlns:a16="http://schemas.microsoft.com/office/drawing/2014/main" id="{38870B3C-2DE9-4BE0-8C83-B45FD489E722}"/>
                </a:ext>
              </a:extLst>
            </p:cNvPr>
            <p:cNvSpPr/>
            <p:nvPr/>
          </p:nvSpPr>
          <p:spPr>
            <a:xfrm>
              <a:off x="10591650" y="4776032"/>
              <a:ext cx="1083731" cy="2431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56971"/>
              <a:r>
                <a:rPr lang="en-US" sz="803" b="1" i="0" spc="0" baseline="0" dirty="0">
                  <a:solidFill>
                    <a:srgbClr val="FFFFFF"/>
                  </a:solidFill>
                  <a:latin typeface="Arial"/>
                </a:rPr>
                <a:t>Test Scenarios </a:t>
              </a:r>
            </a:p>
            <a:p>
              <a:pPr marL="0">
                <a:lnSpc>
                  <a:spcPts val="960"/>
                </a:lnSpc>
              </a:pPr>
              <a:endParaRPr lang="en-US" sz="803" b="1" i="0" spc="0" baseline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" name="Rectangle 1347">
              <a:extLst>
                <a:ext uri="{FF2B5EF4-FFF2-40B4-BE49-F238E27FC236}">
                  <a16:creationId xmlns:a16="http://schemas.microsoft.com/office/drawing/2014/main" id="{2FB2BC17-605B-4089-AA03-EF3F9D5D256D}"/>
                </a:ext>
              </a:extLst>
            </p:cNvPr>
            <p:cNvSpPr/>
            <p:nvPr/>
          </p:nvSpPr>
          <p:spPr>
            <a:xfrm>
              <a:off x="10741657" y="4430971"/>
              <a:ext cx="742792" cy="25808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algn="ctr"/>
              <a:r>
                <a:rPr lang="en-US" sz="900" b="1" spc="-11" dirty="0">
                  <a:solidFill>
                    <a:srgbClr val="FFFFFF"/>
                  </a:solidFill>
                  <a:latin typeface="Arial"/>
                </a:rPr>
                <a:t>Feature Files</a:t>
              </a:r>
              <a:endParaRPr lang="en-US" sz="900" b="1" i="0" spc="0" baseline="0" dirty="0">
                <a:solidFill>
                  <a:srgbClr val="FFFFFF"/>
                </a:solidFill>
                <a:latin typeface="Arial"/>
              </a:endParaRPr>
            </a:p>
            <a:p>
              <a:pPr marL="118871">
                <a:lnSpc>
                  <a:spcPts val="959"/>
                </a:lnSpc>
              </a:pPr>
              <a:endParaRPr lang="en-US" sz="803" b="1" i="0" spc="0" baseline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Rectangle 1348">
              <a:extLst>
                <a:ext uri="{FF2B5EF4-FFF2-40B4-BE49-F238E27FC236}">
                  <a16:creationId xmlns:a16="http://schemas.microsoft.com/office/drawing/2014/main" id="{857340F6-FBFE-4A55-B119-CC1C2C817112}"/>
                </a:ext>
              </a:extLst>
            </p:cNvPr>
            <p:cNvSpPr/>
            <p:nvPr/>
          </p:nvSpPr>
          <p:spPr>
            <a:xfrm>
              <a:off x="10366451" y="2622702"/>
              <a:ext cx="912776" cy="32386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803" b="0" i="0" spc="0" baseline="0" dirty="0">
                  <a:solidFill>
                    <a:schemeClr val="bg1"/>
                  </a:solidFill>
                  <a:latin typeface="Arial"/>
                </a:rPr>
                <a:t>Automated Test </a:t>
              </a:r>
            </a:p>
            <a:p>
              <a:pPr marL="138683">
                <a:lnSpc>
                  <a:spcPts val="816"/>
                </a:lnSpc>
              </a:pPr>
              <a:r>
                <a:rPr lang="en-US" sz="803" b="0" i="0" spc="0" baseline="0" dirty="0">
                  <a:solidFill>
                    <a:schemeClr val="bg1"/>
                  </a:solidFill>
                  <a:latin typeface="Arial"/>
                </a:rPr>
                <a:t>E</a:t>
              </a:r>
              <a:r>
                <a:rPr lang="en-US" sz="803" b="0" i="0" spc="-17" baseline="0" dirty="0">
                  <a:solidFill>
                    <a:schemeClr val="bg1"/>
                  </a:solidFill>
                  <a:latin typeface="Arial"/>
                </a:rPr>
                <a:t>x</a:t>
              </a:r>
              <a:r>
                <a:rPr lang="en-US" sz="803" b="0" i="0" spc="0" baseline="0" dirty="0">
                  <a:solidFill>
                    <a:schemeClr val="bg1"/>
                  </a:solidFill>
                  <a:latin typeface="Arial"/>
                </a:rPr>
                <a:t>ecution </a:t>
              </a:r>
            </a:p>
            <a:p>
              <a:pPr marL="192023">
                <a:lnSpc>
                  <a:spcPts val="816"/>
                </a:lnSpc>
              </a:pPr>
              <a:r>
                <a:rPr lang="en-US" sz="803" b="0" i="0" spc="0" baseline="0" dirty="0">
                  <a:solidFill>
                    <a:schemeClr val="bg1"/>
                  </a:solidFill>
                  <a:latin typeface="Arial"/>
                </a:rPr>
                <a:t>Results</a:t>
              </a:r>
            </a:p>
          </p:txBody>
        </p:sp>
        <p:sp>
          <p:nvSpPr>
            <p:cNvPr id="103" name="Rectangle 1349">
              <a:extLst>
                <a:ext uri="{FF2B5EF4-FFF2-40B4-BE49-F238E27FC236}">
                  <a16:creationId xmlns:a16="http://schemas.microsoft.com/office/drawing/2014/main" id="{8F30D829-F8E6-4B1F-9AE2-5727810B1B00}"/>
                </a:ext>
              </a:extLst>
            </p:cNvPr>
            <p:cNvSpPr/>
            <p:nvPr/>
          </p:nvSpPr>
          <p:spPr>
            <a:xfrm>
              <a:off x="3544562" y="1416714"/>
              <a:ext cx="831809" cy="18192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1200" b="0" i="0" spc="0" baseline="0" dirty="0">
                  <a:solidFill>
                    <a:srgbClr val="646464"/>
                  </a:solidFill>
                  <a:latin typeface="Arial"/>
                </a:rPr>
                <a:t>Illustrati</a:t>
              </a:r>
              <a:r>
                <a:rPr lang="en-US" sz="1200" b="0" i="0" spc="-10" baseline="0" dirty="0">
                  <a:solidFill>
                    <a:srgbClr val="646464"/>
                  </a:solidFill>
                  <a:latin typeface="Arial"/>
                </a:rPr>
                <a:t>v</a:t>
              </a:r>
              <a:r>
                <a:rPr lang="en-US" sz="1200" b="0" i="0" spc="0" baseline="0" dirty="0">
                  <a:solidFill>
                    <a:srgbClr val="646464"/>
                  </a:solidFill>
                  <a:latin typeface="Arial"/>
                </a:rPr>
                <a:t>e</a:t>
              </a:r>
            </a:p>
          </p:txBody>
        </p:sp>
        <p:sp>
          <p:nvSpPr>
            <p:cNvPr id="104" name="Rectangle 1350">
              <a:extLst>
                <a:ext uri="{FF2B5EF4-FFF2-40B4-BE49-F238E27FC236}">
                  <a16:creationId xmlns:a16="http://schemas.microsoft.com/office/drawing/2014/main" id="{D01EFF8A-AA38-46DA-BCE1-33CD134A0F74}"/>
                </a:ext>
              </a:extLst>
            </p:cNvPr>
            <p:cNvSpPr/>
            <p:nvPr/>
          </p:nvSpPr>
          <p:spPr>
            <a:xfrm>
              <a:off x="2494000" y="2143700"/>
              <a:ext cx="971834" cy="2281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76200"/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Test Case</a:t>
              </a:r>
              <a:r>
                <a:rPr lang="en-US" sz="755" b="0" i="0" spc="-30" baseline="0" dirty="0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and </a:t>
              </a:r>
            </a:p>
            <a:p>
              <a:pPr marL="0">
                <a:lnSpc>
                  <a:spcPts val="900"/>
                </a:lnSpc>
              </a:pP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scripts</a:t>
              </a:r>
              <a:r>
                <a:rPr lang="en-US" sz="755" b="0" i="0" spc="-30" baseline="0" dirty="0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autom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a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t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i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o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n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 </a:t>
              </a:r>
            </a:p>
          </p:txBody>
        </p:sp>
        <p:sp>
          <p:nvSpPr>
            <p:cNvPr id="105" name="Rectangle 1351">
              <a:extLst>
                <a:ext uri="{FF2B5EF4-FFF2-40B4-BE49-F238E27FC236}">
                  <a16:creationId xmlns:a16="http://schemas.microsoft.com/office/drawing/2014/main" id="{22D349DA-3BE1-42AC-8E68-62A6920B240C}"/>
                </a:ext>
              </a:extLst>
            </p:cNvPr>
            <p:cNvSpPr/>
            <p:nvPr/>
          </p:nvSpPr>
          <p:spPr>
            <a:xfrm>
              <a:off x="2456989" y="2368909"/>
              <a:ext cx="1046446" cy="2281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755" b="0" i="0" spc="0" baseline="0">
                  <a:solidFill>
                    <a:srgbClr val="FFFFFF"/>
                  </a:solidFill>
                  <a:latin typeface="Arial"/>
                </a:rPr>
                <a:t>for repeat</a:t>
              </a:r>
              <a:r>
                <a:rPr lang="en-US" sz="755" b="0" i="0" spc="-12" baseline="0">
                  <a:solidFill>
                    <a:srgbClr val="FFFFFF"/>
                  </a:solidFill>
                  <a:latin typeface="Arial"/>
                </a:rPr>
                <a:t>ab</a:t>
              </a:r>
              <a:r>
                <a:rPr lang="en-US" sz="755" b="0" i="0" spc="0" baseline="0">
                  <a:solidFill>
                    <a:srgbClr val="FFFFFF"/>
                  </a:solidFill>
                  <a:latin typeface="Arial"/>
                </a:rPr>
                <a:t>i</a:t>
              </a:r>
              <a:r>
                <a:rPr lang="en-US" sz="755" b="0" i="0" spc="-11" baseline="0">
                  <a:solidFill>
                    <a:srgbClr val="FFFFFF"/>
                  </a:solidFill>
                  <a:latin typeface="Arial"/>
                </a:rPr>
                <a:t>l</a:t>
              </a:r>
              <a:r>
                <a:rPr lang="en-US" sz="755" b="0" i="0" spc="0" baseline="0">
                  <a:solidFill>
                    <a:srgbClr val="FFFFFF"/>
                  </a:solidFill>
                  <a:latin typeface="Arial"/>
                </a:rPr>
                <a:t>ity</a:t>
              </a:r>
              <a:r>
                <a:rPr lang="en-US" sz="755" b="0" i="0" spc="-30" baseline="0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en-US" sz="755" b="0" i="0" spc="0" baseline="0">
                  <a:solidFill>
                    <a:srgbClr val="FFFFFF"/>
                  </a:solidFill>
                  <a:latin typeface="Arial"/>
                </a:rPr>
                <a:t>and </a:t>
              </a:r>
            </a:p>
            <a:p>
              <a:pPr marL="41148">
                <a:lnSpc>
                  <a:spcPts val="900"/>
                </a:lnSpc>
              </a:pPr>
              <a:r>
                <a:rPr lang="en-US" sz="755" b="0" i="0" spc="0" baseline="0">
                  <a:solidFill>
                    <a:srgbClr val="FFFFFF"/>
                  </a:solidFill>
                  <a:latin typeface="Arial"/>
                </a:rPr>
                <a:t>regressi</a:t>
              </a:r>
              <a:r>
                <a:rPr lang="en-US" sz="755" b="0" i="0" spc="-12" baseline="0">
                  <a:solidFill>
                    <a:srgbClr val="FFFFFF"/>
                  </a:solidFill>
                  <a:latin typeface="Arial"/>
                </a:rPr>
                <a:t>o</a:t>
              </a:r>
              <a:r>
                <a:rPr lang="en-US" sz="755" b="0" i="0" spc="0" baseline="0">
                  <a:solidFill>
                    <a:srgbClr val="FFFFFF"/>
                  </a:solidFill>
                  <a:latin typeface="Arial"/>
                </a:rPr>
                <a:t>n</a:t>
              </a:r>
              <a:r>
                <a:rPr lang="en-US" sz="755" b="0" i="0" spc="-42" baseline="0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en-US" sz="755" b="0" i="0" spc="0" baseline="0">
                  <a:solidFill>
                    <a:srgbClr val="FFFFFF"/>
                  </a:solidFill>
                  <a:latin typeface="Arial"/>
                </a:rPr>
                <a:t>testing</a:t>
              </a:r>
            </a:p>
          </p:txBody>
        </p:sp>
        <p:sp>
          <p:nvSpPr>
            <p:cNvPr id="106" name="Rectangle 1352">
              <a:extLst>
                <a:ext uri="{FF2B5EF4-FFF2-40B4-BE49-F238E27FC236}">
                  <a16:creationId xmlns:a16="http://schemas.microsoft.com/office/drawing/2014/main" id="{C63A7963-B34E-42DF-8C71-3E2AF4E3F944}"/>
                </a:ext>
              </a:extLst>
            </p:cNvPr>
            <p:cNvSpPr/>
            <p:nvPr/>
          </p:nvSpPr>
          <p:spPr>
            <a:xfrm>
              <a:off x="2250556" y="5173306"/>
              <a:ext cx="1236384" cy="57785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/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Test env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i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r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o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nm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e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nt</a:t>
              </a:r>
              <a:r>
                <a:rPr lang="en-US" sz="755" b="0" i="0" spc="-30" baseline="0" dirty="0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and </a:t>
              </a:r>
            </a:p>
            <a:p>
              <a:pPr marL="96011">
                <a:lnSpc>
                  <a:spcPts val="900"/>
                </a:lnSpc>
              </a:pP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test</a:t>
              </a:r>
              <a:r>
                <a:rPr lang="en-US" sz="755" b="0" i="0" spc="-18" baseline="0" dirty="0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confi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g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ur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a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t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i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o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n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 </a:t>
              </a:r>
            </a:p>
            <a:p>
              <a:pPr marL="155447">
                <a:lnSpc>
                  <a:spcPts val="900"/>
                </a:lnSpc>
              </a:pP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autom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a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ti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on</a:t>
              </a:r>
              <a:r>
                <a:rPr lang="en-US" sz="755" b="0" i="0" spc="-30" baseline="0" dirty="0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for </a:t>
              </a:r>
            </a:p>
            <a:p>
              <a:pPr marL="41147">
                <a:lnSpc>
                  <a:spcPts val="900"/>
                </a:lnSpc>
              </a:pP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Repeat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a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b</a:t>
              </a:r>
              <a:r>
                <a:rPr lang="en-US" sz="755" b="0" i="0" spc="-12" baseline="0" dirty="0">
                  <a:solidFill>
                    <a:srgbClr val="FFFFFF"/>
                  </a:solidFill>
                  <a:latin typeface="Arial"/>
                </a:rPr>
                <a:t>i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l</a:t>
              </a:r>
              <a:r>
                <a:rPr lang="en-US" sz="755" b="0" i="0" spc="-11" baseline="0" dirty="0">
                  <a:solidFill>
                    <a:srgbClr val="FFFFFF"/>
                  </a:solidFill>
                  <a:latin typeface="Arial"/>
                </a:rPr>
                <a:t>i</a:t>
              </a:r>
              <a:r>
                <a:rPr lang="en-US" sz="755" b="0" i="0" spc="0" baseline="0" dirty="0">
                  <a:solidFill>
                    <a:srgbClr val="FFFFFF"/>
                  </a:solidFill>
                  <a:latin typeface="Arial"/>
                </a:rPr>
                <a:t>ty for future</a:t>
              </a:r>
            </a:p>
            <a:p>
              <a:pPr marL="41147">
                <a:lnSpc>
                  <a:spcPts val="900"/>
                </a:lnSpc>
              </a:pPr>
              <a:r>
                <a:rPr lang="en-US" sz="755" dirty="0">
                  <a:solidFill>
                    <a:srgbClr val="FFFFFF"/>
                  </a:solidFill>
                  <a:latin typeface="Arial"/>
                </a:rPr>
                <a:t>integrations</a:t>
              </a:r>
              <a:endParaRPr lang="en-US" sz="755" b="0" i="0" spc="0" baseline="0" dirty="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ED4C2AA-8EE4-4127-A988-BA346B58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96" y="3867245"/>
              <a:ext cx="669711" cy="307116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AD82DCC9-2FFA-486C-BA76-07721BE63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8416" y="5755639"/>
              <a:ext cx="475291" cy="385620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7EBDE78-7A28-4302-B168-A147226C0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7159" y="5696146"/>
              <a:ext cx="594580" cy="482403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7204A3AF-FB99-49A7-B30D-E2CFEFD2A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3940" y="5403376"/>
              <a:ext cx="640656" cy="320112"/>
            </a:xfrm>
            <a:prstGeom prst="rect">
              <a:avLst/>
            </a:prstGeom>
          </p:spPr>
        </p:pic>
        <p:pic>
          <p:nvPicPr>
            <p:cNvPr id="111" name="Graphic 110" descr="Internet">
              <a:extLst>
                <a:ext uri="{FF2B5EF4-FFF2-40B4-BE49-F238E27FC236}">
                  <a16:creationId xmlns:a16="http://schemas.microsoft.com/office/drawing/2014/main" id="{CCDA8706-347B-4FB7-8114-EFBDF6668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883901" y="5658368"/>
              <a:ext cx="716436" cy="598601"/>
            </a:xfrm>
            <a:prstGeom prst="rect">
              <a:avLst/>
            </a:prstGeom>
          </p:spPr>
        </p:pic>
        <p:pic>
          <p:nvPicPr>
            <p:cNvPr id="112" name="Graphic 111" descr="Database">
              <a:extLst>
                <a:ext uri="{FF2B5EF4-FFF2-40B4-BE49-F238E27FC236}">
                  <a16:creationId xmlns:a16="http://schemas.microsoft.com/office/drawing/2014/main" id="{2F7609AC-20D0-4E1B-8573-14B03E47D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736314" y="5723488"/>
              <a:ext cx="914400" cy="432693"/>
            </a:xfrm>
            <a:prstGeom prst="rect">
              <a:avLst/>
            </a:prstGeom>
          </p:spPr>
        </p:pic>
        <p:sp>
          <p:nvSpPr>
            <p:cNvPr id="113" name="Rectangle 1349">
              <a:extLst>
                <a:ext uri="{FF2B5EF4-FFF2-40B4-BE49-F238E27FC236}">
                  <a16:creationId xmlns:a16="http://schemas.microsoft.com/office/drawing/2014/main" id="{469B659E-C284-4A21-B92D-50C048E8A791}"/>
                </a:ext>
              </a:extLst>
            </p:cNvPr>
            <p:cNvSpPr/>
            <p:nvPr/>
          </p:nvSpPr>
          <p:spPr>
            <a:xfrm>
              <a:off x="2019272" y="3065387"/>
              <a:ext cx="901874" cy="2811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algn="ctr"/>
              <a:r>
                <a:rPr lang="en-US" sz="900" b="0" i="0" spc="0" baseline="0" dirty="0">
                  <a:solidFill>
                    <a:schemeClr val="bg1"/>
                  </a:solidFill>
                  <a:latin typeface="Arial"/>
                </a:rPr>
                <a:t>Automation Script Pipeline</a:t>
              </a:r>
            </a:p>
          </p:txBody>
        </p: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500D9CF7-9C20-4D0D-A407-DD79BE30B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541" y="3528302"/>
              <a:ext cx="164933" cy="498413"/>
            </a:xfrm>
            <a:custGeom>
              <a:avLst/>
              <a:gdLst>
                <a:gd name="T0" fmla="*/ 0 w 193"/>
                <a:gd name="T1" fmla="*/ 2147483647 h 921"/>
                <a:gd name="T2" fmla="*/ 0 w 193"/>
                <a:gd name="T3" fmla="*/ 0 h 921"/>
                <a:gd name="T4" fmla="*/ 2147483647 w 193"/>
                <a:gd name="T5" fmla="*/ 2147483647 h 921"/>
                <a:gd name="T6" fmla="*/ 0 w 193"/>
                <a:gd name="T7" fmla="*/ 2147483647 h 9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921"/>
                <a:gd name="T14" fmla="*/ 193 w 193"/>
                <a:gd name="T15" fmla="*/ 921 h 9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921">
                  <a:moveTo>
                    <a:pt x="0" y="920"/>
                  </a:moveTo>
                  <a:lnTo>
                    <a:pt x="0" y="0"/>
                  </a:lnTo>
                  <a:lnTo>
                    <a:pt x="192" y="460"/>
                  </a:lnTo>
                  <a:lnTo>
                    <a:pt x="0" y="920"/>
                  </a:lnTo>
                </a:path>
              </a:pathLst>
            </a:custGeom>
            <a:solidFill>
              <a:srgbClr val="FFD200"/>
            </a:solidFill>
            <a:ln w="6350" cap="rnd">
              <a:noFill/>
              <a:round/>
              <a:headEnd/>
              <a:tailEnd/>
            </a:ln>
          </p:spPr>
          <p:txBody>
            <a:bodyPr lIns="45720" rIns="45720" anchor="ctr" anchorCtr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Freeform 1305">
              <a:extLst>
                <a:ext uri="{FF2B5EF4-FFF2-40B4-BE49-F238E27FC236}">
                  <a16:creationId xmlns:a16="http://schemas.microsoft.com/office/drawing/2014/main" id="{ED4F67D6-A9B0-4969-818B-F69A4592EA92}"/>
                </a:ext>
              </a:extLst>
            </p:cNvPr>
            <p:cNvSpPr/>
            <p:nvPr/>
          </p:nvSpPr>
          <p:spPr>
            <a:xfrm>
              <a:off x="2131300" y="3368430"/>
              <a:ext cx="713557" cy="940770"/>
            </a:xfrm>
            <a:custGeom>
              <a:avLst/>
              <a:gdLst/>
              <a:ahLst/>
              <a:cxnLst/>
              <a:rect l="0" t="0" r="0" b="0"/>
              <a:pathLst>
                <a:path w="914400" h="243840">
                  <a:moveTo>
                    <a:pt x="0" y="243840"/>
                  </a:moveTo>
                  <a:lnTo>
                    <a:pt x="914400" y="24384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43840"/>
                  </a:lnTo>
                  <a:close/>
                </a:path>
              </a:pathLst>
            </a:custGeom>
            <a:solidFill>
              <a:srgbClr val="FFE600">
                <a:alpha val="100000"/>
              </a:srgbClr>
            </a:solidFill>
            <a:ln w="9144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3890BD2-D53F-4D0A-97FA-A50B7C94A714}"/>
                </a:ext>
              </a:extLst>
            </p:cNvPr>
            <p:cNvSpPr txBox="1"/>
            <p:nvPr/>
          </p:nvSpPr>
          <p:spPr>
            <a:xfrm>
              <a:off x="3726619" y="3455507"/>
              <a:ext cx="45719" cy="193899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marL="356616" indent="-356616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buFont typeface="Arial" pitchFamily="34" charset="0"/>
                <a:buChar char="►"/>
              </a:pPr>
              <a:endParaRPr lang="en-IN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9C3930A-5F06-4AA7-8435-4E4FA3E92F70}"/>
                </a:ext>
              </a:extLst>
            </p:cNvPr>
            <p:cNvSpPr txBox="1"/>
            <p:nvPr/>
          </p:nvSpPr>
          <p:spPr>
            <a:xfrm>
              <a:off x="2248762" y="3394185"/>
              <a:ext cx="549152" cy="154658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IN" sz="900" dirty="0">
                  <a:solidFill>
                    <a:srgbClr val="646464"/>
                  </a:solidFill>
                  <a:latin typeface="Arial"/>
                </a:rPr>
                <a:t>Pipeline</a:t>
              </a:r>
              <a:r>
                <a:rPr lang="en-IN" sz="900" dirty="0">
                  <a:solidFill>
                    <a:schemeClr val="bg2"/>
                  </a:solidFill>
                </a:rPr>
                <a:t> 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7920637-1E44-423F-BE01-6E73F22E9E12}"/>
                </a:ext>
              </a:extLst>
            </p:cNvPr>
            <p:cNvSpPr txBox="1"/>
            <p:nvPr/>
          </p:nvSpPr>
          <p:spPr>
            <a:xfrm>
              <a:off x="2240890" y="3582180"/>
              <a:ext cx="549152" cy="154658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IN" sz="900" dirty="0">
                  <a:solidFill>
                    <a:srgbClr val="646464"/>
                  </a:solidFill>
                  <a:latin typeface="Arial"/>
                </a:rPr>
                <a:t>Pipeline</a:t>
              </a:r>
              <a:r>
                <a:rPr lang="en-IN" sz="900" dirty="0">
                  <a:solidFill>
                    <a:schemeClr val="bg2"/>
                  </a:solidFill>
                </a:rPr>
                <a:t> 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C7860B8-30A3-41A5-B809-9E737059494A}"/>
                </a:ext>
              </a:extLst>
            </p:cNvPr>
            <p:cNvSpPr txBox="1"/>
            <p:nvPr/>
          </p:nvSpPr>
          <p:spPr>
            <a:xfrm>
              <a:off x="2221772" y="4034102"/>
              <a:ext cx="549152" cy="154658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IN" sz="900" dirty="0">
                  <a:solidFill>
                    <a:srgbClr val="646464"/>
                  </a:solidFill>
                  <a:latin typeface="Arial"/>
                </a:rPr>
                <a:t>Pipeline</a:t>
              </a:r>
              <a:r>
                <a:rPr lang="en-IN" sz="900" dirty="0">
                  <a:solidFill>
                    <a:schemeClr val="bg2"/>
                  </a:solidFill>
                </a:rPr>
                <a:t> N</a:t>
              </a:r>
            </a:p>
          </p:txBody>
        </p:sp>
        <p:sp>
          <p:nvSpPr>
            <p:cNvPr id="120" name="Freeform 1250">
              <a:extLst>
                <a:ext uri="{FF2B5EF4-FFF2-40B4-BE49-F238E27FC236}">
                  <a16:creationId xmlns:a16="http://schemas.microsoft.com/office/drawing/2014/main" id="{FAA7C3D5-77B2-451C-840A-0941CF20B045}"/>
                </a:ext>
              </a:extLst>
            </p:cNvPr>
            <p:cNvSpPr/>
            <p:nvPr/>
          </p:nvSpPr>
          <p:spPr>
            <a:xfrm rot="5400000" flipV="1">
              <a:off x="2398596" y="3824322"/>
              <a:ext cx="233741" cy="92992"/>
            </a:xfrm>
            <a:custGeom>
              <a:avLst/>
              <a:gdLst/>
              <a:ahLst/>
              <a:cxnLst/>
              <a:rect l="0" t="0" r="0" b="0"/>
              <a:pathLst>
                <a:path w="993014">
                  <a:moveTo>
                    <a:pt x="0" y="0"/>
                  </a:moveTo>
                  <a:lnTo>
                    <a:pt x="993014" y="0"/>
                  </a:lnTo>
                </a:path>
              </a:pathLst>
            </a:custGeom>
            <a:noFill/>
            <a:ln w="9144" cap="flat" cmpd="sng">
              <a:solidFill>
                <a:srgbClr val="818181">
                  <a:alpha val="100000"/>
                </a:srgbClr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126" name="Graphic 125" descr="Syncing cloud with solid fill">
              <a:extLst>
                <a:ext uri="{FF2B5EF4-FFF2-40B4-BE49-F238E27FC236}">
                  <a16:creationId xmlns:a16="http://schemas.microsoft.com/office/drawing/2014/main" id="{2210C753-EA38-4D33-8262-EC69AAFCF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517483" y="5588178"/>
              <a:ext cx="720000" cy="720000"/>
            </a:xfrm>
            <a:prstGeom prst="rect">
              <a:avLst/>
            </a:prstGeom>
          </p:spPr>
        </p:pic>
        <p:sp>
          <p:nvSpPr>
            <p:cNvPr id="127" name="Rectangle 1322">
              <a:extLst>
                <a:ext uri="{FF2B5EF4-FFF2-40B4-BE49-F238E27FC236}">
                  <a16:creationId xmlns:a16="http://schemas.microsoft.com/office/drawing/2014/main" id="{C6E78218-57A1-4B0A-9AAA-3AD3600B6207}"/>
                </a:ext>
              </a:extLst>
            </p:cNvPr>
            <p:cNvSpPr/>
            <p:nvPr/>
          </p:nvSpPr>
          <p:spPr>
            <a:xfrm>
              <a:off x="5142335" y="6219494"/>
              <a:ext cx="1312606" cy="12356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>
                <a:tabLst>
                  <a:tab pos="864996" algn="l"/>
                </a:tabLst>
              </a:pPr>
              <a:r>
                <a:rPr lang="en-US" sz="803" b="1" i="0" spc="0" baseline="0" dirty="0">
                  <a:solidFill>
                    <a:srgbClr val="646464"/>
                  </a:solidFill>
                  <a:latin typeface="Arial"/>
                </a:rPr>
                <a:t>          Cloud –</a:t>
              </a:r>
              <a:r>
                <a:rPr lang="en-US" sz="803" b="1" i="0" spc="0" baseline="0" dirty="0" err="1">
                  <a:solidFill>
                    <a:srgbClr val="646464"/>
                  </a:solidFill>
                  <a:latin typeface="Arial"/>
                </a:rPr>
                <a:t>AWS,Azure</a:t>
              </a:r>
              <a:endParaRPr lang="en-US" sz="803" b="1" i="0" spc="0" baseline="0" dirty="0">
                <a:solidFill>
                  <a:srgbClr val="646464"/>
                </a:solidFill>
                <a:latin typeface="Arial"/>
              </a:endParaRPr>
            </a:p>
          </p:txBody>
        </p:sp>
      </p:grpSp>
      <p:sp>
        <p:nvSpPr>
          <p:cNvPr id="145" name="Title 1">
            <a:extLst>
              <a:ext uri="{FF2B5EF4-FFF2-40B4-BE49-F238E27FC236}">
                <a16:creationId xmlns:a16="http://schemas.microsoft.com/office/drawing/2014/main" id="{CE02F5FB-57DB-4118-AD50-96DF7DEAF5B8}"/>
              </a:ext>
            </a:extLst>
          </p:cNvPr>
          <p:cNvSpPr txBox="1">
            <a:spLocks/>
          </p:cNvSpPr>
          <p:nvPr/>
        </p:nvSpPr>
        <p:spPr>
          <a:xfrm>
            <a:off x="580104" y="284368"/>
            <a:ext cx="10972800" cy="590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3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399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en-IN" sz="3200" dirty="0"/>
              <a:t>Cloud Automation Landscape</a:t>
            </a:r>
          </a:p>
        </p:txBody>
      </p:sp>
      <p:sp>
        <p:nvSpPr>
          <p:cNvPr id="146" name="Text Placeholder 6">
            <a:extLst>
              <a:ext uri="{FF2B5EF4-FFF2-40B4-BE49-F238E27FC236}">
                <a16:creationId xmlns:a16="http://schemas.microsoft.com/office/drawing/2014/main" id="{B5CD9F28-B76E-4105-A3BC-13E651816979}"/>
              </a:ext>
            </a:extLst>
          </p:cNvPr>
          <p:cNvSpPr txBox="1">
            <a:spLocks/>
          </p:cNvSpPr>
          <p:nvPr/>
        </p:nvSpPr>
        <p:spPr>
          <a:xfrm>
            <a:off x="576479" y="869392"/>
            <a:ext cx="10991654" cy="400775"/>
          </a:xfrm>
          <a:prstGeom prst="rect">
            <a:avLst/>
          </a:prstGeom>
        </p:spPr>
        <p:txBody>
          <a:bodyPr>
            <a:noAutofit/>
          </a:bodyPr>
          <a:lstStyle>
            <a:lvl1pPr marL="356438" indent="-356438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999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2875" indent="-356438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799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313" indent="-356438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599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5751" indent="-356438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399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2188" indent="-356438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99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9" lvl="3" indent="0" defTabSz="871512">
              <a:spcBef>
                <a:spcPts val="600"/>
              </a:spcBef>
              <a:buClr>
                <a:srgbClr val="000000"/>
              </a:buClr>
              <a:buFont typeface="Arial" pitchFamily="34" charset="0"/>
              <a:buNone/>
              <a:tabLst>
                <a:tab pos="1413601" algn="l"/>
                <a:tab pos="2827202" algn="l"/>
                <a:tab pos="4085127" algn="r"/>
              </a:tabLst>
            </a:pPr>
            <a:r>
              <a:rPr lang="en-IN" sz="1200">
                <a:ea typeface="+mj-ea"/>
                <a:cs typeface="+mj-cs"/>
              </a:rPr>
              <a:t>An illustrative high level test architecture for a sample program is presented below. This will need to be customized based on specific needs and constraints of the specific client environment.</a:t>
            </a:r>
            <a:endParaRPr lang="en-IN" sz="1200" dirty="0">
              <a:ea typeface="+mj-ea"/>
              <a:cs typeface="+mj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A4541A-8ADC-4AFE-57DF-68D0D47754E4}"/>
              </a:ext>
            </a:extLst>
          </p:cNvPr>
          <p:cNvSpPr/>
          <p:nvPr/>
        </p:nvSpPr>
        <p:spPr>
          <a:xfrm>
            <a:off x="5638873" y="3276764"/>
            <a:ext cx="2807960" cy="3841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b="1" dirty="0">
                <a:solidFill>
                  <a:schemeClr val="tx1"/>
                </a:solidFill>
              </a:rPr>
              <a:t>Playwright Test Automation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B96E9B9-4277-B118-226C-09E89F1AC66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488207" y="5626196"/>
            <a:ext cx="879778" cy="6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157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EYInterstate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Prakash</dc:creator>
  <cp:lastModifiedBy>Naveen Banagani</cp:lastModifiedBy>
  <cp:revision>5</cp:revision>
  <dcterms:created xsi:type="dcterms:W3CDTF">2023-07-03T13:22:16Z</dcterms:created>
  <dcterms:modified xsi:type="dcterms:W3CDTF">2023-07-06T15:05:03Z</dcterms:modified>
</cp:coreProperties>
</file>