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presProps" Target="presProps.xml"/>
  <Relationship Id="rId19" Type="http://schemas.openxmlformats.org/officeDocument/2006/relationships/viewProps" Target="viewProps.xml"/>
  <Relationship Id="rId2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367952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930cb922d1e5d213037aed101ee7c33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a719821a458d9a5835a5e351180231d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9fe2117239ef94b2d9230b2a71fcecf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8f818cf4d50db44622a6c25deb42b54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3bb3736848e59b789db54f8d04db7f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455531f1611c5a67a3447dc7776a8ce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327a11953a758ed03c6469578362c415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303fd942596bd991b157abf62dc7a4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d5d0ea003718b20578d9585a763292c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3d35c6047d8e43e74b18feba0e6597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da900edec6c644c99480f566959ec0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c18056af4a8b0d14064693e4e000aa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5fa8262ff9820cbe0bc15de080edf80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623113108028acdf10fe2f669c0651c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5f718da5006fa8d92fdf0edb3903308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2022-03-20T12:22:58Z</dcterms:created>
  <dcterms:modified xsi:type="dcterms:W3CDTF">2022-03-20T12:22:58Z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