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7952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aea82c12d1e0e5b3b519a9a0be40e7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ecb782afcebc53f63476a584f07995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2676946040d1bf3a39f532ffacb05b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b68a653bd5ab5e1ce7de96d03631d4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38706479b6d814e8cc2e48c78625ec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6d5e950a033e8ade7e502b9538f7824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d217786e6132ea45a1e964b4145503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e1f1187151fc345995ec0066fc489fa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f21303240d9bc5fc90802360aea6c3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92a3a9611b7d670cb3199e81cabcbcf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bec3a368255024bd6751f2f198eb77c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825053596d9cef437977144ed80571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f72eac4093feeb4dddd17e96d56f6c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822cbacd38e93385f36da57e7445360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25065b1844c01cabd71f75e2cfc48fe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bd7bcba230dd454c89fd2ce1b37ab14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f44ac103c8f49785918aea5b82ca11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5cc9b03668a0223e793f6d414ce1b052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e45f3adf9bbd36e926f2b8af5a8f77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940fff72a84341c725afebf79d3a42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63f55ce7f122c425897b24bec09161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e8f92fee46e33a740ca9bc971cba0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5861a255d285eef732782b2f1a4efd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d8cfdfc7cc0f099f347440701900cd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e38ca42413754e296740be1d614a5c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2022-03-20T12:22:32Z</dcterms:created>
  <dcterms:modified xsi:type="dcterms:W3CDTF">2022-03-20T12:22:32Z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