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753600" cy="73152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presProps" Target="presProps.xml"/>
  <Relationship Id="rId39" Type="http://schemas.openxmlformats.org/officeDocument/2006/relationships/viewProps" Target="viewProps.xml"/>
  <Relationship Id="rId40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661500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d1687c4bbfbfc25045d273b26eef8aa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ba275e8ba3954789a37a2791e6ca61d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6c328739d60250bd58739ed59fbef56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43194f51c4d5040731072f67461a744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9e114b9d78320beacb7abeb1e1e23dd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5c81d111c4f8fb0315305c18d9c4f8f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dd03adf635a4cb18f3fb69d9fd9c6b5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091f4d9ba68f1fbe2de7f3613779132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ac157c5540a534bba08ef48c9dbbb66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79664c72c09d54205945243a99236a5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36242ed9ac71e09e41f38214beac344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a2dc79511f5280b799ffe94745e4d9b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fdfdfa3bc500615bf6455c16687629e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d0e23e22c0b5fcc9ab41f596b2a2aa2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01e31a850c11e80243c1bb79e914bdf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171aaa9e7c212ea533a8e40d55b961c23.jp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34d09769b597a1b91aaf17dca1d874824.jp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6b7c42dbd93913a03de3207c4b8cbae25.jp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4789dc553df6f17d8e19733de87258726.jp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7948263592751902826dbc33ad3e26a27.jp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35ff6f34c65799260091beb92630eeb28.jp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acc5ec1527e4b74d14fd8213302ea9b29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08a3be6b0afc542ba245237f81caa6f3.jpg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165b04a8c34d62bba6a2c530f53f3f230.jpg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c1231eecfb5629d5fd7fda71ac10a8531.jpg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ae5bc2f409adc2539f2509085c3fecb32.jpg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12cb25e3dbe1f79055ae96fc1f66af933.jpg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5bef8352f996e92d86dc017d7e1c3a734.jpg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dbefd75b9cf3b5d9d63230303d17b0135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7c20281f29fe864b7829f3bf44d74ba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eae968ab9ff4c144b8098bc2ed2ab69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9f6ac012715cd8e52705402bd991d7d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b0006b176801b4cf97f767fa0d0a835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de6a5681dd5b3bdc127d1497a3b8da3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acc6059d456a7e808e0b25ad1be41a6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9">
  <a:themeElements>
    <a:clrScheme name="Theme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9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2022-03-18T10:18:46Z</dcterms:created>
  <dcterms:modified xsi:type="dcterms:W3CDTF">2022-03-18T10:18:46Z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