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presProps" Target="presProps.xml"/>
  <Relationship Id="rId24" Type="http://schemas.openxmlformats.org/officeDocument/2006/relationships/viewProps" Target="viewProps.xml"/>
  <Relationship Id="rId2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86418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8d7614cf89c40423153d532ac4ae8c4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98e6c33da6dadff176e9d5731f01e1b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311ec9474d9cd49333c1300f38049de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96759bef6d7c0dbc5468e88b92746ee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5ccde255b032075a05651e2f64588e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8a90ddf9648511426162d2f87297c2c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ee66071cf00101ec430c34128f2937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c1b5440a22fd38b443682977a90cb93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1787203c11d2f3468b59f79c2110911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0f2a8c0a9fcfb3149382e90459d4e7a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5d72f9930a6655fddf01d41fd8263c5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49d4ac3ba44b4ca5175f1bd5b0053a9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f67ad095086b9ecd7ed8a98d6e0168b20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cfb7eef1a412fe3a6e2dd5cddeee4fc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5b6e053f83e1949a7814e1238c97399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83026e482a17d8a31dcd19faa1c604b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40b45861e3abf7e6899f5d67aa0cd81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b67ce63f546c34b5a37d4ad28534c6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11daee596ba383192d64113e0eb1b55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d76d7f62f65a16f7480e417e204c40f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6">
  <a:themeElements>
    <a:clrScheme name="Theme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2022-03-21T07:31:48Z</dcterms:created>
  <dcterms:modified xsi:type="dcterms:W3CDTF">2022-03-21T07:31:48Z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