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86154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fa94bfe183daa3e5f2944fccf33e863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ab6bad3bfbaedcc7156cf22b44d9196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2797c1af6775a3e0cf35ad28f052eeb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193d4e93ed317ab0af3407228589472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41b34391d1f5f8ce639ea27c4bdfad0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b2bdd10f86d07396bbd8a27726c347414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f2fa7c1389561a26231535b7f2f8995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876f73354540ab3118f581eb3490db0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a949127d58dc106e7a7077a990204e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99231699db591e7b97f29e450de12b0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6045fc4ea5f4482e7c3d703bc1d79cb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d115d66ca23f37156c1001161825f9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4357bedf658a828b26a34ceb34ce8be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fa808cf17ec319b8ef36eddea8c5cd9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6">
  <a:themeElements>
    <a:clrScheme name="Theme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2022-03-21T06:47:53Z</dcterms:created>
  <dcterms:modified xsi:type="dcterms:W3CDTF">2022-03-21T06:47:53Z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