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presProps" Target="presProps.xml"/>
  <Relationship Id="rId30" Type="http://schemas.openxmlformats.org/officeDocument/2006/relationships/viewProps" Target="viewProps.xml"/>
  <Relationship Id="rId3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6149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94a40b42cbc7810225ef0ca717bbd9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35d8d7e286f95fa38a3df382eba2a43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b63723655a5d5b75b12025b7de6adad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d62d5110c4334e9affaa0337d7e5b3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1617b61fd2ac8f4efec0e99162d7c11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dcaa96d6166f814dd1c8073e564d1e1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dac6cd05a5840fd4f712fb38eb3b632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3386fc145ad75b0bb6f29b7b9f0c818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1e15eb1f6ecc5c0e02c0b25b3fbee6a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d0d536f98e8015e6ecd1e2443e390ef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d6e0ec02038c23b578e08b81aa9515d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2669a27ccfefafadf1caad6b1eb6bcd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f0f4e627fb5bde987d7c7fe72e40ad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487589b0b131cc2fd68642b8a5fc971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51a3657cfa34d54b5a4f015ecccd6f7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fca79c40a8a6041c112de06edb6d97c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86921f0e806d3bad39924bc2aacd007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553b596324a59708d3e03c9a350238e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bd449a0b13714c0801cf4250c517f5d26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ae015d1b2f9fa47f7a6536d74913fb5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8f4c01a9e6970fda954478ca904668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aa8d5baa184ccd3191613e4313a9f5b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6574943d2729c8b41865062cad8cc84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9848fa277502472c25a66838a284c00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fb46e02779705bee64abea14a4b7724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b59d038a6e7af94e1a6233c64fdd6a3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2022-03-18T10:17:46Z</dcterms:created>
  <dcterms:modified xsi:type="dcterms:W3CDTF">2022-03-18T10:17:46Z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