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CCEC01-734F-4705-90B2-0FE8E338F992}">
          <p14:sldIdLst>
            <p14:sldId id="257"/>
          </p14:sldIdLst>
        </p14:section>
        <p14:section name="Untitled Section" id="{7C2F9FDF-CA13-43DC-8762-A42D0AC281B4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-15727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Student Proficiency Report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724" y="4059309"/>
            <a:ext cx="6269347" cy="43961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Training Program Assessment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31D9C-7606-4BCF-84FC-BED31FFCE004}"/>
              </a:ext>
            </a:extLst>
          </p:cNvPr>
          <p:cNvSpPr txBox="1"/>
          <p:nvPr/>
        </p:nvSpPr>
        <p:spPr>
          <a:xfrm>
            <a:off x="8935453" y="4508449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>
                <a:solidFill>
                  <a:srgbClr val="0D0D0D"/>
                </a:solidFill>
                <a:effectLst/>
                <a:latin typeface="ui-sans-serif"/>
              </a:rPr>
              <a:t>Date:</a:t>
            </a:r>
            <a:r>
              <a:rPr lang="en-IN" b="0" i="0">
                <a:solidFill>
                  <a:srgbClr val="0D0D0D"/>
                </a:solidFill>
                <a:effectLst/>
                <a:latin typeface="ui-sans-serif"/>
              </a:rPr>
              <a:t> 20/05/24 - 24/05/24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A525-C220-4EAC-B2D7-07013BA2A6DC}"/>
              </a:ext>
            </a:extLst>
          </p:cNvPr>
          <p:cNvSpPr txBox="1"/>
          <p:nvPr/>
        </p:nvSpPr>
        <p:spPr>
          <a:xfrm>
            <a:off x="5119148" y="5020864"/>
            <a:ext cx="4635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Details: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Roll Number: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217Z1A6602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Name: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A.Naveen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Kumar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Branch: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CSE 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231D0-64E6-4D21-9B3A-D6E9A817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-3295650"/>
            <a:ext cx="10153951" cy="5165598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0D0D0D"/>
                </a:solidFill>
                <a:effectLst/>
                <a:latin typeface="ui-sans-serif"/>
              </a:rPr>
              <a:t>Training Program Overview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00" y="2197769"/>
            <a:ext cx="10058400" cy="4660232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Content: Digital Transformation &amp; Gen AI (2024)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Start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20/05/24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End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24/05/24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Duration: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1 Week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814-CD3E-4F70-B62B-5BCDF148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PROFICIENCY PROGRESS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5C8-45DA-4D3C-B020-AEA13EA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5992D0-31B5-4169-A71C-A3E0FA752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90097"/>
              </p:ext>
            </p:extLst>
          </p:nvPr>
        </p:nvGraphicFramePr>
        <p:xfrm>
          <a:off x="208547" y="2454115"/>
          <a:ext cx="11774907" cy="3826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7491">
                  <a:extLst>
                    <a:ext uri="{9D8B030D-6E8A-4147-A177-3AD203B41FA5}">
                      <a16:colId xmlns:a16="http://schemas.microsoft.com/office/drawing/2014/main" val="3539625435"/>
                    </a:ext>
                  </a:extLst>
                </a:gridCol>
                <a:gridCol w="1273267">
                  <a:extLst>
                    <a:ext uri="{9D8B030D-6E8A-4147-A177-3AD203B41FA5}">
                      <a16:colId xmlns:a16="http://schemas.microsoft.com/office/drawing/2014/main" val="2925605843"/>
                    </a:ext>
                  </a:extLst>
                </a:gridCol>
                <a:gridCol w="1389702">
                  <a:extLst>
                    <a:ext uri="{9D8B030D-6E8A-4147-A177-3AD203B41FA5}">
                      <a16:colId xmlns:a16="http://schemas.microsoft.com/office/drawing/2014/main" val="3912456842"/>
                    </a:ext>
                  </a:extLst>
                </a:gridCol>
                <a:gridCol w="1220683">
                  <a:extLst>
                    <a:ext uri="{9D8B030D-6E8A-4147-A177-3AD203B41FA5}">
                      <a16:colId xmlns:a16="http://schemas.microsoft.com/office/drawing/2014/main" val="443059738"/>
                    </a:ext>
                  </a:extLst>
                </a:gridCol>
                <a:gridCol w="1138956">
                  <a:extLst>
                    <a:ext uri="{9D8B030D-6E8A-4147-A177-3AD203B41FA5}">
                      <a16:colId xmlns:a16="http://schemas.microsoft.com/office/drawing/2014/main" val="509057378"/>
                    </a:ext>
                  </a:extLst>
                </a:gridCol>
                <a:gridCol w="1018849">
                  <a:extLst>
                    <a:ext uri="{9D8B030D-6E8A-4147-A177-3AD203B41FA5}">
                      <a16:colId xmlns:a16="http://schemas.microsoft.com/office/drawing/2014/main" val="342022319"/>
                    </a:ext>
                  </a:extLst>
                </a:gridCol>
                <a:gridCol w="1182891">
                  <a:extLst>
                    <a:ext uri="{9D8B030D-6E8A-4147-A177-3AD203B41FA5}">
                      <a16:colId xmlns:a16="http://schemas.microsoft.com/office/drawing/2014/main" val="1879780517"/>
                    </a:ext>
                  </a:extLst>
                </a:gridCol>
                <a:gridCol w="1018086">
                  <a:extLst>
                    <a:ext uri="{9D8B030D-6E8A-4147-A177-3AD203B41FA5}">
                      <a16:colId xmlns:a16="http://schemas.microsoft.com/office/drawing/2014/main" val="582626592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28815671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1944772304"/>
                    </a:ext>
                  </a:extLst>
                </a:gridCol>
              </a:tblGrid>
              <a:tr h="1444388">
                <a:tc>
                  <a:txBody>
                    <a:bodyPr/>
                    <a:lstStyle/>
                    <a:p>
                      <a:r>
                        <a:rPr lang="en-IN" sz="2800" b="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70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842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9422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81108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85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CC36F1-CD76-4CED-A6C0-FE88E4FCF0E1}"/>
              </a:ext>
            </a:extLst>
          </p:cNvPr>
          <p:cNvSpPr txBox="1"/>
          <p:nvPr/>
        </p:nvSpPr>
        <p:spPr>
          <a:xfrm>
            <a:off x="3529265" y="1855632"/>
            <a:ext cx="359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 Before the Program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65CD-2CA3-44CD-B14D-0240D4C4E777}"/>
              </a:ext>
            </a:extLst>
          </p:cNvPr>
          <p:cNvSpPr txBox="1"/>
          <p:nvPr/>
        </p:nvSpPr>
        <p:spPr>
          <a:xfrm>
            <a:off x="8044034" y="1841924"/>
            <a:ext cx="407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After the program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35CC4-1716-40D0-9F41-4EC0CAFDD1FD}"/>
              </a:ext>
            </a:extLst>
          </p:cNvPr>
          <p:cNvCxnSpPr>
            <a:cxnSpLocks/>
          </p:cNvCxnSpPr>
          <p:nvPr/>
        </p:nvCxnSpPr>
        <p:spPr>
          <a:xfrm>
            <a:off x="7395411" y="1855632"/>
            <a:ext cx="0" cy="459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13EE2-F84F-4255-83F7-0F00871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1807120"/>
            <a:ext cx="10973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65B-4D3F-4329-A3F6-269EE03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F-4B49-49E4-952E-3626A7D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076" y="2011948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 err="1"/>
              <a:t>A.Naveen</a:t>
            </a:r>
            <a:r>
              <a:rPr lang="en-IN" sz="3200" dirty="0"/>
              <a:t> Kumar(217Z1A6602)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60DE-02BC-43F0-ACC0-59EEA76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{DBA4C323-D204-44A0-8CF0-2D2D7E023F12}tf56160789_win32</Template>
  <TotalTime>41</TotalTime>
  <Words>105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Franklin Gothic Book</vt:lpstr>
      <vt:lpstr>ui-sans-serif</vt:lpstr>
      <vt:lpstr>1_RetrospectVTI</vt:lpstr>
      <vt:lpstr>Student Proficiency Report</vt:lpstr>
      <vt:lpstr>Training Program Overview</vt:lpstr>
      <vt:lpstr>PROFICIENCY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Proficiency Report</dc:title>
  <dc:creator>Naveen Kumar</dc:creator>
  <cp:lastModifiedBy>Naveen Kumar</cp:lastModifiedBy>
  <cp:revision>5</cp:revision>
  <dcterms:created xsi:type="dcterms:W3CDTF">2024-05-26T14:25:51Z</dcterms:created>
  <dcterms:modified xsi:type="dcterms:W3CDTF">2024-05-26T15:06:51Z</dcterms:modified>
</cp:coreProperties>
</file>