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CCEC01-734F-4705-90B2-0FE8E338F992}">
          <p14:sldIdLst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B8F1DB-4322-411D-BE1D-800208928B76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FDFBCE-9522-474A-B58A-C4B46B53DA6F}" type="datetime1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AE40C9-D0BC-431E-94CA-3A0AFB9CF2DC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8ACE20-7520-4CBD-AF10-4181E484D505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010D17-85D8-40AF-A827-D3D53BD21CF7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C8693B-3DD6-45FE-8789-61898B52A928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153D3D-6C97-4D7F-B772-F372108194EF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98EE32-EA07-47DB-A8CB-BEEA4248E79E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F3DCD7-2315-4B3C-A783-152D4A0443CE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4CA0E2-3171-4709-80F4-3E7D9CEDA1F5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FE2A55-4918-4B78-B4C1-223F7257E9CD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5D2B994F-6814-42FC-A99F-20C3AC32CA91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FE6B8DD-2C22-484C-9134-B065A54C675C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601AA8C-C1C6-4293-BB33-7DEFE4232294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9148" y="-157275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Student Proficiency Report</a:t>
            </a:r>
            <a:endParaRPr lang="en-gb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6724" y="4059309"/>
            <a:ext cx="6269347" cy="439613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Training Program Assessment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F31D9C-7606-4BCF-84FC-BED31FFCE004}"/>
              </a:ext>
            </a:extLst>
          </p:cNvPr>
          <p:cNvSpPr txBox="1"/>
          <p:nvPr/>
        </p:nvSpPr>
        <p:spPr>
          <a:xfrm>
            <a:off x="8935453" y="4508449"/>
            <a:ext cx="308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Date: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IN" dirty="0">
                <a:solidFill>
                  <a:srgbClr val="0D0D0D"/>
                </a:solidFill>
                <a:latin typeface="ui-sans-serif"/>
              </a:rPr>
              <a:t>03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/06/24 – </a:t>
            </a:r>
            <a:r>
              <a:rPr lang="en-IN" dirty="0">
                <a:solidFill>
                  <a:srgbClr val="0D0D0D"/>
                </a:solidFill>
                <a:latin typeface="ui-sans-serif"/>
              </a:rPr>
              <a:t>08/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06/24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7A525-C220-4EAC-B2D7-07013BA2A6DC}"/>
              </a:ext>
            </a:extLst>
          </p:cNvPr>
          <p:cNvSpPr txBox="1"/>
          <p:nvPr/>
        </p:nvSpPr>
        <p:spPr>
          <a:xfrm>
            <a:off x="5119148" y="5020864"/>
            <a:ext cx="46353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D0D0D"/>
                </a:solidFill>
                <a:latin typeface="ui-sans-serif"/>
              </a:rPr>
              <a:t> </a:t>
            </a: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Details:</a:t>
            </a:r>
            <a:endParaRPr lang="en-IN" sz="24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Roll Number: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 217Z1A6602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 Name: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IN" sz="2400" b="0" i="0" dirty="0" err="1">
                <a:solidFill>
                  <a:srgbClr val="0D0D0D"/>
                </a:solidFill>
                <a:effectLst/>
                <a:latin typeface="ui-sans-serif"/>
              </a:rPr>
              <a:t>A.Naveen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 Kumar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Branch: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 CSE AIML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231D0-64E6-4D21-9B3A-D6E9A8178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-3295650"/>
            <a:ext cx="10153951" cy="5165598"/>
          </a:xfrm>
        </p:spPr>
        <p:txBody>
          <a:bodyPr>
            <a:normAutofit/>
          </a:bodyPr>
          <a:lstStyle/>
          <a:p>
            <a:r>
              <a:rPr lang="en-IN" sz="6000" b="0" i="0" dirty="0">
                <a:solidFill>
                  <a:srgbClr val="0D0D0D"/>
                </a:solidFill>
                <a:effectLst/>
                <a:latin typeface="ui-sans-serif"/>
              </a:rPr>
              <a:t>Training Program Overview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500" y="2197769"/>
            <a:ext cx="10058400" cy="4660232"/>
          </a:xfrm>
        </p:spPr>
        <p:txBody>
          <a:bodyPr rtlCol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-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Content: Digital Transformation &amp; Gen AI (2024)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Start Date: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03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/06/24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End Date: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08/06/24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Duration: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1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4814-CD3E-4F70-B62B-5BCDF148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PROFICIENCY PROGRESS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DF5C8-45DA-4D3C-B020-AEA13EAD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B5992D0-31B5-4169-A71C-A3E0FA7528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525414"/>
              </p:ext>
            </p:extLst>
          </p:nvPr>
        </p:nvGraphicFramePr>
        <p:xfrm>
          <a:off x="208547" y="2454115"/>
          <a:ext cx="11774907" cy="382650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77491">
                  <a:extLst>
                    <a:ext uri="{9D8B030D-6E8A-4147-A177-3AD203B41FA5}">
                      <a16:colId xmlns:a16="http://schemas.microsoft.com/office/drawing/2014/main" val="3539625435"/>
                    </a:ext>
                  </a:extLst>
                </a:gridCol>
                <a:gridCol w="1273267">
                  <a:extLst>
                    <a:ext uri="{9D8B030D-6E8A-4147-A177-3AD203B41FA5}">
                      <a16:colId xmlns:a16="http://schemas.microsoft.com/office/drawing/2014/main" val="2925605843"/>
                    </a:ext>
                  </a:extLst>
                </a:gridCol>
                <a:gridCol w="1389702">
                  <a:extLst>
                    <a:ext uri="{9D8B030D-6E8A-4147-A177-3AD203B41FA5}">
                      <a16:colId xmlns:a16="http://schemas.microsoft.com/office/drawing/2014/main" val="3912456842"/>
                    </a:ext>
                  </a:extLst>
                </a:gridCol>
                <a:gridCol w="1220683">
                  <a:extLst>
                    <a:ext uri="{9D8B030D-6E8A-4147-A177-3AD203B41FA5}">
                      <a16:colId xmlns:a16="http://schemas.microsoft.com/office/drawing/2014/main" val="443059738"/>
                    </a:ext>
                  </a:extLst>
                </a:gridCol>
                <a:gridCol w="1138956">
                  <a:extLst>
                    <a:ext uri="{9D8B030D-6E8A-4147-A177-3AD203B41FA5}">
                      <a16:colId xmlns:a16="http://schemas.microsoft.com/office/drawing/2014/main" val="509057378"/>
                    </a:ext>
                  </a:extLst>
                </a:gridCol>
                <a:gridCol w="1018849">
                  <a:extLst>
                    <a:ext uri="{9D8B030D-6E8A-4147-A177-3AD203B41FA5}">
                      <a16:colId xmlns:a16="http://schemas.microsoft.com/office/drawing/2014/main" val="342022319"/>
                    </a:ext>
                  </a:extLst>
                </a:gridCol>
                <a:gridCol w="1182891">
                  <a:extLst>
                    <a:ext uri="{9D8B030D-6E8A-4147-A177-3AD203B41FA5}">
                      <a16:colId xmlns:a16="http://schemas.microsoft.com/office/drawing/2014/main" val="1879780517"/>
                    </a:ext>
                  </a:extLst>
                </a:gridCol>
                <a:gridCol w="1018086">
                  <a:extLst>
                    <a:ext uri="{9D8B030D-6E8A-4147-A177-3AD203B41FA5}">
                      <a16:colId xmlns:a16="http://schemas.microsoft.com/office/drawing/2014/main" val="582626592"/>
                    </a:ext>
                  </a:extLst>
                </a:gridCol>
                <a:gridCol w="1177491">
                  <a:extLst>
                    <a:ext uri="{9D8B030D-6E8A-4147-A177-3AD203B41FA5}">
                      <a16:colId xmlns:a16="http://schemas.microsoft.com/office/drawing/2014/main" val="28815671"/>
                    </a:ext>
                  </a:extLst>
                </a:gridCol>
                <a:gridCol w="1177491">
                  <a:extLst>
                    <a:ext uri="{9D8B030D-6E8A-4147-A177-3AD203B41FA5}">
                      <a16:colId xmlns:a16="http://schemas.microsoft.com/office/drawing/2014/main" val="1944772304"/>
                    </a:ext>
                  </a:extLst>
                </a:gridCol>
              </a:tblGrid>
              <a:tr h="1444388">
                <a:tc>
                  <a:txBody>
                    <a:bodyPr/>
                    <a:lstStyle/>
                    <a:p>
                      <a:r>
                        <a:rPr lang="en-IN" sz="2800" b="0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Don’t</a:t>
                      </a:r>
                    </a:p>
                    <a:p>
                      <a:r>
                        <a:rPr lang="en-IN" sz="2800" b="0" dirty="0"/>
                        <a:t>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Very</a:t>
                      </a:r>
                    </a:p>
                    <a:p>
                      <a:r>
                        <a:rPr lang="en-IN" sz="2800" b="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Don’t</a:t>
                      </a:r>
                    </a:p>
                    <a:p>
                      <a:r>
                        <a:rPr lang="en-IN" sz="2800" b="0" dirty="0"/>
                        <a:t>Know</a:t>
                      </a:r>
                    </a:p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Very</a:t>
                      </a:r>
                    </a:p>
                    <a:p>
                      <a:r>
                        <a:rPr lang="en-IN" sz="2800" b="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77076"/>
                  </a:ext>
                </a:extLst>
              </a:tr>
              <a:tr h="595530">
                <a:tc>
                  <a:txBody>
                    <a:bodyPr/>
                    <a:lstStyle/>
                    <a:p>
                      <a:r>
                        <a:rPr lang="en-IN" sz="2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DAY-1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84276"/>
                  </a:ext>
                </a:extLst>
              </a:tr>
              <a:tr h="595530">
                <a:tc>
                  <a:txBody>
                    <a:bodyPr/>
                    <a:lstStyle/>
                    <a:p>
                      <a:r>
                        <a:rPr lang="en-IN" sz="2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DAY-2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949422"/>
                  </a:ext>
                </a:extLst>
              </a:tr>
              <a:tr h="595530">
                <a:tc>
                  <a:txBody>
                    <a:bodyPr/>
                    <a:lstStyle/>
                    <a:p>
                      <a:r>
                        <a:rPr lang="en-IN" sz="2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DAY-3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881108"/>
                  </a:ext>
                </a:extLst>
              </a:tr>
              <a:tr h="595530">
                <a:tc>
                  <a:txBody>
                    <a:bodyPr/>
                    <a:lstStyle/>
                    <a:p>
                      <a:r>
                        <a:rPr lang="en-IN" sz="2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DAY-4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854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5CC36F1-CD76-4CED-A6C0-FE88E4FCF0E1}"/>
              </a:ext>
            </a:extLst>
          </p:cNvPr>
          <p:cNvSpPr txBox="1"/>
          <p:nvPr/>
        </p:nvSpPr>
        <p:spPr>
          <a:xfrm>
            <a:off x="3529265" y="1855632"/>
            <a:ext cx="3593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0" i="0" dirty="0">
                <a:solidFill>
                  <a:srgbClr val="0D0D0D"/>
                </a:solidFill>
                <a:effectLst/>
                <a:latin typeface="ui-sans-serif"/>
              </a:rPr>
              <a:t> Before the Program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165CD-2CA3-44CD-B14D-0240D4C4E777}"/>
              </a:ext>
            </a:extLst>
          </p:cNvPr>
          <p:cNvSpPr txBox="1"/>
          <p:nvPr/>
        </p:nvSpPr>
        <p:spPr>
          <a:xfrm>
            <a:off x="8044034" y="1841924"/>
            <a:ext cx="4074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After the program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335CC4-1716-40D0-9F41-4EC0CAFDD1FD}"/>
              </a:ext>
            </a:extLst>
          </p:cNvPr>
          <p:cNvCxnSpPr>
            <a:cxnSpLocks/>
          </p:cNvCxnSpPr>
          <p:nvPr/>
        </p:nvCxnSpPr>
        <p:spPr>
          <a:xfrm>
            <a:off x="7395411" y="1855632"/>
            <a:ext cx="0" cy="4591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4813EE2-F84F-4255-83F7-0F008719D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13" y="1807120"/>
            <a:ext cx="109738" cy="46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0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765B-4D3F-4329-A3F6-269EE037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7302F-4B49-49E4-952E-3626A7D6C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4076" y="2011948"/>
            <a:ext cx="10058400" cy="3760891"/>
          </a:xfrm>
        </p:spPr>
        <p:txBody>
          <a:bodyPr>
            <a:normAutofit/>
          </a:bodyPr>
          <a:lstStyle/>
          <a:p>
            <a:r>
              <a:rPr lang="en-IN" sz="3200" dirty="0" err="1"/>
              <a:t>A.Naveen</a:t>
            </a:r>
            <a:r>
              <a:rPr lang="en-IN" sz="3200" dirty="0"/>
              <a:t> Kumar(217Z1A6602)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E60DE-02BC-43F0-ACC0-59EEA766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082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45_TF56160789" id="{7406F58C-9744-47DE-91FA-E6DFDEC87FF1}" vid="{435CA12C-F27D-40DC-9B93-0415F0C54E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{DBA4C323-D204-44A0-8CF0-2D2D7E023F12}tf56160789_win32</Template>
  <TotalTime>48</TotalTime>
  <Words>105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Bookman Old Style</vt:lpstr>
      <vt:lpstr>Calibri</vt:lpstr>
      <vt:lpstr>Franklin Gothic Book</vt:lpstr>
      <vt:lpstr>ui-sans-serif</vt:lpstr>
      <vt:lpstr>1_RetrospectVTI</vt:lpstr>
      <vt:lpstr>Student Proficiency Report</vt:lpstr>
      <vt:lpstr>Training Program Overview</vt:lpstr>
      <vt:lpstr>PROFICIENCY PROGRESS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Proficiency Report</dc:title>
  <dc:creator>Naveen Kumar</dc:creator>
  <cp:lastModifiedBy>Naveen Kumar</cp:lastModifiedBy>
  <cp:revision>7</cp:revision>
  <dcterms:created xsi:type="dcterms:W3CDTF">2024-05-26T14:25:51Z</dcterms:created>
  <dcterms:modified xsi:type="dcterms:W3CDTF">2024-06-13T18:12:47Z</dcterms:modified>
</cp:coreProperties>
</file>