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3" r:id="rId6"/>
    <p:sldId id="260" r:id="rId7"/>
    <p:sldId id="261" r:id="rId8"/>
    <p:sldId id="262" r:id="rId9"/>
    <p:sldId id="266" r:id="rId10"/>
    <p:sldId id="274" r:id="rId11"/>
    <p:sldId id="27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80" d="100"/>
          <a:sy n="80" d="100"/>
        </p:scale>
        <p:origin x="150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8CEFC-A524-42E8-A377-5E714C0692B0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CC8B-B93C-42D9-8DA7-2AFB3AFCA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0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AB068B-6453-4DBB-BC9D-394714BF1876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0955727-7D10-41F4-91CB-B74CE1BC959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6777318" cy="1731982"/>
          </a:xfrm>
        </p:spPr>
        <p:txBody>
          <a:bodyPr/>
          <a:lstStyle/>
          <a:p>
            <a:r>
              <a:rPr lang="en-US" sz="6600" b="1" dirty="0"/>
              <a:t>GLOVE MOUSE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9247" y="3886200"/>
            <a:ext cx="7745505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u="sng" dirty="0"/>
              <a:t>Submitted By:</a:t>
            </a:r>
            <a:br>
              <a:rPr lang="en-US" sz="3100" u="sng" dirty="0"/>
            </a:br>
            <a:br>
              <a:rPr lang="en-US" sz="3100" u="sng" dirty="0"/>
            </a:br>
            <a:r>
              <a:rPr lang="en-US" sz="3100" dirty="0"/>
              <a:t>Naveen Lalwani</a:t>
            </a:r>
          </a:p>
          <a:p>
            <a:r>
              <a:rPr lang="en-US" sz="3100" dirty="0"/>
              <a:t>14BEE0112</a:t>
            </a:r>
          </a:p>
          <a:p>
            <a:r>
              <a:rPr lang="en-US" sz="3100" dirty="0"/>
              <a:t>Vellore Institute of Technology, Vellore</a:t>
            </a:r>
          </a:p>
          <a:p>
            <a:r>
              <a:rPr lang="en-US" sz="3100" dirty="0"/>
              <a:t>Fall 2016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45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47900"/>
            <a:ext cx="8610600" cy="4381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Circuit </a:t>
            </a:r>
          </a:p>
        </p:txBody>
      </p:sp>
    </p:spTree>
    <p:extLst>
      <p:ext uri="{BB962C8B-B14F-4D97-AF65-F5344CB8AC3E}">
        <p14:creationId xmlns:p14="http://schemas.microsoft.com/office/powerpoint/2010/main" val="346746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28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help prevent </a:t>
            </a:r>
            <a:r>
              <a:rPr lang="en-US" b="1" dirty="0"/>
              <a:t>Carpal Tunnel Syndrome </a:t>
            </a:r>
            <a:r>
              <a:rPr lang="en-US" dirty="0"/>
              <a:t>(numbness, tingling, weakness in your hand because of pressure on the median nerve in your wrist)</a:t>
            </a:r>
          </a:p>
          <a:p>
            <a:r>
              <a:rPr lang="en-US" dirty="0"/>
              <a:t>Can be used for </a:t>
            </a:r>
            <a:r>
              <a:rPr lang="en-US" b="1" dirty="0"/>
              <a:t>Point and shoot games</a:t>
            </a:r>
            <a:r>
              <a:rPr lang="en-US" dirty="0"/>
              <a:t> exclusively like Virtual Cop 2</a:t>
            </a:r>
          </a:p>
          <a:p>
            <a:r>
              <a:rPr lang="en-US" dirty="0"/>
              <a:t>Allowing mouse to work in mid air gives it a good edge in </a:t>
            </a:r>
            <a:r>
              <a:rPr lang="en-US" b="1" dirty="0"/>
              <a:t>presentations</a:t>
            </a:r>
          </a:p>
          <a:p>
            <a:r>
              <a:rPr lang="en-US" dirty="0"/>
              <a:t>The circuitry can be fixed on Goggles </a:t>
            </a:r>
            <a:r>
              <a:rPr lang="en-US" b="1" dirty="0"/>
              <a:t>(Mouse Goggles)</a:t>
            </a:r>
            <a:r>
              <a:rPr lang="en-US" dirty="0"/>
              <a:t> or headphones and can be used amputees to control mouse pointer by tilting their head in x and y direction 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6407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819400"/>
            <a:ext cx="7745505" cy="3306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2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develop the prototype of a wearable glove mouse which can work mid air without any support of hard base unlike a conventional mouse with Bluetooth connectivity.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3310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LEONARDO</a:t>
            </a:r>
          </a:p>
          <a:p>
            <a:r>
              <a:rPr lang="en-US" dirty="0"/>
              <a:t>Accelerometer (3 axial) ADXL335</a:t>
            </a:r>
          </a:p>
          <a:p>
            <a:r>
              <a:rPr lang="en-US" dirty="0"/>
              <a:t>Bluetooth HC-05 modules</a:t>
            </a:r>
          </a:p>
          <a:p>
            <a:r>
              <a:rPr lang="en-US" dirty="0"/>
              <a:t>Flex Sensors 2.2’’ inch (Quantity = 2) </a:t>
            </a:r>
          </a:p>
          <a:p>
            <a:r>
              <a:rPr lang="en-US" dirty="0"/>
              <a:t>USB Cable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Resistors and Capacitors Of varied Values</a:t>
            </a:r>
          </a:p>
          <a:p>
            <a:r>
              <a:rPr lang="en-US" dirty="0"/>
              <a:t>A Glove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</p:spTree>
    <p:extLst>
      <p:ext uri="{BB962C8B-B14F-4D97-AF65-F5344CB8AC3E}">
        <p14:creationId xmlns:p14="http://schemas.microsoft.com/office/powerpoint/2010/main" val="312490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Sketch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40386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3872753" cy="4076253"/>
          </a:xfrm>
        </p:spPr>
        <p:txBody>
          <a:bodyPr/>
          <a:lstStyle/>
          <a:p>
            <a:r>
              <a:rPr lang="en-US" dirty="0"/>
              <a:t>The Arduino Leonardo is a microcontroller board based on the ATmega32u4 </a:t>
            </a:r>
          </a:p>
          <a:p>
            <a:r>
              <a:rPr lang="en-US" dirty="0"/>
              <a:t>With USB HID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7908663" cy="1054250"/>
          </a:xfrm>
        </p:spPr>
        <p:txBody>
          <a:bodyPr/>
          <a:lstStyle/>
          <a:p>
            <a:r>
              <a:rPr lang="en-US" dirty="0"/>
              <a:t>Arduino LEONARDO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09800"/>
            <a:ext cx="426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286000"/>
            <a:ext cx="3962400" cy="4191000"/>
          </a:xfrm>
        </p:spPr>
        <p:txBody>
          <a:bodyPr>
            <a:normAutofit/>
          </a:bodyPr>
          <a:lstStyle/>
          <a:p>
            <a:r>
              <a:rPr lang="en-US" dirty="0"/>
              <a:t> Used to detect and map user hand motions to the mouse cursor movements to measure hand tilt and orientations.</a:t>
            </a:r>
          </a:p>
          <a:p>
            <a:r>
              <a:rPr lang="en-US" dirty="0"/>
              <a:t>The accelerometer reads the tilt of each axis (3 axis) and outputs each as an analog voltage.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2200"/>
            <a:ext cx="4229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4101353" cy="3877815"/>
          </a:xfrm>
        </p:spPr>
        <p:txBody>
          <a:bodyPr/>
          <a:lstStyle/>
          <a:p>
            <a:r>
              <a:rPr lang="en-US" dirty="0"/>
              <a:t>Used to detect pointing device button commands by sensing if there is flexing of the fingers </a:t>
            </a:r>
          </a:p>
          <a:p>
            <a:r>
              <a:rPr lang="en-US" dirty="0"/>
              <a:t>Two flex sensors for two button commands left and right click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Sensor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886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Software IDE (contains a text editor for writing code, a message area, a text console, a toolbar with buttons for common functions and a series of menus. It connects to the Arduino hardware to upload programs and communicate with them.)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</p:spTree>
    <p:extLst>
      <p:ext uri="{BB962C8B-B14F-4D97-AF65-F5344CB8AC3E}">
        <p14:creationId xmlns:p14="http://schemas.microsoft.com/office/powerpoint/2010/main" val="15942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56263" cy="1054250"/>
          </a:xfrm>
        </p:spPr>
        <p:txBody>
          <a:bodyPr/>
          <a:lstStyle/>
          <a:p>
            <a:r>
              <a:rPr lang="en-US" dirty="0"/>
              <a:t>Modes Of 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0"/>
            <a:ext cx="4191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4191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691" y="48768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NORMAL MODE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u="sng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Conventional style i.e. no change in z direction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Suitable for working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876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HANDSHAKE MODE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u="sng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Vertical Mode i.e. no change in y direction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Suitable for gaming (especially point and shoot games) </a:t>
            </a:r>
          </a:p>
        </p:txBody>
      </p:sp>
    </p:spTree>
    <p:extLst>
      <p:ext uri="{BB962C8B-B14F-4D97-AF65-F5344CB8AC3E}">
        <p14:creationId xmlns:p14="http://schemas.microsoft.com/office/powerpoint/2010/main" val="378063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311</TotalTime>
  <Words>270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 Antiqua</vt:lpstr>
      <vt:lpstr>Calibri</vt:lpstr>
      <vt:lpstr>Wingdings</vt:lpstr>
      <vt:lpstr>Hardcover</vt:lpstr>
      <vt:lpstr>GLOVE MOUSE</vt:lpstr>
      <vt:lpstr>Objective</vt:lpstr>
      <vt:lpstr>Hardware Used</vt:lpstr>
      <vt:lpstr>Rough Sketch</vt:lpstr>
      <vt:lpstr>Arduino LEONARDO</vt:lpstr>
      <vt:lpstr>Accelerometer</vt:lpstr>
      <vt:lpstr>Flex Sensor</vt:lpstr>
      <vt:lpstr>Software Used</vt:lpstr>
      <vt:lpstr>Modes Of Working</vt:lpstr>
      <vt:lpstr>Prototype Circuit 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MOUSE</dc:title>
  <dc:creator>dell pc</dc:creator>
  <cp:lastModifiedBy>Naveen Lalwani</cp:lastModifiedBy>
  <cp:revision>22</cp:revision>
  <dcterms:created xsi:type="dcterms:W3CDTF">2016-09-02T06:46:15Z</dcterms:created>
  <dcterms:modified xsi:type="dcterms:W3CDTF">2019-06-07T20:19:04Z</dcterms:modified>
</cp:coreProperties>
</file>